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s/slide5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8.xml" ContentType="application/vnd.openxmlformats-officedocument.presentationml.slide+xml"/>
  <Override PartName="/ppt/slides/slide49.xml" ContentType="application/vnd.openxmlformats-officedocument.presentationml.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notesMasterIdLst>
    <p:notesMasterId r:id="rId63"/>
  </p:notesMasterIdLst>
  <p:sldIdLst>
    <p:sldId id="313" r:id="rId3"/>
    <p:sldId id="334" r:id="rId4"/>
    <p:sldId id="265" r:id="rId5"/>
    <p:sldId id="256" r:id="rId6"/>
    <p:sldId id="279" r:id="rId7"/>
    <p:sldId id="276" r:id="rId8"/>
    <p:sldId id="277" r:id="rId9"/>
    <p:sldId id="274" r:id="rId10"/>
    <p:sldId id="273" r:id="rId11"/>
    <p:sldId id="275" r:id="rId12"/>
    <p:sldId id="271" r:id="rId13"/>
    <p:sldId id="272" r:id="rId14"/>
    <p:sldId id="270" r:id="rId15"/>
    <p:sldId id="262" r:id="rId16"/>
    <p:sldId id="269" r:id="rId17"/>
    <p:sldId id="286" r:id="rId18"/>
    <p:sldId id="268" r:id="rId19"/>
    <p:sldId id="263" r:id="rId20"/>
    <p:sldId id="267" r:id="rId21"/>
    <p:sldId id="285" r:id="rId22"/>
    <p:sldId id="266" r:id="rId23"/>
    <p:sldId id="283" r:id="rId24"/>
    <p:sldId id="264" r:id="rId25"/>
    <p:sldId id="282" r:id="rId26"/>
    <p:sldId id="261" r:id="rId27"/>
    <p:sldId id="281" r:id="rId28"/>
    <p:sldId id="295" r:id="rId29"/>
    <p:sldId id="302" r:id="rId30"/>
    <p:sldId id="297" r:id="rId31"/>
    <p:sldId id="303" r:id="rId32"/>
    <p:sldId id="296" r:id="rId33"/>
    <p:sldId id="298" r:id="rId34"/>
    <p:sldId id="293" r:id="rId35"/>
    <p:sldId id="306" r:id="rId36"/>
    <p:sldId id="294" r:id="rId37"/>
    <p:sldId id="314" r:id="rId38"/>
    <p:sldId id="292" r:id="rId39"/>
    <p:sldId id="310" r:id="rId40"/>
    <p:sldId id="260" r:id="rId41"/>
    <p:sldId id="309" r:id="rId42"/>
    <p:sldId id="291" r:id="rId43"/>
    <p:sldId id="322" r:id="rId44"/>
    <p:sldId id="290" r:id="rId45"/>
    <p:sldId id="321" r:id="rId46"/>
    <p:sldId id="289" r:id="rId47"/>
    <p:sldId id="318" r:id="rId48"/>
    <p:sldId id="288" r:id="rId49"/>
    <p:sldId id="329" r:id="rId50"/>
    <p:sldId id="305" r:id="rId51"/>
    <p:sldId id="311" r:id="rId52"/>
    <p:sldId id="324" r:id="rId53"/>
    <p:sldId id="330" r:id="rId54"/>
    <p:sldId id="332" r:id="rId55"/>
    <p:sldId id="331" r:id="rId56"/>
    <p:sldId id="319" r:id="rId57"/>
    <p:sldId id="307" r:id="rId58"/>
    <p:sldId id="325" r:id="rId59"/>
    <p:sldId id="280" r:id="rId60"/>
    <p:sldId id="258" r:id="rId61"/>
    <p:sldId id="333" r:id="rId62"/>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fW3gIur7AqXj2DbU37ZAjA" hashData="a0NpEI0aFvFtlNUQAORIiYrxZBA"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DD93C4"/>
    <a:srgbClr val="666699"/>
    <a:srgbClr val="DA8026"/>
    <a:srgbClr val="663300"/>
    <a:srgbClr val="FF6699"/>
    <a:srgbClr val="6E4336"/>
    <a:srgbClr val="EFC9A3"/>
    <a:srgbClr val="FF66CC"/>
    <a:srgbClr val="ED55A5"/>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19" autoAdjust="0"/>
    <p:restoredTop sz="94709" autoAdjust="0"/>
  </p:normalViewPr>
  <p:slideViewPr>
    <p:cSldViewPr>
      <p:cViewPr>
        <p:scale>
          <a:sx n="50" d="100"/>
          <a:sy n="50" d="100"/>
        </p:scale>
        <p:origin x="-1002" y="-192"/>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notesMaster" Target="notesMasters/notesMaster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presProps" Target="presProp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tableStyles" Target="tableStyles.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12EF192-3F85-4B84-9006-0E0D8AC2D8B9}" type="datetimeFigureOut">
              <a:rPr lang="es-ES" smtClean="0"/>
              <a:pPr/>
              <a:t>12/10/2013</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168DDAE-D08D-4DBF-8807-BC7007FE798A}"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0168DDAE-D08D-4DBF-8807-BC7007FE798A}" type="slidenum">
              <a:rPr lang="es-ES" smtClean="0"/>
              <a:pPr/>
              <a:t>30</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2AB9C6D4-D1AB-4B44-880F-E8AE293E1BD0}" type="datetimeFigureOut">
              <a:rPr lang="es-ES" smtClean="0"/>
              <a:pPr/>
              <a:t>12/10/2013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DDBE2D74-02C2-4C82-A2EE-C52383F8E7C9}" type="slidenum">
              <a:rPr lang="es-ES" smtClean="0"/>
              <a:pPr/>
              <a:t>‹Nº›</a:t>
            </a:fld>
            <a:endParaRPr lang="es-ES"/>
          </a:p>
        </p:txBody>
      </p:sp>
    </p:spTree>
  </p:cSld>
  <p:clrMapOvr>
    <a:masterClrMapping/>
  </p:clrMapOvr>
  <p:transition spd="slow" advTm="10000">
    <p:zo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2AB9C6D4-D1AB-4B44-880F-E8AE293E1BD0}" type="datetimeFigureOut">
              <a:rPr lang="es-ES" smtClean="0"/>
              <a:pPr/>
              <a:t>12/10/2013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DDBE2D74-02C2-4C82-A2EE-C52383F8E7C9}" type="slidenum">
              <a:rPr lang="es-ES" smtClean="0"/>
              <a:pPr/>
              <a:t>‹Nº›</a:t>
            </a:fld>
            <a:endParaRPr lang="es-ES"/>
          </a:p>
        </p:txBody>
      </p:sp>
    </p:spTree>
  </p:cSld>
  <p:clrMapOvr>
    <a:masterClrMapping/>
  </p:clrMapOvr>
  <p:transition spd="slow" advTm="10000">
    <p:zo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2AB9C6D4-D1AB-4B44-880F-E8AE293E1BD0}" type="datetimeFigureOut">
              <a:rPr lang="es-ES" smtClean="0"/>
              <a:pPr/>
              <a:t>12/10/2013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DDBE2D74-02C2-4C82-A2EE-C52383F8E7C9}" type="slidenum">
              <a:rPr lang="es-ES" smtClean="0"/>
              <a:pPr/>
              <a:t>‹Nº›</a:t>
            </a:fld>
            <a:endParaRPr lang="es-ES"/>
          </a:p>
        </p:txBody>
      </p:sp>
    </p:spTree>
  </p:cSld>
  <p:clrMapOvr>
    <a:masterClrMapping/>
  </p:clrMapOvr>
  <p:transition spd="slow" advTm="10000">
    <p:zo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2AB9C6D4-D1AB-4B44-880F-E8AE293E1BD0}" type="datetimeFigureOut">
              <a:rPr lang="es-ES" smtClean="0"/>
              <a:pPr/>
              <a:t>12/10/2013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DDBE2D74-02C2-4C82-A2EE-C52383F8E7C9}" type="slidenum">
              <a:rPr lang="es-ES" smtClean="0"/>
              <a:pPr/>
              <a:t>‹Nº›</a:t>
            </a:fld>
            <a:endParaRPr lang="es-ES"/>
          </a:p>
        </p:txBody>
      </p:sp>
    </p:spTree>
  </p:cSld>
  <p:clrMapOvr>
    <a:masterClrMapping/>
  </p:clrMapOvr>
  <p:transition spd="slow" advTm="10000">
    <p:zo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2AB9C6D4-D1AB-4B44-880F-E8AE293E1BD0}" type="datetimeFigureOut">
              <a:rPr lang="es-ES" smtClean="0"/>
              <a:pPr/>
              <a:t>12/10/2013</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DDBE2D74-02C2-4C82-A2EE-C52383F8E7C9}" type="slidenum">
              <a:rPr lang="es-ES" smtClean="0"/>
              <a:pPr/>
              <a:t>‹Nº›</a:t>
            </a:fld>
            <a:endParaRPr lang="es-ES"/>
          </a:p>
        </p:txBody>
      </p:sp>
    </p:spTree>
  </p:cSld>
  <p:clrMapOvr>
    <a:masterClrMapping/>
  </p:clrMapOvr>
  <p:transition spd="slow" advTm="10000">
    <p:zo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2AB9C6D4-D1AB-4B44-880F-E8AE293E1BD0}" type="datetimeFigureOut">
              <a:rPr lang="es-ES" smtClean="0"/>
              <a:pPr/>
              <a:t>12/10/2013</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DDBE2D74-02C2-4C82-A2EE-C52383F8E7C9}" type="slidenum">
              <a:rPr lang="es-ES" smtClean="0"/>
              <a:pPr/>
              <a:t>‹Nº›</a:t>
            </a:fld>
            <a:endParaRPr lang="es-ES"/>
          </a:p>
        </p:txBody>
      </p:sp>
    </p:spTree>
  </p:cSld>
  <p:clrMapOvr>
    <a:masterClrMapping/>
  </p:clrMapOvr>
  <p:transition spd="slow" advTm="10000">
    <p:zo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2AB9C6D4-D1AB-4B44-880F-E8AE293E1BD0}" type="datetimeFigureOut">
              <a:rPr lang="es-ES" smtClean="0"/>
              <a:pPr/>
              <a:t>12/10/2013</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DDBE2D74-02C2-4C82-A2EE-C52383F8E7C9}" type="slidenum">
              <a:rPr lang="es-ES" smtClean="0"/>
              <a:pPr/>
              <a:t>‹Nº›</a:t>
            </a:fld>
            <a:endParaRPr lang="es-ES"/>
          </a:p>
        </p:txBody>
      </p:sp>
    </p:spTree>
  </p:cSld>
  <p:clrMapOvr>
    <a:masterClrMapping/>
  </p:clrMapOvr>
  <p:transition spd="slow" advTm="10000">
    <p:zo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2AB9C6D4-D1AB-4B44-880F-E8AE293E1BD0}" type="datetimeFigureOut">
              <a:rPr lang="es-ES" smtClean="0"/>
              <a:pPr/>
              <a:t>12/10/2013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DDBE2D74-02C2-4C82-A2EE-C52383F8E7C9}" type="slidenum">
              <a:rPr lang="es-ES" smtClean="0"/>
              <a:pPr/>
              <a:t>‹Nº›</a:t>
            </a:fld>
            <a:endParaRPr lang="es-ES"/>
          </a:p>
        </p:txBody>
      </p:sp>
    </p:spTree>
  </p:cSld>
  <p:clrMapOvr>
    <a:masterClrMapping/>
  </p:clrMapOvr>
  <p:transition spd="slow" advTm="10000">
    <p:zo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2AB9C6D4-D1AB-4B44-880F-E8AE293E1BD0}" type="datetimeFigureOut">
              <a:rPr lang="es-ES" smtClean="0"/>
              <a:pPr/>
              <a:t>12/10/2013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DDBE2D74-02C2-4C82-A2EE-C52383F8E7C9}" type="slidenum">
              <a:rPr lang="es-ES" smtClean="0"/>
              <a:pPr/>
              <a:t>‹Nº›</a:t>
            </a:fld>
            <a:endParaRPr lang="es-ES"/>
          </a:p>
        </p:txBody>
      </p:sp>
    </p:spTree>
  </p:cSld>
  <p:clrMapOvr>
    <a:masterClrMapping/>
  </p:clrMapOvr>
  <p:transition spd="slow" advTm="10000">
    <p:zo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2AB9C6D4-D1AB-4B44-880F-E8AE293E1BD0}" type="datetimeFigureOut">
              <a:rPr lang="es-ES" smtClean="0"/>
              <a:pPr/>
              <a:t>12/10/2013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DDBE2D74-02C2-4C82-A2EE-C52383F8E7C9}" type="slidenum">
              <a:rPr lang="es-ES" smtClean="0"/>
              <a:pPr/>
              <a:t>‹Nº›</a:t>
            </a:fld>
            <a:endParaRPr lang="es-ES"/>
          </a:p>
        </p:txBody>
      </p:sp>
    </p:spTree>
  </p:cSld>
  <p:clrMapOvr>
    <a:masterClrMapping/>
  </p:clrMapOvr>
  <p:transition spd="slow" advTm="10000">
    <p:zo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2AB9C6D4-D1AB-4B44-880F-E8AE293E1BD0}" type="datetimeFigureOut">
              <a:rPr lang="es-ES" smtClean="0"/>
              <a:pPr/>
              <a:t>12/10/2013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DDBE2D74-02C2-4C82-A2EE-C52383F8E7C9}" type="slidenum">
              <a:rPr lang="es-ES" smtClean="0"/>
              <a:pPr/>
              <a:t>‹Nº›</a:t>
            </a:fld>
            <a:endParaRPr lang="es-ES"/>
          </a:p>
        </p:txBody>
      </p:sp>
    </p:spTree>
  </p:cSld>
  <p:clrMapOvr>
    <a:masterClrMapping/>
  </p:clrMapOvr>
  <p:transition spd="slow" advTm="10000">
    <p:zo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5E1F6AE9-3221-4D9F-8BAA-FE4EB6F809A0}"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AB9C6D4-D1AB-4B44-880F-E8AE293E1BD0}" type="datetimeFigureOut">
              <a:rPr lang="es-ES" smtClean="0"/>
              <a:pPr/>
              <a:t>12/10/2013</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DBE2D74-02C2-4C82-A2EE-C52383F8E7C9}"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10000">
    <p:zoom/>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FDD41A6F-0F63-46A0-858A-BE4C58FA090F}"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gif"/><Relationship Id="rId7" Type="http://schemas.openxmlformats.org/officeDocument/2006/relationships/image" Target="../media/image5.png"/><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jpeg"/><Relationship Id="rId9" Type="http://schemas.openxmlformats.org/officeDocument/2006/relationships/image" Target="../media/image7.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gif"/><Relationship Id="rId1" Type="http://schemas.openxmlformats.org/officeDocument/2006/relationships/slideLayout" Target="../slideLayouts/slideLayout2.xml"/><Relationship Id="rId5" Type="http://schemas.openxmlformats.org/officeDocument/2006/relationships/image" Target="../media/image8.jpeg"/><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1.gif"/><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gif"/><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gif"/><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gif"/><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gif"/><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gif"/><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1.gif"/><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1.gif"/><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1.gif"/><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1.gif"/><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1.gif"/><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1.xml"/><Relationship Id="rId4" Type="http://schemas.openxmlformats.org/officeDocument/2006/relationships/image" Target="../media/image1.gif"/></Relationships>
</file>

<file path=ppt/slides/_rels/slide19.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1.gif"/><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1.gif"/><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1.gif"/><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1.gif"/><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1.gif"/><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jpeg"/><Relationship Id="rId1" Type="http://schemas.openxmlformats.org/officeDocument/2006/relationships/slideLayout" Target="../slideLayouts/slideLayout1.xml"/><Relationship Id="rId4" Type="http://schemas.openxmlformats.org/officeDocument/2006/relationships/image" Target="../media/image1.gif"/></Relationships>
</file>

<file path=ppt/slides/_rels/slide25.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1.gif"/><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jpeg"/><Relationship Id="rId1" Type="http://schemas.openxmlformats.org/officeDocument/2006/relationships/slideLayout" Target="../slideLayouts/slideLayout1.xml"/><Relationship Id="rId4" Type="http://schemas.openxmlformats.org/officeDocument/2006/relationships/image" Target="../media/image1.gif"/></Relationships>
</file>

<file path=ppt/slides/_rels/slide27.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1.gif"/><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1.gif"/><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1.gif"/><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41.jpeg"/></Relationships>
</file>

<file path=ppt/slides/_rels/slide31.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1.gif"/><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1.gif"/><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image" Target="../media/image1.gif"/><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1.gif"/><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image" Target="../media/image1.gif"/><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image" Target="../media/image1.gif"/><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image" Target="../media/image1.gif"/><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image" Target="../media/image1.gif"/><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image" Target="../media/image1.gif"/><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image" Target="../media/image1.gif"/><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image" Target="../media/image1.gif"/><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image" Target="../media/image1.gif"/><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image" Target="../media/image1.gif"/><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image" Target="../media/image1.gif"/><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image" Target="../media/image1.gif"/><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image" Target="../media/image57.jpeg"/><Relationship Id="rId2" Type="http://schemas.openxmlformats.org/officeDocument/2006/relationships/image" Target="../media/image1.gif"/><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3" Type="http://schemas.openxmlformats.org/officeDocument/2006/relationships/image" Target="../media/image58.jpeg"/><Relationship Id="rId2" Type="http://schemas.openxmlformats.org/officeDocument/2006/relationships/image" Target="../media/image1.gif"/><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image" Target="../media/image1.gif"/><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3" Type="http://schemas.openxmlformats.org/officeDocument/2006/relationships/image" Target="../media/image61.jpeg"/><Relationship Id="rId2" Type="http://schemas.openxmlformats.org/officeDocument/2006/relationships/image" Target="../media/image1.gif"/><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3" Type="http://schemas.openxmlformats.org/officeDocument/2006/relationships/image" Target="../media/image62.jpeg"/><Relationship Id="rId2" Type="http://schemas.openxmlformats.org/officeDocument/2006/relationships/image" Target="../media/image1.gif"/><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3" Type="http://schemas.openxmlformats.org/officeDocument/2006/relationships/image" Target="../media/image63.jpeg"/><Relationship Id="rId2" Type="http://schemas.openxmlformats.org/officeDocument/2006/relationships/image" Target="../media/image1.gif"/><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3" Type="http://schemas.openxmlformats.org/officeDocument/2006/relationships/image" Target="../media/image64.jpeg"/><Relationship Id="rId2" Type="http://schemas.openxmlformats.org/officeDocument/2006/relationships/image" Target="../media/image1.gif"/><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3" Type="http://schemas.openxmlformats.org/officeDocument/2006/relationships/image" Target="../media/image65.jpeg"/><Relationship Id="rId2" Type="http://schemas.openxmlformats.org/officeDocument/2006/relationships/image" Target="../media/image1.gif"/><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3" Type="http://schemas.openxmlformats.org/officeDocument/2006/relationships/image" Target="../media/image66.jpeg"/><Relationship Id="rId2" Type="http://schemas.openxmlformats.org/officeDocument/2006/relationships/image" Target="../media/image1.gif"/><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3" Type="http://schemas.openxmlformats.org/officeDocument/2006/relationships/image" Target="../media/image67.jpeg"/><Relationship Id="rId2" Type="http://schemas.openxmlformats.org/officeDocument/2006/relationships/image" Target="../media/image1.gif"/><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3" Type="http://schemas.openxmlformats.org/officeDocument/2006/relationships/image" Target="../media/image68.jpeg"/><Relationship Id="rId2" Type="http://schemas.openxmlformats.org/officeDocument/2006/relationships/image" Target="../media/image1.gif"/><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3" Type="http://schemas.openxmlformats.org/officeDocument/2006/relationships/image" Target="../media/image69.jpeg"/><Relationship Id="rId2" Type="http://schemas.openxmlformats.org/officeDocument/2006/relationships/image" Target="../media/image1.gif"/><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3" Type="http://schemas.openxmlformats.org/officeDocument/2006/relationships/image" Target="../media/image70.jpeg"/><Relationship Id="rId2" Type="http://schemas.openxmlformats.org/officeDocument/2006/relationships/image" Target="../media/image1.gif"/><Relationship Id="rId1" Type="http://schemas.openxmlformats.org/officeDocument/2006/relationships/slideLayout" Target="../slideLayouts/slideLayout1.xml"/><Relationship Id="rId4" Type="http://schemas.openxmlformats.org/officeDocument/2006/relationships/image" Target="../media/image71.png"/></Relationships>
</file>

<file path=ppt/slides/_rels/slide60.xml.rels><?xml version="1.0" encoding="UTF-8" standalone="yes"?>
<Relationships xmlns="http://schemas.openxmlformats.org/package/2006/relationships"><Relationship Id="rId8" Type="http://schemas.openxmlformats.org/officeDocument/2006/relationships/hyperlink" Target="http://www.mispps.com/index.php?board=65.0" TargetMode="External"/><Relationship Id="rId13" Type="http://schemas.openxmlformats.org/officeDocument/2006/relationships/hyperlink" Target="http://www.mispps.com/index.php?board=70.0" TargetMode="External"/><Relationship Id="rId18" Type="http://schemas.openxmlformats.org/officeDocument/2006/relationships/hyperlink" Target="http://www.mispps.com/index.php?board=75.0" TargetMode="External"/><Relationship Id="rId3" Type="http://schemas.openxmlformats.org/officeDocument/2006/relationships/image" Target="../media/image72.png"/><Relationship Id="rId7" Type="http://schemas.openxmlformats.org/officeDocument/2006/relationships/image" Target="../media/image74.jpeg"/><Relationship Id="rId12" Type="http://schemas.openxmlformats.org/officeDocument/2006/relationships/hyperlink" Target="http://www.mispps.com/index.php?board=69.0" TargetMode="External"/><Relationship Id="rId17" Type="http://schemas.openxmlformats.org/officeDocument/2006/relationships/hyperlink" Target="http://www.mispps.com/index.php?board=74.0" TargetMode="External"/><Relationship Id="rId2" Type="http://schemas.openxmlformats.org/officeDocument/2006/relationships/slideLayout" Target="../slideLayouts/slideLayout12.xml"/><Relationship Id="rId16" Type="http://schemas.openxmlformats.org/officeDocument/2006/relationships/hyperlink" Target="http://www.mispps.com/index.php?board=73.0" TargetMode="External"/><Relationship Id="rId20" Type="http://schemas.openxmlformats.org/officeDocument/2006/relationships/image" Target="../media/image75.png"/><Relationship Id="rId1" Type="http://schemas.openxmlformats.org/officeDocument/2006/relationships/audio" Target="../media/audio2.wav"/><Relationship Id="rId6" Type="http://schemas.openxmlformats.org/officeDocument/2006/relationships/hyperlink" Target="http://www.mispps.com/" TargetMode="External"/><Relationship Id="rId11" Type="http://schemas.openxmlformats.org/officeDocument/2006/relationships/hyperlink" Target="http://www.mispps.com/index.php?board=68.0" TargetMode="External"/><Relationship Id="rId5" Type="http://schemas.openxmlformats.org/officeDocument/2006/relationships/image" Target="../media/image73.png"/><Relationship Id="rId15" Type="http://schemas.openxmlformats.org/officeDocument/2006/relationships/hyperlink" Target="http://www.mispps.com/index.php?board=72.0" TargetMode="External"/><Relationship Id="rId10" Type="http://schemas.openxmlformats.org/officeDocument/2006/relationships/hyperlink" Target="http://www.mispps.com/index.php?board=67.0" TargetMode="External"/><Relationship Id="rId19" Type="http://schemas.openxmlformats.org/officeDocument/2006/relationships/hyperlink" Target="http://www.mispps.com/index.php?board=76.0" TargetMode="External"/><Relationship Id="rId4" Type="http://schemas.openxmlformats.org/officeDocument/2006/relationships/hyperlink" Target="http://www.mispps.com/lists/?p=subscribe&amp;id=2" TargetMode="External"/><Relationship Id="rId9" Type="http://schemas.openxmlformats.org/officeDocument/2006/relationships/hyperlink" Target="http://www.mispps.com/index.php?board=66.0" TargetMode="External"/><Relationship Id="rId14" Type="http://schemas.openxmlformats.org/officeDocument/2006/relationships/hyperlink" Target="http://www.mispps.com/index.php?board=71.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a:blip r:embed="rId3">
              <a:duotone>
                <a:prstClr val="black"/>
                <a:schemeClr val="accent1">
                  <a:tint val="45000"/>
                  <a:satMod val="400000"/>
                </a:schemeClr>
              </a:duotone>
              <a:lum bright="-20000" contrast="20000"/>
            </a:blip>
            <a:stretch>
              <a:fillRect/>
            </a:stretch>
          </a:blipFill>
          <a:scene3d>
            <a:camera prst="orthographicFront"/>
            <a:lightRig rig="threePt" dir="t"/>
          </a:scene3d>
          <a:sp3d>
            <a:bevelT prst="angle"/>
          </a:sp3d>
        </p:spPr>
        <p:txBody>
          <a:bodyPr/>
          <a:lstStyle/>
          <a:p>
            <a:endParaRPr lang="es-ES" dirty="0"/>
          </a:p>
        </p:txBody>
      </p:sp>
      <p:pic>
        <p:nvPicPr>
          <p:cNvPr id="4" name="3 Imagen" descr="file_1809959.jpg"/>
          <p:cNvPicPr>
            <a:picLocks noChangeAspect="1"/>
          </p:cNvPicPr>
          <p:nvPr/>
        </p:nvPicPr>
        <p:blipFill>
          <a:blip r:embed="rId4"/>
          <a:stretch>
            <a:fillRect/>
          </a:stretch>
        </p:blipFill>
        <p:spPr>
          <a:xfrm>
            <a:off x="0" y="0"/>
            <a:ext cx="9144000" cy="6858000"/>
          </a:xfrm>
          <a:prstGeom prst="rect">
            <a:avLst/>
          </a:prstGeom>
          <a:ln>
            <a:noFill/>
          </a:ln>
          <a:effectLst>
            <a:outerShdw blurRad="292100" dist="139700" dir="2700000" algn="tl" rotWithShape="0">
              <a:srgbClr val="333333">
                <a:alpha val="65000"/>
              </a:srgbClr>
            </a:outerShdw>
          </a:effectLst>
          <a:scene3d>
            <a:camera prst="orthographicFront"/>
            <a:lightRig rig="threePt" dir="t"/>
          </a:scene3d>
          <a:sp3d>
            <a:bevelT prst="angle"/>
          </a:sp3d>
        </p:spPr>
      </p:pic>
      <p:sp>
        <p:nvSpPr>
          <p:cNvPr id="10" name="9 Luna"/>
          <p:cNvSpPr/>
          <p:nvPr/>
        </p:nvSpPr>
        <p:spPr>
          <a:xfrm>
            <a:off x="4572000" y="1214422"/>
            <a:ext cx="4643438" cy="4071966"/>
          </a:xfrm>
          <a:prstGeom prst="moon">
            <a:avLst>
              <a:gd name="adj" fmla="val 11454"/>
            </a:avLst>
          </a:prstGeom>
          <a:gradFill flip="none" rotWithShape="1">
            <a:gsLst>
              <a:gs pos="0">
                <a:srgbClr val="3429C5"/>
              </a:gs>
              <a:gs pos="25000">
                <a:srgbClr val="21D6E0"/>
              </a:gs>
              <a:gs pos="75000">
                <a:srgbClr val="0087E6"/>
              </a:gs>
              <a:gs pos="100000">
                <a:srgbClr val="005CBF"/>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flipH="1">
            <a:off x="0" y="1214422"/>
            <a:ext cx="4643438" cy="4071966"/>
          </a:xfrm>
          <a:prstGeom prst="moon">
            <a:avLst>
              <a:gd name="adj" fmla="val 12091"/>
            </a:avLst>
          </a:prstGeom>
          <a:gradFill flip="none" rotWithShape="1">
            <a:gsLst>
              <a:gs pos="0">
                <a:srgbClr val="3429C5"/>
              </a:gs>
              <a:gs pos="25000">
                <a:srgbClr val="21D6E0"/>
              </a:gs>
              <a:gs pos="75000">
                <a:srgbClr val="0087E6"/>
              </a:gs>
              <a:gs pos="100000">
                <a:srgbClr val="005CBF"/>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una"/>
          <p:cNvSpPr/>
          <p:nvPr/>
        </p:nvSpPr>
        <p:spPr>
          <a:xfrm flipH="1">
            <a:off x="0" y="1214422"/>
            <a:ext cx="3917896" cy="4143404"/>
          </a:xfrm>
          <a:prstGeom prst="moon">
            <a:avLst>
              <a:gd name="adj" fmla="val 10407"/>
            </a:avLst>
          </a:prstGeom>
          <a:gradFill flip="none" rotWithShape="1">
            <a:gsLst>
              <a:gs pos="0">
                <a:srgbClr val="3429C5"/>
              </a:gs>
              <a:gs pos="25000">
                <a:srgbClr val="21D6E0"/>
              </a:gs>
              <a:gs pos="75000">
                <a:srgbClr val="0087E6"/>
              </a:gs>
              <a:gs pos="100000">
                <a:srgbClr val="005CBF"/>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una"/>
          <p:cNvSpPr/>
          <p:nvPr/>
        </p:nvSpPr>
        <p:spPr>
          <a:xfrm>
            <a:off x="5214942" y="1142984"/>
            <a:ext cx="3988218" cy="4143404"/>
          </a:xfrm>
          <a:prstGeom prst="moon">
            <a:avLst>
              <a:gd name="adj" fmla="val 11077"/>
            </a:avLst>
          </a:prstGeom>
          <a:gradFill flip="none" rotWithShape="1">
            <a:gsLst>
              <a:gs pos="0">
                <a:srgbClr val="3429C5"/>
              </a:gs>
              <a:gs pos="25000">
                <a:srgbClr val="21D6E0"/>
              </a:gs>
              <a:gs pos="75000">
                <a:srgbClr val="0087E6"/>
              </a:gs>
              <a:gs pos="100000">
                <a:srgbClr val="005CBF"/>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una"/>
          <p:cNvSpPr/>
          <p:nvPr/>
        </p:nvSpPr>
        <p:spPr>
          <a:xfrm flipH="1">
            <a:off x="0" y="1214422"/>
            <a:ext cx="3337462" cy="4071966"/>
          </a:xfrm>
          <a:prstGeom prst="moon">
            <a:avLst>
              <a:gd name="adj" fmla="val 13630"/>
            </a:avLst>
          </a:prstGeom>
          <a:gradFill flip="none" rotWithShape="1">
            <a:gsLst>
              <a:gs pos="0">
                <a:srgbClr val="3429C5"/>
              </a:gs>
              <a:gs pos="25000">
                <a:srgbClr val="21D6E0"/>
              </a:gs>
              <a:gs pos="75000">
                <a:srgbClr val="0087E6"/>
              </a:gs>
              <a:gs pos="100000">
                <a:srgbClr val="005CBF"/>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una"/>
          <p:cNvSpPr/>
          <p:nvPr/>
        </p:nvSpPr>
        <p:spPr>
          <a:xfrm>
            <a:off x="5857885" y="1142984"/>
            <a:ext cx="3335228" cy="4143404"/>
          </a:xfrm>
          <a:prstGeom prst="moon">
            <a:avLst>
              <a:gd name="adj" fmla="val 15090"/>
            </a:avLst>
          </a:prstGeom>
          <a:gradFill flip="none" rotWithShape="1">
            <a:gsLst>
              <a:gs pos="0">
                <a:srgbClr val="3429C5"/>
              </a:gs>
              <a:gs pos="25000">
                <a:srgbClr val="21D6E0"/>
              </a:gs>
              <a:gs pos="75000">
                <a:srgbClr val="0087E6"/>
              </a:gs>
              <a:gs pos="100000">
                <a:srgbClr val="005CBF"/>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una"/>
          <p:cNvSpPr/>
          <p:nvPr/>
        </p:nvSpPr>
        <p:spPr>
          <a:xfrm>
            <a:off x="6572265" y="1203196"/>
            <a:ext cx="2609686" cy="4085046"/>
          </a:xfrm>
          <a:prstGeom prst="moon">
            <a:avLst>
              <a:gd name="adj" fmla="val 16699"/>
            </a:avLst>
          </a:prstGeom>
          <a:gradFill flip="none" rotWithShape="1">
            <a:gsLst>
              <a:gs pos="0">
                <a:srgbClr val="3429C5"/>
              </a:gs>
              <a:gs pos="25000">
                <a:srgbClr val="21D6E0"/>
              </a:gs>
              <a:gs pos="75000">
                <a:srgbClr val="0087E6"/>
              </a:gs>
              <a:gs pos="100000">
                <a:srgbClr val="005CBF"/>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una"/>
          <p:cNvSpPr/>
          <p:nvPr/>
        </p:nvSpPr>
        <p:spPr>
          <a:xfrm flipH="1">
            <a:off x="0" y="1285860"/>
            <a:ext cx="2757028" cy="3929090"/>
          </a:xfrm>
          <a:prstGeom prst="moon">
            <a:avLst>
              <a:gd name="adj" fmla="val 14952"/>
            </a:avLst>
          </a:prstGeom>
          <a:gradFill flip="none" rotWithShape="1">
            <a:gsLst>
              <a:gs pos="0">
                <a:srgbClr val="3429C5"/>
              </a:gs>
              <a:gs pos="25000">
                <a:srgbClr val="21D6E0"/>
              </a:gs>
              <a:gs pos="75000">
                <a:srgbClr val="0087E6"/>
              </a:gs>
              <a:gs pos="100000">
                <a:srgbClr val="005CBF"/>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Luna"/>
          <p:cNvSpPr/>
          <p:nvPr/>
        </p:nvSpPr>
        <p:spPr>
          <a:xfrm flipH="1">
            <a:off x="0" y="1285860"/>
            <a:ext cx="2176594" cy="4002382"/>
          </a:xfrm>
          <a:prstGeom prst="moon">
            <a:avLst>
              <a:gd name="adj" fmla="val 15686"/>
            </a:avLst>
          </a:prstGeom>
          <a:gradFill flip="none" rotWithShape="1">
            <a:gsLst>
              <a:gs pos="0">
                <a:srgbClr val="3429C5"/>
              </a:gs>
              <a:gs pos="25000">
                <a:srgbClr val="21D6E0"/>
              </a:gs>
              <a:gs pos="75000">
                <a:srgbClr val="0087E6"/>
              </a:gs>
              <a:gs pos="100000">
                <a:srgbClr val="005CBF"/>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Luna"/>
          <p:cNvSpPr/>
          <p:nvPr/>
        </p:nvSpPr>
        <p:spPr>
          <a:xfrm>
            <a:off x="7215207" y="1203196"/>
            <a:ext cx="1956698" cy="4085046"/>
          </a:xfrm>
          <a:prstGeom prst="moon">
            <a:avLst>
              <a:gd name="adj" fmla="val 20844"/>
            </a:avLst>
          </a:prstGeom>
          <a:gradFill flip="none" rotWithShape="1">
            <a:gsLst>
              <a:gs pos="0">
                <a:srgbClr val="3429C5"/>
              </a:gs>
              <a:gs pos="25000">
                <a:srgbClr val="21D6E0"/>
              </a:gs>
              <a:gs pos="75000">
                <a:srgbClr val="0087E6"/>
              </a:gs>
              <a:gs pos="100000">
                <a:srgbClr val="005CBF"/>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1442" name="Picture 2" descr="Rendered Image"/>
          <p:cNvPicPr>
            <a:picLocks noChangeAspect="1" noChangeArrowheads="1"/>
          </p:cNvPicPr>
          <p:nvPr/>
        </p:nvPicPr>
        <p:blipFill>
          <a:blip r:embed="rId5"/>
          <a:srcRect/>
          <a:stretch>
            <a:fillRect/>
          </a:stretch>
        </p:blipFill>
        <p:spPr bwMode="auto">
          <a:xfrm>
            <a:off x="214282" y="428604"/>
            <a:ext cx="2000250" cy="1295401"/>
          </a:xfrm>
          <a:prstGeom prst="rect">
            <a:avLst/>
          </a:prstGeom>
          <a:noFill/>
        </p:spPr>
      </p:pic>
      <p:pic>
        <p:nvPicPr>
          <p:cNvPr id="61444" name="Picture 4" descr="Rendered Image"/>
          <p:cNvPicPr>
            <a:picLocks noChangeAspect="1" noChangeArrowheads="1"/>
          </p:cNvPicPr>
          <p:nvPr/>
        </p:nvPicPr>
        <p:blipFill>
          <a:blip r:embed="rId6"/>
          <a:srcRect/>
          <a:stretch>
            <a:fillRect/>
          </a:stretch>
        </p:blipFill>
        <p:spPr bwMode="auto">
          <a:xfrm>
            <a:off x="1643042" y="571480"/>
            <a:ext cx="1924050" cy="1485900"/>
          </a:xfrm>
          <a:prstGeom prst="rect">
            <a:avLst/>
          </a:prstGeom>
          <a:noFill/>
        </p:spPr>
      </p:pic>
      <p:pic>
        <p:nvPicPr>
          <p:cNvPr id="61446" name="Picture 6" descr="Rendered Image"/>
          <p:cNvPicPr>
            <a:picLocks noChangeAspect="1" noChangeArrowheads="1"/>
          </p:cNvPicPr>
          <p:nvPr/>
        </p:nvPicPr>
        <p:blipFill>
          <a:blip r:embed="rId7"/>
          <a:srcRect/>
          <a:stretch>
            <a:fillRect/>
          </a:stretch>
        </p:blipFill>
        <p:spPr bwMode="auto">
          <a:xfrm>
            <a:off x="1000100" y="1857364"/>
            <a:ext cx="1409700" cy="876300"/>
          </a:xfrm>
          <a:prstGeom prst="rect">
            <a:avLst/>
          </a:prstGeom>
          <a:noFill/>
        </p:spPr>
      </p:pic>
      <p:pic>
        <p:nvPicPr>
          <p:cNvPr id="61448" name="Picture 8" descr="Rendered Image"/>
          <p:cNvPicPr>
            <a:picLocks noChangeAspect="1" noChangeArrowheads="1"/>
          </p:cNvPicPr>
          <p:nvPr/>
        </p:nvPicPr>
        <p:blipFill>
          <a:blip r:embed="rId8"/>
          <a:srcRect/>
          <a:stretch>
            <a:fillRect/>
          </a:stretch>
        </p:blipFill>
        <p:spPr bwMode="auto">
          <a:xfrm>
            <a:off x="1785918" y="4357694"/>
            <a:ext cx="3371850" cy="1724025"/>
          </a:xfrm>
          <a:prstGeom prst="rect">
            <a:avLst/>
          </a:prstGeom>
          <a:noFill/>
        </p:spPr>
      </p:pic>
      <p:pic>
        <p:nvPicPr>
          <p:cNvPr id="61450" name="Picture 10" descr="Rendered Image"/>
          <p:cNvPicPr>
            <a:picLocks noChangeAspect="1" noChangeArrowheads="1"/>
          </p:cNvPicPr>
          <p:nvPr/>
        </p:nvPicPr>
        <p:blipFill>
          <a:blip r:embed="rId9"/>
          <a:srcRect/>
          <a:stretch>
            <a:fillRect/>
          </a:stretch>
        </p:blipFill>
        <p:spPr bwMode="auto">
          <a:xfrm>
            <a:off x="4572000" y="4286256"/>
            <a:ext cx="3686175" cy="1724025"/>
          </a:xfrm>
          <a:prstGeom prst="rect">
            <a:avLst/>
          </a:prstGeom>
          <a:noFill/>
        </p:spPr>
      </p:pic>
      <p:sp>
        <p:nvSpPr>
          <p:cNvPr id="21" name="20 CuadroTexto"/>
          <p:cNvSpPr txBox="1"/>
          <p:nvPr/>
        </p:nvSpPr>
        <p:spPr>
          <a:xfrm>
            <a:off x="285720" y="6215082"/>
            <a:ext cx="2364750" cy="338554"/>
          </a:xfrm>
          <a:prstGeom prst="rect">
            <a:avLst/>
          </a:prstGeom>
          <a:noFill/>
        </p:spPr>
        <p:txBody>
          <a:bodyPr wrap="none" rtlCol="0">
            <a:spAutoFit/>
            <a:scene3d>
              <a:camera prst="orthographicFront"/>
              <a:lightRig rig="balanced" dir="t">
                <a:rot lat="0" lon="0" rev="2100000"/>
              </a:lightRig>
            </a:scene3d>
            <a:sp3d extrusionH="57150" prstMaterial="metal">
              <a:bevelT w="38100" h="25400"/>
              <a:contourClr>
                <a:schemeClr val="bg2"/>
              </a:contourClr>
            </a:sp3d>
          </a:bodyPr>
          <a:lstStyle/>
          <a:p>
            <a:r>
              <a:rPr lang="es-ES_tradnl" sz="1600" b="1" dirty="0" smtClean="0">
                <a:ln w="50800"/>
                <a:solidFill>
                  <a:schemeClr val="bg1">
                    <a:shade val="50000"/>
                  </a:schemeClr>
                </a:solidFill>
                <a:latin typeface="Vivaldi" pitchFamily="66" charset="0"/>
              </a:rPr>
              <a:t>Esta es una creación de Raquel</a:t>
            </a:r>
            <a:endParaRPr lang="es-ES" sz="1600" b="1" dirty="0">
              <a:ln w="50800"/>
              <a:solidFill>
                <a:schemeClr val="bg1">
                  <a:shade val="50000"/>
                </a:schemeClr>
              </a:solidFill>
              <a:latin typeface="Vivaldi" pitchFamily="66" charset="0"/>
            </a:endParaRPr>
          </a:p>
        </p:txBody>
      </p:sp>
    </p:spTree>
  </p:cSld>
  <p:clrMapOvr>
    <a:masterClrMapping/>
  </p:clrMapOvr>
  <p:transition spd="slow" advTm="18000">
    <p:zoom/>
    <p:sndAc>
      <p:stSnd loop="1">
        <p:snd r:embed="rId2" name="Serenade of spring--Secret Garden.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with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2000" fill="hold"/>
                                        <p:tgtEl>
                                          <p:spTgt spid="12"/>
                                        </p:tgtEl>
                                        <p:attrNameLst>
                                          <p:attrName>ppt_x</p:attrName>
                                        </p:attrNameLst>
                                      </p:cBhvr>
                                      <p:tavLst>
                                        <p:tav tm="0">
                                          <p:val>
                                            <p:strVal val="1+#ppt_w/2"/>
                                          </p:val>
                                        </p:tav>
                                        <p:tav tm="100000">
                                          <p:val>
                                            <p:strVal val="#ppt_x"/>
                                          </p:val>
                                        </p:tav>
                                      </p:tavLst>
                                    </p:anim>
                                    <p:anim calcmode="lin" valueType="num">
                                      <p:cBhvr additive="base">
                                        <p:cTn id="8" dur="2000" fill="hold"/>
                                        <p:tgtEl>
                                          <p:spTgt spid="12"/>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stCondLst>
                                    <p:cond delay="0"/>
                                  </p:stCondLst>
                                  <p:childTnLst>
                                    <p:set>
                                      <p:cBhvr>
                                        <p:cTn id="10" dur="1" fill="hold">
                                          <p:stCondLst>
                                            <p:cond delay="0"/>
                                          </p:stCondLst>
                                        </p:cTn>
                                        <p:tgtEl>
                                          <p:spTgt spid="13"/>
                                        </p:tgtEl>
                                        <p:attrNameLst>
                                          <p:attrName>style.visibility</p:attrName>
                                        </p:attrNameLst>
                                      </p:cBhvr>
                                      <p:to>
                                        <p:strVal val="visible"/>
                                      </p:to>
                                    </p:set>
                                    <p:anim calcmode="lin" valueType="num">
                                      <p:cBhvr additive="base">
                                        <p:cTn id="11" dur="2000" fill="hold"/>
                                        <p:tgtEl>
                                          <p:spTgt spid="13"/>
                                        </p:tgtEl>
                                        <p:attrNameLst>
                                          <p:attrName>ppt_x</p:attrName>
                                        </p:attrNameLst>
                                      </p:cBhvr>
                                      <p:tavLst>
                                        <p:tav tm="0">
                                          <p:val>
                                            <p:strVal val="1+#ppt_w/2"/>
                                          </p:val>
                                        </p:tav>
                                        <p:tav tm="100000">
                                          <p:val>
                                            <p:strVal val="#ppt_x"/>
                                          </p:val>
                                        </p:tav>
                                      </p:tavLst>
                                    </p:anim>
                                    <p:anim calcmode="lin" valueType="num">
                                      <p:cBhvr additive="base">
                                        <p:cTn id="12" dur="2000" fill="hold"/>
                                        <p:tgtEl>
                                          <p:spTgt spid="13"/>
                                        </p:tgtEl>
                                        <p:attrNameLst>
                                          <p:attrName>ppt_y</p:attrName>
                                        </p:attrNameLst>
                                      </p:cBhvr>
                                      <p:tavLst>
                                        <p:tav tm="0">
                                          <p:val>
                                            <p:strVal val="#ppt_y"/>
                                          </p:val>
                                        </p:tav>
                                        <p:tav tm="100000">
                                          <p:val>
                                            <p:strVal val="#ppt_y"/>
                                          </p:val>
                                        </p:tav>
                                      </p:tavLst>
                                    </p:anim>
                                  </p:childTnLst>
                                </p:cTn>
                              </p:par>
                              <p:par>
                                <p:cTn id="13" presetID="2" presetClass="entr" presetSubtype="2" fill="hold" grpId="0" nodeType="withEffect">
                                  <p:stCondLst>
                                    <p:cond delay="0"/>
                                  </p:stCondLst>
                                  <p:childTnLst>
                                    <p:set>
                                      <p:cBhvr>
                                        <p:cTn id="14" dur="1" fill="hold">
                                          <p:stCondLst>
                                            <p:cond delay="0"/>
                                          </p:stCondLst>
                                        </p:cTn>
                                        <p:tgtEl>
                                          <p:spTgt spid="15"/>
                                        </p:tgtEl>
                                        <p:attrNameLst>
                                          <p:attrName>style.visibility</p:attrName>
                                        </p:attrNameLst>
                                      </p:cBhvr>
                                      <p:to>
                                        <p:strVal val="visible"/>
                                      </p:to>
                                    </p:set>
                                    <p:anim calcmode="lin" valueType="num">
                                      <p:cBhvr additive="base">
                                        <p:cTn id="15" dur="2000" fill="hold"/>
                                        <p:tgtEl>
                                          <p:spTgt spid="15"/>
                                        </p:tgtEl>
                                        <p:attrNameLst>
                                          <p:attrName>ppt_x</p:attrName>
                                        </p:attrNameLst>
                                      </p:cBhvr>
                                      <p:tavLst>
                                        <p:tav tm="0">
                                          <p:val>
                                            <p:strVal val="1+#ppt_w/2"/>
                                          </p:val>
                                        </p:tav>
                                        <p:tav tm="100000">
                                          <p:val>
                                            <p:strVal val="#ppt_x"/>
                                          </p:val>
                                        </p:tav>
                                      </p:tavLst>
                                    </p:anim>
                                    <p:anim calcmode="lin" valueType="num">
                                      <p:cBhvr additive="base">
                                        <p:cTn id="16" dur="2000" fill="hold"/>
                                        <p:tgtEl>
                                          <p:spTgt spid="15"/>
                                        </p:tgtEl>
                                        <p:attrNameLst>
                                          <p:attrName>ppt_y</p:attrName>
                                        </p:attrNameLst>
                                      </p:cBhvr>
                                      <p:tavLst>
                                        <p:tav tm="0">
                                          <p:val>
                                            <p:strVal val="#ppt_y"/>
                                          </p:val>
                                        </p:tav>
                                        <p:tav tm="100000">
                                          <p:val>
                                            <p:strVal val="#ppt_y"/>
                                          </p:val>
                                        </p:tav>
                                      </p:tavLst>
                                    </p:anim>
                                  </p:childTnLst>
                                </p:cTn>
                              </p:par>
                              <p:par>
                                <p:cTn id="17" presetID="2" presetClass="entr" presetSubtype="2" fill="hold" grpId="0" nodeType="withEffect">
                                  <p:stCondLst>
                                    <p:cond delay="0"/>
                                  </p:stCondLst>
                                  <p:childTnLst>
                                    <p:set>
                                      <p:cBhvr>
                                        <p:cTn id="18" dur="1" fill="hold">
                                          <p:stCondLst>
                                            <p:cond delay="0"/>
                                          </p:stCondLst>
                                        </p:cTn>
                                        <p:tgtEl>
                                          <p:spTgt spid="18"/>
                                        </p:tgtEl>
                                        <p:attrNameLst>
                                          <p:attrName>style.visibility</p:attrName>
                                        </p:attrNameLst>
                                      </p:cBhvr>
                                      <p:to>
                                        <p:strVal val="visible"/>
                                      </p:to>
                                    </p:set>
                                    <p:anim calcmode="lin" valueType="num">
                                      <p:cBhvr additive="base">
                                        <p:cTn id="19" dur="2000" fill="hold"/>
                                        <p:tgtEl>
                                          <p:spTgt spid="18"/>
                                        </p:tgtEl>
                                        <p:attrNameLst>
                                          <p:attrName>ppt_x</p:attrName>
                                        </p:attrNameLst>
                                      </p:cBhvr>
                                      <p:tavLst>
                                        <p:tav tm="0">
                                          <p:val>
                                            <p:strVal val="1+#ppt_w/2"/>
                                          </p:val>
                                        </p:tav>
                                        <p:tav tm="100000">
                                          <p:val>
                                            <p:strVal val="#ppt_x"/>
                                          </p:val>
                                        </p:tav>
                                      </p:tavLst>
                                    </p:anim>
                                    <p:anim calcmode="lin" valueType="num">
                                      <p:cBhvr additive="base">
                                        <p:cTn id="20" dur="2000" fill="hold"/>
                                        <p:tgtEl>
                                          <p:spTgt spid="18"/>
                                        </p:tgtEl>
                                        <p:attrNameLst>
                                          <p:attrName>ppt_y</p:attrName>
                                        </p:attrNameLst>
                                      </p:cBhvr>
                                      <p:tavLst>
                                        <p:tav tm="0">
                                          <p:val>
                                            <p:strVal val="#ppt_y"/>
                                          </p:val>
                                        </p:tav>
                                        <p:tav tm="100000">
                                          <p:val>
                                            <p:strVal val="#ppt_y"/>
                                          </p:val>
                                        </p:tav>
                                      </p:tavLst>
                                    </p:anim>
                                  </p:childTnLst>
                                </p:cTn>
                              </p:par>
                              <p:par>
                                <p:cTn id="21" presetID="2" presetClass="entr" presetSubtype="2" fill="hold" grpId="0" nodeType="withEffect">
                                  <p:stCondLst>
                                    <p:cond delay="0"/>
                                  </p:stCondLst>
                                  <p:childTnLst>
                                    <p:set>
                                      <p:cBhvr>
                                        <p:cTn id="22" dur="1" fill="hold">
                                          <p:stCondLst>
                                            <p:cond delay="0"/>
                                          </p:stCondLst>
                                        </p:cTn>
                                        <p:tgtEl>
                                          <p:spTgt spid="19"/>
                                        </p:tgtEl>
                                        <p:attrNameLst>
                                          <p:attrName>style.visibility</p:attrName>
                                        </p:attrNameLst>
                                      </p:cBhvr>
                                      <p:to>
                                        <p:strVal val="visible"/>
                                      </p:to>
                                    </p:set>
                                    <p:anim calcmode="lin" valueType="num">
                                      <p:cBhvr additive="base">
                                        <p:cTn id="23" dur="2000" fill="hold"/>
                                        <p:tgtEl>
                                          <p:spTgt spid="19"/>
                                        </p:tgtEl>
                                        <p:attrNameLst>
                                          <p:attrName>ppt_x</p:attrName>
                                        </p:attrNameLst>
                                      </p:cBhvr>
                                      <p:tavLst>
                                        <p:tav tm="0">
                                          <p:val>
                                            <p:strVal val="1+#ppt_w/2"/>
                                          </p:val>
                                        </p:tav>
                                        <p:tav tm="100000">
                                          <p:val>
                                            <p:strVal val="#ppt_x"/>
                                          </p:val>
                                        </p:tav>
                                      </p:tavLst>
                                    </p:anim>
                                    <p:anim calcmode="lin" valueType="num">
                                      <p:cBhvr additive="base">
                                        <p:cTn id="24" dur="2000" fill="hold"/>
                                        <p:tgtEl>
                                          <p:spTgt spid="19"/>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2000" fill="hold"/>
                                        <p:tgtEl>
                                          <p:spTgt spid="10"/>
                                        </p:tgtEl>
                                        <p:attrNameLst>
                                          <p:attrName>ppt_x</p:attrName>
                                        </p:attrNameLst>
                                      </p:cBhvr>
                                      <p:tavLst>
                                        <p:tav tm="0">
                                          <p:val>
                                            <p:strVal val="0-#ppt_w/2"/>
                                          </p:val>
                                        </p:tav>
                                        <p:tav tm="100000">
                                          <p:val>
                                            <p:strVal val="#ppt_x"/>
                                          </p:val>
                                        </p:tav>
                                      </p:tavLst>
                                    </p:anim>
                                    <p:anim calcmode="lin" valueType="num">
                                      <p:cBhvr additive="base">
                                        <p:cTn id="28" dur="2000" fill="hold"/>
                                        <p:tgtEl>
                                          <p:spTgt spid="10"/>
                                        </p:tgtEl>
                                        <p:attrNameLst>
                                          <p:attrName>ppt_y</p:attrName>
                                        </p:attrNameLst>
                                      </p:cBhvr>
                                      <p:tavLst>
                                        <p:tav tm="0">
                                          <p:val>
                                            <p:strVal val="#ppt_y"/>
                                          </p:val>
                                        </p:tav>
                                        <p:tav tm="100000">
                                          <p:val>
                                            <p:strVal val="#ppt_y"/>
                                          </p:val>
                                        </p:tav>
                                      </p:tavLst>
                                    </p:anim>
                                  </p:childTnLst>
                                </p:cTn>
                              </p:par>
                              <p:par>
                                <p:cTn id="29" presetID="2" presetClass="entr" presetSubtype="8" fill="hold" grpId="0" nodeType="withEffect">
                                  <p:stCondLst>
                                    <p:cond delay="0"/>
                                  </p:stCondLst>
                                  <p:childTnLst>
                                    <p:set>
                                      <p:cBhvr>
                                        <p:cTn id="30" dur="1" fill="hold">
                                          <p:stCondLst>
                                            <p:cond delay="0"/>
                                          </p:stCondLst>
                                        </p:cTn>
                                        <p:tgtEl>
                                          <p:spTgt spid="14"/>
                                        </p:tgtEl>
                                        <p:attrNameLst>
                                          <p:attrName>style.visibility</p:attrName>
                                        </p:attrNameLst>
                                      </p:cBhvr>
                                      <p:to>
                                        <p:strVal val="visible"/>
                                      </p:to>
                                    </p:set>
                                    <p:anim calcmode="lin" valueType="num">
                                      <p:cBhvr additive="base">
                                        <p:cTn id="31" dur="2000" fill="hold"/>
                                        <p:tgtEl>
                                          <p:spTgt spid="14"/>
                                        </p:tgtEl>
                                        <p:attrNameLst>
                                          <p:attrName>ppt_x</p:attrName>
                                        </p:attrNameLst>
                                      </p:cBhvr>
                                      <p:tavLst>
                                        <p:tav tm="0">
                                          <p:val>
                                            <p:strVal val="0-#ppt_w/2"/>
                                          </p:val>
                                        </p:tav>
                                        <p:tav tm="100000">
                                          <p:val>
                                            <p:strVal val="#ppt_x"/>
                                          </p:val>
                                        </p:tav>
                                      </p:tavLst>
                                    </p:anim>
                                    <p:anim calcmode="lin" valueType="num">
                                      <p:cBhvr additive="base">
                                        <p:cTn id="32" dur="2000" fill="hold"/>
                                        <p:tgtEl>
                                          <p:spTgt spid="14"/>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stCondLst>
                                    <p:cond delay="0"/>
                                  </p:stCondLst>
                                  <p:childTnLst>
                                    <p:set>
                                      <p:cBhvr>
                                        <p:cTn id="34" dur="1" fill="hold">
                                          <p:stCondLst>
                                            <p:cond delay="0"/>
                                          </p:stCondLst>
                                        </p:cTn>
                                        <p:tgtEl>
                                          <p:spTgt spid="16"/>
                                        </p:tgtEl>
                                        <p:attrNameLst>
                                          <p:attrName>style.visibility</p:attrName>
                                        </p:attrNameLst>
                                      </p:cBhvr>
                                      <p:to>
                                        <p:strVal val="visible"/>
                                      </p:to>
                                    </p:set>
                                    <p:anim calcmode="lin" valueType="num">
                                      <p:cBhvr additive="base">
                                        <p:cTn id="35" dur="2000" fill="hold"/>
                                        <p:tgtEl>
                                          <p:spTgt spid="16"/>
                                        </p:tgtEl>
                                        <p:attrNameLst>
                                          <p:attrName>ppt_x</p:attrName>
                                        </p:attrNameLst>
                                      </p:cBhvr>
                                      <p:tavLst>
                                        <p:tav tm="0">
                                          <p:val>
                                            <p:strVal val="0-#ppt_w/2"/>
                                          </p:val>
                                        </p:tav>
                                        <p:tav tm="100000">
                                          <p:val>
                                            <p:strVal val="#ppt_x"/>
                                          </p:val>
                                        </p:tav>
                                      </p:tavLst>
                                    </p:anim>
                                    <p:anim calcmode="lin" valueType="num">
                                      <p:cBhvr additive="base">
                                        <p:cTn id="36" dur="2000" fill="hold"/>
                                        <p:tgtEl>
                                          <p:spTgt spid="16"/>
                                        </p:tgtEl>
                                        <p:attrNameLst>
                                          <p:attrName>ppt_y</p:attrName>
                                        </p:attrNameLst>
                                      </p:cBhvr>
                                      <p:tavLst>
                                        <p:tav tm="0">
                                          <p:val>
                                            <p:strVal val="#ppt_y"/>
                                          </p:val>
                                        </p:tav>
                                        <p:tav tm="100000">
                                          <p:val>
                                            <p:strVal val="#ppt_y"/>
                                          </p:val>
                                        </p:tav>
                                      </p:tavLst>
                                    </p:anim>
                                  </p:childTnLst>
                                </p:cTn>
                              </p:par>
                              <p:par>
                                <p:cTn id="37" presetID="2" presetClass="entr" presetSubtype="8" fill="hold" grpId="0" nodeType="withEffect">
                                  <p:stCondLst>
                                    <p:cond delay="0"/>
                                  </p:stCondLst>
                                  <p:childTnLst>
                                    <p:set>
                                      <p:cBhvr>
                                        <p:cTn id="38" dur="1" fill="hold">
                                          <p:stCondLst>
                                            <p:cond delay="0"/>
                                          </p:stCondLst>
                                        </p:cTn>
                                        <p:tgtEl>
                                          <p:spTgt spid="17"/>
                                        </p:tgtEl>
                                        <p:attrNameLst>
                                          <p:attrName>style.visibility</p:attrName>
                                        </p:attrNameLst>
                                      </p:cBhvr>
                                      <p:to>
                                        <p:strVal val="visible"/>
                                      </p:to>
                                    </p:set>
                                    <p:anim calcmode="lin" valueType="num">
                                      <p:cBhvr additive="base">
                                        <p:cTn id="39" dur="2000" fill="hold"/>
                                        <p:tgtEl>
                                          <p:spTgt spid="17"/>
                                        </p:tgtEl>
                                        <p:attrNameLst>
                                          <p:attrName>ppt_x</p:attrName>
                                        </p:attrNameLst>
                                      </p:cBhvr>
                                      <p:tavLst>
                                        <p:tav tm="0">
                                          <p:val>
                                            <p:strVal val="0-#ppt_w/2"/>
                                          </p:val>
                                        </p:tav>
                                        <p:tav tm="100000">
                                          <p:val>
                                            <p:strVal val="#ppt_x"/>
                                          </p:val>
                                        </p:tav>
                                      </p:tavLst>
                                    </p:anim>
                                    <p:anim calcmode="lin" valueType="num">
                                      <p:cBhvr additive="base">
                                        <p:cTn id="40" dur="2000" fill="hold"/>
                                        <p:tgtEl>
                                          <p:spTgt spid="17"/>
                                        </p:tgtEl>
                                        <p:attrNameLst>
                                          <p:attrName>ppt_y</p:attrName>
                                        </p:attrNameLst>
                                      </p:cBhvr>
                                      <p:tavLst>
                                        <p:tav tm="0">
                                          <p:val>
                                            <p:strVal val="#ppt_y"/>
                                          </p:val>
                                        </p:tav>
                                        <p:tav tm="100000">
                                          <p:val>
                                            <p:strVal val="#ppt_y"/>
                                          </p:val>
                                        </p:tav>
                                      </p:tavLst>
                                    </p:anim>
                                  </p:childTnLst>
                                </p:cTn>
                              </p:par>
                              <p:par>
                                <p:cTn id="41" presetID="2" presetClass="entr" presetSubtype="8" fill="hold" grpId="0" nodeType="withEffect">
                                  <p:stCondLst>
                                    <p:cond delay="0"/>
                                  </p:stCondLst>
                                  <p:childTnLst>
                                    <p:set>
                                      <p:cBhvr>
                                        <p:cTn id="42" dur="1" fill="hold">
                                          <p:stCondLst>
                                            <p:cond delay="0"/>
                                          </p:stCondLst>
                                        </p:cTn>
                                        <p:tgtEl>
                                          <p:spTgt spid="20"/>
                                        </p:tgtEl>
                                        <p:attrNameLst>
                                          <p:attrName>style.visibility</p:attrName>
                                        </p:attrNameLst>
                                      </p:cBhvr>
                                      <p:to>
                                        <p:strVal val="visible"/>
                                      </p:to>
                                    </p:set>
                                    <p:anim calcmode="lin" valueType="num">
                                      <p:cBhvr additive="base">
                                        <p:cTn id="43" dur="2000" fill="hold"/>
                                        <p:tgtEl>
                                          <p:spTgt spid="20"/>
                                        </p:tgtEl>
                                        <p:attrNameLst>
                                          <p:attrName>ppt_x</p:attrName>
                                        </p:attrNameLst>
                                      </p:cBhvr>
                                      <p:tavLst>
                                        <p:tav tm="0">
                                          <p:val>
                                            <p:strVal val="0-#ppt_w/2"/>
                                          </p:val>
                                        </p:tav>
                                        <p:tav tm="100000">
                                          <p:val>
                                            <p:strVal val="#ppt_x"/>
                                          </p:val>
                                        </p:tav>
                                      </p:tavLst>
                                    </p:anim>
                                    <p:anim calcmode="lin" valueType="num">
                                      <p:cBhvr additive="base">
                                        <p:cTn id="44" dur="2000" fill="hold"/>
                                        <p:tgtEl>
                                          <p:spTgt spid="20"/>
                                        </p:tgtEl>
                                        <p:attrNameLst>
                                          <p:attrName>ppt_y</p:attrName>
                                        </p:attrNameLst>
                                      </p:cBhvr>
                                      <p:tavLst>
                                        <p:tav tm="0">
                                          <p:val>
                                            <p:strVal val="#ppt_y"/>
                                          </p:val>
                                        </p:tav>
                                        <p:tav tm="100000">
                                          <p:val>
                                            <p:strVal val="#ppt_y"/>
                                          </p:val>
                                        </p:tav>
                                      </p:tavLst>
                                    </p:anim>
                                  </p:childTnLst>
                                </p:cTn>
                              </p:par>
                              <p:par>
                                <p:cTn id="45" presetID="8" presetClass="emph" presetSubtype="0" fill="hold" grpId="1" nodeType="withEffect">
                                  <p:stCondLst>
                                    <p:cond delay="0"/>
                                  </p:stCondLst>
                                  <p:childTnLst>
                                    <p:animRot by="10800000">
                                      <p:cBhvr>
                                        <p:cTn id="46" dur="2000" fill="hold"/>
                                        <p:tgtEl>
                                          <p:spTgt spid="12"/>
                                        </p:tgtEl>
                                        <p:attrNameLst>
                                          <p:attrName>r</p:attrName>
                                        </p:attrNameLst>
                                      </p:cBhvr>
                                    </p:animRot>
                                  </p:childTnLst>
                                </p:cTn>
                              </p:par>
                              <p:par>
                                <p:cTn id="47" presetID="8" presetClass="emph" presetSubtype="0" fill="hold" grpId="1" nodeType="withEffect">
                                  <p:stCondLst>
                                    <p:cond delay="0"/>
                                  </p:stCondLst>
                                  <p:childTnLst>
                                    <p:animRot by="10800000">
                                      <p:cBhvr>
                                        <p:cTn id="48" dur="2000" fill="hold"/>
                                        <p:tgtEl>
                                          <p:spTgt spid="13"/>
                                        </p:tgtEl>
                                        <p:attrNameLst>
                                          <p:attrName>r</p:attrName>
                                        </p:attrNameLst>
                                      </p:cBhvr>
                                    </p:animRot>
                                  </p:childTnLst>
                                </p:cTn>
                              </p:par>
                              <p:par>
                                <p:cTn id="49" presetID="8" presetClass="emph" presetSubtype="0" fill="hold" grpId="1" nodeType="withEffect">
                                  <p:stCondLst>
                                    <p:cond delay="0"/>
                                  </p:stCondLst>
                                  <p:childTnLst>
                                    <p:animRot by="10800000">
                                      <p:cBhvr>
                                        <p:cTn id="50" dur="2000" fill="hold"/>
                                        <p:tgtEl>
                                          <p:spTgt spid="15"/>
                                        </p:tgtEl>
                                        <p:attrNameLst>
                                          <p:attrName>r</p:attrName>
                                        </p:attrNameLst>
                                      </p:cBhvr>
                                    </p:animRot>
                                  </p:childTnLst>
                                </p:cTn>
                              </p:par>
                              <p:par>
                                <p:cTn id="51" presetID="8" presetClass="emph" presetSubtype="0" fill="hold" grpId="1" nodeType="withEffect">
                                  <p:stCondLst>
                                    <p:cond delay="0"/>
                                  </p:stCondLst>
                                  <p:childTnLst>
                                    <p:animRot by="10800000">
                                      <p:cBhvr>
                                        <p:cTn id="52" dur="2000" fill="hold"/>
                                        <p:tgtEl>
                                          <p:spTgt spid="18"/>
                                        </p:tgtEl>
                                        <p:attrNameLst>
                                          <p:attrName>r</p:attrName>
                                        </p:attrNameLst>
                                      </p:cBhvr>
                                    </p:animRot>
                                  </p:childTnLst>
                                </p:cTn>
                              </p:par>
                              <p:par>
                                <p:cTn id="53" presetID="8" presetClass="emph" presetSubtype="0" fill="hold" grpId="1" nodeType="withEffect">
                                  <p:stCondLst>
                                    <p:cond delay="0"/>
                                  </p:stCondLst>
                                  <p:childTnLst>
                                    <p:animRot by="10800000">
                                      <p:cBhvr>
                                        <p:cTn id="54" dur="2000" fill="hold"/>
                                        <p:tgtEl>
                                          <p:spTgt spid="19"/>
                                        </p:tgtEl>
                                        <p:attrNameLst>
                                          <p:attrName>r</p:attrName>
                                        </p:attrNameLst>
                                      </p:cBhvr>
                                    </p:animRot>
                                  </p:childTnLst>
                                </p:cTn>
                              </p:par>
                              <p:par>
                                <p:cTn id="55" presetID="8" presetClass="emph" presetSubtype="0" fill="hold" grpId="1" nodeType="withEffect">
                                  <p:stCondLst>
                                    <p:cond delay="0"/>
                                  </p:stCondLst>
                                  <p:childTnLst>
                                    <p:animRot by="-10800000">
                                      <p:cBhvr>
                                        <p:cTn id="56" dur="2000" fill="hold"/>
                                        <p:tgtEl>
                                          <p:spTgt spid="10"/>
                                        </p:tgtEl>
                                        <p:attrNameLst>
                                          <p:attrName>r</p:attrName>
                                        </p:attrNameLst>
                                      </p:cBhvr>
                                    </p:animRot>
                                  </p:childTnLst>
                                </p:cTn>
                              </p:par>
                              <p:par>
                                <p:cTn id="57" presetID="8" presetClass="emph" presetSubtype="0" fill="hold" grpId="1" nodeType="withEffect">
                                  <p:stCondLst>
                                    <p:cond delay="0"/>
                                  </p:stCondLst>
                                  <p:childTnLst>
                                    <p:animRot by="-10800000">
                                      <p:cBhvr>
                                        <p:cTn id="58" dur="2000" fill="hold"/>
                                        <p:tgtEl>
                                          <p:spTgt spid="14"/>
                                        </p:tgtEl>
                                        <p:attrNameLst>
                                          <p:attrName>r</p:attrName>
                                        </p:attrNameLst>
                                      </p:cBhvr>
                                    </p:animRot>
                                  </p:childTnLst>
                                </p:cTn>
                              </p:par>
                              <p:par>
                                <p:cTn id="59" presetID="8" presetClass="emph" presetSubtype="0" fill="hold" grpId="1" nodeType="withEffect">
                                  <p:stCondLst>
                                    <p:cond delay="0"/>
                                  </p:stCondLst>
                                  <p:childTnLst>
                                    <p:animRot by="-10800000">
                                      <p:cBhvr>
                                        <p:cTn id="60" dur="2000" fill="hold"/>
                                        <p:tgtEl>
                                          <p:spTgt spid="16"/>
                                        </p:tgtEl>
                                        <p:attrNameLst>
                                          <p:attrName>r</p:attrName>
                                        </p:attrNameLst>
                                      </p:cBhvr>
                                    </p:animRot>
                                  </p:childTnLst>
                                </p:cTn>
                              </p:par>
                              <p:par>
                                <p:cTn id="61" presetID="8" presetClass="emph" presetSubtype="0" fill="hold" grpId="1" nodeType="withEffect">
                                  <p:stCondLst>
                                    <p:cond delay="0"/>
                                  </p:stCondLst>
                                  <p:childTnLst>
                                    <p:animRot by="-10800000">
                                      <p:cBhvr>
                                        <p:cTn id="62" dur="2000" fill="hold"/>
                                        <p:tgtEl>
                                          <p:spTgt spid="17"/>
                                        </p:tgtEl>
                                        <p:attrNameLst>
                                          <p:attrName>r</p:attrName>
                                        </p:attrNameLst>
                                      </p:cBhvr>
                                    </p:animRot>
                                  </p:childTnLst>
                                </p:cTn>
                              </p:par>
                              <p:par>
                                <p:cTn id="63" presetID="8" presetClass="emph" presetSubtype="0" fill="hold" grpId="1" nodeType="withEffect">
                                  <p:stCondLst>
                                    <p:cond delay="0"/>
                                  </p:stCondLst>
                                  <p:childTnLst>
                                    <p:animRot by="-10800000">
                                      <p:cBhvr>
                                        <p:cTn id="64" dur="2000" fill="hold"/>
                                        <p:tgtEl>
                                          <p:spTgt spid="20"/>
                                        </p:tgtEl>
                                        <p:attrNameLst>
                                          <p:attrName>r</p:attrName>
                                        </p:attrNameLst>
                                      </p:cBhvr>
                                    </p:animRot>
                                  </p:childTnLst>
                                </p:cTn>
                              </p:par>
                            </p:childTnLst>
                          </p:cTn>
                        </p:par>
                        <p:par>
                          <p:cTn id="65" fill="hold">
                            <p:stCondLst>
                              <p:cond delay="2000"/>
                            </p:stCondLst>
                            <p:childTnLst>
                              <p:par>
                                <p:cTn id="66" presetID="8" presetClass="emph" presetSubtype="0" fill="hold" grpId="2" nodeType="afterEffect">
                                  <p:stCondLst>
                                    <p:cond delay="0"/>
                                  </p:stCondLst>
                                  <p:childTnLst>
                                    <p:animRot by="21600000">
                                      <p:cBhvr>
                                        <p:cTn id="67" dur="2000" fill="hold"/>
                                        <p:tgtEl>
                                          <p:spTgt spid="12"/>
                                        </p:tgtEl>
                                        <p:attrNameLst>
                                          <p:attrName>r</p:attrName>
                                        </p:attrNameLst>
                                      </p:cBhvr>
                                    </p:animRot>
                                  </p:childTnLst>
                                </p:cTn>
                              </p:par>
                              <p:par>
                                <p:cTn id="68" presetID="8" presetClass="emph" presetSubtype="0" fill="hold" grpId="2" nodeType="withEffect">
                                  <p:stCondLst>
                                    <p:cond delay="0"/>
                                  </p:stCondLst>
                                  <p:childTnLst>
                                    <p:animRot by="21600000">
                                      <p:cBhvr>
                                        <p:cTn id="69" dur="2000" fill="hold"/>
                                        <p:tgtEl>
                                          <p:spTgt spid="13"/>
                                        </p:tgtEl>
                                        <p:attrNameLst>
                                          <p:attrName>r</p:attrName>
                                        </p:attrNameLst>
                                      </p:cBhvr>
                                    </p:animRot>
                                  </p:childTnLst>
                                </p:cTn>
                              </p:par>
                              <p:par>
                                <p:cTn id="70" presetID="8" presetClass="emph" presetSubtype="0" fill="hold" grpId="2" nodeType="withEffect">
                                  <p:stCondLst>
                                    <p:cond delay="0"/>
                                  </p:stCondLst>
                                  <p:childTnLst>
                                    <p:animRot by="21600000">
                                      <p:cBhvr>
                                        <p:cTn id="71" dur="2000" fill="hold"/>
                                        <p:tgtEl>
                                          <p:spTgt spid="15"/>
                                        </p:tgtEl>
                                        <p:attrNameLst>
                                          <p:attrName>r</p:attrName>
                                        </p:attrNameLst>
                                      </p:cBhvr>
                                    </p:animRot>
                                  </p:childTnLst>
                                </p:cTn>
                              </p:par>
                              <p:par>
                                <p:cTn id="72" presetID="8" presetClass="emph" presetSubtype="0" fill="hold" grpId="2" nodeType="withEffect">
                                  <p:stCondLst>
                                    <p:cond delay="0"/>
                                  </p:stCondLst>
                                  <p:childTnLst>
                                    <p:animRot by="21600000">
                                      <p:cBhvr>
                                        <p:cTn id="73" dur="2000" fill="hold"/>
                                        <p:tgtEl>
                                          <p:spTgt spid="18"/>
                                        </p:tgtEl>
                                        <p:attrNameLst>
                                          <p:attrName>r</p:attrName>
                                        </p:attrNameLst>
                                      </p:cBhvr>
                                    </p:animRot>
                                  </p:childTnLst>
                                </p:cTn>
                              </p:par>
                              <p:par>
                                <p:cTn id="74" presetID="8" presetClass="emph" presetSubtype="0" fill="hold" grpId="2" nodeType="withEffect">
                                  <p:stCondLst>
                                    <p:cond delay="0"/>
                                  </p:stCondLst>
                                  <p:childTnLst>
                                    <p:animRot by="21600000">
                                      <p:cBhvr>
                                        <p:cTn id="75" dur="2000" fill="hold"/>
                                        <p:tgtEl>
                                          <p:spTgt spid="19"/>
                                        </p:tgtEl>
                                        <p:attrNameLst>
                                          <p:attrName>r</p:attrName>
                                        </p:attrNameLst>
                                      </p:cBhvr>
                                    </p:animRot>
                                  </p:childTnLst>
                                </p:cTn>
                              </p:par>
                              <p:par>
                                <p:cTn id="76" presetID="8" presetClass="emph" presetSubtype="0" fill="hold" grpId="2" nodeType="withEffect">
                                  <p:stCondLst>
                                    <p:cond delay="0"/>
                                  </p:stCondLst>
                                  <p:childTnLst>
                                    <p:animRot by="-21600000">
                                      <p:cBhvr>
                                        <p:cTn id="77" dur="2000" fill="hold"/>
                                        <p:tgtEl>
                                          <p:spTgt spid="10"/>
                                        </p:tgtEl>
                                        <p:attrNameLst>
                                          <p:attrName>r</p:attrName>
                                        </p:attrNameLst>
                                      </p:cBhvr>
                                    </p:animRot>
                                  </p:childTnLst>
                                </p:cTn>
                              </p:par>
                              <p:par>
                                <p:cTn id="78" presetID="8" presetClass="emph" presetSubtype="0" fill="hold" grpId="2" nodeType="withEffect">
                                  <p:stCondLst>
                                    <p:cond delay="0"/>
                                  </p:stCondLst>
                                  <p:childTnLst>
                                    <p:animRot by="-21600000">
                                      <p:cBhvr>
                                        <p:cTn id="79" dur="2000" fill="hold"/>
                                        <p:tgtEl>
                                          <p:spTgt spid="14"/>
                                        </p:tgtEl>
                                        <p:attrNameLst>
                                          <p:attrName>r</p:attrName>
                                        </p:attrNameLst>
                                      </p:cBhvr>
                                    </p:animRot>
                                  </p:childTnLst>
                                </p:cTn>
                              </p:par>
                              <p:par>
                                <p:cTn id="80" presetID="8" presetClass="emph" presetSubtype="0" fill="hold" grpId="2" nodeType="withEffect">
                                  <p:stCondLst>
                                    <p:cond delay="0"/>
                                  </p:stCondLst>
                                  <p:childTnLst>
                                    <p:animRot by="-21600000">
                                      <p:cBhvr>
                                        <p:cTn id="81" dur="2000" fill="hold"/>
                                        <p:tgtEl>
                                          <p:spTgt spid="16"/>
                                        </p:tgtEl>
                                        <p:attrNameLst>
                                          <p:attrName>r</p:attrName>
                                        </p:attrNameLst>
                                      </p:cBhvr>
                                    </p:animRot>
                                  </p:childTnLst>
                                </p:cTn>
                              </p:par>
                              <p:par>
                                <p:cTn id="82" presetID="8" presetClass="emph" presetSubtype="0" fill="hold" grpId="2" nodeType="withEffect">
                                  <p:stCondLst>
                                    <p:cond delay="0"/>
                                  </p:stCondLst>
                                  <p:childTnLst>
                                    <p:animRot by="-21600000">
                                      <p:cBhvr>
                                        <p:cTn id="83" dur="2000" fill="hold"/>
                                        <p:tgtEl>
                                          <p:spTgt spid="17"/>
                                        </p:tgtEl>
                                        <p:attrNameLst>
                                          <p:attrName>r</p:attrName>
                                        </p:attrNameLst>
                                      </p:cBhvr>
                                    </p:animRot>
                                  </p:childTnLst>
                                </p:cTn>
                              </p:par>
                              <p:par>
                                <p:cTn id="84" presetID="8" presetClass="emph" presetSubtype="0" fill="hold" grpId="2" nodeType="withEffect">
                                  <p:stCondLst>
                                    <p:cond delay="0"/>
                                  </p:stCondLst>
                                  <p:childTnLst>
                                    <p:animRot by="-21600000">
                                      <p:cBhvr>
                                        <p:cTn id="85" dur="2000" fill="hold"/>
                                        <p:tgtEl>
                                          <p:spTgt spid="20"/>
                                        </p:tgtEl>
                                        <p:attrNameLst>
                                          <p:attrName>r</p:attrName>
                                        </p:attrNameLst>
                                      </p:cBhvr>
                                    </p:animRot>
                                  </p:childTnLst>
                                </p:cTn>
                              </p:par>
                            </p:childTnLst>
                          </p:cTn>
                        </p:par>
                        <p:par>
                          <p:cTn id="86" fill="hold">
                            <p:stCondLst>
                              <p:cond delay="4000"/>
                            </p:stCondLst>
                            <p:childTnLst>
                              <p:par>
                                <p:cTn id="87" presetID="2" presetClass="exit" presetSubtype="2" fill="hold" grpId="3" nodeType="afterEffect">
                                  <p:stCondLst>
                                    <p:cond delay="0"/>
                                  </p:stCondLst>
                                  <p:childTnLst>
                                    <p:anim calcmode="lin" valueType="num">
                                      <p:cBhvr additive="base">
                                        <p:cTn id="88" dur="2000"/>
                                        <p:tgtEl>
                                          <p:spTgt spid="12"/>
                                        </p:tgtEl>
                                        <p:attrNameLst>
                                          <p:attrName>ppt_x</p:attrName>
                                        </p:attrNameLst>
                                      </p:cBhvr>
                                      <p:tavLst>
                                        <p:tav tm="0">
                                          <p:val>
                                            <p:strVal val="ppt_x"/>
                                          </p:val>
                                        </p:tav>
                                        <p:tav tm="100000">
                                          <p:val>
                                            <p:strVal val="1+ppt_w/2"/>
                                          </p:val>
                                        </p:tav>
                                      </p:tavLst>
                                    </p:anim>
                                    <p:anim calcmode="lin" valueType="num">
                                      <p:cBhvr additive="base">
                                        <p:cTn id="89" dur="2000"/>
                                        <p:tgtEl>
                                          <p:spTgt spid="12"/>
                                        </p:tgtEl>
                                        <p:attrNameLst>
                                          <p:attrName>ppt_y</p:attrName>
                                        </p:attrNameLst>
                                      </p:cBhvr>
                                      <p:tavLst>
                                        <p:tav tm="0">
                                          <p:val>
                                            <p:strVal val="ppt_y"/>
                                          </p:val>
                                        </p:tav>
                                        <p:tav tm="100000">
                                          <p:val>
                                            <p:strVal val="ppt_y"/>
                                          </p:val>
                                        </p:tav>
                                      </p:tavLst>
                                    </p:anim>
                                    <p:set>
                                      <p:cBhvr>
                                        <p:cTn id="90" dur="1" fill="hold">
                                          <p:stCondLst>
                                            <p:cond delay="1999"/>
                                          </p:stCondLst>
                                        </p:cTn>
                                        <p:tgtEl>
                                          <p:spTgt spid="12"/>
                                        </p:tgtEl>
                                        <p:attrNameLst>
                                          <p:attrName>style.visibility</p:attrName>
                                        </p:attrNameLst>
                                      </p:cBhvr>
                                      <p:to>
                                        <p:strVal val="hidden"/>
                                      </p:to>
                                    </p:set>
                                  </p:childTnLst>
                                </p:cTn>
                              </p:par>
                              <p:par>
                                <p:cTn id="91" presetID="2" presetClass="exit" presetSubtype="2" fill="hold" grpId="3" nodeType="withEffect">
                                  <p:stCondLst>
                                    <p:cond delay="0"/>
                                  </p:stCondLst>
                                  <p:childTnLst>
                                    <p:anim calcmode="lin" valueType="num">
                                      <p:cBhvr additive="base">
                                        <p:cTn id="92" dur="2000"/>
                                        <p:tgtEl>
                                          <p:spTgt spid="13"/>
                                        </p:tgtEl>
                                        <p:attrNameLst>
                                          <p:attrName>ppt_x</p:attrName>
                                        </p:attrNameLst>
                                      </p:cBhvr>
                                      <p:tavLst>
                                        <p:tav tm="0">
                                          <p:val>
                                            <p:strVal val="ppt_x"/>
                                          </p:val>
                                        </p:tav>
                                        <p:tav tm="100000">
                                          <p:val>
                                            <p:strVal val="1+ppt_w/2"/>
                                          </p:val>
                                        </p:tav>
                                      </p:tavLst>
                                    </p:anim>
                                    <p:anim calcmode="lin" valueType="num">
                                      <p:cBhvr additive="base">
                                        <p:cTn id="93" dur="2000"/>
                                        <p:tgtEl>
                                          <p:spTgt spid="13"/>
                                        </p:tgtEl>
                                        <p:attrNameLst>
                                          <p:attrName>ppt_y</p:attrName>
                                        </p:attrNameLst>
                                      </p:cBhvr>
                                      <p:tavLst>
                                        <p:tav tm="0">
                                          <p:val>
                                            <p:strVal val="ppt_y"/>
                                          </p:val>
                                        </p:tav>
                                        <p:tav tm="100000">
                                          <p:val>
                                            <p:strVal val="ppt_y"/>
                                          </p:val>
                                        </p:tav>
                                      </p:tavLst>
                                    </p:anim>
                                    <p:set>
                                      <p:cBhvr>
                                        <p:cTn id="94" dur="1" fill="hold">
                                          <p:stCondLst>
                                            <p:cond delay="1999"/>
                                          </p:stCondLst>
                                        </p:cTn>
                                        <p:tgtEl>
                                          <p:spTgt spid="13"/>
                                        </p:tgtEl>
                                        <p:attrNameLst>
                                          <p:attrName>style.visibility</p:attrName>
                                        </p:attrNameLst>
                                      </p:cBhvr>
                                      <p:to>
                                        <p:strVal val="hidden"/>
                                      </p:to>
                                    </p:set>
                                  </p:childTnLst>
                                </p:cTn>
                              </p:par>
                              <p:par>
                                <p:cTn id="95" presetID="2" presetClass="exit" presetSubtype="2" fill="hold" grpId="3" nodeType="withEffect">
                                  <p:stCondLst>
                                    <p:cond delay="0"/>
                                  </p:stCondLst>
                                  <p:childTnLst>
                                    <p:anim calcmode="lin" valueType="num">
                                      <p:cBhvr additive="base">
                                        <p:cTn id="96" dur="2000"/>
                                        <p:tgtEl>
                                          <p:spTgt spid="15"/>
                                        </p:tgtEl>
                                        <p:attrNameLst>
                                          <p:attrName>ppt_x</p:attrName>
                                        </p:attrNameLst>
                                      </p:cBhvr>
                                      <p:tavLst>
                                        <p:tav tm="0">
                                          <p:val>
                                            <p:strVal val="ppt_x"/>
                                          </p:val>
                                        </p:tav>
                                        <p:tav tm="100000">
                                          <p:val>
                                            <p:strVal val="1+ppt_w/2"/>
                                          </p:val>
                                        </p:tav>
                                      </p:tavLst>
                                    </p:anim>
                                    <p:anim calcmode="lin" valueType="num">
                                      <p:cBhvr additive="base">
                                        <p:cTn id="97" dur="2000"/>
                                        <p:tgtEl>
                                          <p:spTgt spid="15"/>
                                        </p:tgtEl>
                                        <p:attrNameLst>
                                          <p:attrName>ppt_y</p:attrName>
                                        </p:attrNameLst>
                                      </p:cBhvr>
                                      <p:tavLst>
                                        <p:tav tm="0">
                                          <p:val>
                                            <p:strVal val="ppt_y"/>
                                          </p:val>
                                        </p:tav>
                                        <p:tav tm="100000">
                                          <p:val>
                                            <p:strVal val="ppt_y"/>
                                          </p:val>
                                        </p:tav>
                                      </p:tavLst>
                                    </p:anim>
                                    <p:set>
                                      <p:cBhvr>
                                        <p:cTn id="98" dur="1" fill="hold">
                                          <p:stCondLst>
                                            <p:cond delay="1999"/>
                                          </p:stCondLst>
                                        </p:cTn>
                                        <p:tgtEl>
                                          <p:spTgt spid="15"/>
                                        </p:tgtEl>
                                        <p:attrNameLst>
                                          <p:attrName>style.visibility</p:attrName>
                                        </p:attrNameLst>
                                      </p:cBhvr>
                                      <p:to>
                                        <p:strVal val="hidden"/>
                                      </p:to>
                                    </p:set>
                                  </p:childTnLst>
                                </p:cTn>
                              </p:par>
                              <p:par>
                                <p:cTn id="99" presetID="2" presetClass="exit" presetSubtype="2" fill="hold" grpId="3" nodeType="withEffect">
                                  <p:stCondLst>
                                    <p:cond delay="0"/>
                                  </p:stCondLst>
                                  <p:childTnLst>
                                    <p:anim calcmode="lin" valueType="num">
                                      <p:cBhvr additive="base">
                                        <p:cTn id="100" dur="2000"/>
                                        <p:tgtEl>
                                          <p:spTgt spid="18"/>
                                        </p:tgtEl>
                                        <p:attrNameLst>
                                          <p:attrName>ppt_x</p:attrName>
                                        </p:attrNameLst>
                                      </p:cBhvr>
                                      <p:tavLst>
                                        <p:tav tm="0">
                                          <p:val>
                                            <p:strVal val="ppt_x"/>
                                          </p:val>
                                        </p:tav>
                                        <p:tav tm="100000">
                                          <p:val>
                                            <p:strVal val="1+ppt_w/2"/>
                                          </p:val>
                                        </p:tav>
                                      </p:tavLst>
                                    </p:anim>
                                    <p:anim calcmode="lin" valueType="num">
                                      <p:cBhvr additive="base">
                                        <p:cTn id="101" dur="2000"/>
                                        <p:tgtEl>
                                          <p:spTgt spid="18"/>
                                        </p:tgtEl>
                                        <p:attrNameLst>
                                          <p:attrName>ppt_y</p:attrName>
                                        </p:attrNameLst>
                                      </p:cBhvr>
                                      <p:tavLst>
                                        <p:tav tm="0">
                                          <p:val>
                                            <p:strVal val="ppt_y"/>
                                          </p:val>
                                        </p:tav>
                                        <p:tav tm="100000">
                                          <p:val>
                                            <p:strVal val="ppt_y"/>
                                          </p:val>
                                        </p:tav>
                                      </p:tavLst>
                                    </p:anim>
                                    <p:set>
                                      <p:cBhvr>
                                        <p:cTn id="102" dur="1" fill="hold">
                                          <p:stCondLst>
                                            <p:cond delay="1999"/>
                                          </p:stCondLst>
                                        </p:cTn>
                                        <p:tgtEl>
                                          <p:spTgt spid="18"/>
                                        </p:tgtEl>
                                        <p:attrNameLst>
                                          <p:attrName>style.visibility</p:attrName>
                                        </p:attrNameLst>
                                      </p:cBhvr>
                                      <p:to>
                                        <p:strVal val="hidden"/>
                                      </p:to>
                                    </p:set>
                                  </p:childTnLst>
                                </p:cTn>
                              </p:par>
                              <p:par>
                                <p:cTn id="103" presetID="2" presetClass="exit" presetSubtype="2" fill="hold" grpId="3" nodeType="withEffect">
                                  <p:stCondLst>
                                    <p:cond delay="0"/>
                                  </p:stCondLst>
                                  <p:childTnLst>
                                    <p:anim calcmode="lin" valueType="num">
                                      <p:cBhvr additive="base">
                                        <p:cTn id="104" dur="2000"/>
                                        <p:tgtEl>
                                          <p:spTgt spid="19"/>
                                        </p:tgtEl>
                                        <p:attrNameLst>
                                          <p:attrName>ppt_x</p:attrName>
                                        </p:attrNameLst>
                                      </p:cBhvr>
                                      <p:tavLst>
                                        <p:tav tm="0">
                                          <p:val>
                                            <p:strVal val="ppt_x"/>
                                          </p:val>
                                        </p:tav>
                                        <p:tav tm="100000">
                                          <p:val>
                                            <p:strVal val="1+ppt_w/2"/>
                                          </p:val>
                                        </p:tav>
                                      </p:tavLst>
                                    </p:anim>
                                    <p:anim calcmode="lin" valueType="num">
                                      <p:cBhvr additive="base">
                                        <p:cTn id="105" dur="2000"/>
                                        <p:tgtEl>
                                          <p:spTgt spid="19"/>
                                        </p:tgtEl>
                                        <p:attrNameLst>
                                          <p:attrName>ppt_y</p:attrName>
                                        </p:attrNameLst>
                                      </p:cBhvr>
                                      <p:tavLst>
                                        <p:tav tm="0">
                                          <p:val>
                                            <p:strVal val="ppt_y"/>
                                          </p:val>
                                        </p:tav>
                                        <p:tav tm="100000">
                                          <p:val>
                                            <p:strVal val="ppt_y"/>
                                          </p:val>
                                        </p:tav>
                                      </p:tavLst>
                                    </p:anim>
                                    <p:set>
                                      <p:cBhvr>
                                        <p:cTn id="106" dur="1" fill="hold">
                                          <p:stCondLst>
                                            <p:cond delay="1999"/>
                                          </p:stCondLst>
                                        </p:cTn>
                                        <p:tgtEl>
                                          <p:spTgt spid="19"/>
                                        </p:tgtEl>
                                        <p:attrNameLst>
                                          <p:attrName>style.visibility</p:attrName>
                                        </p:attrNameLst>
                                      </p:cBhvr>
                                      <p:to>
                                        <p:strVal val="hidden"/>
                                      </p:to>
                                    </p:set>
                                  </p:childTnLst>
                                </p:cTn>
                              </p:par>
                              <p:par>
                                <p:cTn id="107" presetID="2" presetClass="exit" presetSubtype="8" fill="hold" grpId="3" nodeType="withEffect">
                                  <p:stCondLst>
                                    <p:cond delay="0"/>
                                  </p:stCondLst>
                                  <p:childTnLst>
                                    <p:anim calcmode="lin" valueType="num">
                                      <p:cBhvr additive="base">
                                        <p:cTn id="108" dur="2000"/>
                                        <p:tgtEl>
                                          <p:spTgt spid="10"/>
                                        </p:tgtEl>
                                        <p:attrNameLst>
                                          <p:attrName>ppt_x</p:attrName>
                                        </p:attrNameLst>
                                      </p:cBhvr>
                                      <p:tavLst>
                                        <p:tav tm="0">
                                          <p:val>
                                            <p:strVal val="ppt_x"/>
                                          </p:val>
                                        </p:tav>
                                        <p:tav tm="100000">
                                          <p:val>
                                            <p:strVal val="0-ppt_w/2"/>
                                          </p:val>
                                        </p:tav>
                                      </p:tavLst>
                                    </p:anim>
                                    <p:anim calcmode="lin" valueType="num">
                                      <p:cBhvr additive="base">
                                        <p:cTn id="109" dur="2000"/>
                                        <p:tgtEl>
                                          <p:spTgt spid="10"/>
                                        </p:tgtEl>
                                        <p:attrNameLst>
                                          <p:attrName>ppt_y</p:attrName>
                                        </p:attrNameLst>
                                      </p:cBhvr>
                                      <p:tavLst>
                                        <p:tav tm="0">
                                          <p:val>
                                            <p:strVal val="ppt_y"/>
                                          </p:val>
                                        </p:tav>
                                        <p:tav tm="100000">
                                          <p:val>
                                            <p:strVal val="ppt_y"/>
                                          </p:val>
                                        </p:tav>
                                      </p:tavLst>
                                    </p:anim>
                                    <p:set>
                                      <p:cBhvr>
                                        <p:cTn id="110" dur="1" fill="hold">
                                          <p:stCondLst>
                                            <p:cond delay="1999"/>
                                          </p:stCondLst>
                                        </p:cTn>
                                        <p:tgtEl>
                                          <p:spTgt spid="10"/>
                                        </p:tgtEl>
                                        <p:attrNameLst>
                                          <p:attrName>style.visibility</p:attrName>
                                        </p:attrNameLst>
                                      </p:cBhvr>
                                      <p:to>
                                        <p:strVal val="hidden"/>
                                      </p:to>
                                    </p:set>
                                  </p:childTnLst>
                                </p:cTn>
                              </p:par>
                              <p:par>
                                <p:cTn id="111" presetID="2" presetClass="exit" presetSubtype="8" fill="hold" grpId="3" nodeType="withEffect">
                                  <p:stCondLst>
                                    <p:cond delay="0"/>
                                  </p:stCondLst>
                                  <p:childTnLst>
                                    <p:anim calcmode="lin" valueType="num">
                                      <p:cBhvr additive="base">
                                        <p:cTn id="112" dur="2000"/>
                                        <p:tgtEl>
                                          <p:spTgt spid="14"/>
                                        </p:tgtEl>
                                        <p:attrNameLst>
                                          <p:attrName>ppt_x</p:attrName>
                                        </p:attrNameLst>
                                      </p:cBhvr>
                                      <p:tavLst>
                                        <p:tav tm="0">
                                          <p:val>
                                            <p:strVal val="ppt_x"/>
                                          </p:val>
                                        </p:tav>
                                        <p:tav tm="100000">
                                          <p:val>
                                            <p:strVal val="0-ppt_w/2"/>
                                          </p:val>
                                        </p:tav>
                                      </p:tavLst>
                                    </p:anim>
                                    <p:anim calcmode="lin" valueType="num">
                                      <p:cBhvr additive="base">
                                        <p:cTn id="113" dur="2000"/>
                                        <p:tgtEl>
                                          <p:spTgt spid="14"/>
                                        </p:tgtEl>
                                        <p:attrNameLst>
                                          <p:attrName>ppt_y</p:attrName>
                                        </p:attrNameLst>
                                      </p:cBhvr>
                                      <p:tavLst>
                                        <p:tav tm="0">
                                          <p:val>
                                            <p:strVal val="ppt_y"/>
                                          </p:val>
                                        </p:tav>
                                        <p:tav tm="100000">
                                          <p:val>
                                            <p:strVal val="ppt_y"/>
                                          </p:val>
                                        </p:tav>
                                      </p:tavLst>
                                    </p:anim>
                                    <p:set>
                                      <p:cBhvr>
                                        <p:cTn id="114" dur="1" fill="hold">
                                          <p:stCondLst>
                                            <p:cond delay="1999"/>
                                          </p:stCondLst>
                                        </p:cTn>
                                        <p:tgtEl>
                                          <p:spTgt spid="14"/>
                                        </p:tgtEl>
                                        <p:attrNameLst>
                                          <p:attrName>style.visibility</p:attrName>
                                        </p:attrNameLst>
                                      </p:cBhvr>
                                      <p:to>
                                        <p:strVal val="hidden"/>
                                      </p:to>
                                    </p:set>
                                  </p:childTnLst>
                                </p:cTn>
                              </p:par>
                              <p:par>
                                <p:cTn id="115" presetID="2" presetClass="exit" presetSubtype="8" fill="hold" grpId="3" nodeType="withEffect">
                                  <p:stCondLst>
                                    <p:cond delay="0"/>
                                  </p:stCondLst>
                                  <p:childTnLst>
                                    <p:anim calcmode="lin" valueType="num">
                                      <p:cBhvr additive="base">
                                        <p:cTn id="116" dur="2000"/>
                                        <p:tgtEl>
                                          <p:spTgt spid="16"/>
                                        </p:tgtEl>
                                        <p:attrNameLst>
                                          <p:attrName>ppt_x</p:attrName>
                                        </p:attrNameLst>
                                      </p:cBhvr>
                                      <p:tavLst>
                                        <p:tav tm="0">
                                          <p:val>
                                            <p:strVal val="ppt_x"/>
                                          </p:val>
                                        </p:tav>
                                        <p:tav tm="100000">
                                          <p:val>
                                            <p:strVal val="0-ppt_w/2"/>
                                          </p:val>
                                        </p:tav>
                                      </p:tavLst>
                                    </p:anim>
                                    <p:anim calcmode="lin" valueType="num">
                                      <p:cBhvr additive="base">
                                        <p:cTn id="117" dur="2000"/>
                                        <p:tgtEl>
                                          <p:spTgt spid="16"/>
                                        </p:tgtEl>
                                        <p:attrNameLst>
                                          <p:attrName>ppt_y</p:attrName>
                                        </p:attrNameLst>
                                      </p:cBhvr>
                                      <p:tavLst>
                                        <p:tav tm="0">
                                          <p:val>
                                            <p:strVal val="ppt_y"/>
                                          </p:val>
                                        </p:tav>
                                        <p:tav tm="100000">
                                          <p:val>
                                            <p:strVal val="ppt_y"/>
                                          </p:val>
                                        </p:tav>
                                      </p:tavLst>
                                    </p:anim>
                                    <p:set>
                                      <p:cBhvr>
                                        <p:cTn id="118" dur="1" fill="hold">
                                          <p:stCondLst>
                                            <p:cond delay="1999"/>
                                          </p:stCondLst>
                                        </p:cTn>
                                        <p:tgtEl>
                                          <p:spTgt spid="16"/>
                                        </p:tgtEl>
                                        <p:attrNameLst>
                                          <p:attrName>style.visibility</p:attrName>
                                        </p:attrNameLst>
                                      </p:cBhvr>
                                      <p:to>
                                        <p:strVal val="hidden"/>
                                      </p:to>
                                    </p:set>
                                  </p:childTnLst>
                                </p:cTn>
                              </p:par>
                              <p:par>
                                <p:cTn id="119" presetID="2" presetClass="exit" presetSubtype="8" fill="hold" grpId="3" nodeType="withEffect">
                                  <p:stCondLst>
                                    <p:cond delay="0"/>
                                  </p:stCondLst>
                                  <p:childTnLst>
                                    <p:anim calcmode="lin" valueType="num">
                                      <p:cBhvr additive="base">
                                        <p:cTn id="120" dur="2000"/>
                                        <p:tgtEl>
                                          <p:spTgt spid="17"/>
                                        </p:tgtEl>
                                        <p:attrNameLst>
                                          <p:attrName>ppt_x</p:attrName>
                                        </p:attrNameLst>
                                      </p:cBhvr>
                                      <p:tavLst>
                                        <p:tav tm="0">
                                          <p:val>
                                            <p:strVal val="ppt_x"/>
                                          </p:val>
                                        </p:tav>
                                        <p:tav tm="100000">
                                          <p:val>
                                            <p:strVal val="0-ppt_w/2"/>
                                          </p:val>
                                        </p:tav>
                                      </p:tavLst>
                                    </p:anim>
                                    <p:anim calcmode="lin" valueType="num">
                                      <p:cBhvr additive="base">
                                        <p:cTn id="121" dur="2000"/>
                                        <p:tgtEl>
                                          <p:spTgt spid="17"/>
                                        </p:tgtEl>
                                        <p:attrNameLst>
                                          <p:attrName>ppt_y</p:attrName>
                                        </p:attrNameLst>
                                      </p:cBhvr>
                                      <p:tavLst>
                                        <p:tav tm="0">
                                          <p:val>
                                            <p:strVal val="ppt_y"/>
                                          </p:val>
                                        </p:tav>
                                        <p:tav tm="100000">
                                          <p:val>
                                            <p:strVal val="ppt_y"/>
                                          </p:val>
                                        </p:tav>
                                      </p:tavLst>
                                    </p:anim>
                                    <p:set>
                                      <p:cBhvr>
                                        <p:cTn id="122" dur="1" fill="hold">
                                          <p:stCondLst>
                                            <p:cond delay="1999"/>
                                          </p:stCondLst>
                                        </p:cTn>
                                        <p:tgtEl>
                                          <p:spTgt spid="17"/>
                                        </p:tgtEl>
                                        <p:attrNameLst>
                                          <p:attrName>style.visibility</p:attrName>
                                        </p:attrNameLst>
                                      </p:cBhvr>
                                      <p:to>
                                        <p:strVal val="hidden"/>
                                      </p:to>
                                    </p:set>
                                  </p:childTnLst>
                                </p:cTn>
                              </p:par>
                              <p:par>
                                <p:cTn id="123" presetID="2" presetClass="exit" presetSubtype="8" fill="hold" grpId="3" nodeType="withEffect">
                                  <p:stCondLst>
                                    <p:cond delay="0"/>
                                  </p:stCondLst>
                                  <p:childTnLst>
                                    <p:anim calcmode="lin" valueType="num">
                                      <p:cBhvr additive="base">
                                        <p:cTn id="124" dur="2000"/>
                                        <p:tgtEl>
                                          <p:spTgt spid="20"/>
                                        </p:tgtEl>
                                        <p:attrNameLst>
                                          <p:attrName>ppt_x</p:attrName>
                                        </p:attrNameLst>
                                      </p:cBhvr>
                                      <p:tavLst>
                                        <p:tav tm="0">
                                          <p:val>
                                            <p:strVal val="ppt_x"/>
                                          </p:val>
                                        </p:tav>
                                        <p:tav tm="100000">
                                          <p:val>
                                            <p:strVal val="0-ppt_w/2"/>
                                          </p:val>
                                        </p:tav>
                                      </p:tavLst>
                                    </p:anim>
                                    <p:anim calcmode="lin" valueType="num">
                                      <p:cBhvr additive="base">
                                        <p:cTn id="125" dur="2000"/>
                                        <p:tgtEl>
                                          <p:spTgt spid="20"/>
                                        </p:tgtEl>
                                        <p:attrNameLst>
                                          <p:attrName>ppt_y</p:attrName>
                                        </p:attrNameLst>
                                      </p:cBhvr>
                                      <p:tavLst>
                                        <p:tav tm="0">
                                          <p:val>
                                            <p:strVal val="ppt_y"/>
                                          </p:val>
                                        </p:tav>
                                        <p:tav tm="100000">
                                          <p:val>
                                            <p:strVal val="ppt_y"/>
                                          </p:val>
                                        </p:tav>
                                      </p:tavLst>
                                    </p:anim>
                                    <p:set>
                                      <p:cBhvr>
                                        <p:cTn id="126" dur="1" fill="hold">
                                          <p:stCondLst>
                                            <p:cond delay="1999"/>
                                          </p:stCondLst>
                                        </p:cTn>
                                        <p:tgtEl>
                                          <p:spTgt spid="20"/>
                                        </p:tgtEl>
                                        <p:attrNameLst>
                                          <p:attrName>style.visibility</p:attrName>
                                        </p:attrNameLst>
                                      </p:cBhvr>
                                      <p:to>
                                        <p:strVal val="hidden"/>
                                      </p:to>
                                    </p:set>
                                  </p:childTnLst>
                                </p:cTn>
                              </p:par>
                              <p:par>
                                <p:cTn id="127" presetID="23" presetClass="entr" presetSubtype="272" fill="hold" nodeType="withEffect">
                                  <p:stCondLst>
                                    <p:cond delay="0"/>
                                  </p:stCondLst>
                                  <p:childTnLst>
                                    <p:set>
                                      <p:cBhvr>
                                        <p:cTn id="128" dur="1" fill="hold">
                                          <p:stCondLst>
                                            <p:cond delay="0"/>
                                          </p:stCondLst>
                                        </p:cTn>
                                        <p:tgtEl>
                                          <p:spTgt spid="4"/>
                                        </p:tgtEl>
                                        <p:attrNameLst>
                                          <p:attrName>style.visibility</p:attrName>
                                        </p:attrNameLst>
                                      </p:cBhvr>
                                      <p:to>
                                        <p:strVal val="visible"/>
                                      </p:to>
                                    </p:set>
                                    <p:anim calcmode="lin" valueType="num">
                                      <p:cBhvr>
                                        <p:cTn id="129" dur="2000" fill="hold"/>
                                        <p:tgtEl>
                                          <p:spTgt spid="4"/>
                                        </p:tgtEl>
                                        <p:attrNameLst>
                                          <p:attrName>ppt_w</p:attrName>
                                        </p:attrNameLst>
                                      </p:cBhvr>
                                      <p:tavLst>
                                        <p:tav tm="0">
                                          <p:val>
                                            <p:strVal val="2/3*#ppt_w"/>
                                          </p:val>
                                        </p:tav>
                                        <p:tav tm="100000">
                                          <p:val>
                                            <p:strVal val="#ppt_w"/>
                                          </p:val>
                                        </p:tav>
                                      </p:tavLst>
                                    </p:anim>
                                    <p:anim calcmode="lin" valueType="num">
                                      <p:cBhvr>
                                        <p:cTn id="130" dur="2000" fill="hold"/>
                                        <p:tgtEl>
                                          <p:spTgt spid="4"/>
                                        </p:tgtEl>
                                        <p:attrNameLst>
                                          <p:attrName>ppt_h</p:attrName>
                                        </p:attrNameLst>
                                      </p:cBhvr>
                                      <p:tavLst>
                                        <p:tav tm="0">
                                          <p:val>
                                            <p:strVal val="2/3*#ppt_h"/>
                                          </p:val>
                                        </p:tav>
                                        <p:tav tm="100000">
                                          <p:val>
                                            <p:strVal val="#ppt_h"/>
                                          </p:val>
                                        </p:tav>
                                      </p:tavLst>
                                    </p:anim>
                                  </p:childTnLst>
                                </p:cTn>
                              </p:par>
                              <p:par>
                                <p:cTn id="131" presetID="16" presetClass="entr" presetSubtype="37" fill="hold" nodeType="withEffect">
                                  <p:stCondLst>
                                    <p:cond delay="0"/>
                                  </p:stCondLst>
                                  <p:childTnLst>
                                    <p:set>
                                      <p:cBhvr>
                                        <p:cTn id="132" dur="1" fill="hold">
                                          <p:stCondLst>
                                            <p:cond delay="0"/>
                                          </p:stCondLst>
                                        </p:cTn>
                                        <p:tgtEl>
                                          <p:spTgt spid="4"/>
                                        </p:tgtEl>
                                        <p:attrNameLst>
                                          <p:attrName>style.visibility</p:attrName>
                                        </p:attrNameLst>
                                      </p:cBhvr>
                                      <p:to>
                                        <p:strVal val="visible"/>
                                      </p:to>
                                    </p:set>
                                    <p:animEffect transition="in" filter="barn(outVertical)">
                                      <p:cBhvr>
                                        <p:cTn id="133" dur="2000"/>
                                        <p:tgtEl>
                                          <p:spTgt spid="4"/>
                                        </p:tgtEl>
                                      </p:cBhvr>
                                    </p:animEffect>
                                  </p:childTnLst>
                                </p:cTn>
                              </p:par>
                            </p:childTnLst>
                          </p:cTn>
                        </p:par>
                        <p:par>
                          <p:cTn id="134" fill="hold">
                            <p:stCondLst>
                              <p:cond delay="6000"/>
                            </p:stCondLst>
                            <p:childTnLst>
                              <p:par>
                                <p:cTn id="135" presetID="15" presetClass="entr" presetSubtype="0" fill="hold" nodeType="afterEffect">
                                  <p:stCondLst>
                                    <p:cond delay="0"/>
                                  </p:stCondLst>
                                  <p:childTnLst>
                                    <p:set>
                                      <p:cBhvr>
                                        <p:cTn id="136" dur="1" fill="hold">
                                          <p:stCondLst>
                                            <p:cond delay="0"/>
                                          </p:stCondLst>
                                        </p:cTn>
                                        <p:tgtEl>
                                          <p:spTgt spid="61442"/>
                                        </p:tgtEl>
                                        <p:attrNameLst>
                                          <p:attrName>style.visibility</p:attrName>
                                        </p:attrNameLst>
                                      </p:cBhvr>
                                      <p:to>
                                        <p:strVal val="visible"/>
                                      </p:to>
                                    </p:set>
                                    <p:anim calcmode="lin" valueType="num">
                                      <p:cBhvr>
                                        <p:cTn id="137" dur="1000" fill="hold"/>
                                        <p:tgtEl>
                                          <p:spTgt spid="61442"/>
                                        </p:tgtEl>
                                        <p:attrNameLst>
                                          <p:attrName>ppt_w</p:attrName>
                                        </p:attrNameLst>
                                      </p:cBhvr>
                                      <p:tavLst>
                                        <p:tav tm="0">
                                          <p:val>
                                            <p:fltVal val="0"/>
                                          </p:val>
                                        </p:tav>
                                        <p:tav tm="100000">
                                          <p:val>
                                            <p:strVal val="#ppt_w"/>
                                          </p:val>
                                        </p:tav>
                                      </p:tavLst>
                                    </p:anim>
                                    <p:anim calcmode="lin" valueType="num">
                                      <p:cBhvr>
                                        <p:cTn id="138" dur="1000" fill="hold"/>
                                        <p:tgtEl>
                                          <p:spTgt spid="61442"/>
                                        </p:tgtEl>
                                        <p:attrNameLst>
                                          <p:attrName>ppt_h</p:attrName>
                                        </p:attrNameLst>
                                      </p:cBhvr>
                                      <p:tavLst>
                                        <p:tav tm="0">
                                          <p:val>
                                            <p:fltVal val="0"/>
                                          </p:val>
                                        </p:tav>
                                        <p:tav tm="100000">
                                          <p:val>
                                            <p:strVal val="#ppt_h"/>
                                          </p:val>
                                        </p:tav>
                                      </p:tavLst>
                                    </p:anim>
                                    <p:anim calcmode="lin" valueType="num">
                                      <p:cBhvr>
                                        <p:cTn id="139" dur="1000" fill="hold"/>
                                        <p:tgtEl>
                                          <p:spTgt spid="61442"/>
                                        </p:tgtEl>
                                        <p:attrNameLst>
                                          <p:attrName>ppt_x</p:attrName>
                                        </p:attrNameLst>
                                      </p:cBhvr>
                                      <p:tavLst>
                                        <p:tav tm="0" fmla="#ppt_x+(cos(-2*pi*(1-$))*-#ppt_x-sin(-2*pi*(1-$))*(1-#ppt_y))*(1-$)">
                                          <p:val>
                                            <p:fltVal val="0"/>
                                          </p:val>
                                        </p:tav>
                                        <p:tav tm="100000">
                                          <p:val>
                                            <p:fltVal val="1"/>
                                          </p:val>
                                        </p:tav>
                                      </p:tavLst>
                                    </p:anim>
                                    <p:anim calcmode="lin" valueType="num">
                                      <p:cBhvr>
                                        <p:cTn id="140" dur="1000" fill="hold"/>
                                        <p:tgtEl>
                                          <p:spTgt spid="61442"/>
                                        </p:tgtEl>
                                        <p:attrNameLst>
                                          <p:attrName>ppt_y</p:attrName>
                                        </p:attrNameLst>
                                      </p:cBhvr>
                                      <p:tavLst>
                                        <p:tav tm="0" fmla="#ppt_y+(sin(-2*pi*(1-$))*-#ppt_x+cos(-2*pi*(1-$))*(1-#ppt_y))*(1-$)">
                                          <p:val>
                                            <p:fltVal val="0"/>
                                          </p:val>
                                        </p:tav>
                                        <p:tav tm="100000">
                                          <p:val>
                                            <p:fltVal val="1"/>
                                          </p:val>
                                        </p:tav>
                                      </p:tavLst>
                                    </p:anim>
                                  </p:childTnLst>
                                </p:cTn>
                              </p:par>
                            </p:childTnLst>
                          </p:cTn>
                        </p:par>
                        <p:par>
                          <p:cTn id="141" fill="hold">
                            <p:stCondLst>
                              <p:cond delay="7000"/>
                            </p:stCondLst>
                            <p:childTnLst>
                              <p:par>
                                <p:cTn id="142" presetID="15" presetClass="entr" presetSubtype="0" fill="hold" nodeType="afterEffect">
                                  <p:stCondLst>
                                    <p:cond delay="0"/>
                                  </p:stCondLst>
                                  <p:childTnLst>
                                    <p:set>
                                      <p:cBhvr>
                                        <p:cTn id="143" dur="1" fill="hold">
                                          <p:stCondLst>
                                            <p:cond delay="0"/>
                                          </p:stCondLst>
                                        </p:cTn>
                                        <p:tgtEl>
                                          <p:spTgt spid="61444"/>
                                        </p:tgtEl>
                                        <p:attrNameLst>
                                          <p:attrName>style.visibility</p:attrName>
                                        </p:attrNameLst>
                                      </p:cBhvr>
                                      <p:to>
                                        <p:strVal val="visible"/>
                                      </p:to>
                                    </p:set>
                                    <p:anim calcmode="lin" valueType="num">
                                      <p:cBhvr>
                                        <p:cTn id="144" dur="1000" fill="hold"/>
                                        <p:tgtEl>
                                          <p:spTgt spid="61444"/>
                                        </p:tgtEl>
                                        <p:attrNameLst>
                                          <p:attrName>ppt_w</p:attrName>
                                        </p:attrNameLst>
                                      </p:cBhvr>
                                      <p:tavLst>
                                        <p:tav tm="0">
                                          <p:val>
                                            <p:fltVal val="0"/>
                                          </p:val>
                                        </p:tav>
                                        <p:tav tm="100000">
                                          <p:val>
                                            <p:strVal val="#ppt_w"/>
                                          </p:val>
                                        </p:tav>
                                      </p:tavLst>
                                    </p:anim>
                                    <p:anim calcmode="lin" valueType="num">
                                      <p:cBhvr>
                                        <p:cTn id="145" dur="1000" fill="hold"/>
                                        <p:tgtEl>
                                          <p:spTgt spid="61444"/>
                                        </p:tgtEl>
                                        <p:attrNameLst>
                                          <p:attrName>ppt_h</p:attrName>
                                        </p:attrNameLst>
                                      </p:cBhvr>
                                      <p:tavLst>
                                        <p:tav tm="0">
                                          <p:val>
                                            <p:fltVal val="0"/>
                                          </p:val>
                                        </p:tav>
                                        <p:tav tm="100000">
                                          <p:val>
                                            <p:strVal val="#ppt_h"/>
                                          </p:val>
                                        </p:tav>
                                      </p:tavLst>
                                    </p:anim>
                                    <p:anim calcmode="lin" valueType="num">
                                      <p:cBhvr>
                                        <p:cTn id="146" dur="1000" fill="hold"/>
                                        <p:tgtEl>
                                          <p:spTgt spid="61444"/>
                                        </p:tgtEl>
                                        <p:attrNameLst>
                                          <p:attrName>ppt_x</p:attrName>
                                        </p:attrNameLst>
                                      </p:cBhvr>
                                      <p:tavLst>
                                        <p:tav tm="0" fmla="#ppt_x+(cos(-2*pi*(1-$))*-#ppt_x-sin(-2*pi*(1-$))*(1-#ppt_y))*(1-$)">
                                          <p:val>
                                            <p:fltVal val="0"/>
                                          </p:val>
                                        </p:tav>
                                        <p:tav tm="100000">
                                          <p:val>
                                            <p:fltVal val="1"/>
                                          </p:val>
                                        </p:tav>
                                      </p:tavLst>
                                    </p:anim>
                                    <p:anim calcmode="lin" valueType="num">
                                      <p:cBhvr>
                                        <p:cTn id="147" dur="1000" fill="hold"/>
                                        <p:tgtEl>
                                          <p:spTgt spid="61444"/>
                                        </p:tgtEl>
                                        <p:attrNameLst>
                                          <p:attrName>ppt_y</p:attrName>
                                        </p:attrNameLst>
                                      </p:cBhvr>
                                      <p:tavLst>
                                        <p:tav tm="0" fmla="#ppt_y+(sin(-2*pi*(1-$))*-#ppt_x+cos(-2*pi*(1-$))*(1-#ppt_y))*(1-$)">
                                          <p:val>
                                            <p:fltVal val="0"/>
                                          </p:val>
                                        </p:tav>
                                        <p:tav tm="100000">
                                          <p:val>
                                            <p:fltVal val="1"/>
                                          </p:val>
                                        </p:tav>
                                      </p:tavLst>
                                    </p:anim>
                                  </p:childTnLst>
                                </p:cTn>
                              </p:par>
                            </p:childTnLst>
                          </p:cTn>
                        </p:par>
                        <p:par>
                          <p:cTn id="148" fill="hold">
                            <p:stCondLst>
                              <p:cond delay="8000"/>
                            </p:stCondLst>
                            <p:childTnLst>
                              <p:par>
                                <p:cTn id="149" presetID="15" presetClass="entr" presetSubtype="0" fill="hold" nodeType="afterEffect">
                                  <p:stCondLst>
                                    <p:cond delay="0"/>
                                  </p:stCondLst>
                                  <p:childTnLst>
                                    <p:set>
                                      <p:cBhvr>
                                        <p:cTn id="150" dur="1" fill="hold">
                                          <p:stCondLst>
                                            <p:cond delay="0"/>
                                          </p:stCondLst>
                                        </p:cTn>
                                        <p:tgtEl>
                                          <p:spTgt spid="61446"/>
                                        </p:tgtEl>
                                        <p:attrNameLst>
                                          <p:attrName>style.visibility</p:attrName>
                                        </p:attrNameLst>
                                      </p:cBhvr>
                                      <p:to>
                                        <p:strVal val="visible"/>
                                      </p:to>
                                    </p:set>
                                    <p:anim calcmode="lin" valueType="num">
                                      <p:cBhvr>
                                        <p:cTn id="151" dur="1000" fill="hold"/>
                                        <p:tgtEl>
                                          <p:spTgt spid="61446"/>
                                        </p:tgtEl>
                                        <p:attrNameLst>
                                          <p:attrName>ppt_w</p:attrName>
                                        </p:attrNameLst>
                                      </p:cBhvr>
                                      <p:tavLst>
                                        <p:tav tm="0">
                                          <p:val>
                                            <p:fltVal val="0"/>
                                          </p:val>
                                        </p:tav>
                                        <p:tav tm="100000">
                                          <p:val>
                                            <p:strVal val="#ppt_w"/>
                                          </p:val>
                                        </p:tav>
                                      </p:tavLst>
                                    </p:anim>
                                    <p:anim calcmode="lin" valueType="num">
                                      <p:cBhvr>
                                        <p:cTn id="152" dur="1000" fill="hold"/>
                                        <p:tgtEl>
                                          <p:spTgt spid="61446"/>
                                        </p:tgtEl>
                                        <p:attrNameLst>
                                          <p:attrName>ppt_h</p:attrName>
                                        </p:attrNameLst>
                                      </p:cBhvr>
                                      <p:tavLst>
                                        <p:tav tm="0">
                                          <p:val>
                                            <p:fltVal val="0"/>
                                          </p:val>
                                        </p:tav>
                                        <p:tav tm="100000">
                                          <p:val>
                                            <p:strVal val="#ppt_h"/>
                                          </p:val>
                                        </p:tav>
                                      </p:tavLst>
                                    </p:anim>
                                    <p:anim calcmode="lin" valueType="num">
                                      <p:cBhvr>
                                        <p:cTn id="153" dur="1000" fill="hold"/>
                                        <p:tgtEl>
                                          <p:spTgt spid="61446"/>
                                        </p:tgtEl>
                                        <p:attrNameLst>
                                          <p:attrName>ppt_x</p:attrName>
                                        </p:attrNameLst>
                                      </p:cBhvr>
                                      <p:tavLst>
                                        <p:tav tm="0" fmla="#ppt_x+(cos(-2*pi*(1-$))*-#ppt_x-sin(-2*pi*(1-$))*(1-#ppt_y))*(1-$)">
                                          <p:val>
                                            <p:fltVal val="0"/>
                                          </p:val>
                                        </p:tav>
                                        <p:tav tm="100000">
                                          <p:val>
                                            <p:fltVal val="1"/>
                                          </p:val>
                                        </p:tav>
                                      </p:tavLst>
                                    </p:anim>
                                    <p:anim calcmode="lin" valueType="num">
                                      <p:cBhvr>
                                        <p:cTn id="154" dur="1000" fill="hold"/>
                                        <p:tgtEl>
                                          <p:spTgt spid="61446"/>
                                        </p:tgtEl>
                                        <p:attrNameLst>
                                          <p:attrName>ppt_y</p:attrName>
                                        </p:attrNameLst>
                                      </p:cBhvr>
                                      <p:tavLst>
                                        <p:tav tm="0" fmla="#ppt_y+(sin(-2*pi*(1-$))*-#ppt_x+cos(-2*pi*(1-$))*(1-#ppt_y))*(1-$)">
                                          <p:val>
                                            <p:fltVal val="0"/>
                                          </p:val>
                                        </p:tav>
                                        <p:tav tm="100000">
                                          <p:val>
                                            <p:fltVal val="1"/>
                                          </p:val>
                                        </p:tav>
                                      </p:tavLst>
                                    </p:anim>
                                  </p:childTnLst>
                                </p:cTn>
                              </p:par>
                            </p:childTnLst>
                          </p:cTn>
                        </p:par>
                        <p:par>
                          <p:cTn id="155" fill="hold">
                            <p:stCondLst>
                              <p:cond delay="9000"/>
                            </p:stCondLst>
                            <p:childTnLst>
                              <p:par>
                                <p:cTn id="156" presetID="15" presetClass="entr" presetSubtype="0" fill="hold" nodeType="afterEffect">
                                  <p:stCondLst>
                                    <p:cond delay="0"/>
                                  </p:stCondLst>
                                  <p:childTnLst>
                                    <p:set>
                                      <p:cBhvr>
                                        <p:cTn id="157" dur="1" fill="hold">
                                          <p:stCondLst>
                                            <p:cond delay="0"/>
                                          </p:stCondLst>
                                        </p:cTn>
                                        <p:tgtEl>
                                          <p:spTgt spid="61448"/>
                                        </p:tgtEl>
                                        <p:attrNameLst>
                                          <p:attrName>style.visibility</p:attrName>
                                        </p:attrNameLst>
                                      </p:cBhvr>
                                      <p:to>
                                        <p:strVal val="visible"/>
                                      </p:to>
                                    </p:set>
                                    <p:anim calcmode="lin" valueType="num">
                                      <p:cBhvr>
                                        <p:cTn id="158" dur="1000" fill="hold"/>
                                        <p:tgtEl>
                                          <p:spTgt spid="61448"/>
                                        </p:tgtEl>
                                        <p:attrNameLst>
                                          <p:attrName>ppt_w</p:attrName>
                                        </p:attrNameLst>
                                      </p:cBhvr>
                                      <p:tavLst>
                                        <p:tav tm="0">
                                          <p:val>
                                            <p:fltVal val="0"/>
                                          </p:val>
                                        </p:tav>
                                        <p:tav tm="100000">
                                          <p:val>
                                            <p:strVal val="#ppt_w"/>
                                          </p:val>
                                        </p:tav>
                                      </p:tavLst>
                                    </p:anim>
                                    <p:anim calcmode="lin" valueType="num">
                                      <p:cBhvr>
                                        <p:cTn id="159" dur="1000" fill="hold"/>
                                        <p:tgtEl>
                                          <p:spTgt spid="61448"/>
                                        </p:tgtEl>
                                        <p:attrNameLst>
                                          <p:attrName>ppt_h</p:attrName>
                                        </p:attrNameLst>
                                      </p:cBhvr>
                                      <p:tavLst>
                                        <p:tav tm="0">
                                          <p:val>
                                            <p:fltVal val="0"/>
                                          </p:val>
                                        </p:tav>
                                        <p:tav tm="100000">
                                          <p:val>
                                            <p:strVal val="#ppt_h"/>
                                          </p:val>
                                        </p:tav>
                                      </p:tavLst>
                                    </p:anim>
                                    <p:anim calcmode="lin" valueType="num">
                                      <p:cBhvr>
                                        <p:cTn id="160" dur="1000" fill="hold"/>
                                        <p:tgtEl>
                                          <p:spTgt spid="61448"/>
                                        </p:tgtEl>
                                        <p:attrNameLst>
                                          <p:attrName>ppt_x</p:attrName>
                                        </p:attrNameLst>
                                      </p:cBhvr>
                                      <p:tavLst>
                                        <p:tav tm="0" fmla="#ppt_x+(cos(-2*pi*(1-$))*-#ppt_x-sin(-2*pi*(1-$))*(1-#ppt_y))*(1-$)">
                                          <p:val>
                                            <p:fltVal val="0"/>
                                          </p:val>
                                        </p:tav>
                                        <p:tav tm="100000">
                                          <p:val>
                                            <p:fltVal val="1"/>
                                          </p:val>
                                        </p:tav>
                                      </p:tavLst>
                                    </p:anim>
                                    <p:anim calcmode="lin" valueType="num">
                                      <p:cBhvr>
                                        <p:cTn id="161" dur="1000" fill="hold"/>
                                        <p:tgtEl>
                                          <p:spTgt spid="61448"/>
                                        </p:tgtEl>
                                        <p:attrNameLst>
                                          <p:attrName>ppt_y</p:attrName>
                                        </p:attrNameLst>
                                      </p:cBhvr>
                                      <p:tavLst>
                                        <p:tav tm="0" fmla="#ppt_y+(sin(-2*pi*(1-$))*-#ppt_x+cos(-2*pi*(1-$))*(1-#ppt_y))*(1-$)">
                                          <p:val>
                                            <p:fltVal val="0"/>
                                          </p:val>
                                        </p:tav>
                                        <p:tav tm="100000">
                                          <p:val>
                                            <p:fltVal val="1"/>
                                          </p:val>
                                        </p:tav>
                                      </p:tavLst>
                                    </p:anim>
                                  </p:childTnLst>
                                </p:cTn>
                              </p:par>
                            </p:childTnLst>
                          </p:cTn>
                        </p:par>
                        <p:par>
                          <p:cTn id="162" fill="hold">
                            <p:stCondLst>
                              <p:cond delay="10000"/>
                            </p:stCondLst>
                            <p:childTnLst>
                              <p:par>
                                <p:cTn id="163" presetID="15" presetClass="entr" presetSubtype="0" fill="hold" nodeType="afterEffect">
                                  <p:stCondLst>
                                    <p:cond delay="0"/>
                                  </p:stCondLst>
                                  <p:childTnLst>
                                    <p:set>
                                      <p:cBhvr>
                                        <p:cTn id="164" dur="1" fill="hold">
                                          <p:stCondLst>
                                            <p:cond delay="0"/>
                                          </p:stCondLst>
                                        </p:cTn>
                                        <p:tgtEl>
                                          <p:spTgt spid="61450"/>
                                        </p:tgtEl>
                                        <p:attrNameLst>
                                          <p:attrName>style.visibility</p:attrName>
                                        </p:attrNameLst>
                                      </p:cBhvr>
                                      <p:to>
                                        <p:strVal val="visible"/>
                                      </p:to>
                                    </p:set>
                                    <p:anim calcmode="lin" valueType="num">
                                      <p:cBhvr>
                                        <p:cTn id="165" dur="1000" fill="hold"/>
                                        <p:tgtEl>
                                          <p:spTgt spid="61450"/>
                                        </p:tgtEl>
                                        <p:attrNameLst>
                                          <p:attrName>ppt_w</p:attrName>
                                        </p:attrNameLst>
                                      </p:cBhvr>
                                      <p:tavLst>
                                        <p:tav tm="0">
                                          <p:val>
                                            <p:fltVal val="0"/>
                                          </p:val>
                                        </p:tav>
                                        <p:tav tm="100000">
                                          <p:val>
                                            <p:strVal val="#ppt_w"/>
                                          </p:val>
                                        </p:tav>
                                      </p:tavLst>
                                    </p:anim>
                                    <p:anim calcmode="lin" valueType="num">
                                      <p:cBhvr>
                                        <p:cTn id="166" dur="1000" fill="hold"/>
                                        <p:tgtEl>
                                          <p:spTgt spid="61450"/>
                                        </p:tgtEl>
                                        <p:attrNameLst>
                                          <p:attrName>ppt_h</p:attrName>
                                        </p:attrNameLst>
                                      </p:cBhvr>
                                      <p:tavLst>
                                        <p:tav tm="0">
                                          <p:val>
                                            <p:fltVal val="0"/>
                                          </p:val>
                                        </p:tav>
                                        <p:tav tm="100000">
                                          <p:val>
                                            <p:strVal val="#ppt_h"/>
                                          </p:val>
                                        </p:tav>
                                      </p:tavLst>
                                    </p:anim>
                                    <p:anim calcmode="lin" valueType="num">
                                      <p:cBhvr>
                                        <p:cTn id="167" dur="1000" fill="hold"/>
                                        <p:tgtEl>
                                          <p:spTgt spid="61450"/>
                                        </p:tgtEl>
                                        <p:attrNameLst>
                                          <p:attrName>ppt_x</p:attrName>
                                        </p:attrNameLst>
                                      </p:cBhvr>
                                      <p:tavLst>
                                        <p:tav tm="0" fmla="#ppt_x+(cos(-2*pi*(1-$))*-#ppt_x-sin(-2*pi*(1-$))*(1-#ppt_y))*(1-$)">
                                          <p:val>
                                            <p:fltVal val="0"/>
                                          </p:val>
                                        </p:tav>
                                        <p:tav tm="100000">
                                          <p:val>
                                            <p:fltVal val="1"/>
                                          </p:val>
                                        </p:tav>
                                      </p:tavLst>
                                    </p:anim>
                                    <p:anim calcmode="lin" valueType="num">
                                      <p:cBhvr>
                                        <p:cTn id="168" dur="1000" fill="hold"/>
                                        <p:tgtEl>
                                          <p:spTgt spid="61450"/>
                                        </p:tgtEl>
                                        <p:attrNameLst>
                                          <p:attrName>ppt_y</p:attrName>
                                        </p:attrNameLst>
                                      </p:cBhvr>
                                      <p:tavLst>
                                        <p:tav tm="0" fmla="#ppt_y+(sin(-2*pi*(1-$))*-#ppt_x+cos(-2*pi*(1-$))*(1-#ppt_y))*(1-$)">
                                          <p:val>
                                            <p:fltVal val="0"/>
                                          </p:val>
                                        </p:tav>
                                        <p:tav tm="100000">
                                          <p:val>
                                            <p:fltVal val="1"/>
                                          </p:val>
                                        </p:tav>
                                      </p:tavLst>
                                    </p:anim>
                                  </p:childTnLst>
                                </p:cTn>
                              </p:par>
                            </p:childTnLst>
                          </p:cTn>
                        </p:par>
                        <p:par>
                          <p:cTn id="169" fill="hold">
                            <p:stCondLst>
                              <p:cond delay="11000"/>
                            </p:stCondLst>
                            <p:childTnLst>
                              <p:par>
                                <p:cTn id="170" presetID="26" presetClass="entr" presetSubtype="0" fill="hold" grpId="0" nodeType="afterEffect">
                                  <p:stCondLst>
                                    <p:cond delay="0"/>
                                  </p:stCondLst>
                                  <p:childTnLst>
                                    <p:set>
                                      <p:cBhvr>
                                        <p:cTn id="171" dur="1" fill="hold">
                                          <p:stCondLst>
                                            <p:cond delay="0"/>
                                          </p:stCondLst>
                                        </p:cTn>
                                        <p:tgtEl>
                                          <p:spTgt spid="21"/>
                                        </p:tgtEl>
                                        <p:attrNameLst>
                                          <p:attrName>style.visibility</p:attrName>
                                        </p:attrNameLst>
                                      </p:cBhvr>
                                      <p:to>
                                        <p:strVal val="visible"/>
                                      </p:to>
                                    </p:set>
                                    <p:animEffect transition="in" filter="wipe(down)">
                                      <p:cBhvr>
                                        <p:cTn id="172" dur="580">
                                          <p:stCondLst>
                                            <p:cond delay="0"/>
                                          </p:stCondLst>
                                        </p:cTn>
                                        <p:tgtEl>
                                          <p:spTgt spid="21"/>
                                        </p:tgtEl>
                                      </p:cBhvr>
                                    </p:animEffect>
                                    <p:anim calcmode="lin" valueType="num">
                                      <p:cBhvr>
                                        <p:cTn id="173" dur="1822" tmFilter="0,0; 0.14,0.36; 0.43,0.73; 0.71,0.91; 1.0,1.0">
                                          <p:stCondLst>
                                            <p:cond delay="0"/>
                                          </p:stCondLst>
                                        </p:cTn>
                                        <p:tgtEl>
                                          <p:spTgt spid="21"/>
                                        </p:tgtEl>
                                        <p:attrNameLst>
                                          <p:attrName>ppt_x</p:attrName>
                                        </p:attrNameLst>
                                      </p:cBhvr>
                                      <p:tavLst>
                                        <p:tav tm="0">
                                          <p:val>
                                            <p:strVal val="#ppt_x-0.25"/>
                                          </p:val>
                                        </p:tav>
                                        <p:tav tm="100000">
                                          <p:val>
                                            <p:strVal val="#ppt_x"/>
                                          </p:val>
                                        </p:tav>
                                      </p:tavLst>
                                    </p:anim>
                                    <p:anim calcmode="lin" valueType="num">
                                      <p:cBhvr>
                                        <p:cTn id="174" dur="664" tmFilter="0.0,0.0; 0.25,0.07; 0.50,0.2; 0.75,0.467; 1.0,1.0">
                                          <p:stCondLst>
                                            <p:cond delay="0"/>
                                          </p:stCondLst>
                                        </p:cTn>
                                        <p:tgtEl>
                                          <p:spTgt spid="21"/>
                                        </p:tgtEl>
                                        <p:attrNameLst>
                                          <p:attrName>ppt_y</p:attrName>
                                        </p:attrNameLst>
                                      </p:cBhvr>
                                      <p:tavLst>
                                        <p:tav tm="0" fmla="#ppt_y-sin(pi*$)/3">
                                          <p:val>
                                            <p:fltVal val="0.5"/>
                                          </p:val>
                                        </p:tav>
                                        <p:tav tm="100000">
                                          <p:val>
                                            <p:fltVal val="1"/>
                                          </p:val>
                                        </p:tav>
                                      </p:tavLst>
                                    </p:anim>
                                    <p:anim calcmode="lin" valueType="num">
                                      <p:cBhvr>
                                        <p:cTn id="175" dur="664" tmFilter="0, 0; 0.125,0.2665; 0.25,0.4; 0.375,0.465; 0.5,0.5;  0.625,0.535; 0.75,0.6; 0.875,0.7335; 1,1">
                                          <p:stCondLst>
                                            <p:cond delay="664"/>
                                          </p:stCondLst>
                                        </p:cTn>
                                        <p:tgtEl>
                                          <p:spTgt spid="21"/>
                                        </p:tgtEl>
                                        <p:attrNameLst>
                                          <p:attrName>ppt_y</p:attrName>
                                        </p:attrNameLst>
                                      </p:cBhvr>
                                      <p:tavLst>
                                        <p:tav tm="0" fmla="#ppt_y-sin(pi*$)/9">
                                          <p:val>
                                            <p:fltVal val="0"/>
                                          </p:val>
                                        </p:tav>
                                        <p:tav tm="100000">
                                          <p:val>
                                            <p:fltVal val="1"/>
                                          </p:val>
                                        </p:tav>
                                      </p:tavLst>
                                    </p:anim>
                                    <p:anim calcmode="lin" valueType="num">
                                      <p:cBhvr>
                                        <p:cTn id="176" dur="332" tmFilter="0, 0; 0.125,0.2665; 0.25,0.4; 0.375,0.465; 0.5,0.5;  0.625,0.535; 0.75,0.6; 0.875,0.7335; 1,1">
                                          <p:stCondLst>
                                            <p:cond delay="1324"/>
                                          </p:stCondLst>
                                        </p:cTn>
                                        <p:tgtEl>
                                          <p:spTgt spid="21"/>
                                        </p:tgtEl>
                                        <p:attrNameLst>
                                          <p:attrName>ppt_y</p:attrName>
                                        </p:attrNameLst>
                                      </p:cBhvr>
                                      <p:tavLst>
                                        <p:tav tm="0" fmla="#ppt_y-sin(pi*$)/27">
                                          <p:val>
                                            <p:fltVal val="0"/>
                                          </p:val>
                                        </p:tav>
                                        <p:tav tm="100000">
                                          <p:val>
                                            <p:fltVal val="1"/>
                                          </p:val>
                                        </p:tav>
                                      </p:tavLst>
                                    </p:anim>
                                    <p:anim calcmode="lin" valueType="num">
                                      <p:cBhvr>
                                        <p:cTn id="177" dur="164" tmFilter="0, 0; 0.125,0.2665; 0.25,0.4; 0.375,0.465; 0.5,0.5;  0.625,0.535; 0.75,0.6; 0.875,0.7335; 1,1">
                                          <p:stCondLst>
                                            <p:cond delay="1656"/>
                                          </p:stCondLst>
                                        </p:cTn>
                                        <p:tgtEl>
                                          <p:spTgt spid="21"/>
                                        </p:tgtEl>
                                        <p:attrNameLst>
                                          <p:attrName>ppt_y</p:attrName>
                                        </p:attrNameLst>
                                      </p:cBhvr>
                                      <p:tavLst>
                                        <p:tav tm="0" fmla="#ppt_y-sin(pi*$)/81">
                                          <p:val>
                                            <p:fltVal val="0"/>
                                          </p:val>
                                        </p:tav>
                                        <p:tav tm="100000">
                                          <p:val>
                                            <p:fltVal val="1"/>
                                          </p:val>
                                        </p:tav>
                                      </p:tavLst>
                                    </p:anim>
                                    <p:animScale>
                                      <p:cBhvr>
                                        <p:cTn id="178" dur="26">
                                          <p:stCondLst>
                                            <p:cond delay="650"/>
                                          </p:stCondLst>
                                        </p:cTn>
                                        <p:tgtEl>
                                          <p:spTgt spid="21"/>
                                        </p:tgtEl>
                                      </p:cBhvr>
                                      <p:to x="100000" y="60000"/>
                                    </p:animScale>
                                    <p:animScale>
                                      <p:cBhvr>
                                        <p:cTn id="179" dur="166" decel="50000">
                                          <p:stCondLst>
                                            <p:cond delay="676"/>
                                          </p:stCondLst>
                                        </p:cTn>
                                        <p:tgtEl>
                                          <p:spTgt spid="21"/>
                                        </p:tgtEl>
                                      </p:cBhvr>
                                      <p:to x="100000" y="100000"/>
                                    </p:animScale>
                                    <p:animScale>
                                      <p:cBhvr>
                                        <p:cTn id="180" dur="26">
                                          <p:stCondLst>
                                            <p:cond delay="1312"/>
                                          </p:stCondLst>
                                        </p:cTn>
                                        <p:tgtEl>
                                          <p:spTgt spid="21"/>
                                        </p:tgtEl>
                                      </p:cBhvr>
                                      <p:to x="100000" y="80000"/>
                                    </p:animScale>
                                    <p:animScale>
                                      <p:cBhvr>
                                        <p:cTn id="181" dur="166" decel="50000">
                                          <p:stCondLst>
                                            <p:cond delay="1338"/>
                                          </p:stCondLst>
                                        </p:cTn>
                                        <p:tgtEl>
                                          <p:spTgt spid="21"/>
                                        </p:tgtEl>
                                      </p:cBhvr>
                                      <p:to x="100000" y="100000"/>
                                    </p:animScale>
                                    <p:animScale>
                                      <p:cBhvr>
                                        <p:cTn id="182" dur="26">
                                          <p:stCondLst>
                                            <p:cond delay="1642"/>
                                          </p:stCondLst>
                                        </p:cTn>
                                        <p:tgtEl>
                                          <p:spTgt spid="21"/>
                                        </p:tgtEl>
                                      </p:cBhvr>
                                      <p:to x="100000" y="90000"/>
                                    </p:animScale>
                                    <p:animScale>
                                      <p:cBhvr>
                                        <p:cTn id="183" dur="166" decel="50000">
                                          <p:stCondLst>
                                            <p:cond delay="1668"/>
                                          </p:stCondLst>
                                        </p:cTn>
                                        <p:tgtEl>
                                          <p:spTgt spid="21"/>
                                        </p:tgtEl>
                                      </p:cBhvr>
                                      <p:to x="100000" y="100000"/>
                                    </p:animScale>
                                    <p:animScale>
                                      <p:cBhvr>
                                        <p:cTn id="184" dur="26">
                                          <p:stCondLst>
                                            <p:cond delay="1808"/>
                                          </p:stCondLst>
                                        </p:cTn>
                                        <p:tgtEl>
                                          <p:spTgt spid="21"/>
                                        </p:tgtEl>
                                      </p:cBhvr>
                                      <p:to x="100000" y="95000"/>
                                    </p:animScale>
                                    <p:animScale>
                                      <p:cBhvr>
                                        <p:cTn id="185" dur="166" decel="50000">
                                          <p:stCondLst>
                                            <p:cond delay="1834"/>
                                          </p:stCondLst>
                                        </p:cTn>
                                        <p:tgtEl>
                                          <p:spTgt spid="21"/>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0" grpId="1" animBg="1"/>
      <p:bldP spid="10" grpId="2" animBg="1"/>
      <p:bldP spid="10"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blipFill>
            <a:blip r:embed="rId2">
              <a:duotone>
                <a:prstClr val="black"/>
                <a:srgbClr val="D9C3A5">
                  <a:tint val="50000"/>
                  <a:satMod val="180000"/>
                </a:srgbClr>
              </a:duotone>
              <a:lum bright="-10000" contrast="20000"/>
            </a:blip>
            <a:stretch>
              <a:fillRect/>
            </a:stretch>
          </a:blipFill>
          <a:scene3d>
            <a:camera prst="orthographicFront"/>
            <a:lightRig rig="threePt" dir="t"/>
          </a:scene3d>
          <a:sp3d>
            <a:bevelT prst="angle"/>
          </a:sp3d>
        </p:spPr>
        <p:txBody>
          <a:bodyPr/>
          <a:lstStyle/>
          <a:p>
            <a:endParaRPr lang="es-ES" dirty="0"/>
          </a:p>
        </p:txBody>
      </p:sp>
      <p:pic>
        <p:nvPicPr>
          <p:cNvPr id="31" name="Picture 8" descr="Rendered Image"/>
          <p:cNvPicPr>
            <a:picLocks noChangeAspect="1" noChangeArrowheads="1"/>
          </p:cNvPicPr>
          <p:nvPr/>
        </p:nvPicPr>
        <p:blipFill>
          <a:blip r:embed="rId3"/>
          <a:srcRect/>
          <a:stretch>
            <a:fillRect/>
          </a:stretch>
        </p:blipFill>
        <p:spPr bwMode="auto">
          <a:xfrm>
            <a:off x="1000100" y="357166"/>
            <a:ext cx="3213480" cy="1643050"/>
          </a:xfrm>
          <a:prstGeom prst="rect">
            <a:avLst/>
          </a:prstGeom>
          <a:noFill/>
        </p:spPr>
      </p:pic>
      <p:pic>
        <p:nvPicPr>
          <p:cNvPr id="32" name="Picture 10" descr="Rendered Image"/>
          <p:cNvPicPr>
            <a:picLocks noChangeAspect="1" noChangeArrowheads="1"/>
          </p:cNvPicPr>
          <p:nvPr/>
        </p:nvPicPr>
        <p:blipFill>
          <a:blip r:embed="rId4"/>
          <a:srcRect/>
          <a:stretch>
            <a:fillRect/>
          </a:stretch>
        </p:blipFill>
        <p:spPr bwMode="auto">
          <a:xfrm>
            <a:off x="4000496" y="214290"/>
            <a:ext cx="3665784" cy="1714488"/>
          </a:xfrm>
          <a:prstGeom prst="rect">
            <a:avLst/>
          </a:prstGeom>
          <a:noFill/>
        </p:spPr>
      </p:pic>
      <p:sp>
        <p:nvSpPr>
          <p:cNvPr id="33" name="32 CuadroTexto"/>
          <p:cNvSpPr txBox="1"/>
          <p:nvPr/>
        </p:nvSpPr>
        <p:spPr>
          <a:xfrm>
            <a:off x="3643306" y="1928802"/>
            <a:ext cx="5072098" cy="4093428"/>
          </a:xfrm>
          <a:prstGeom prst="rect">
            <a:avLst/>
          </a:prstGeom>
          <a:noFill/>
        </p:spPr>
        <p:txBody>
          <a:bodyPr wrap="square" rtlCol="0">
            <a:spAutoFit/>
            <a:scene3d>
              <a:camera prst="orthographicFront"/>
              <a:lightRig rig="balanced" dir="t">
                <a:rot lat="0" lon="0" rev="2100000"/>
              </a:lightRig>
            </a:scene3d>
            <a:sp3d extrusionH="57150" prstMaterial="metal">
              <a:bevelT w="38100" h="25400"/>
              <a:contourClr>
                <a:schemeClr val="bg2"/>
              </a:contourClr>
            </a:sp3d>
          </a:bodyPr>
          <a:lstStyle/>
          <a:p>
            <a:r>
              <a:rPr lang="es-ES" sz="2000" b="1" dirty="0" smtClean="0">
                <a:ln w="50800"/>
                <a:solidFill>
                  <a:schemeClr val="bg1">
                    <a:shade val="50000"/>
                  </a:schemeClr>
                </a:solidFill>
              </a:rPr>
              <a:t>Carol </a:t>
            </a:r>
            <a:r>
              <a:rPr lang="es-ES" sz="2000" b="1" dirty="0" err="1" smtClean="0">
                <a:ln w="50800"/>
                <a:solidFill>
                  <a:schemeClr val="bg1">
                    <a:shade val="50000"/>
                  </a:schemeClr>
                </a:solidFill>
              </a:rPr>
              <a:t>Cavalaris</a:t>
            </a:r>
            <a:r>
              <a:rPr lang="es-ES" sz="2000" b="1" dirty="0" smtClean="0">
                <a:ln w="50800"/>
                <a:solidFill>
                  <a:schemeClr val="bg1">
                    <a:shade val="50000"/>
                  </a:schemeClr>
                </a:solidFill>
              </a:rPr>
              <a:t> es una artista que vive en medio del bosque, es por ese motivo que ve con más facilidad la verdadera inocencia que tiene un animal, convirtiendo toda esa vivencia en grandes obras digitales que las expone en varias galerías de Colorado, incluyendo la Galería de la Gracia en la famosa Avenida Santa Fe Distrito de Arte de Denver.</a:t>
            </a:r>
          </a:p>
          <a:p>
            <a:r>
              <a:rPr lang="es-ES" sz="2000" b="1" dirty="0" smtClean="0">
                <a:ln w="50800"/>
                <a:solidFill>
                  <a:schemeClr val="bg1">
                    <a:shade val="50000"/>
                  </a:schemeClr>
                </a:solidFill>
              </a:rPr>
              <a:t> Ella es una artista independiente que vive en las montañas (parece fantasioso) donde recibe toda la inspiración de la fauna, especializada en florales y obras de animales</a:t>
            </a:r>
            <a:endParaRPr lang="es-ES" sz="2000" b="1" dirty="0">
              <a:ln w="50800"/>
              <a:solidFill>
                <a:schemeClr val="bg1">
                  <a:shade val="50000"/>
                </a:schemeClr>
              </a:solidFill>
            </a:endParaRPr>
          </a:p>
        </p:txBody>
      </p:sp>
      <p:pic>
        <p:nvPicPr>
          <p:cNvPr id="78852" name="Picture 4" descr="http://4.bp.blogspot.com/-bgLQEy884Qo/UYGotd30lmI/AAAAAAAAdD4/9R_7FGQDJfc/s1600/carol-cavalaris.jpg"/>
          <p:cNvPicPr>
            <a:picLocks noChangeAspect="1" noChangeArrowheads="1"/>
          </p:cNvPicPr>
          <p:nvPr/>
        </p:nvPicPr>
        <p:blipFill>
          <a:blip r:embed="rId5"/>
          <a:srcRect/>
          <a:stretch>
            <a:fillRect/>
          </a:stretch>
        </p:blipFill>
        <p:spPr bwMode="auto">
          <a:xfrm>
            <a:off x="428596" y="2500306"/>
            <a:ext cx="2857500" cy="2857500"/>
          </a:xfrm>
          <a:prstGeom prst="rect">
            <a:avLst/>
          </a:prstGeom>
          <a:ln w="228600" cap="sq" cmpd="thickThin">
            <a:solidFill>
              <a:schemeClr val="bg1"/>
            </a:solidFill>
            <a:prstDash val="solid"/>
            <a:miter lim="800000"/>
          </a:ln>
          <a:effectLst>
            <a:innerShdw blurRad="76200">
              <a:srgbClr val="000000"/>
            </a:innerShdw>
          </a:effectLst>
        </p:spPr>
      </p:pic>
    </p:spTree>
  </p:cSld>
  <p:clrMapOvr>
    <a:masterClrMapping/>
  </p:clrMapOvr>
  <p:transition spd="slow" advTm="24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ntr" presetSubtype="0" fill="hold" nodeType="afterEffect">
                                  <p:stCondLst>
                                    <p:cond delay="0"/>
                                  </p:stCondLst>
                                  <p:childTnLst>
                                    <p:set>
                                      <p:cBhvr>
                                        <p:cTn id="6" dur="1" fill="hold">
                                          <p:stCondLst>
                                            <p:cond delay="0"/>
                                          </p:stCondLst>
                                        </p:cTn>
                                        <p:tgtEl>
                                          <p:spTgt spid="31"/>
                                        </p:tgtEl>
                                        <p:attrNameLst>
                                          <p:attrName>style.visibility</p:attrName>
                                        </p:attrNameLst>
                                      </p:cBhvr>
                                      <p:to>
                                        <p:strVal val="visible"/>
                                      </p:to>
                                    </p:set>
                                    <p:anim calcmode="lin" valueType="num">
                                      <p:cBhvr>
                                        <p:cTn id="7" dur="1000" fill="hold"/>
                                        <p:tgtEl>
                                          <p:spTgt spid="31"/>
                                        </p:tgtEl>
                                        <p:attrNameLst>
                                          <p:attrName>ppt_w</p:attrName>
                                        </p:attrNameLst>
                                      </p:cBhvr>
                                      <p:tavLst>
                                        <p:tav tm="0">
                                          <p:val>
                                            <p:fltVal val="0"/>
                                          </p:val>
                                        </p:tav>
                                        <p:tav tm="100000">
                                          <p:val>
                                            <p:strVal val="#ppt_w"/>
                                          </p:val>
                                        </p:tav>
                                      </p:tavLst>
                                    </p:anim>
                                    <p:anim calcmode="lin" valueType="num">
                                      <p:cBhvr>
                                        <p:cTn id="8" dur="1000" fill="hold"/>
                                        <p:tgtEl>
                                          <p:spTgt spid="31"/>
                                        </p:tgtEl>
                                        <p:attrNameLst>
                                          <p:attrName>ppt_h</p:attrName>
                                        </p:attrNameLst>
                                      </p:cBhvr>
                                      <p:tavLst>
                                        <p:tav tm="0">
                                          <p:val>
                                            <p:fltVal val="0"/>
                                          </p:val>
                                        </p:tav>
                                        <p:tav tm="100000">
                                          <p:val>
                                            <p:strVal val="#ppt_h"/>
                                          </p:val>
                                        </p:tav>
                                      </p:tavLst>
                                    </p:anim>
                                    <p:anim calcmode="lin" valueType="num">
                                      <p:cBhvr>
                                        <p:cTn id="9" dur="1000" fill="hold"/>
                                        <p:tgtEl>
                                          <p:spTgt spid="31"/>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31"/>
                                        </p:tgtEl>
                                        <p:attrNameLst>
                                          <p:attrName>ppt_y</p:attrName>
                                        </p:attrNameLst>
                                      </p:cBhvr>
                                      <p:tavLst>
                                        <p:tav tm="0" fmla="#ppt_y+(sin(-2*pi*(1-$))*-#ppt_x+cos(-2*pi*(1-$))*(1-#ppt_y))*(1-$)">
                                          <p:val>
                                            <p:fltVal val="0"/>
                                          </p:val>
                                        </p:tav>
                                        <p:tav tm="100000">
                                          <p:val>
                                            <p:fltVal val="1"/>
                                          </p:val>
                                        </p:tav>
                                      </p:tavLst>
                                    </p:anim>
                                  </p:childTnLst>
                                </p:cTn>
                              </p:par>
                            </p:childTnLst>
                          </p:cTn>
                        </p:par>
                        <p:par>
                          <p:cTn id="11" fill="hold">
                            <p:stCondLst>
                              <p:cond delay="1000"/>
                            </p:stCondLst>
                            <p:childTnLst>
                              <p:par>
                                <p:cTn id="12" presetID="15" presetClass="entr" presetSubtype="0" fill="hold" nodeType="afterEffect">
                                  <p:stCondLst>
                                    <p:cond delay="0"/>
                                  </p:stCondLst>
                                  <p:childTnLst>
                                    <p:set>
                                      <p:cBhvr>
                                        <p:cTn id="13" dur="1" fill="hold">
                                          <p:stCondLst>
                                            <p:cond delay="0"/>
                                          </p:stCondLst>
                                        </p:cTn>
                                        <p:tgtEl>
                                          <p:spTgt spid="32"/>
                                        </p:tgtEl>
                                        <p:attrNameLst>
                                          <p:attrName>style.visibility</p:attrName>
                                        </p:attrNameLst>
                                      </p:cBhvr>
                                      <p:to>
                                        <p:strVal val="visible"/>
                                      </p:to>
                                    </p:set>
                                    <p:anim calcmode="lin" valueType="num">
                                      <p:cBhvr>
                                        <p:cTn id="14" dur="1000" fill="hold"/>
                                        <p:tgtEl>
                                          <p:spTgt spid="32"/>
                                        </p:tgtEl>
                                        <p:attrNameLst>
                                          <p:attrName>ppt_w</p:attrName>
                                        </p:attrNameLst>
                                      </p:cBhvr>
                                      <p:tavLst>
                                        <p:tav tm="0">
                                          <p:val>
                                            <p:fltVal val="0"/>
                                          </p:val>
                                        </p:tav>
                                        <p:tav tm="100000">
                                          <p:val>
                                            <p:strVal val="#ppt_w"/>
                                          </p:val>
                                        </p:tav>
                                      </p:tavLst>
                                    </p:anim>
                                    <p:anim calcmode="lin" valueType="num">
                                      <p:cBhvr>
                                        <p:cTn id="15" dur="1000" fill="hold"/>
                                        <p:tgtEl>
                                          <p:spTgt spid="32"/>
                                        </p:tgtEl>
                                        <p:attrNameLst>
                                          <p:attrName>ppt_h</p:attrName>
                                        </p:attrNameLst>
                                      </p:cBhvr>
                                      <p:tavLst>
                                        <p:tav tm="0">
                                          <p:val>
                                            <p:fltVal val="0"/>
                                          </p:val>
                                        </p:tav>
                                        <p:tav tm="100000">
                                          <p:val>
                                            <p:strVal val="#ppt_h"/>
                                          </p:val>
                                        </p:tav>
                                      </p:tavLst>
                                    </p:anim>
                                    <p:anim calcmode="lin" valueType="num">
                                      <p:cBhvr>
                                        <p:cTn id="16" dur="1000" fill="hold"/>
                                        <p:tgtEl>
                                          <p:spTgt spid="32"/>
                                        </p:tgtEl>
                                        <p:attrNameLst>
                                          <p:attrName>ppt_x</p:attrName>
                                        </p:attrNameLst>
                                      </p:cBhvr>
                                      <p:tavLst>
                                        <p:tav tm="0" fmla="#ppt_x+(cos(-2*pi*(1-$))*-#ppt_x-sin(-2*pi*(1-$))*(1-#ppt_y))*(1-$)">
                                          <p:val>
                                            <p:fltVal val="0"/>
                                          </p:val>
                                        </p:tav>
                                        <p:tav tm="100000">
                                          <p:val>
                                            <p:fltVal val="1"/>
                                          </p:val>
                                        </p:tav>
                                      </p:tavLst>
                                    </p:anim>
                                    <p:anim calcmode="lin" valueType="num">
                                      <p:cBhvr>
                                        <p:cTn id="17" dur="1000" fill="hold"/>
                                        <p:tgtEl>
                                          <p:spTgt spid="32"/>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dpi="0" rotWithShape="1">
            <a:blip r:embed="rId2">
              <a:duotone>
                <a:prstClr val="black"/>
                <a:schemeClr val="accent1">
                  <a:tint val="45000"/>
                  <a:satMod val="400000"/>
                </a:schemeClr>
              </a:duotone>
              <a:lum contrast="30000"/>
            </a:blip>
            <a:srcRect/>
            <a:stretch>
              <a:fillRect/>
            </a:stretch>
          </a:blipFill>
          <a:scene3d>
            <a:camera prst="orthographicFront"/>
            <a:lightRig rig="threePt" dir="t"/>
          </a:scene3d>
          <a:sp3d>
            <a:bevelT prst="angle"/>
          </a:sp3d>
        </p:spPr>
        <p:txBody>
          <a:bodyPr/>
          <a:lstStyle/>
          <a:p>
            <a:endParaRPr lang="es-ES" dirty="0"/>
          </a:p>
        </p:txBody>
      </p:sp>
      <p:pic>
        <p:nvPicPr>
          <p:cNvPr id="4" name="3 Imagen" descr="0_25fa3f_3f686b3c_XXXL.jpg"/>
          <p:cNvPicPr>
            <a:picLocks noChangeAspect="1"/>
          </p:cNvPicPr>
          <p:nvPr/>
        </p:nvPicPr>
        <p:blipFill>
          <a:blip r:embed="rId3"/>
          <a:stretch>
            <a:fillRect/>
          </a:stretch>
        </p:blipFill>
        <p:spPr>
          <a:xfrm>
            <a:off x="1285852" y="0"/>
            <a:ext cx="6636773" cy="6858000"/>
          </a:xfrm>
          <a:prstGeom prst="rect">
            <a:avLst/>
          </a:prstGeom>
          <a:ln>
            <a:noFill/>
          </a:ln>
          <a:effectLst>
            <a:outerShdw blurRad="292100" dist="139700" dir="2700000" algn="tl" rotWithShape="0">
              <a:srgbClr val="333333">
                <a:alpha val="65000"/>
              </a:srgbClr>
            </a:outerShdw>
          </a:effectLst>
          <a:scene3d>
            <a:camera prst="orthographicFront"/>
            <a:lightRig rig="threePt" dir="t"/>
          </a:scene3d>
          <a:sp3d>
            <a:bevelT prst="angle"/>
          </a:sp3d>
        </p:spPr>
      </p:pic>
      <p:sp>
        <p:nvSpPr>
          <p:cNvPr id="5" name="4 Cheurón"/>
          <p:cNvSpPr/>
          <p:nvPr/>
        </p:nvSpPr>
        <p:spPr>
          <a:xfrm rot="16200000">
            <a:off x="246108" y="6076560"/>
            <a:ext cx="749615" cy="813264"/>
          </a:xfrm>
          <a:prstGeom prst="chevron">
            <a:avLst>
              <a:gd name="adj" fmla="val 51548"/>
            </a:avLst>
          </a:prstGeom>
          <a:gradFill>
            <a:gsLst>
              <a:gs pos="0">
                <a:srgbClr val="3429C5"/>
              </a:gs>
              <a:gs pos="25000">
                <a:srgbClr val="21D6E0"/>
              </a:gs>
              <a:gs pos="75000">
                <a:srgbClr val="0087E6"/>
              </a:gs>
              <a:gs pos="100000">
                <a:srgbClr val="005CBF"/>
              </a:gs>
            </a:gsLst>
            <a:lin ang="0" scaled="1"/>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rot="16200000">
            <a:off x="246108" y="5540315"/>
            <a:ext cx="749615" cy="813264"/>
          </a:xfrm>
          <a:prstGeom prst="chevron">
            <a:avLst>
              <a:gd name="adj" fmla="val 51548"/>
            </a:avLst>
          </a:prstGeom>
          <a:gradFill>
            <a:gsLst>
              <a:gs pos="0">
                <a:srgbClr val="3429C5"/>
              </a:gs>
              <a:gs pos="25000">
                <a:srgbClr val="21D6E0"/>
              </a:gs>
              <a:gs pos="75000">
                <a:srgbClr val="0087E6"/>
              </a:gs>
              <a:gs pos="100000">
                <a:srgbClr val="005CBF"/>
              </a:gs>
            </a:gsLst>
            <a:lin ang="0" scaled="1"/>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rot="16200000">
            <a:off x="246108" y="5040249"/>
            <a:ext cx="749615" cy="813264"/>
          </a:xfrm>
          <a:prstGeom prst="chevron">
            <a:avLst>
              <a:gd name="adj" fmla="val 51548"/>
            </a:avLst>
          </a:prstGeom>
          <a:gradFill>
            <a:gsLst>
              <a:gs pos="0">
                <a:srgbClr val="3429C5"/>
              </a:gs>
              <a:gs pos="25000">
                <a:srgbClr val="21D6E0"/>
              </a:gs>
              <a:gs pos="75000">
                <a:srgbClr val="0087E6"/>
              </a:gs>
              <a:gs pos="100000">
                <a:srgbClr val="005CBF"/>
              </a:gs>
            </a:gsLst>
            <a:lin ang="0" scaled="1"/>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16200000">
            <a:off x="246108" y="4540183"/>
            <a:ext cx="749615" cy="813264"/>
          </a:xfrm>
          <a:prstGeom prst="chevron">
            <a:avLst>
              <a:gd name="adj" fmla="val 51548"/>
            </a:avLst>
          </a:prstGeom>
          <a:gradFill>
            <a:gsLst>
              <a:gs pos="0">
                <a:srgbClr val="3429C5"/>
              </a:gs>
              <a:gs pos="25000">
                <a:srgbClr val="21D6E0"/>
              </a:gs>
              <a:gs pos="75000">
                <a:srgbClr val="0087E6"/>
              </a:gs>
              <a:gs pos="100000">
                <a:srgbClr val="005CBF"/>
              </a:gs>
            </a:gsLst>
            <a:lin ang="0" scaled="1"/>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16200000">
            <a:off x="246108" y="4004859"/>
            <a:ext cx="749615" cy="813264"/>
          </a:xfrm>
          <a:prstGeom prst="chevron">
            <a:avLst>
              <a:gd name="adj" fmla="val 51548"/>
            </a:avLst>
          </a:prstGeom>
          <a:gradFill>
            <a:gsLst>
              <a:gs pos="0">
                <a:srgbClr val="3429C5"/>
              </a:gs>
              <a:gs pos="25000">
                <a:srgbClr val="21D6E0"/>
              </a:gs>
              <a:gs pos="75000">
                <a:srgbClr val="0087E6"/>
              </a:gs>
              <a:gs pos="100000">
                <a:srgbClr val="005CBF"/>
              </a:gs>
            </a:gsLst>
            <a:lin ang="0" scaled="1"/>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16200000">
            <a:off x="246108" y="3468614"/>
            <a:ext cx="749615" cy="813264"/>
          </a:xfrm>
          <a:prstGeom prst="chevron">
            <a:avLst>
              <a:gd name="adj" fmla="val 51548"/>
            </a:avLst>
          </a:prstGeom>
          <a:gradFill>
            <a:gsLst>
              <a:gs pos="0">
                <a:srgbClr val="3429C5"/>
              </a:gs>
              <a:gs pos="25000">
                <a:srgbClr val="21D6E0"/>
              </a:gs>
              <a:gs pos="75000">
                <a:srgbClr val="0087E6"/>
              </a:gs>
              <a:gs pos="100000">
                <a:srgbClr val="005CBF"/>
              </a:gs>
            </a:gsLst>
            <a:lin ang="0" scaled="1"/>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rot="16200000">
            <a:off x="246108" y="2968548"/>
            <a:ext cx="749615" cy="813264"/>
          </a:xfrm>
          <a:prstGeom prst="chevron">
            <a:avLst>
              <a:gd name="adj" fmla="val 51548"/>
            </a:avLst>
          </a:prstGeom>
          <a:gradFill>
            <a:gsLst>
              <a:gs pos="0">
                <a:srgbClr val="3429C5"/>
              </a:gs>
              <a:gs pos="25000">
                <a:srgbClr val="21D6E0"/>
              </a:gs>
              <a:gs pos="75000">
                <a:srgbClr val="0087E6"/>
              </a:gs>
              <a:gs pos="100000">
                <a:srgbClr val="005CBF"/>
              </a:gs>
            </a:gsLst>
            <a:lin ang="0" scaled="1"/>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rot="16200000">
            <a:off x="246108" y="2468482"/>
            <a:ext cx="749615" cy="813264"/>
          </a:xfrm>
          <a:prstGeom prst="chevron">
            <a:avLst>
              <a:gd name="adj" fmla="val 51548"/>
            </a:avLst>
          </a:prstGeom>
          <a:gradFill>
            <a:gsLst>
              <a:gs pos="0">
                <a:srgbClr val="3429C5"/>
              </a:gs>
              <a:gs pos="25000">
                <a:srgbClr val="21D6E0"/>
              </a:gs>
              <a:gs pos="75000">
                <a:srgbClr val="0087E6"/>
              </a:gs>
              <a:gs pos="100000">
                <a:srgbClr val="005CBF"/>
              </a:gs>
            </a:gsLst>
            <a:lin ang="0" scaled="1"/>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rot="16200000">
            <a:off x="246107" y="1933156"/>
            <a:ext cx="749615" cy="813264"/>
          </a:xfrm>
          <a:prstGeom prst="chevron">
            <a:avLst>
              <a:gd name="adj" fmla="val 51548"/>
            </a:avLst>
          </a:prstGeom>
          <a:gradFill>
            <a:gsLst>
              <a:gs pos="0">
                <a:srgbClr val="3429C5"/>
              </a:gs>
              <a:gs pos="25000">
                <a:srgbClr val="21D6E0"/>
              </a:gs>
              <a:gs pos="75000">
                <a:srgbClr val="0087E6"/>
              </a:gs>
              <a:gs pos="100000">
                <a:srgbClr val="005CBF"/>
              </a:gs>
            </a:gsLst>
            <a:lin ang="0" scaled="1"/>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Cheurón"/>
          <p:cNvSpPr/>
          <p:nvPr/>
        </p:nvSpPr>
        <p:spPr>
          <a:xfrm rot="16200000">
            <a:off x="246107" y="1396911"/>
            <a:ext cx="749615" cy="813264"/>
          </a:xfrm>
          <a:prstGeom prst="chevron">
            <a:avLst>
              <a:gd name="adj" fmla="val 51548"/>
            </a:avLst>
          </a:prstGeom>
          <a:gradFill>
            <a:gsLst>
              <a:gs pos="0">
                <a:srgbClr val="3429C5"/>
              </a:gs>
              <a:gs pos="25000">
                <a:srgbClr val="21D6E0"/>
              </a:gs>
              <a:gs pos="75000">
                <a:srgbClr val="0087E6"/>
              </a:gs>
              <a:gs pos="100000">
                <a:srgbClr val="005CBF"/>
              </a:gs>
            </a:gsLst>
            <a:lin ang="0" scaled="1"/>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Cheurón"/>
          <p:cNvSpPr/>
          <p:nvPr/>
        </p:nvSpPr>
        <p:spPr>
          <a:xfrm rot="16200000">
            <a:off x="246107" y="896845"/>
            <a:ext cx="749615" cy="813264"/>
          </a:xfrm>
          <a:prstGeom prst="chevron">
            <a:avLst>
              <a:gd name="adj" fmla="val 51548"/>
            </a:avLst>
          </a:prstGeom>
          <a:gradFill>
            <a:gsLst>
              <a:gs pos="0">
                <a:srgbClr val="3429C5"/>
              </a:gs>
              <a:gs pos="25000">
                <a:srgbClr val="21D6E0"/>
              </a:gs>
              <a:gs pos="75000">
                <a:srgbClr val="0087E6"/>
              </a:gs>
              <a:gs pos="100000">
                <a:srgbClr val="005CBF"/>
              </a:gs>
            </a:gsLst>
            <a:lin ang="0" scaled="1"/>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Cheurón"/>
          <p:cNvSpPr/>
          <p:nvPr/>
        </p:nvSpPr>
        <p:spPr>
          <a:xfrm rot="16200000">
            <a:off x="246107" y="396779"/>
            <a:ext cx="749615" cy="813264"/>
          </a:xfrm>
          <a:prstGeom prst="chevron">
            <a:avLst>
              <a:gd name="adj" fmla="val 51548"/>
            </a:avLst>
          </a:prstGeom>
          <a:gradFill>
            <a:gsLst>
              <a:gs pos="0">
                <a:srgbClr val="3429C5"/>
              </a:gs>
              <a:gs pos="25000">
                <a:srgbClr val="21D6E0"/>
              </a:gs>
              <a:gs pos="75000">
                <a:srgbClr val="0087E6"/>
              </a:gs>
              <a:gs pos="100000">
                <a:srgbClr val="005CBF"/>
              </a:gs>
            </a:gsLst>
            <a:lin ang="0" scaled="1"/>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Cheurón"/>
          <p:cNvSpPr/>
          <p:nvPr/>
        </p:nvSpPr>
        <p:spPr>
          <a:xfrm rot="16200000">
            <a:off x="246107" y="-31824"/>
            <a:ext cx="749615" cy="813264"/>
          </a:xfrm>
          <a:prstGeom prst="chevron">
            <a:avLst>
              <a:gd name="adj" fmla="val 51548"/>
            </a:avLst>
          </a:prstGeom>
          <a:gradFill>
            <a:gsLst>
              <a:gs pos="0">
                <a:srgbClr val="3429C5"/>
              </a:gs>
              <a:gs pos="25000">
                <a:srgbClr val="21D6E0"/>
              </a:gs>
              <a:gs pos="75000">
                <a:srgbClr val="0087E6"/>
              </a:gs>
              <a:gs pos="100000">
                <a:srgbClr val="005CBF"/>
              </a:gs>
            </a:gsLst>
            <a:lin ang="0" scaled="1"/>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Cheurón"/>
          <p:cNvSpPr/>
          <p:nvPr/>
        </p:nvSpPr>
        <p:spPr>
          <a:xfrm rot="16200000">
            <a:off x="8104287" y="6076561"/>
            <a:ext cx="749615" cy="813264"/>
          </a:xfrm>
          <a:prstGeom prst="chevron">
            <a:avLst>
              <a:gd name="adj" fmla="val 51548"/>
            </a:avLst>
          </a:prstGeom>
          <a:gradFill>
            <a:gsLst>
              <a:gs pos="0">
                <a:srgbClr val="3429C5"/>
              </a:gs>
              <a:gs pos="25000">
                <a:srgbClr val="21D6E0"/>
              </a:gs>
              <a:gs pos="75000">
                <a:srgbClr val="0087E6"/>
              </a:gs>
              <a:gs pos="100000">
                <a:srgbClr val="005CBF"/>
              </a:gs>
            </a:gsLst>
            <a:lin ang="0" scaled="1"/>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Cheurón"/>
          <p:cNvSpPr/>
          <p:nvPr/>
        </p:nvSpPr>
        <p:spPr>
          <a:xfrm rot="16200000">
            <a:off x="8104287" y="5540316"/>
            <a:ext cx="749615" cy="813264"/>
          </a:xfrm>
          <a:prstGeom prst="chevron">
            <a:avLst>
              <a:gd name="adj" fmla="val 51548"/>
            </a:avLst>
          </a:prstGeom>
          <a:gradFill>
            <a:gsLst>
              <a:gs pos="0">
                <a:srgbClr val="3429C5"/>
              </a:gs>
              <a:gs pos="25000">
                <a:srgbClr val="21D6E0"/>
              </a:gs>
              <a:gs pos="75000">
                <a:srgbClr val="0087E6"/>
              </a:gs>
              <a:gs pos="100000">
                <a:srgbClr val="005CBF"/>
              </a:gs>
            </a:gsLst>
            <a:lin ang="0" scaled="1"/>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Cheurón"/>
          <p:cNvSpPr/>
          <p:nvPr/>
        </p:nvSpPr>
        <p:spPr>
          <a:xfrm rot="16200000">
            <a:off x="8104287" y="5040250"/>
            <a:ext cx="749615" cy="813264"/>
          </a:xfrm>
          <a:prstGeom prst="chevron">
            <a:avLst>
              <a:gd name="adj" fmla="val 51548"/>
            </a:avLst>
          </a:prstGeom>
          <a:gradFill>
            <a:gsLst>
              <a:gs pos="0">
                <a:srgbClr val="3429C5"/>
              </a:gs>
              <a:gs pos="25000">
                <a:srgbClr val="21D6E0"/>
              </a:gs>
              <a:gs pos="75000">
                <a:srgbClr val="0087E6"/>
              </a:gs>
              <a:gs pos="100000">
                <a:srgbClr val="005CBF"/>
              </a:gs>
            </a:gsLst>
            <a:lin ang="0" scaled="1"/>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Cheurón"/>
          <p:cNvSpPr/>
          <p:nvPr/>
        </p:nvSpPr>
        <p:spPr>
          <a:xfrm rot="16200000">
            <a:off x="8104287" y="4540184"/>
            <a:ext cx="749615" cy="813264"/>
          </a:xfrm>
          <a:prstGeom prst="chevron">
            <a:avLst>
              <a:gd name="adj" fmla="val 51548"/>
            </a:avLst>
          </a:prstGeom>
          <a:gradFill>
            <a:gsLst>
              <a:gs pos="0">
                <a:srgbClr val="3429C5"/>
              </a:gs>
              <a:gs pos="25000">
                <a:srgbClr val="21D6E0"/>
              </a:gs>
              <a:gs pos="75000">
                <a:srgbClr val="0087E6"/>
              </a:gs>
              <a:gs pos="100000">
                <a:srgbClr val="005CBF"/>
              </a:gs>
            </a:gsLst>
            <a:lin ang="0" scaled="1"/>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Cheurón"/>
          <p:cNvSpPr/>
          <p:nvPr/>
        </p:nvSpPr>
        <p:spPr>
          <a:xfrm rot="16200000">
            <a:off x="8104287" y="4004860"/>
            <a:ext cx="749615" cy="813264"/>
          </a:xfrm>
          <a:prstGeom prst="chevron">
            <a:avLst>
              <a:gd name="adj" fmla="val 51548"/>
            </a:avLst>
          </a:prstGeom>
          <a:gradFill>
            <a:gsLst>
              <a:gs pos="0">
                <a:srgbClr val="3429C5"/>
              </a:gs>
              <a:gs pos="25000">
                <a:srgbClr val="21D6E0"/>
              </a:gs>
              <a:gs pos="75000">
                <a:srgbClr val="0087E6"/>
              </a:gs>
              <a:gs pos="100000">
                <a:srgbClr val="005CBF"/>
              </a:gs>
            </a:gsLst>
            <a:lin ang="0" scaled="1"/>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Cheurón"/>
          <p:cNvSpPr/>
          <p:nvPr/>
        </p:nvSpPr>
        <p:spPr>
          <a:xfrm rot="16200000">
            <a:off x="8104287" y="3468615"/>
            <a:ext cx="749615" cy="813264"/>
          </a:xfrm>
          <a:prstGeom prst="chevron">
            <a:avLst>
              <a:gd name="adj" fmla="val 51548"/>
            </a:avLst>
          </a:prstGeom>
          <a:gradFill>
            <a:gsLst>
              <a:gs pos="0">
                <a:srgbClr val="3429C5"/>
              </a:gs>
              <a:gs pos="25000">
                <a:srgbClr val="21D6E0"/>
              </a:gs>
              <a:gs pos="75000">
                <a:srgbClr val="0087E6"/>
              </a:gs>
              <a:gs pos="100000">
                <a:srgbClr val="005CBF"/>
              </a:gs>
            </a:gsLst>
            <a:lin ang="0" scaled="1"/>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Cheurón"/>
          <p:cNvSpPr/>
          <p:nvPr/>
        </p:nvSpPr>
        <p:spPr>
          <a:xfrm rot="16200000">
            <a:off x="8104287" y="2968549"/>
            <a:ext cx="749615" cy="813264"/>
          </a:xfrm>
          <a:prstGeom prst="chevron">
            <a:avLst>
              <a:gd name="adj" fmla="val 51548"/>
            </a:avLst>
          </a:prstGeom>
          <a:gradFill>
            <a:gsLst>
              <a:gs pos="0">
                <a:srgbClr val="3429C5"/>
              </a:gs>
              <a:gs pos="25000">
                <a:srgbClr val="21D6E0"/>
              </a:gs>
              <a:gs pos="75000">
                <a:srgbClr val="0087E6"/>
              </a:gs>
              <a:gs pos="100000">
                <a:srgbClr val="005CBF"/>
              </a:gs>
            </a:gsLst>
            <a:lin ang="0" scaled="1"/>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Cheurón"/>
          <p:cNvSpPr/>
          <p:nvPr/>
        </p:nvSpPr>
        <p:spPr>
          <a:xfrm rot="16200000">
            <a:off x="8104287" y="2468483"/>
            <a:ext cx="749615" cy="813264"/>
          </a:xfrm>
          <a:prstGeom prst="chevron">
            <a:avLst>
              <a:gd name="adj" fmla="val 51548"/>
            </a:avLst>
          </a:prstGeom>
          <a:gradFill>
            <a:gsLst>
              <a:gs pos="0">
                <a:srgbClr val="3429C5"/>
              </a:gs>
              <a:gs pos="25000">
                <a:srgbClr val="21D6E0"/>
              </a:gs>
              <a:gs pos="75000">
                <a:srgbClr val="0087E6"/>
              </a:gs>
              <a:gs pos="100000">
                <a:srgbClr val="005CBF"/>
              </a:gs>
            </a:gsLst>
            <a:lin ang="0" scaled="1"/>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Cheurón"/>
          <p:cNvSpPr/>
          <p:nvPr/>
        </p:nvSpPr>
        <p:spPr>
          <a:xfrm rot="16200000">
            <a:off x="8104286" y="1933157"/>
            <a:ext cx="749615" cy="813264"/>
          </a:xfrm>
          <a:prstGeom prst="chevron">
            <a:avLst>
              <a:gd name="adj" fmla="val 51548"/>
            </a:avLst>
          </a:prstGeom>
          <a:gradFill>
            <a:gsLst>
              <a:gs pos="0">
                <a:srgbClr val="3429C5"/>
              </a:gs>
              <a:gs pos="25000">
                <a:srgbClr val="21D6E0"/>
              </a:gs>
              <a:gs pos="75000">
                <a:srgbClr val="0087E6"/>
              </a:gs>
              <a:gs pos="100000">
                <a:srgbClr val="005CBF"/>
              </a:gs>
            </a:gsLst>
            <a:lin ang="0" scaled="1"/>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Cheurón"/>
          <p:cNvSpPr/>
          <p:nvPr/>
        </p:nvSpPr>
        <p:spPr>
          <a:xfrm rot="16200000">
            <a:off x="8104286" y="1396912"/>
            <a:ext cx="749615" cy="813264"/>
          </a:xfrm>
          <a:prstGeom prst="chevron">
            <a:avLst>
              <a:gd name="adj" fmla="val 51548"/>
            </a:avLst>
          </a:prstGeom>
          <a:gradFill>
            <a:gsLst>
              <a:gs pos="0">
                <a:srgbClr val="3429C5"/>
              </a:gs>
              <a:gs pos="25000">
                <a:srgbClr val="21D6E0"/>
              </a:gs>
              <a:gs pos="75000">
                <a:srgbClr val="0087E6"/>
              </a:gs>
              <a:gs pos="100000">
                <a:srgbClr val="005CBF"/>
              </a:gs>
            </a:gsLst>
            <a:lin ang="0" scaled="1"/>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Cheurón"/>
          <p:cNvSpPr/>
          <p:nvPr/>
        </p:nvSpPr>
        <p:spPr>
          <a:xfrm rot="16200000">
            <a:off x="8104286" y="896846"/>
            <a:ext cx="749615" cy="813264"/>
          </a:xfrm>
          <a:prstGeom prst="chevron">
            <a:avLst>
              <a:gd name="adj" fmla="val 51548"/>
            </a:avLst>
          </a:prstGeom>
          <a:gradFill>
            <a:gsLst>
              <a:gs pos="0">
                <a:srgbClr val="3429C5"/>
              </a:gs>
              <a:gs pos="25000">
                <a:srgbClr val="21D6E0"/>
              </a:gs>
              <a:gs pos="75000">
                <a:srgbClr val="0087E6"/>
              </a:gs>
              <a:gs pos="100000">
                <a:srgbClr val="005CBF"/>
              </a:gs>
            </a:gsLst>
            <a:lin ang="0" scaled="1"/>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Cheurón"/>
          <p:cNvSpPr/>
          <p:nvPr/>
        </p:nvSpPr>
        <p:spPr>
          <a:xfrm rot="16200000">
            <a:off x="8104286" y="396780"/>
            <a:ext cx="749615" cy="813264"/>
          </a:xfrm>
          <a:prstGeom prst="chevron">
            <a:avLst>
              <a:gd name="adj" fmla="val 51548"/>
            </a:avLst>
          </a:prstGeom>
          <a:gradFill>
            <a:gsLst>
              <a:gs pos="0">
                <a:srgbClr val="3429C5"/>
              </a:gs>
              <a:gs pos="25000">
                <a:srgbClr val="21D6E0"/>
              </a:gs>
              <a:gs pos="75000">
                <a:srgbClr val="0087E6"/>
              </a:gs>
              <a:gs pos="100000">
                <a:srgbClr val="005CBF"/>
              </a:gs>
            </a:gsLst>
            <a:lin ang="0" scaled="1"/>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0" name="29 Cheurón"/>
          <p:cNvSpPr/>
          <p:nvPr/>
        </p:nvSpPr>
        <p:spPr>
          <a:xfrm rot="16200000">
            <a:off x="8104286" y="-31823"/>
            <a:ext cx="749615" cy="813264"/>
          </a:xfrm>
          <a:prstGeom prst="chevron">
            <a:avLst>
              <a:gd name="adj" fmla="val 51548"/>
            </a:avLst>
          </a:prstGeom>
          <a:gradFill>
            <a:gsLst>
              <a:gs pos="0">
                <a:srgbClr val="3429C5"/>
              </a:gs>
              <a:gs pos="25000">
                <a:srgbClr val="21D6E0"/>
              </a:gs>
              <a:gs pos="75000">
                <a:srgbClr val="0087E6"/>
              </a:gs>
              <a:gs pos="100000">
                <a:srgbClr val="005CBF"/>
              </a:gs>
            </a:gsLst>
            <a:lin ang="0" scaled="1"/>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1" name="30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1"/>
                                        </p:tgtEl>
                                        <p:attrNameLst>
                                          <p:attrName>style.opacity</p:attrName>
                                        </p:attrNameLst>
                                      </p:cBhvr>
                                      <p:to>
                                        <p:strVal val="0"/>
                                      </p:to>
                                    </p:set>
                                    <p:animEffect filter="image" prLst="opacity: 0">
                                      <p:cBhvr rctx="IE">
                                        <p:cTn id="7" dur="indefinite"/>
                                        <p:tgtEl>
                                          <p:spTgt spid="31"/>
                                        </p:tgtEl>
                                      </p:cBhvr>
                                    </p:animEffect>
                                  </p:childTnLst>
                                </p:cTn>
                              </p:par>
                              <p:par>
                                <p:cTn id="8" presetID="16" presetClass="entr" presetSubtype="2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arn(inHorizontal)">
                                      <p:cBhvr>
                                        <p:cTn id="10" dur="3000"/>
                                        <p:tgtEl>
                                          <p:spTgt spid="5"/>
                                        </p:tgtEl>
                                      </p:cBhvr>
                                    </p:animEffect>
                                  </p:childTnLst>
                                </p:cTn>
                              </p:par>
                              <p:par>
                                <p:cTn id="11" presetID="16" presetClass="entr" presetSubtype="26"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barn(inHorizontal)">
                                      <p:cBhvr>
                                        <p:cTn id="13" dur="3000"/>
                                        <p:tgtEl>
                                          <p:spTgt spid="6"/>
                                        </p:tgtEl>
                                      </p:cBhvr>
                                    </p:animEffect>
                                  </p:childTnLst>
                                </p:cTn>
                              </p:par>
                              <p:par>
                                <p:cTn id="14" presetID="16" presetClass="entr" presetSubtype="26"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barn(inHorizontal)">
                                      <p:cBhvr>
                                        <p:cTn id="16" dur="3000"/>
                                        <p:tgtEl>
                                          <p:spTgt spid="7"/>
                                        </p:tgtEl>
                                      </p:cBhvr>
                                    </p:animEffect>
                                  </p:childTnLst>
                                </p:cTn>
                              </p:par>
                              <p:par>
                                <p:cTn id="17" presetID="16" presetClass="entr" presetSubtype="26"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barn(inHorizontal)">
                                      <p:cBhvr>
                                        <p:cTn id="19" dur="3000"/>
                                        <p:tgtEl>
                                          <p:spTgt spid="8"/>
                                        </p:tgtEl>
                                      </p:cBhvr>
                                    </p:animEffect>
                                  </p:childTnLst>
                                </p:cTn>
                              </p:par>
                              <p:par>
                                <p:cTn id="20" presetID="16" presetClass="entr" presetSubtype="26"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barn(inHorizontal)">
                                      <p:cBhvr>
                                        <p:cTn id="22" dur="3000"/>
                                        <p:tgtEl>
                                          <p:spTgt spid="9"/>
                                        </p:tgtEl>
                                      </p:cBhvr>
                                    </p:animEffect>
                                  </p:childTnLst>
                                </p:cTn>
                              </p:par>
                              <p:par>
                                <p:cTn id="23" presetID="16" presetClass="entr" presetSubtype="26"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barn(inHorizontal)">
                                      <p:cBhvr>
                                        <p:cTn id="25" dur="3000"/>
                                        <p:tgtEl>
                                          <p:spTgt spid="10"/>
                                        </p:tgtEl>
                                      </p:cBhvr>
                                    </p:animEffect>
                                  </p:childTnLst>
                                </p:cTn>
                              </p:par>
                              <p:par>
                                <p:cTn id="26" presetID="16" presetClass="entr" presetSubtype="26"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barn(inHorizontal)">
                                      <p:cBhvr>
                                        <p:cTn id="28" dur="3000"/>
                                        <p:tgtEl>
                                          <p:spTgt spid="11"/>
                                        </p:tgtEl>
                                      </p:cBhvr>
                                    </p:animEffect>
                                  </p:childTnLst>
                                </p:cTn>
                              </p:par>
                              <p:par>
                                <p:cTn id="29" presetID="16" presetClass="entr" presetSubtype="26"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barn(inHorizontal)">
                                      <p:cBhvr>
                                        <p:cTn id="31" dur="3000"/>
                                        <p:tgtEl>
                                          <p:spTgt spid="12"/>
                                        </p:tgtEl>
                                      </p:cBhvr>
                                    </p:animEffect>
                                  </p:childTnLst>
                                </p:cTn>
                              </p:par>
                              <p:par>
                                <p:cTn id="32" presetID="16" presetClass="entr" presetSubtype="26"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barn(inHorizontal)">
                                      <p:cBhvr>
                                        <p:cTn id="34" dur="3000"/>
                                        <p:tgtEl>
                                          <p:spTgt spid="13"/>
                                        </p:tgtEl>
                                      </p:cBhvr>
                                    </p:animEffect>
                                  </p:childTnLst>
                                </p:cTn>
                              </p:par>
                              <p:par>
                                <p:cTn id="35" presetID="16" presetClass="entr" presetSubtype="26"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barn(inHorizontal)">
                                      <p:cBhvr>
                                        <p:cTn id="37" dur="3000"/>
                                        <p:tgtEl>
                                          <p:spTgt spid="14"/>
                                        </p:tgtEl>
                                      </p:cBhvr>
                                    </p:animEffect>
                                  </p:childTnLst>
                                </p:cTn>
                              </p:par>
                              <p:par>
                                <p:cTn id="38" presetID="16" presetClass="entr" presetSubtype="26" fill="hold" grpId="0" nodeType="with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barn(inHorizontal)">
                                      <p:cBhvr>
                                        <p:cTn id="40" dur="3000"/>
                                        <p:tgtEl>
                                          <p:spTgt spid="15"/>
                                        </p:tgtEl>
                                      </p:cBhvr>
                                    </p:animEffect>
                                  </p:childTnLst>
                                </p:cTn>
                              </p:par>
                              <p:par>
                                <p:cTn id="41" presetID="16" presetClass="entr" presetSubtype="26" fill="hold" grpId="0" nodeType="with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barn(inHorizontal)">
                                      <p:cBhvr>
                                        <p:cTn id="43" dur="3000"/>
                                        <p:tgtEl>
                                          <p:spTgt spid="16"/>
                                        </p:tgtEl>
                                      </p:cBhvr>
                                    </p:animEffect>
                                  </p:childTnLst>
                                </p:cTn>
                              </p:par>
                              <p:par>
                                <p:cTn id="44" presetID="16" presetClass="entr" presetSubtype="26" fill="hold" grpId="0" nodeType="withEffect">
                                  <p:stCondLst>
                                    <p:cond delay="0"/>
                                  </p:stCondLst>
                                  <p:childTnLst>
                                    <p:set>
                                      <p:cBhvr>
                                        <p:cTn id="45" dur="1" fill="hold">
                                          <p:stCondLst>
                                            <p:cond delay="0"/>
                                          </p:stCondLst>
                                        </p:cTn>
                                        <p:tgtEl>
                                          <p:spTgt spid="17"/>
                                        </p:tgtEl>
                                        <p:attrNameLst>
                                          <p:attrName>style.visibility</p:attrName>
                                        </p:attrNameLst>
                                      </p:cBhvr>
                                      <p:to>
                                        <p:strVal val="visible"/>
                                      </p:to>
                                    </p:set>
                                    <p:animEffect transition="in" filter="barn(inHorizontal)">
                                      <p:cBhvr>
                                        <p:cTn id="46" dur="3000"/>
                                        <p:tgtEl>
                                          <p:spTgt spid="17"/>
                                        </p:tgtEl>
                                      </p:cBhvr>
                                    </p:animEffect>
                                  </p:childTnLst>
                                </p:cTn>
                              </p:par>
                              <p:par>
                                <p:cTn id="47" presetID="2" presetClass="entr" presetSubtype="4" fill="hold" grpId="1" nodeType="withEffect">
                                  <p:stCondLst>
                                    <p:cond delay="0"/>
                                  </p:stCondLst>
                                  <p:childTnLst>
                                    <p:set>
                                      <p:cBhvr>
                                        <p:cTn id="48" dur="1" fill="hold">
                                          <p:stCondLst>
                                            <p:cond delay="0"/>
                                          </p:stCondLst>
                                        </p:cTn>
                                        <p:tgtEl>
                                          <p:spTgt spid="5"/>
                                        </p:tgtEl>
                                        <p:attrNameLst>
                                          <p:attrName>style.visibility</p:attrName>
                                        </p:attrNameLst>
                                      </p:cBhvr>
                                      <p:to>
                                        <p:strVal val="visible"/>
                                      </p:to>
                                    </p:set>
                                    <p:anim calcmode="lin" valueType="num">
                                      <p:cBhvr additive="base">
                                        <p:cTn id="49" dur="3000" fill="hold"/>
                                        <p:tgtEl>
                                          <p:spTgt spid="5"/>
                                        </p:tgtEl>
                                        <p:attrNameLst>
                                          <p:attrName>ppt_x</p:attrName>
                                        </p:attrNameLst>
                                      </p:cBhvr>
                                      <p:tavLst>
                                        <p:tav tm="0">
                                          <p:val>
                                            <p:strVal val="#ppt_x"/>
                                          </p:val>
                                        </p:tav>
                                        <p:tav tm="100000">
                                          <p:val>
                                            <p:strVal val="#ppt_x"/>
                                          </p:val>
                                        </p:tav>
                                      </p:tavLst>
                                    </p:anim>
                                    <p:anim calcmode="lin" valueType="num">
                                      <p:cBhvr additive="base">
                                        <p:cTn id="50" dur="3000" fill="hold"/>
                                        <p:tgtEl>
                                          <p:spTgt spid="5"/>
                                        </p:tgtEl>
                                        <p:attrNameLst>
                                          <p:attrName>ppt_y</p:attrName>
                                        </p:attrNameLst>
                                      </p:cBhvr>
                                      <p:tavLst>
                                        <p:tav tm="0">
                                          <p:val>
                                            <p:strVal val="1+#ppt_h/2"/>
                                          </p:val>
                                        </p:tav>
                                        <p:tav tm="100000">
                                          <p:val>
                                            <p:strVal val="#ppt_y"/>
                                          </p:val>
                                        </p:tav>
                                      </p:tavLst>
                                    </p:anim>
                                  </p:childTnLst>
                                </p:cTn>
                              </p:par>
                              <p:par>
                                <p:cTn id="51" presetID="2" presetClass="entr" presetSubtype="4" fill="hold" grpId="1" nodeType="withEffect">
                                  <p:stCondLst>
                                    <p:cond delay="0"/>
                                  </p:stCondLst>
                                  <p:childTnLst>
                                    <p:set>
                                      <p:cBhvr>
                                        <p:cTn id="52" dur="1" fill="hold">
                                          <p:stCondLst>
                                            <p:cond delay="0"/>
                                          </p:stCondLst>
                                        </p:cTn>
                                        <p:tgtEl>
                                          <p:spTgt spid="6"/>
                                        </p:tgtEl>
                                        <p:attrNameLst>
                                          <p:attrName>style.visibility</p:attrName>
                                        </p:attrNameLst>
                                      </p:cBhvr>
                                      <p:to>
                                        <p:strVal val="visible"/>
                                      </p:to>
                                    </p:set>
                                    <p:anim calcmode="lin" valueType="num">
                                      <p:cBhvr additive="base">
                                        <p:cTn id="53" dur="3000" fill="hold"/>
                                        <p:tgtEl>
                                          <p:spTgt spid="6"/>
                                        </p:tgtEl>
                                        <p:attrNameLst>
                                          <p:attrName>ppt_x</p:attrName>
                                        </p:attrNameLst>
                                      </p:cBhvr>
                                      <p:tavLst>
                                        <p:tav tm="0">
                                          <p:val>
                                            <p:strVal val="#ppt_x"/>
                                          </p:val>
                                        </p:tav>
                                        <p:tav tm="100000">
                                          <p:val>
                                            <p:strVal val="#ppt_x"/>
                                          </p:val>
                                        </p:tav>
                                      </p:tavLst>
                                    </p:anim>
                                    <p:anim calcmode="lin" valueType="num">
                                      <p:cBhvr additive="base">
                                        <p:cTn id="54" dur="3000" fill="hold"/>
                                        <p:tgtEl>
                                          <p:spTgt spid="6"/>
                                        </p:tgtEl>
                                        <p:attrNameLst>
                                          <p:attrName>ppt_y</p:attrName>
                                        </p:attrNameLst>
                                      </p:cBhvr>
                                      <p:tavLst>
                                        <p:tav tm="0">
                                          <p:val>
                                            <p:strVal val="1+#ppt_h/2"/>
                                          </p:val>
                                        </p:tav>
                                        <p:tav tm="100000">
                                          <p:val>
                                            <p:strVal val="#ppt_y"/>
                                          </p:val>
                                        </p:tav>
                                      </p:tavLst>
                                    </p:anim>
                                  </p:childTnLst>
                                </p:cTn>
                              </p:par>
                              <p:par>
                                <p:cTn id="55" presetID="2" presetClass="entr" presetSubtype="4" fill="hold" grpId="1" nodeType="withEffect">
                                  <p:stCondLst>
                                    <p:cond delay="0"/>
                                  </p:stCondLst>
                                  <p:childTnLst>
                                    <p:set>
                                      <p:cBhvr>
                                        <p:cTn id="56" dur="1" fill="hold">
                                          <p:stCondLst>
                                            <p:cond delay="0"/>
                                          </p:stCondLst>
                                        </p:cTn>
                                        <p:tgtEl>
                                          <p:spTgt spid="7"/>
                                        </p:tgtEl>
                                        <p:attrNameLst>
                                          <p:attrName>style.visibility</p:attrName>
                                        </p:attrNameLst>
                                      </p:cBhvr>
                                      <p:to>
                                        <p:strVal val="visible"/>
                                      </p:to>
                                    </p:set>
                                    <p:anim calcmode="lin" valueType="num">
                                      <p:cBhvr additive="base">
                                        <p:cTn id="57" dur="3000" fill="hold"/>
                                        <p:tgtEl>
                                          <p:spTgt spid="7"/>
                                        </p:tgtEl>
                                        <p:attrNameLst>
                                          <p:attrName>ppt_x</p:attrName>
                                        </p:attrNameLst>
                                      </p:cBhvr>
                                      <p:tavLst>
                                        <p:tav tm="0">
                                          <p:val>
                                            <p:strVal val="#ppt_x"/>
                                          </p:val>
                                        </p:tav>
                                        <p:tav tm="100000">
                                          <p:val>
                                            <p:strVal val="#ppt_x"/>
                                          </p:val>
                                        </p:tav>
                                      </p:tavLst>
                                    </p:anim>
                                    <p:anim calcmode="lin" valueType="num">
                                      <p:cBhvr additive="base">
                                        <p:cTn id="58" dur="3000" fill="hold"/>
                                        <p:tgtEl>
                                          <p:spTgt spid="7"/>
                                        </p:tgtEl>
                                        <p:attrNameLst>
                                          <p:attrName>ppt_y</p:attrName>
                                        </p:attrNameLst>
                                      </p:cBhvr>
                                      <p:tavLst>
                                        <p:tav tm="0">
                                          <p:val>
                                            <p:strVal val="1+#ppt_h/2"/>
                                          </p:val>
                                        </p:tav>
                                        <p:tav tm="100000">
                                          <p:val>
                                            <p:strVal val="#ppt_y"/>
                                          </p:val>
                                        </p:tav>
                                      </p:tavLst>
                                    </p:anim>
                                  </p:childTnLst>
                                </p:cTn>
                              </p:par>
                              <p:par>
                                <p:cTn id="59" presetID="2" presetClass="entr" presetSubtype="4" fill="hold" grpId="1" nodeType="withEffect">
                                  <p:stCondLst>
                                    <p:cond delay="0"/>
                                  </p:stCondLst>
                                  <p:childTnLst>
                                    <p:set>
                                      <p:cBhvr>
                                        <p:cTn id="60" dur="1" fill="hold">
                                          <p:stCondLst>
                                            <p:cond delay="0"/>
                                          </p:stCondLst>
                                        </p:cTn>
                                        <p:tgtEl>
                                          <p:spTgt spid="8"/>
                                        </p:tgtEl>
                                        <p:attrNameLst>
                                          <p:attrName>style.visibility</p:attrName>
                                        </p:attrNameLst>
                                      </p:cBhvr>
                                      <p:to>
                                        <p:strVal val="visible"/>
                                      </p:to>
                                    </p:set>
                                    <p:anim calcmode="lin" valueType="num">
                                      <p:cBhvr additive="base">
                                        <p:cTn id="61" dur="3000" fill="hold"/>
                                        <p:tgtEl>
                                          <p:spTgt spid="8"/>
                                        </p:tgtEl>
                                        <p:attrNameLst>
                                          <p:attrName>ppt_x</p:attrName>
                                        </p:attrNameLst>
                                      </p:cBhvr>
                                      <p:tavLst>
                                        <p:tav tm="0">
                                          <p:val>
                                            <p:strVal val="#ppt_x"/>
                                          </p:val>
                                        </p:tav>
                                        <p:tav tm="100000">
                                          <p:val>
                                            <p:strVal val="#ppt_x"/>
                                          </p:val>
                                        </p:tav>
                                      </p:tavLst>
                                    </p:anim>
                                    <p:anim calcmode="lin" valueType="num">
                                      <p:cBhvr additive="base">
                                        <p:cTn id="62" dur="3000" fill="hold"/>
                                        <p:tgtEl>
                                          <p:spTgt spid="8"/>
                                        </p:tgtEl>
                                        <p:attrNameLst>
                                          <p:attrName>ppt_y</p:attrName>
                                        </p:attrNameLst>
                                      </p:cBhvr>
                                      <p:tavLst>
                                        <p:tav tm="0">
                                          <p:val>
                                            <p:strVal val="1+#ppt_h/2"/>
                                          </p:val>
                                        </p:tav>
                                        <p:tav tm="100000">
                                          <p:val>
                                            <p:strVal val="#ppt_y"/>
                                          </p:val>
                                        </p:tav>
                                      </p:tavLst>
                                    </p:anim>
                                  </p:childTnLst>
                                </p:cTn>
                              </p:par>
                              <p:par>
                                <p:cTn id="63" presetID="2" presetClass="entr" presetSubtype="4" fill="hold" grpId="1" nodeType="withEffect">
                                  <p:stCondLst>
                                    <p:cond delay="0"/>
                                  </p:stCondLst>
                                  <p:childTnLst>
                                    <p:set>
                                      <p:cBhvr>
                                        <p:cTn id="64" dur="1" fill="hold">
                                          <p:stCondLst>
                                            <p:cond delay="0"/>
                                          </p:stCondLst>
                                        </p:cTn>
                                        <p:tgtEl>
                                          <p:spTgt spid="9"/>
                                        </p:tgtEl>
                                        <p:attrNameLst>
                                          <p:attrName>style.visibility</p:attrName>
                                        </p:attrNameLst>
                                      </p:cBhvr>
                                      <p:to>
                                        <p:strVal val="visible"/>
                                      </p:to>
                                    </p:set>
                                    <p:anim calcmode="lin" valueType="num">
                                      <p:cBhvr additive="base">
                                        <p:cTn id="65" dur="3000" fill="hold"/>
                                        <p:tgtEl>
                                          <p:spTgt spid="9"/>
                                        </p:tgtEl>
                                        <p:attrNameLst>
                                          <p:attrName>ppt_x</p:attrName>
                                        </p:attrNameLst>
                                      </p:cBhvr>
                                      <p:tavLst>
                                        <p:tav tm="0">
                                          <p:val>
                                            <p:strVal val="#ppt_x"/>
                                          </p:val>
                                        </p:tav>
                                        <p:tav tm="100000">
                                          <p:val>
                                            <p:strVal val="#ppt_x"/>
                                          </p:val>
                                        </p:tav>
                                      </p:tavLst>
                                    </p:anim>
                                    <p:anim calcmode="lin" valueType="num">
                                      <p:cBhvr additive="base">
                                        <p:cTn id="66" dur="3000" fill="hold"/>
                                        <p:tgtEl>
                                          <p:spTgt spid="9"/>
                                        </p:tgtEl>
                                        <p:attrNameLst>
                                          <p:attrName>ppt_y</p:attrName>
                                        </p:attrNameLst>
                                      </p:cBhvr>
                                      <p:tavLst>
                                        <p:tav tm="0">
                                          <p:val>
                                            <p:strVal val="1+#ppt_h/2"/>
                                          </p:val>
                                        </p:tav>
                                        <p:tav tm="100000">
                                          <p:val>
                                            <p:strVal val="#ppt_y"/>
                                          </p:val>
                                        </p:tav>
                                      </p:tavLst>
                                    </p:anim>
                                  </p:childTnLst>
                                </p:cTn>
                              </p:par>
                              <p:par>
                                <p:cTn id="67" presetID="2" presetClass="entr" presetSubtype="4" fill="hold" grpId="1" nodeType="withEffect">
                                  <p:stCondLst>
                                    <p:cond delay="0"/>
                                  </p:stCondLst>
                                  <p:childTnLst>
                                    <p:set>
                                      <p:cBhvr>
                                        <p:cTn id="68" dur="1" fill="hold">
                                          <p:stCondLst>
                                            <p:cond delay="0"/>
                                          </p:stCondLst>
                                        </p:cTn>
                                        <p:tgtEl>
                                          <p:spTgt spid="10"/>
                                        </p:tgtEl>
                                        <p:attrNameLst>
                                          <p:attrName>style.visibility</p:attrName>
                                        </p:attrNameLst>
                                      </p:cBhvr>
                                      <p:to>
                                        <p:strVal val="visible"/>
                                      </p:to>
                                    </p:set>
                                    <p:anim calcmode="lin" valueType="num">
                                      <p:cBhvr additive="base">
                                        <p:cTn id="69" dur="3000" fill="hold"/>
                                        <p:tgtEl>
                                          <p:spTgt spid="10"/>
                                        </p:tgtEl>
                                        <p:attrNameLst>
                                          <p:attrName>ppt_x</p:attrName>
                                        </p:attrNameLst>
                                      </p:cBhvr>
                                      <p:tavLst>
                                        <p:tav tm="0">
                                          <p:val>
                                            <p:strVal val="#ppt_x"/>
                                          </p:val>
                                        </p:tav>
                                        <p:tav tm="100000">
                                          <p:val>
                                            <p:strVal val="#ppt_x"/>
                                          </p:val>
                                        </p:tav>
                                      </p:tavLst>
                                    </p:anim>
                                    <p:anim calcmode="lin" valueType="num">
                                      <p:cBhvr additive="base">
                                        <p:cTn id="70" dur="3000" fill="hold"/>
                                        <p:tgtEl>
                                          <p:spTgt spid="10"/>
                                        </p:tgtEl>
                                        <p:attrNameLst>
                                          <p:attrName>ppt_y</p:attrName>
                                        </p:attrNameLst>
                                      </p:cBhvr>
                                      <p:tavLst>
                                        <p:tav tm="0">
                                          <p:val>
                                            <p:strVal val="1+#ppt_h/2"/>
                                          </p:val>
                                        </p:tav>
                                        <p:tav tm="100000">
                                          <p:val>
                                            <p:strVal val="#ppt_y"/>
                                          </p:val>
                                        </p:tav>
                                      </p:tavLst>
                                    </p:anim>
                                  </p:childTnLst>
                                </p:cTn>
                              </p:par>
                              <p:par>
                                <p:cTn id="71" presetID="2" presetClass="entr" presetSubtype="4" fill="hold" grpId="1" nodeType="withEffect">
                                  <p:stCondLst>
                                    <p:cond delay="0"/>
                                  </p:stCondLst>
                                  <p:childTnLst>
                                    <p:set>
                                      <p:cBhvr>
                                        <p:cTn id="72" dur="1" fill="hold">
                                          <p:stCondLst>
                                            <p:cond delay="0"/>
                                          </p:stCondLst>
                                        </p:cTn>
                                        <p:tgtEl>
                                          <p:spTgt spid="11"/>
                                        </p:tgtEl>
                                        <p:attrNameLst>
                                          <p:attrName>style.visibility</p:attrName>
                                        </p:attrNameLst>
                                      </p:cBhvr>
                                      <p:to>
                                        <p:strVal val="visible"/>
                                      </p:to>
                                    </p:set>
                                    <p:anim calcmode="lin" valueType="num">
                                      <p:cBhvr additive="base">
                                        <p:cTn id="73" dur="3000" fill="hold"/>
                                        <p:tgtEl>
                                          <p:spTgt spid="11"/>
                                        </p:tgtEl>
                                        <p:attrNameLst>
                                          <p:attrName>ppt_x</p:attrName>
                                        </p:attrNameLst>
                                      </p:cBhvr>
                                      <p:tavLst>
                                        <p:tav tm="0">
                                          <p:val>
                                            <p:strVal val="#ppt_x"/>
                                          </p:val>
                                        </p:tav>
                                        <p:tav tm="100000">
                                          <p:val>
                                            <p:strVal val="#ppt_x"/>
                                          </p:val>
                                        </p:tav>
                                      </p:tavLst>
                                    </p:anim>
                                    <p:anim calcmode="lin" valueType="num">
                                      <p:cBhvr additive="base">
                                        <p:cTn id="74" dur="3000" fill="hold"/>
                                        <p:tgtEl>
                                          <p:spTgt spid="11"/>
                                        </p:tgtEl>
                                        <p:attrNameLst>
                                          <p:attrName>ppt_y</p:attrName>
                                        </p:attrNameLst>
                                      </p:cBhvr>
                                      <p:tavLst>
                                        <p:tav tm="0">
                                          <p:val>
                                            <p:strVal val="1+#ppt_h/2"/>
                                          </p:val>
                                        </p:tav>
                                        <p:tav tm="100000">
                                          <p:val>
                                            <p:strVal val="#ppt_y"/>
                                          </p:val>
                                        </p:tav>
                                      </p:tavLst>
                                    </p:anim>
                                  </p:childTnLst>
                                </p:cTn>
                              </p:par>
                              <p:par>
                                <p:cTn id="75" presetID="2" presetClass="entr" presetSubtype="4" fill="hold" grpId="1" nodeType="withEffect">
                                  <p:stCondLst>
                                    <p:cond delay="0"/>
                                  </p:stCondLst>
                                  <p:childTnLst>
                                    <p:set>
                                      <p:cBhvr>
                                        <p:cTn id="76" dur="1" fill="hold">
                                          <p:stCondLst>
                                            <p:cond delay="0"/>
                                          </p:stCondLst>
                                        </p:cTn>
                                        <p:tgtEl>
                                          <p:spTgt spid="12"/>
                                        </p:tgtEl>
                                        <p:attrNameLst>
                                          <p:attrName>style.visibility</p:attrName>
                                        </p:attrNameLst>
                                      </p:cBhvr>
                                      <p:to>
                                        <p:strVal val="visible"/>
                                      </p:to>
                                    </p:set>
                                    <p:anim calcmode="lin" valueType="num">
                                      <p:cBhvr additive="base">
                                        <p:cTn id="77" dur="3000" fill="hold"/>
                                        <p:tgtEl>
                                          <p:spTgt spid="12"/>
                                        </p:tgtEl>
                                        <p:attrNameLst>
                                          <p:attrName>ppt_x</p:attrName>
                                        </p:attrNameLst>
                                      </p:cBhvr>
                                      <p:tavLst>
                                        <p:tav tm="0">
                                          <p:val>
                                            <p:strVal val="#ppt_x"/>
                                          </p:val>
                                        </p:tav>
                                        <p:tav tm="100000">
                                          <p:val>
                                            <p:strVal val="#ppt_x"/>
                                          </p:val>
                                        </p:tav>
                                      </p:tavLst>
                                    </p:anim>
                                    <p:anim calcmode="lin" valueType="num">
                                      <p:cBhvr additive="base">
                                        <p:cTn id="78" dur="3000" fill="hold"/>
                                        <p:tgtEl>
                                          <p:spTgt spid="12"/>
                                        </p:tgtEl>
                                        <p:attrNameLst>
                                          <p:attrName>ppt_y</p:attrName>
                                        </p:attrNameLst>
                                      </p:cBhvr>
                                      <p:tavLst>
                                        <p:tav tm="0">
                                          <p:val>
                                            <p:strVal val="1+#ppt_h/2"/>
                                          </p:val>
                                        </p:tav>
                                        <p:tav tm="100000">
                                          <p:val>
                                            <p:strVal val="#ppt_y"/>
                                          </p:val>
                                        </p:tav>
                                      </p:tavLst>
                                    </p:anim>
                                  </p:childTnLst>
                                </p:cTn>
                              </p:par>
                              <p:par>
                                <p:cTn id="79" presetID="2" presetClass="entr" presetSubtype="4" fill="hold" grpId="1" nodeType="withEffect">
                                  <p:stCondLst>
                                    <p:cond delay="0"/>
                                  </p:stCondLst>
                                  <p:childTnLst>
                                    <p:set>
                                      <p:cBhvr>
                                        <p:cTn id="80" dur="1" fill="hold">
                                          <p:stCondLst>
                                            <p:cond delay="0"/>
                                          </p:stCondLst>
                                        </p:cTn>
                                        <p:tgtEl>
                                          <p:spTgt spid="13"/>
                                        </p:tgtEl>
                                        <p:attrNameLst>
                                          <p:attrName>style.visibility</p:attrName>
                                        </p:attrNameLst>
                                      </p:cBhvr>
                                      <p:to>
                                        <p:strVal val="visible"/>
                                      </p:to>
                                    </p:set>
                                    <p:anim calcmode="lin" valueType="num">
                                      <p:cBhvr additive="base">
                                        <p:cTn id="81" dur="3000" fill="hold"/>
                                        <p:tgtEl>
                                          <p:spTgt spid="13"/>
                                        </p:tgtEl>
                                        <p:attrNameLst>
                                          <p:attrName>ppt_x</p:attrName>
                                        </p:attrNameLst>
                                      </p:cBhvr>
                                      <p:tavLst>
                                        <p:tav tm="0">
                                          <p:val>
                                            <p:strVal val="#ppt_x"/>
                                          </p:val>
                                        </p:tav>
                                        <p:tav tm="100000">
                                          <p:val>
                                            <p:strVal val="#ppt_x"/>
                                          </p:val>
                                        </p:tav>
                                      </p:tavLst>
                                    </p:anim>
                                    <p:anim calcmode="lin" valueType="num">
                                      <p:cBhvr additive="base">
                                        <p:cTn id="82" dur="3000" fill="hold"/>
                                        <p:tgtEl>
                                          <p:spTgt spid="13"/>
                                        </p:tgtEl>
                                        <p:attrNameLst>
                                          <p:attrName>ppt_y</p:attrName>
                                        </p:attrNameLst>
                                      </p:cBhvr>
                                      <p:tavLst>
                                        <p:tav tm="0">
                                          <p:val>
                                            <p:strVal val="1+#ppt_h/2"/>
                                          </p:val>
                                        </p:tav>
                                        <p:tav tm="100000">
                                          <p:val>
                                            <p:strVal val="#ppt_y"/>
                                          </p:val>
                                        </p:tav>
                                      </p:tavLst>
                                    </p:anim>
                                  </p:childTnLst>
                                </p:cTn>
                              </p:par>
                              <p:par>
                                <p:cTn id="83" presetID="2" presetClass="entr" presetSubtype="4" fill="hold" grpId="1" nodeType="withEffect">
                                  <p:stCondLst>
                                    <p:cond delay="0"/>
                                  </p:stCondLst>
                                  <p:childTnLst>
                                    <p:set>
                                      <p:cBhvr>
                                        <p:cTn id="84" dur="1" fill="hold">
                                          <p:stCondLst>
                                            <p:cond delay="0"/>
                                          </p:stCondLst>
                                        </p:cTn>
                                        <p:tgtEl>
                                          <p:spTgt spid="14"/>
                                        </p:tgtEl>
                                        <p:attrNameLst>
                                          <p:attrName>style.visibility</p:attrName>
                                        </p:attrNameLst>
                                      </p:cBhvr>
                                      <p:to>
                                        <p:strVal val="visible"/>
                                      </p:to>
                                    </p:set>
                                    <p:anim calcmode="lin" valueType="num">
                                      <p:cBhvr additive="base">
                                        <p:cTn id="85" dur="3000" fill="hold"/>
                                        <p:tgtEl>
                                          <p:spTgt spid="14"/>
                                        </p:tgtEl>
                                        <p:attrNameLst>
                                          <p:attrName>ppt_x</p:attrName>
                                        </p:attrNameLst>
                                      </p:cBhvr>
                                      <p:tavLst>
                                        <p:tav tm="0">
                                          <p:val>
                                            <p:strVal val="#ppt_x"/>
                                          </p:val>
                                        </p:tav>
                                        <p:tav tm="100000">
                                          <p:val>
                                            <p:strVal val="#ppt_x"/>
                                          </p:val>
                                        </p:tav>
                                      </p:tavLst>
                                    </p:anim>
                                    <p:anim calcmode="lin" valueType="num">
                                      <p:cBhvr additive="base">
                                        <p:cTn id="86" dur="3000" fill="hold"/>
                                        <p:tgtEl>
                                          <p:spTgt spid="14"/>
                                        </p:tgtEl>
                                        <p:attrNameLst>
                                          <p:attrName>ppt_y</p:attrName>
                                        </p:attrNameLst>
                                      </p:cBhvr>
                                      <p:tavLst>
                                        <p:tav tm="0">
                                          <p:val>
                                            <p:strVal val="1+#ppt_h/2"/>
                                          </p:val>
                                        </p:tav>
                                        <p:tav tm="100000">
                                          <p:val>
                                            <p:strVal val="#ppt_y"/>
                                          </p:val>
                                        </p:tav>
                                      </p:tavLst>
                                    </p:anim>
                                  </p:childTnLst>
                                </p:cTn>
                              </p:par>
                              <p:par>
                                <p:cTn id="87" presetID="2" presetClass="entr" presetSubtype="4" fill="hold" grpId="1" nodeType="withEffect">
                                  <p:stCondLst>
                                    <p:cond delay="0"/>
                                  </p:stCondLst>
                                  <p:childTnLst>
                                    <p:set>
                                      <p:cBhvr>
                                        <p:cTn id="88" dur="1" fill="hold">
                                          <p:stCondLst>
                                            <p:cond delay="0"/>
                                          </p:stCondLst>
                                        </p:cTn>
                                        <p:tgtEl>
                                          <p:spTgt spid="15"/>
                                        </p:tgtEl>
                                        <p:attrNameLst>
                                          <p:attrName>style.visibility</p:attrName>
                                        </p:attrNameLst>
                                      </p:cBhvr>
                                      <p:to>
                                        <p:strVal val="visible"/>
                                      </p:to>
                                    </p:set>
                                    <p:anim calcmode="lin" valueType="num">
                                      <p:cBhvr additive="base">
                                        <p:cTn id="89" dur="3000" fill="hold"/>
                                        <p:tgtEl>
                                          <p:spTgt spid="15"/>
                                        </p:tgtEl>
                                        <p:attrNameLst>
                                          <p:attrName>ppt_x</p:attrName>
                                        </p:attrNameLst>
                                      </p:cBhvr>
                                      <p:tavLst>
                                        <p:tav tm="0">
                                          <p:val>
                                            <p:strVal val="#ppt_x"/>
                                          </p:val>
                                        </p:tav>
                                        <p:tav tm="100000">
                                          <p:val>
                                            <p:strVal val="#ppt_x"/>
                                          </p:val>
                                        </p:tav>
                                      </p:tavLst>
                                    </p:anim>
                                    <p:anim calcmode="lin" valueType="num">
                                      <p:cBhvr additive="base">
                                        <p:cTn id="90" dur="3000" fill="hold"/>
                                        <p:tgtEl>
                                          <p:spTgt spid="15"/>
                                        </p:tgtEl>
                                        <p:attrNameLst>
                                          <p:attrName>ppt_y</p:attrName>
                                        </p:attrNameLst>
                                      </p:cBhvr>
                                      <p:tavLst>
                                        <p:tav tm="0">
                                          <p:val>
                                            <p:strVal val="1+#ppt_h/2"/>
                                          </p:val>
                                        </p:tav>
                                        <p:tav tm="100000">
                                          <p:val>
                                            <p:strVal val="#ppt_y"/>
                                          </p:val>
                                        </p:tav>
                                      </p:tavLst>
                                    </p:anim>
                                  </p:childTnLst>
                                </p:cTn>
                              </p:par>
                              <p:par>
                                <p:cTn id="91" presetID="2" presetClass="entr" presetSubtype="4" fill="hold" grpId="1" nodeType="withEffect">
                                  <p:stCondLst>
                                    <p:cond delay="0"/>
                                  </p:stCondLst>
                                  <p:childTnLst>
                                    <p:set>
                                      <p:cBhvr>
                                        <p:cTn id="92" dur="1" fill="hold">
                                          <p:stCondLst>
                                            <p:cond delay="0"/>
                                          </p:stCondLst>
                                        </p:cTn>
                                        <p:tgtEl>
                                          <p:spTgt spid="16"/>
                                        </p:tgtEl>
                                        <p:attrNameLst>
                                          <p:attrName>style.visibility</p:attrName>
                                        </p:attrNameLst>
                                      </p:cBhvr>
                                      <p:to>
                                        <p:strVal val="visible"/>
                                      </p:to>
                                    </p:set>
                                    <p:anim calcmode="lin" valueType="num">
                                      <p:cBhvr additive="base">
                                        <p:cTn id="93" dur="3000" fill="hold"/>
                                        <p:tgtEl>
                                          <p:spTgt spid="16"/>
                                        </p:tgtEl>
                                        <p:attrNameLst>
                                          <p:attrName>ppt_x</p:attrName>
                                        </p:attrNameLst>
                                      </p:cBhvr>
                                      <p:tavLst>
                                        <p:tav tm="0">
                                          <p:val>
                                            <p:strVal val="#ppt_x"/>
                                          </p:val>
                                        </p:tav>
                                        <p:tav tm="100000">
                                          <p:val>
                                            <p:strVal val="#ppt_x"/>
                                          </p:val>
                                        </p:tav>
                                      </p:tavLst>
                                    </p:anim>
                                    <p:anim calcmode="lin" valueType="num">
                                      <p:cBhvr additive="base">
                                        <p:cTn id="94" dur="3000" fill="hold"/>
                                        <p:tgtEl>
                                          <p:spTgt spid="16"/>
                                        </p:tgtEl>
                                        <p:attrNameLst>
                                          <p:attrName>ppt_y</p:attrName>
                                        </p:attrNameLst>
                                      </p:cBhvr>
                                      <p:tavLst>
                                        <p:tav tm="0">
                                          <p:val>
                                            <p:strVal val="1+#ppt_h/2"/>
                                          </p:val>
                                        </p:tav>
                                        <p:tav tm="100000">
                                          <p:val>
                                            <p:strVal val="#ppt_y"/>
                                          </p:val>
                                        </p:tav>
                                      </p:tavLst>
                                    </p:anim>
                                  </p:childTnLst>
                                </p:cTn>
                              </p:par>
                              <p:par>
                                <p:cTn id="95" presetID="2" presetClass="entr" presetSubtype="4" fill="hold" grpId="1" nodeType="withEffect">
                                  <p:stCondLst>
                                    <p:cond delay="0"/>
                                  </p:stCondLst>
                                  <p:childTnLst>
                                    <p:set>
                                      <p:cBhvr>
                                        <p:cTn id="96" dur="1" fill="hold">
                                          <p:stCondLst>
                                            <p:cond delay="0"/>
                                          </p:stCondLst>
                                        </p:cTn>
                                        <p:tgtEl>
                                          <p:spTgt spid="17"/>
                                        </p:tgtEl>
                                        <p:attrNameLst>
                                          <p:attrName>style.visibility</p:attrName>
                                        </p:attrNameLst>
                                      </p:cBhvr>
                                      <p:to>
                                        <p:strVal val="visible"/>
                                      </p:to>
                                    </p:set>
                                    <p:anim calcmode="lin" valueType="num">
                                      <p:cBhvr additive="base">
                                        <p:cTn id="97" dur="3000" fill="hold"/>
                                        <p:tgtEl>
                                          <p:spTgt spid="17"/>
                                        </p:tgtEl>
                                        <p:attrNameLst>
                                          <p:attrName>ppt_x</p:attrName>
                                        </p:attrNameLst>
                                      </p:cBhvr>
                                      <p:tavLst>
                                        <p:tav tm="0">
                                          <p:val>
                                            <p:strVal val="#ppt_x"/>
                                          </p:val>
                                        </p:tav>
                                        <p:tav tm="100000">
                                          <p:val>
                                            <p:strVal val="#ppt_x"/>
                                          </p:val>
                                        </p:tav>
                                      </p:tavLst>
                                    </p:anim>
                                    <p:anim calcmode="lin" valueType="num">
                                      <p:cBhvr additive="base">
                                        <p:cTn id="98" dur="3000" fill="hold"/>
                                        <p:tgtEl>
                                          <p:spTgt spid="17"/>
                                        </p:tgtEl>
                                        <p:attrNameLst>
                                          <p:attrName>ppt_y</p:attrName>
                                        </p:attrNameLst>
                                      </p:cBhvr>
                                      <p:tavLst>
                                        <p:tav tm="0">
                                          <p:val>
                                            <p:strVal val="1+#ppt_h/2"/>
                                          </p:val>
                                        </p:tav>
                                        <p:tav tm="100000">
                                          <p:val>
                                            <p:strVal val="#ppt_y"/>
                                          </p:val>
                                        </p:tav>
                                      </p:tavLst>
                                    </p:anim>
                                  </p:childTnLst>
                                </p:cTn>
                              </p:par>
                              <p:par>
                                <p:cTn id="99" presetID="35" presetClass="entr" presetSubtype="0" fill="hold" grpId="2" nodeType="withEffect">
                                  <p:stCondLst>
                                    <p:cond delay="0"/>
                                  </p:stCondLst>
                                  <p:childTnLst>
                                    <p:set>
                                      <p:cBhvr>
                                        <p:cTn id="100" dur="1" fill="hold">
                                          <p:stCondLst>
                                            <p:cond delay="0"/>
                                          </p:stCondLst>
                                        </p:cTn>
                                        <p:tgtEl>
                                          <p:spTgt spid="5"/>
                                        </p:tgtEl>
                                        <p:attrNameLst>
                                          <p:attrName>style.visibility</p:attrName>
                                        </p:attrNameLst>
                                      </p:cBhvr>
                                      <p:to>
                                        <p:strVal val="visible"/>
                                      </p:to>
                                    </p:set>
                                    <p:animEffect transition="in" filter="fade">
                                      <p:cBhvr>
                                        <p:cTn id="101" dur="3000"/>
                                        <p:tgtEl>
                                          <p:spTgt spid="5"/>
                                        </p:tgtEl>
                                      </p:cBhvr>
                                    </p:animEffect>
                                    <p:anim calcmode="lin" valueType="num">
                                      <p:cBhvr>
                                        <p:cTn id="102" dur="3000" fill="hold"/>
                                        <p:tgtEl>
                                          <p:spTgt spid="5"/>
                                        </p:tgtEl>
                                        <p:attrNameLst>
                                          <p:attrName>style.rotation</p:attrName>
                                        </p:attrNameLst>
                                      </p:cBhvr>
                                      <p:tavLst>
                                        <p:tav tm="0">
                                          <p:val>
                                            <p:fltVal val="720"/>
                                          </p:val>
                                        </p:tav>
                                        <p:tav tm="100000">
                                          <p:val>
                                            <p:fltVal val="0"/>
                                          </p:val>
                                        </p:tav>
                                      </p:tavLst>
                                    </p:anim>
                                    <p:anim calcmode="lin" valueType="num">
                                      <p:cBhvr>
                                        <p:cTn id="103" dur="3000" fill="hold"/>
                                        <p:tgtEl>
                                          <p:spTgt spid="5"/>
                                        </p:tgtEl>
                                        <p:attrNameLst>
                                          <p:attrName>ppt_h</p:attrName>
                                        </p:attrNameLst>
                                      </p:cBhvr>
                                      <p:tavLst>
                                        <p:tav tm="0">
                                          <p:val>
                                            <p:fltVal val="0"/>
                                          </p:val>
                                        </p:tav>
                                        <p:tav tm="100000">
                                          <p:val>
                                            <p:strVal val="#ppt_h"/>
                                          </p:val>
                                        </p:tav>
                                      </p:tavLst>
                                    </p:anim>
                                    <p:anim calcmode="lin" valueType="num">
                                      <p:cBhvr>
                                        <p:cTn id="104" dur="3000" fill="hold"/>
                                        <p:tgtEl>
                                          <p:spTgt spid="5"/>
                                        </p:tgtEl>
                                        <p:attrNameLst>
                                          <p:attrName>ppt_w</p:attrName>
                                        </p:attrNameLst>
                                      </p:cBhvr>
                                      <p:tavLst>
                                        <p:tav tm="0">
                                          <p:val>
                                            <p:fltVal val="0"/>
                                          </p:val>
                                        </p:tav>
                                        <p:tav tm="100000">
                                          <p:val>
                                            <p:strVal val="#ppt_w"/>
                                          </p:val>
                                        </p:tav>
                                      </p:tavLst>
                                    </p:anim>
                                  </p:childTnLst>
                                </p:cTn>
                              </p:par>
                              <p:par>
                                <p:cTn id="105" presetID="35" presetClass="entr" presetSubtype="0" fill="hold" grpId="2" nodeType="withEffect">
                                  <p:stCondLst>
                                    <p:cond delay="0"/>
                                  </p:stCondLst>
                                  <p:childTnLst>
                                    <p:set>
                                      <p:cBhvr>
                                        <p:cTn id="106" dur="1" fill="hold">
                                          <p:stCondLst>
                                            <p:cond delay="0"/>
                                          </p:stCondLst>
                                        </p:cTn>
                                        <p:tgtEl>
                                          <p:spTgt spid="6"/>
                                        </p:tgtEl>
                                        <p:attrNameLst>
                                          <p:attrName>style.visibility</p:attrName>
                                        </p:attrNameLst>
                                      </p:cBhvr>
                                      <p:to>
                                        <p:strVal val="visible"/>
                                      </p:to>
                                    </p:set>
                                    <p:animEffect transition="in" filter="fade">
                                      <p:cBhvr>
                                        <p:cTn id="107" dur="3000"/>
                                        <p:tgtEl>
                                          <p:spTgt spid="6"/>
                                        </p:tgtEl>
                                      </p:cBhvr>
                                    </p:animEffect>
                                    <p:anim calcmode="lin" valueType="num">
                                      <p:cBhvr>
                                        <p:cTn id="108" dur="3000" fill="hold"/>
                                        <p:tgtEl>
                                          <p:spTgt spid="6"/>
                                        </p:tgtEl>
                                        <p:attrNameLst>
                                          <p:attrName>style.rotation</p:attrName>
                                        </p:attrNameLst>
                                      </p:cBhvr>
                                      <p:tavLst>
                                        <p:tav tm="0">
                                          <p:val>
                                            <p:fltVal val="720"/>
                                          </p:val>
                                        </p:tav>
                                        <p:tav tm="100000">
                                          <p:val>
                                            <p:fltVal val="0"/>
                                          </p:val>
                                        </p:tav>
                                      </p:tavLst>
                                    </p:anim>
                                    <p:anim calcmode="lin" valueType="num">
                                      <p:cBhvr>
                                        <p:cTn id="109" dur="3000" fill="hold"/>
                                        <p:tgtEl>
                                          <p:spTgt spid="6"/>
                                        </p:tgtEl>
                                        <p:attrNameLst>
                                          <p:attrName>ppt_h</p:attrName>
                                        </p:attrNameLst>
                                      </p:cBhvr>
                                      <p:tavLst>
                                        <p:tav tm="0">
                                          <p:val>
                                            <p:fltVal val="0"/>
                                          </p:val>
                                        </p:tav>
                                        <p:tav tm="100000">
                                          <p:val>
                                            <p:strVal val="#ppt_h"/>
                                          </p:val>
                                        </p:tav>
                                      </p:tavLst>
                                    </p:anim>
                                    <p:anim calcmode="lin" valueType="num">
                                      <p:cBhvr>
                                        <p:cTn id="110" dur="3000" fill="hold"/>
                                        <p:tgtEl>
                                          <p:spTgt spid="6"/>
                                        </p:tgtEl>
                                        <p:attrNameLst>
                                          <p:attrName>ppt_w</p:attrName>
                                        </p:attrNameLst>
                                      </p:cBhvr>
                                      <p:tavLst>
                                        <p:tav tm="0">
                                          <p:val>
                                            <p:fltVal val="0"/>
                                          </p:val>
                                        </p:tav>
                                        <p:tav tm="100000">
                                          <p:val>
                                            <p:strVal val="#ppt_w"/>
                                          </p:val>
                                        </p:tav>
                                      </p:tavLst>
                                    </p:anim>
                                  </p:childTnLst>
                                </p:cTn>
                              </p:par>
                              <p:par>
                                <p:cTn id="111" presetID="35" presetClass="entr" presetSubtype="0" fill="hold" grpId="2" nodeType="withEffect">
                                  <p:stCondLst>
                                    <p:cond delay="0"/>
                                  </p:stCondLst>
                                  <p:childTnLst>
                                    <p:set>
                                      <p:cBhvr>
                                        <p:cTn id="112" dur="1" fill="hold">
                                          <p:stCondLst>
                                            <p:cond delay="0"/>
                                          </p:stCondLst>
                                        </p:cTn>
                                        <p:tgtEl>
                                          <p:spTgt spid="7"/>
                                        </p:tgtEl>
                                        <p:attrNameLst>
                                          <p:attrName>style.visibility</p:attrName>
                                        </p:attrNameLst>
                                      </p:cBhvr>
                                      <p:to>
                                        <p:strVal val="visible"/>
                                      </p:to>
                                    </p:set>
                                    <p:animEffect transition="in" filter="fade">
                                      <p:cBhvr>
                                        <p:cTn id="113" dur="3000"/>
                                        <p:tgtEl>
                                          <p:spTgt spid="7"/>
                                        </p:tgtEl>
                                      </p:cBhvr>
                                    </p:animEffect>
                                    <p:anim calcmode="lin" valueType="num">
                                      <p:cBhvr>
                                        <p:cTn id="114" dur="3000" fill="hold"/>
                                        <p:tgtEl>
                                          <p:spTgt spid="7"/>
                                        </p:tgtEl>
                                        <p:attrNameLst>
                                          <p:attrName>style.rotation</p:attrName>
                                        </p:attrNameLst>
                                      </p:cBhvr>
                                      <p:tavLst>
                                        <p:tav tm="0">
                                          <p:val>
                                            <p:fltVal val="720"/>
                                          </p:val>
                                        </p:tav>
                                        <p:tav tm="100000">
                                          <p:val>
                                            <p:fltVal val="0"/>
                                          </p:val>
                                        </p:tav>
                                      </p:tavLst>
                                    </p:anim>
                                    <p:anim calcmode="lin" valueType="num">
                                      <p:cBhvr>
                                        <p:cTn id="115" dur="3000" fill="hold"/>
                                        <p:tgtEl>
                                          <p:spTgt spid="7"/>
                                        </p:tgtEl>
                                        <p:attrNameLst>
                                          <p:attrName>ppt_h</p:attrName>
                                        </p:attrNameLst>
                                      </p:cBhvr>
                                      <p:tavLst>
                                        <p:tav tm="0">
                                          <p:val>
                                            <p:fltVal val="0"/>
                                          </p:val>
                                        </p:tav>
                                        <p:tav tm="100000">
                                          <p:val>
                                            <p:strVal val="#ppt_h"/>
                                          </p:val>
                                        </p:tav>
                                      </p:tavLst>
                                    </p:anim>
                                    <p:anim calcmode="lin" valueType="num">
                                      <p:cBhvr>
                                        <p:cTn id="116" dur="3000" fill="hold"/>
                                        <p:tgtEl>
                                          <p:spTgt spid="7"/>
                                        </p:tgtEl>
                                        <p:attrNameLst>
                                          <p:attrName>ppt_w</p:attrName>
                                        </p:attrNameLst>
                                      </p:cBhvr>
                                      <p:tavLst>
                                        <p:tav tm="0">
                                          <p:val>
                                            <p:fltVal val="0"/>
                                          </p:val>
                                        </p:tav>
                                        <p:tav tm="100000">
                                          <p:val>
                                            <p:strVal val="#ppt_w"/>
                                          </p:val>
                                        </p:tav>
                                      </p:tavLst>
                                    </p:anim>
                                  </p:childTnLst>
                                </p:cTn>
                              </p:par>
                              <p:par>
                                <p:cTn id="117" presetID="35" presetClass="entr" presetSubtype="0" fill="hold" grpId="2" nodeType="withEffect">
                                  <p:stCondLst>
                                    <p:cond delay="0"/>
                                  </p:stCondLst>
                                  <p:childTnLst>
                                    <p:set>
                                      <p:cBhvr>
                                        <p:cTn id="118" dur="1" fill="hold">
                                          <p:stCondLst>
                                            <p:cond delay="0"/>
                                          </p:stCondLst>
                                        </p:cTn>
                                        <p:tgtEl>
                                          <p:spTgt spid="8"/>
                                        </p:tgtEl>
                                        <p:attrNameLst>
                                          <p:attrName>style.visibility</p:attrName>
                                        </p:attrNameLst>
                                      </p:cBhvr>
                                      <p:to>
                                        <p:strVal val="visible"/>
                                      </p:to>
                                    </p:set>
                                    <p:animEffect transition="in" filter="fade">
                                      <p:cBhvr>
                                        <p:cTn id="119" dur="3000"/>
                                        <p:tgtEl>
                                          <p:spTgt spid="8"/>
                                        </p:tgtEl>
                                      </p:cBhvr>
                                    </p:animEffect>
                                    <p:anim calcmode="lin" valueType="num">
                                      <p:cBhvr>
                                        <p:cTn id="120" dur="3000" fill="hold"/>
                                        <p:tgtEl>
                                          <p:spTgt spid="8"/>
                                        </p:tgtEl>
                                        <p:attrNameLst>
                                          <p:attrName>style.rotation</p:attrName>
                                        </p:attrNameLst>
                                      </p:cBhvr>
                                      <p:tavLst>
                                        <p:tav tm="0">
                                          <p:val>
                                            <p:fltVal val="720"/>
                                          </p:val>
                                        </p:tav>
                                        <p:tav tm="100000">
                                          <p:val>
                                            <p:fltVal val="0"/>
                                          </p:val>
                                        </p:tav>
                                      </p:tavLst>
                                    </p:anim>
                                    <p:anim calcmode="lin" valueType="num">
                                      <p:cBhvr>
                                        <p:cTn id="121" dur="3000" fill="hold"/>
                                        <p:tgtEl>
                                          <p:spTgt spid="8"/>
                                        </p:tgtEl>
                                        <p:attrNameLst>
                                          <p:attrName>ppt_h</p:attrName>
                                        </p:attrNameLst>
                                      </p:cBhvr>
                                      <p:tavLst>
                                        <p:tav tm="0">
                                          <p:val>
                                            <p:fltVal val="0"/>
                                          </p:val>
                                        </p:tav>
                                        <p:tav tm="100000">
                                          <p:val>
                                            <p:strVal val="#ppt_h"/>
                                          </p:val>
                                        </p:tav>
                                      </p:tavLst>
                                    </p:anim>
                                    <p:anim calcmode="lin" valueType="num">
                                      <p:cBhvr>
                                        <p:cTn id="122" dur="3000" fill="hold"/>
                                        <p:tgtEl>
                                          <p:spTgt spid="8"/>
                                        </p:tgtEl>
                                        <p:attrNameLst>
                                          <p:attrName>ppt_w</p:attrName>
                                        </p:attrNameLst>
                                      </p:cBhvr>
                                      <p:tavLst>
                                        <p:tav tm="0">
                                          <p:val>
                                            <p:fltVal val="0"/>
                                          </p:val>
                                        </p:tav>
                                        <p:tav tm="100000">
                                          <p:val>
                                            <p:strVal val="#ppt_w"/>
                                          </p:val>
                                        </p:tav>
                                      </p:tavLst>
                                    </p:anim>
                                  </p:childTnLst>
                                </p:cTn>
                              </p:par>
                              <p:par>
                                <p:cTn id="123" presetID="35" presetClass="entr" presetSubtype="0" fill="hold" grpId="2" nodeType="withEffect">
                                  <p:stCondLst>
                                    <p:cond delay="0"/>
                                  </p:stCondLst>
                                  <p:childTnLst>
                                    <p:set>
                                      <p:cBhvr>
                                        <p:cTn id="124" dur="1" fill="hold">
                                          <p:stCondLst>
                                            <p:cond delay="0"/>
                                          </p:stCondLst>
                                        </p:cTn>
                                        <p:tgtEl>
                                          <p:spTgt spid="9"/>
                                        </p:tgtEl>
                                        <p:attrNameLst>
                                          <p:attrName>style.visibility</p:attrName>
                                        </p:attrNameLst>
                                      </p:cBhvr>
                                      <p:to>
                                        <p:strVal val="visible"/>
                                      </p:to>
                                    </p:set>
                                    <p:animEffect transition="in" filter="fade">
                                      <p:cBhvr>
                                        <p:cTn id="125" dur="3000"/>
                                        <p:tgtEl>
                                          <p:spTgt spid="9"/>
                                        </p:tgtEl>
                                      </p:cBhvr>
                                    </p:animEffect>
                                    <p:anim calcmode="lin" valueType="num">
                                      <p:cBhvr>
                                        <p:cTn id="126" dur="3000" fill="hold"/>
                                        <p:tgtEl>
                                          <p:spTgt spid="9"/>
                                        </p:tgtEl>
                                        <p:attrNameLst>
                                          <p:attrName>style.rotation</p:attrName>
                                        </p:attrNameLst>
                                      </p:cBhvr>
                                      <p:tavLst>
                                        <p:tav tm="0">
                                          <p:val>
                                            <p:fltVal val="720"/>
                                          </p:val>
                                        </p:tav>
                                        <p:tav tm="100000">
                                          <p:val>
                                            <p:fltVal val="0"/>
                                          </p:val>
                                        </p:tav>
                                      </p:tavLst>
                                    </p:anim>
                                    <p:anim calcmode="lin" valueType="num">
                                      <p:cBhvr>
                                        <p:cTn id="127" dur="3000" fill="hold"/>
                                        <p:tgtEl>
                                          <p:spTgt spid="9"/>
                                        </p:tgtEl>
                                        <p:attrNameLst>
                                          <p:attrName>ppt_h</p:attrName>
                                        </p:attrNameLst>
                                      </p:cBhvr>
                                      <p:tavLst>
                                        <p:tav tm="0">
                                          <p:val>
                                            <p:fltVal val="0"/>
                                          </p:val>
                                        </p:tav>
                                        <p:tav tm="100000">
                                          <p:val>
                                            <p:strVal val="#ppt_h"/>
                                          </p:val>
                                        </p:tav>
                                      </p:tavLst>
                                    </p:anim>
                                    <p:anim calcmode="lin" valueType="num">
                                      <p:cBhvr>
                                        <p:cTn id="128" dur="3000" fill="hold"/>
                                        <p:tgtEl>
                                          <p:spTgt spid="9"/>
                                        </p:tgtEl>
                                        <p:attrNameLst>
                                          <p:attrName>ppt_w</p:attrName>
                                        </p:attrNameLst>
                                      </p:cBhvr>
                                      <p:tavLst>
                                        <p:tav tm="0">
                                          <p:val>
                                            <p:fltVal val="0"/>
                                          </p:val>
                                        </p:tav>
                                        <p:tav tm="100000">
                                          <p:val>
                                            <p:strVal val="#ppt_w"/>
                                          </p:val>
                                        </p:tav>
                                      </p:tavLst>
                                    </p:anim>
                                  </p:childTnLst>
                                </p:cTn>
                              </p:par>
                              <p:par>
                                <p:cTn id="129" presetID="35" presetClass="entr" presetSubtype="0" fill="hold" grpId="2" nodeType="withEffect">
                                  <p:stCondLst>
                                    <p:cond delay="0"/>
                                  </p:stCondLst>
                                  <p:childTnLst>
                                    <p:set>
                                      <p:cBhvr>
                                        <p:cTn id="130" dur="1" fill="hold">
                                          <p:stCondLst>
                                            <p:cond delay="0"/>
                                          </p:stCondLst>
                                        </p:cTn>
                                        <p:tgtEl>
                                          <p:spTgt spid="10"/>
                                        </p:tgtEl>
                                        <p:attrNameLst>
                                          <p:attrName>style.visibility</p:attrName>
                                        </p:attrNameLst>
                                      </p:cBhvr>
                                      <p:to>
                                        <p:strVal val="visible"/>
                                      </p:to>
                                    </p:set>
                                    <p:animEffect transition="in" filter="fade">
                                      <p:cBhvr>
                                        <p:cTn id="131" dur="3000"/>
                                        <p:tgtEl>
                                          <p:spTgt spid="10"/>
                                        </p:tgtEl>
                                      </p:cBhvr>
                                    </p:animEffect>
                                    <p:anim calcmode="lin" valueType="num">
                                      <p:cBhvr>
                                        <p:cTn id="132" dur="3000" fill="hold"/>
                                        <p:tgtEl>
                                          <p:spTgt spid="10"/>
                                        </p:tgtEl>
                                        <p:attrNameLst>
                                          <p:attrName>style.rotation</p:attrName>
                                        </p:attrNameLst>
                                      </p:cBhvr>
                                      <p:tavLst>
                                        <p:tav tm="0">
                                          <p:val>
                                            <p:fltVal val="720"/>
                                          </p:val>
                                        </p:tav>
                                        <p:tav tm="100000">
                                          <p:val>
                                            <p:fltVal val="0"/>
                                          </p:val>
                                        </p:tav>
                                      </p:tavLst>
                                    </p:anim>
                                    <p:anim calcmode="lin" valueType="num">
                                      <p:cBhvr>
                                        <p:cTn id="133" dur="3000" fill="hold"/>
                                        <p:tgtEl>
                                          <p:spTgt spid="10"/>
                                        </p:tgtEl>
                                        <p:attrNameLst>
                                          <p:attrName>ppt_h</p:attrName>
                                        </p:attrNameLst>
                                      </p:cBhvr>
                                      <p:tavLst>
                                        <p:tav tm="0">
                                          <p:val>
                                            <p:fltVal val="0"/>
                                          </p:val>
                                        </p:tav>
                                        <p:tav tm="100000">
                                          <p:val>
                                            <p:strVal val="#ppt_h"/>
                                          </p:val>
                                        </p:tav>
                                      </p:tavLst>
                                    </p:anim>
                                    <p:anim calcmode="lin" valueType="num">
                                      <p:cBhvr>
                                        <p:cTn id="134" dur="3000" fill="hold"/>
                                        <p:tgtEl>
                                          <p:spTgt spid="10"/>
                                        </p:tgtEl>
                                        <p:attrNameLst>
                                          <p:attrName>ppt_w</p:attrName>
                                        </p:attrNameLst>
                                      </p:cBhvr>
                                      <p:tavLst>
                                        <p:tav tm="0">
                                          <p:val>
                                            <p:fltVal val="0"/>
                                          </p:val>
                                        </p:tav>
                                        <p:tav tm="100000">
                                          <p:val>
                                            <p:strVal val="#ppt_w"/>
                                          </p:val>
                                        </p:tav>
                                      </p:tavLst>
                                    </p:anim>
                                  </p:childTnLst>
                                </p:cTn>
                              </p:par>
                              <p:par>
                                <p:cTn id="135" presetID="35" presetClass="entr" presetSubtype="0" fill="hold" grpId="2" nodeType="withEffect">
                                  <p:stCondLst>
                                    <p:cond delay="0"/>
                                  </p:stCondLst>
                                  <p:childTnLst>
                                    <p:set>
                                      <p:cBhvr>
                                        <p:cTn id="136" dur="1" fill="hold">
                                          <p:stCondLst>
                                            <p:cond delay="0"/>
                                          </p:stCondLst>
                                        </p:cTn>
                                        <p:tgtEl>
                                          <p:spTgt spid="11"/>
                                        </p:tgtEl>
                                        <p:attrNameLst>
                                          <p:attrName>style.visibility</p:attrName>
                                        </p:attrNameLst>
                                      </p:cBhvr>
                                      <p:to>
                                        <p:strVal val="visible"/>
                                      </p:to>
                                    </p:set>
                                    <p:animEffect transition="in" filter="fade">
                                      <p:cBhvr>
                                        <p:cTn id="137" dur="3000"/>
                                        <p:tgtEl>
                                          <p:spTgt spid="11"/>
                                        </p:tgtEl>
                                      </p:cBhvr>
                                    </p:animEffect>
                                    <p:anim calcmode="lin" valueType="num">
                                      <p:cBhvr>
                                        <p:cTn id="138" dur="3000" fill="hold"/>
                                        <p:tgtEl>
                                          <p:spTgt spid="11"/>
                                        </p:tgtEl>
                                        <p:attrNameLst>
                                          <p:attrName>style.rotation</p:attrName>
                                        </p:attrNameLst>
                                      </p:cBhvr>
                                      <p:tavLst>
                                        <p:tav tm="0">
                                          <p:val>
                                            <p:fltVal val="720"/>
                                          </p:val>
                                        </p:tav>
                                        <p:tav tm="100000">
                                          <p:val>
                                            <p:fltVal val="0"/>
                                          </p:val>
                                        </p:tav>
                                      </p:tavLst>
                                    </p:anim>
                                    <p:anim calcmode="lin" valueType="num">
                                      <p:cBhvr>
                                        <p:cTn id="139" dur="3000" fill="hold"/>
                                        <p:tgtEl>
                                          <p:spTgt spid="11"/>
                                        </p:tgtEl>
                                        <p:attrNameLst>
                                          <p:attrName>ppt_h</p:attrName>
                                        </p:attrNameLst>
                                      </p:cBhvr>
                                      <p:tavLst>
                                        <p:tav tm="0">
                                          <p:val>
                                            <p:fltVal val="0"/>
                                          </p:val>
                                        </p:tav>
                                        <p:tav tm="100000">
                                          <p:val>
                                            <p:strVal val="#ppt_h"/>
                                          </p:val>
                                        </p:tav>
                                      </p:tavLst>
                                    </p:anim>
                                    <p:anim calcmode="lin" valueType="num">
                                      <p:cBhvr>
                                        <p:cTn id="140" dur="3000" fill="hold"/>
                                        <p:tgtEl>
                                          <p:spTgt spid="11"/>
                                        </p:tgtEl>
                                        <p:attrNameLst>
                                          <p:attrName>ppt_w</p:attrName>
                                        </p:attrNameLst>
                                      </p:cBhvr>
                                      <p:tavLst>
                                        <p:tav tm="0">
                                          <p:val>
                                            <p:fltVal val="0"/>
                                          </p:val>
                                        </p:tav>
                                        <p:tav tm="100000">
                                          <p:val>
                                            <p:strVal val="#ppt_w"/>
                                          </p:val>
                                        </p:tav>
                                      </p:tavLst>
                                    </p:anim>
                                  </p:childTnLst>
                                </p:cTn>
                              </p:par>
                              <p:par>
                                <p:cTn id="141" presetID="35" presetClass="entr" presetSubtype="0" fill="hold" grpId="2" nodeType="withEffect">
                                  <p:stCondLst>
                                    <p:cond delay="0"/>
                                  </p:stCondLst>
                                  <p:childTnLst>
                                    <p:set>
                                      <p:cBhvr>
                                        <p:cTn id="142" dur="1" fill="hold">
                                          <p:stCondLst>
                                            <p:cond delay="0"/>
                                          </p:stCondLst>
                                        </p:cTn>
                                        <p:tgtEl>
                                          <p:spTgt spid="12"/>
                                        </p:tgtEl>
                                        <p:attrNameLst>
                                          <p:attrName>style.visibility</p:attrName>
                                        </p:attrNameLst>
                                      </p:cBhvr>
                                      <p:to>
                                        <p:strVal val="visible"/>
                                      </p:to>
                                    </p:set>
                                    <p:animEffect transition="in" filter="fade">
                                      <p:cBhvr>
                                        <p:cTn id="143" dur="3000"/>
                                        <p:tgtEl>
                                          <p:spTgt spid="12"/>
                                        </p:tgtEl>
                                      </p:cBhvr>
                                    </p:animEffect>
                                    <p:anim calcmode="lin" valueType="num">
                                      <p:cBhvr>
                                        <p:cTn id="144" dur="3000" fill="hold"/>
                                        <p:tgtEl>
                                          <p:spTgt spid="12"/>
                                        </p:tgtEl>
                                        <p:attrNameLst>
                                          <p:attrName>style.rotation</p:attrName>
                                        </p:attrNameLst>
                                      </p:cBhvr>
                                      <p:tavLst>
                                        <p:tav tm="0">
                                          <p:val>
                                            <p:fltVal val="720"/>
                                          </p:val>
                                        </p:tav>
                                        <p:tav tm="100000">
                                          <p:val>
                                            <p:fltVal val="0"/>
                                          </p:val>
                                        </p:tav>
                                      </p:tavLst>
                                    </p:anim>
                                    <p:anim calcmode="lin" valueType="num">
                                      <p:cBhvr>
                                        <p:cTn id="145" dur="3000" fill="hold"/>
                                        <p:tgtEl>
                                          <p:spTgt spid="12"/>
                                        </p:tgtEl>
                                        <p:attrNameLst>
                                          <p:attrName>ppt_h</p:attrName>
                                        </p:attrNameLst>
                                      </p:cBhvr>
                                      <p:tavLst>
                                        <p:tav tm="0">
                                          <p:val>
                                            <p:fltVal val="0"/>
                                          </p:val>
                                        </p:tav>
                                        <p:tav tm="100000">
                                          <p:val>
                                            <p:strVal val="#ppt_h"/>
                                          </p:val>
                                        </p:tav>
                                      </p:tavLst>
                                    </p:anim>
                                    <p:anim calcmode="lin" valueType="num">
                                      <p:cBhvr>
                                        <p:cTn id="146" dur="3000" fill="hold"/>
                                        <p:tgtEl>
                                          <p:spTgt spid="12"/>
                                        </p:tgtEl>
                                        <p:attrNameLst>
                                          <p:attrName>ppt_w</p:attrName>
                                        </p:attrNameLst>
                                      </p:cBhvr>
                                      <p:tavLst>
                                        <p:tav tm="0">
                                          <p:val>
                                            <p:fltVal val="0"/>
                                          </p:val>
                                        </p:tav>
                                        <p:tav tm="100000">
                                          <p:val>
                                            <p:strVal val="#ppt_w"/>
                                          </p:val>
                                        </p:tav>
                                      </p:tavLst>
                                    </p:anim>
                                  </p:childTnLst>
                                </p:cTn>
                              </p:par>
                              <p:par>
                                <p:cTn id="147" presetID="35" presetClass="entr" presetSubtype="0" fill="hold" grpId="2" nodeType="withEffect">
                                  <p:stCondLst>
                                    <p:cond delay="0"/>
                                  </p:stCondLst>
                                  <p:childTnLst>
                                    <p:set>
                                      <p:cBhvr>
                                        <p:cTn id="148" dur="1" fill="hold">
                                          <p:stCondLst>
                                            <p:cond delay="0"/>
                                          </p:stCondLst>
                                        </p:cTn>
                                        <p:tgtEl>
                                          <p:spTgt spid="13"/>
                                        </p:tgtEl>
                                        <p:attrNameLst>
                                          <p:attrName>style.visibility</p:attrName>
                                        </p:attrNameLst>
                                      </p:cBhvr>
                                      <p:to>
                                        <p:strVal val="visible"/>
                                      </p:to>
                                    </p:set>
                                    <p:animEffect transition="in" filter="fade">
                                      <p:cBhvr>
                                        <p:cTn id="149" dur="3000"/>
                                        <p:tgtEl>
                                          <p:spTgt spid="13"/>
                                        </p:tgtEl>
                                      </p:cBhvr>
                                    </p:animEffect>
                                    <p:anim calcmode="lin" valueType="num">
                                      <p:cBhvr>
                                        <p:cTn id="150" dur="3000" fill="hold"/>
                                        <p:tgtEl>
                                          <p:spTgt spid="13"/>
                                        </p:tgtEl>
                                        <p:attrNameLst>
                                          <p:attrName>style.rotation</p:attrName>
                                        </p:attrNameLst>
                                      </p:cBhvr>
                                      <p:tavLst>
                                        <p:tav tm="0">
                                          <p:val>
                                            <p:fltVal val="720"/>
                                          </p:val>
                                        </p:tav>
                                        <p:tav tm="100000">
                                          <p:val>
                                            <p:fltVal val="0"/>
                                          </p:val>
                                        </p:tav>
                                      </p:tavLst>
                                    </p:anim>
                                    <p:anim calcmode="lin" valueType="num">
                                      <p:cBhvr>
                                        <p:cTn id="151" dur="3000" fill="hold"/>
                                        <p:tgtEl>
                                          <p:spTgt spid="13"/>
                                        </p:tgtEl>
                                        <p:attrNameLst>
                                          <p:attrName>ppt_h</p:attrName>
                                        </p:attrNameLst>
                                      </p:cBhvr>
                                      <p:tavLst>
                                        <p:tav tm="0">
                                          <p:val>
                                            <p:fltVal val="0"/>
                                          </p:val>
                                        </p:tav>
                                        <p:tav tm="100000">
                                          <p:val>
                                            <p:strVal val="#ppt_h"/>
                                          </p:val>
                                        </p:tav>
                                      </p:tavLst>
                                    </p:anim>
                                    <p:anim calcmode="lin" valueType="num">
                                      <p:cBhvr>
                                        <p:cTn id="152" dur="3000" fill="hold"/>
                                        <p:tgtEl>
                                          <p:spTgt spid="13"/>
                                        </p:tgtEl>
                                        <p:attrNameLst>
                                          <p:attrName>ppt_w</p:attrName>
                                        </p:attrNameLst>
                                      </p:cBhvr>
                                      <p:tavLst>
                                        <p:tav tm="0">
                                          <p:val>
                                            <p:fltVal val="0"/>
                                          </p:val>
                                        </p:tav>
                                        <p:tav tm="100000">
                                          <p:val>
                                            <p:strVal val="#ppt_w"/>
                                          </p:val>
                                        </p:tav>
                                      </p:tavLst>
                                    </p:anim>
                                  </p:childTnLst>
                                </p:cTn>
                              </p:par>
                              <p:par>
                                <p:cTn id="153" presetID="35" presetClass="entr" presetSubtype="0" fill="hold" grpId="2" nodeType="withEffect">
                                  <p:stCondLst>
                                    <p:cond delay="0"/>
                                  </p:stCondLst>
                                  <p:childTnLst>
                                    <p:set>
                                      <p:cBhvr>
                                        <p:cTn id="154" dur="1" fill="hold">
                                          <p:stCondLst>
                                            <p:cond delay="0"/>
                                          </p:stCondLst>
                                        </p:cTn>
                                        <p:tgtEl>
                                          <p:spTgt spid="14"/>
                                        </p:tgtEl>
                                        <p:attrNameLst>
                                          <p:attrName>style.visibility</p:attrName>
                                        </p:attrNameLst>
                                      </p:cBhvr>
                                      <p:to>
                                        <p:strVal val="visible"/>
                                      </p:to>
                                    </p:set>
                                    <p:animEffect transition="in" filter="fade">
                                      <p:cBhvr>
                                        <p:cTn id="155" dur="3000"/>
                                        <p:tgtEl>
                                          <p:spTgt spid="14"/>
                                        </p:tgtEl>
                                      </p:cBhvr>
                                    </p:animEffect>
                                    <p:anim calcmode="lin" valueType="num">
                                      <p:cBhvr>
                                        <p:cTn id="156" dur="3000" fill="hold"/>
                                        <p:tgtEl>
                                          <p:spTgt spid="14"/>
                                        </p:tgtEl>
                                        <p:attrNameLst>
                                          <p:attrName>style.rotation</p:attrName>
                                        </p:attrNameLst>
                                      </p:cBhvr>
                                      <p:tavLst>
                                        <p:tav tm="0">
                                          <p:val>
                                            <p:fltVal val="720"/>
                                          </p:val>
                                        </p:tav>
                                        <p:tav tm="100000">
                                          <p:val>
                                            <p:fltVal val="0"/>
                                          </p:val>
                                        </p:tav>
                                      </p:tavLst>
                                    </p:anim>
                                    <p:anim calcmode="lin" valueType="num">
                                      <p:cBhvr>
                                        <p:cTn id="157" dur="3000" fill="hold"/>
                                        <p:tgtEl>
                                          <p:spTgt spid="14"/>
                                        </p:tgtEl>
                                        <p:attrNameLst>
                                          <p:attrName>ppt_h</p:attrName>
                                        </p:attrNameLst>
                                      </p:cBhvr>
                                      <p:tavLst>
                                        <p:tav tm="0">
                                          <p:val>
                                            <p:fltVal val="0"/>
                                          </p:val>
                                        </p:tav>
                                        <p:tav tm="100000">
                                          <p:val>
                                            <p:strVal val="#ppt_h"/>
                                          </p:val>
                                        </p:tav>
                                      </p:tavLst>
                                    </p:anim>
                                    <p:anim calcmode="lin" valueType="num">
                                      <p:cBhvr>
                                        <p:cTn id="158" dur="3000" fill="hold"/>
                                        <p:tgtEl>
                                          <p:spTgt spid="14"/>
                                        </p:tgtEl>
                                        <p:attrNameLst>
                                          <p:attrName>ppt_w</p:attrName>
                                        </p:attrNameLst>
                                      </p:cBhvr>
                                      <p:tavLst>
                                        <p:tav tm="0">
                                          <p:val>
                                            <p:fltVal val="0"/>
                                          </p:val>
                                        </p:tav>
                                        <p:tav tm="100000">
                                          <p:val>
                                            <p:strVal val="#ppt_w"/>
                                          </p:val>
                                        </p:tav>
                                      </p:tavLst>
                                    </p:anim>
                                  </p:childTnLst>
                                </p:cTn>
                              </p:par>
                              <p:par>
                                <p:cTn id="159" presetID="35" presetClass="entr" presetSubtype="0" fill="hold" grpId="2" nodeType="withEffect">
                                  <p:stCondLst>
                                    <p:cond delay="0"/>
                                  </p:stCondLst>
                                  <p:childTnLst>
                                    <p:set>
                                      <p:cBhvr>
                                        <p:cTn id="160" dur="1" fill="hold">
                                          <p:stCondLst>
                                            <p:cond delay="0"/>
                                          </p:stCondLst>
                                        </p:cTn>
                                        <p:tgtEl>
                                          <p:spTgt spid="15"/>
                                        </p:tgtEl>
                                        <p:attrNameLst>
                                          <p:attrName>style.visibility</p:attrName>
                                        </p:attrNameLst>
                                      </p:cBhvr>
                                      <p:to>
                                        <p:strVal val="visible"/>
                                      </p:to>
                                    </p:set>
                                    <p:animEffect transition="in" filter="fade">
                                      <p:cBhvr>
                                        <p:cTn id="161" dur="3000"/>
                                        <p:tgtEl>
                                          <p:spTgt spid="15"/>
                                        </p:tgtEl>
                                      </p:cBhvr>
                                    </p:animEffect>
                                    <p:anim calcmode="lin" valueType="num">
                                      <p:cBhvr>
                                        <p:cTn id="162" dur="3000" fill="hold"/>
                                        <p:tgtEl>
                                          <p:spTgt spid="15"/>
                                        </p:tgtEl>
                                        <p:attrNameLst>
                                          <p:attrName>style.rotation</p:attrName>
                                        </p:attrNameLst>
                                      </p:cBhvr>
                                      <p:tavLst>
                                        <p:tav tm="0">
                                          <p:val>
                                            <p:fltVal val="720"/>
                                          </p:val>
                                        </p:tav>
                                        <p:tav tm="100000">
                                          <p:val>
                                            <p:fltVal val="0"/>
                                          </p:val>
                                        </p:tav>
                                      </p:tavLst>
                                    </p:anim>
                                    <p:anim calcmode="lin" valueType="num">
                                      <p:cBhvr>
                                        <p:cTn id="163" dur="3000" fill="hold"/>
                                        <p:tgtEl>
                                          <p:spTgt spid="15"/>
                                        </p:tgtEl>
                                        <p:attrNameLst>
                                          <p:attrName>ppt_h</p:attrName>
                                        </p:attrNameLst>
                                      </p:cBhvr>
                                      <p:tavLst>
                                        <p:tav tm="0">
                                          <p:val>
                                            <p:fltVal val="0"/>
                                          </p:val>
                                        </p:tav>
                                        <p:tav tm="100000">
                                          <p:val>
                                            <p:strVal val="#ppt_h"/>
                                          </p:val>
                                        </p:tav>
                                      </p:tavLst>
                                    </p:anim>
                                    <p:anim calcmode="lin" valueType="num">
                                      <p:cBhvr>
                                        <p:cTn id="164" dur="3000" fill="hold"/>
                                        <p:tgtEl>
                                          <p:spTgt spid="15"/>
                                        </p:tgtEl>
                                        <p:attrNameLst>
                                          <p:attrName>ppt_w</p:attrName>
                                        </p:attrNameLst>
                                      </p:cBhvr>
                                      <p:tavLst>
                                        <p:tav tm="0">
                                          <p:val>
                                            <p:fltVal val="0"/>
                                          </p:val>
                                        </p:tav>
                                        <p:tav tm="100000">
                                          <p:val>
                                            <p:strVal val="#ppt_w"/>
                                          </p:val>
                                        </p:tav>
                                      </p:tavLst>
                                    </p:anim>
                                  </p:childTnLst>
                                </p:cTn>
                              </p:par>
                              <p:par>
                                <p:cTn id="165" presetID="35" presetClass="entr" presetSubtype="0" fill="hold" grpId="2" nodeType="withEffect">
                                  <p:stCondLst>
                                    <p:cond delay="0"/>
                                  </p:stCondLst>
                                  <p:childTnLst>
                                    <p:set>
                                      <p:cBhvr>
                                        <p:cTn id="166" dur="1" fill="hold">
                                          <p:stCondLst>
                                            <p:cond delay="0"/>
                                          </p:stCondLst>
                                        </p:cTn>
                                        <p:tgtEl>
                                          <p:spTgt spid="16"/>
                                        </p:tgtEl>
                                        <p:attrNameLst>
                                          <p:attrName>style.visibility</p:attrName>
                                        </p:attrNameLst>
                                      </p:cBhvr>
                                      <p:to>
                                        <p:strVal val="visible"/>
                                      </p:to>
                                    </p:set>
                                    <p:animEffect transition="in" filter="fade">
                                      <p:cBhvr>
                                        <p:cTn id="167" dur="3000"/>
                                        <p:tgtEl>
                                          <p:spTgt spid="16"/>
                                        </p:tgtEl>
                                      </p:cBhvr>
                                    </p:animEffect>
                                    <p:anim calcmode="lin" valueType="num">
                                      <p:cBhvr>
                                        <p:cTn id="168" dur="3000" fill="hold"/>
                                        <p:tgtEl>
                                          <p:spTgt spid="16"/>
                                        </p:tgtEl>
                                        <p:attrNameLst>
                                          <p:attrName>style.rotation</p:attrName>
                                        </p:attrNameLst>
                                      </p:cBhvr>
                                      <p:tavLst>
                                        <p:tav tm="0">
                                          <p:val>
                                            <p:fltVal val="720"/>
                                          </p:val>
                                        </p:tav>
                                        <p:tav tm="100000">
                                          <p:val>
                                            <p:fltVal val="0"/>
                                          </p:val>
                                        </p:tav>
                                      </p:tavLst>
                                    </p:anim>
                                    <p:anim calcmode="lin" valueType="num">
                                      <p:cBhvr>
                                        <p:cTn id="169" dur="3000" fill="hold"/>
                                        <p:tgtEl>
                                          <p:spTgt spid="16"/>
                                        </p:tgtEl>
                                        <p:attrNameLst>
                                          <p:attrName>ppt_h</p:attrName>
                                        </p:attrNameLst>
                                      </p:cBhvr>
                                      <p:tavLst>
                                        <p:tav tm="0">
                                          <p:val>
                                            <p:fltVal val="0"/>
                                          </p:val>
                                        </p:tav>
                                        <p:tav tm="100000">
                                          <p:val>
                                            <p:strVal val="#ppt_h"/>
                                          </p:val>
                                        </p:tav>
                                      </p:tavLst>
                                    </p:anim>
                                    <p:anim calcmode="lin" valueType="num">
                                      <p:cBhvr>
                                        <p:cTn id="170" dur="3000" fill="hold"/>
                                        <p:tgtEl>
                                          <p:spTgt spid="16"/>
                                        </p:tgtEl>
                                        <p:attrNameLst>
                                          <p:attrName>ppt_w</p:attrName>
                                        </p:attrNameLst>
                                      </p:cBhvr>
                                      <p:tavLst>
                                        <p:tav tm="0">
                                          <p:val>
                                            <p:fltVal val="0"/>
                                          </p:val>
                                        </p:tav>
                                        <p:tav tm="100000">
                                          <p:val>
                                            <p:strVal val="#ppt_w"/>
                                          </p:val>
                                        </p:tav>
                                      </p:tavLst>
                                    </p:anim>
                                  </p:childTnLst>
                                </p:cTn>
                              </p:par>
                              <p:par>
                                <p:cTn id="171" presetID="35" presetClass="entr" presetSubtype="0" fill="hold" grpId="2" nodeType="withEffect">
                                  <p:stCondLst>
                                    <p:cond delay="0"/>
                                  </p:stCondLst>
                                  <p:childTnLst>
                                    <p:set>
                                      <p:cBhvr>
                                        <p:cTn id="172" dur="1" fill="hold">
                                          <p:stCondLst>
                                            <p:cond delay="0"/>
                                          </p:stCondLst>
                                        </p:cTn>
                                        <p:tgtEl>
                                          <p:spTgt spid="17"/>
                                        </p:tgtEl>
                                        <p:attrNameLst>
                                          <p:attrName>style.visibility</p:attrName>
                                        </p:attrNameLst>
                                      </p:cBhvr>
                                      <p:to>
                                        <p:strVal val="visible"/>
                                      </p:to>
                                    </p:set>
                                    <p:animEffect transition="in" filter="fade">
                                      <p:cBhvr>
                                        <p:cTn id="173" dur="3000"/>
                                        <p:tgtEl>
                                          <p:spTgt spid="17"/>
                                        </p:tgtEl>
                                      </p:cBhvr>
                                    </p:animEffect>
                                    <p:anim calcmode="lin" valueType="num">
                                      <p:cBhvr>
                                        <p:cTn id="174" dur="3000" fill="hold"/>
                                        <p:tgtEl>
                                          <p:spTgt spid="17"/>
                                        </p:tgtEl>
                                        <p:attrNameLst>
                                          <p:attrName>style.rotation</p:attrName>
                                        </p:attrNameLst>
                                      </p:cBhvr>
                                      <p:tavLst>
                                        <p:tav tm="0">
                                          <p:val>
                                            <p:fltVal val="720"/>
                                          </p:val>
                                        </p:tav>
                                        <p:tav tm="100000">
                                          <p:val>
                                            <p:fltVal val="0"/>
                                          </p:val>
                                        </p:tav>
                                      </p:tavLst>
                                    </p:anim>
                                    <p:anim calcmode="lin" valueType="num">
                                      <p:cBhvr>
                                        <p:cTn id="175" dur="3000" fill="hold"/>
                                        <p:tgtEl>
                                          <p:spTgt spid="17"/>
                                        </p:tgtEl>
                                        <p:attrNameLst>
                                          <p:attrName>ppt_h</p:attrName>
                                        </p:attrNameLst>
                                      </p:cBhvr>
                                      <p:tavLst>
                                        <p:tav tm="0">
                                          <p:val>
                                            <p:fltVal val="0"/>
                                          </p:val>
                                        </p:tav>
                                        <p:tav tm="100000">
                                          <p:val>
                                            <p:strVal val="#ppt_h"/>
                                          </p:val>
                                        </p:tav>
                                      </p:tavLst>
                                    </p:anim>
                                    <p:anim calcmode="lin" valueType="num">
                                      <p:cBhvr>
                                        <p:cTn id="176" dur="3000" fill="hold"/>
                                        <p:tgtEl>
                                          <p:spTgt spid="17"/>
                                        </p:tgtEl>
                                        <p:attrNameLst>
                                          <p:attrName>ppt_w</p:attrName>
                                        </p:attrNameLst>
                                      </p:cBhvr>
                                      <p:tavLst>
                                        <p:tav tm="0">
                                          <p:val>
                                            <p:fltVal val="0"/>
                                          </p:val>
                                        </p:tav>
                                        <p:tav tm="100000">
                                          <p:val>
                                            <p:strVal val="#ppt_w"/>
                                          </p:val>
                                        </p:tav>
                                      </p:tavLst>
                                    </p:anim>
                                  </p:childTnLst>
                                </p:cTn>
                              </p:par>
                              <p:par>
                                <p:cTn id="177" presetID="16" presetClass="entr" presetSubtype="26" fill="hold" grpId="0" nodeType="withEffect">
                                  <p:stCondLst>
                                    <p:cond delay="0"/>
                                  </p:stCondLst>
                                  <p:childTnLst>
                                    <p:set>
                                      <p:cBhvr>
                                        <p:cTn id="178" dur="1" fill="hold">
                                          <p:stCondLst>
                                            <p:cond delay="0"/>
                                          </p:stCondLst>
                                        </p:cTn>
                                        <p:tgtEl>
                                          <p:spTgt spid="18"/>
                                        </p:tgtEl>
                                        <p:attrNameLst>
                                          <p:attrName>style.visibility</p:attrName>
                                        </p:attrNameLst>
                                      </p:cBhvr>
                                      <p:to>
                                        <p:strVal val="visible"/>
                                      </p:to>
                                    </p:set>
                                    <p:animEffect transition="in" filter="barn(inHorizontal)">
                                      <p:cBhvr>
                                        <p:cTn id="179" dur="3000"/>
                                        <p:tgtEl>
                                          <p:spTgt spid="18"/>
                                        </p:tgtEl>
                                      </p:cBhvr>
                                    </p:animEffect>
                                  </p:childTnLst>
                                </p:cTn>
                              </p:par>
                              <p:par>
                                <p:cTn id="180" presetID="16" presetClass="entr" presetSubtype="26" fill="hold" grpId="0" nodeType="withEffect">
                                  <p:stCondLst>
                                    <p:cond delay="0"/>
                                  </p:stCondLst>
                                  <p:childTnLst>
                                    <p:set>
                                      <p:cBhvr>
                                        <p:cTn id="181" dur="1" fill="hold">
                                          <p:stCondLst>
                                            <p:cond delay="0"/>
                                          </p:stCondLst>
                                        </p:cTn>
                                        <p:tgtEl>
                                          <p:spTgt spid="19"/>
                                        </p:tgtEl>
                                        <p:attrNameLst>
                                          <p:attrName>style.visibility</p:attrName>
                                        </p:attrNameLst>
                                      </p:cBhvr>
                                      <p:to>
                                        <p:strVal val="visible"/>
                                      </p:to>
                                    </p:set>
                                    <p:animEffect transition="in" filter="barn(inHorizontal)">
                                      <p:cBhvr>
                                        <p:cTn id="182" dur="3000"/>
                                        <p:tgtEl>
                                          <p:spTgt spid="19"/>
                                        </p:tgtEl>
                                      </p:cBhvr>
                                    </p:animEffect>
                                  </p:childTnLst>
                                </p:cTn>
                              </p:par>
                              <p:par>
                                <p:cTn id="183" presetID="16" presetClass="entr" presetSubtype="26" fill="hold" grpId="0" nodeType="withEffect">
                                  <p:stCondLst>
                                    <p:cond delay="0"/>
                                  </p:stCondLst>
                                  <p:childTnLst>
                                    <p:set>
                                      <p:cBhvr>
                                        <p:cTn id="184" dur="1" fill="hold">
                                          <p:stCondLst>
                                            <p:cond delay="0"/>
                                          </p:stCondLst>
                                        </p:cTn>
                                        <p:tgtEl>
                                          <p:spTgt spid="20"/>
                                        </p:tgtEl>
                                        <p:attrNameLst>
                                          <p:attrName>style.visibility</p:attrName>
                                        </p:attrNameLst>
                                      </p:cBhvr>
                                      <p:to>
                                        <p:strVal val="visible"/>
                                      </p:to>
                                    </p:set>
                                    <p:animEffect transition="in" filter="barn(inHorizontal)">
                                      <p:cBhvr>
                                        <p:cTn id="185" dur="3000"/>
                                        <p:tgtEl>
                                          <p:spTgt spid="20"/>
                                        </p:tgtEl>
                                      </p:cBhvr>
                                    </p:animEffect>
                                  </p:childTnLst>
                                </p:cTn>
                              </p:par>
                              <p:par>
                                <p:cTn id="186" presetID="16" presetClass="entr" presetSubtype="26" fill="hold" grpId="0" nodeType="withEffect">
                                  <p:stCondLst>
                                    <p:cond delay="0"/>
                                  </p:stCondLst>
                                  <p:childTnLst>
                                    <p:set>
                                      <p:cBhvr>
                                        <p:cTn id="187" dur="1" fill="hold">
                                          <p:stCondLst>
                                            <p:cond delay="0"/>
                                          </p:stCondLst>
                                        </p:cTn>
                                        <p:tgtEl>
                                          <p:spTgt spid="21"/>
                                        </p:tgtEl>
                                        <p:attrNameLst>
                                          <p:attrName>style.visibility</p:attrName>
                                        </p:attrNameLst>
                                      </p:cBhvr>
                                      <p:to>
                                        <p:strVal val="visible"/>
                                      </p:to>
                                    </p:set>
                                    <p:animEffect transition="in" filter="barn(inHorizontal)">
                                      <p:cBhvr>
                                        <p:cTn id="188" dur="3000"/>
                                        <p:tgtEl>
                                          <p:spTgt spid="21"/>
                                        </p:tgtEl>
                                      </p:cBhvr>
                                    </p:animEffect>
                                  </p:childTnLst>
                                </p:cTn>
                              </p:par>
                              <p:par>
                                <p:cTn id="189" presetID="16" presetClass="entr" presetSubtype="26" fill="hold" grpId="0" nodeType="withEffect">
                                  <p:stCondLst>
                                    <p:cond delay="0"/>
                                  </p:stCondLst>
                                  <p:childTnLst>
                                    <p:set>
                                      <p:cBhvr>
                                        <p:cTn id="190" dur="1" fill="hold">
                                          <p:stCondLst>
                                            <p:cond delay="0"/>
                                          </p:stCondLst>
                                        </p:cTn>
                                        <p:tgtEl>
                                          <p:spTgt spid="22"/>
                                        </p:tgtEl>
                                        <p:attrNameLst>
                                          <p:attrName>style.visibility</p:attrName>
                                        </p:attrNameLst>
                                      </p:cBhvr>
                                      <p:to>
                                        <p:strVal val="visible"/>
                                      </p:to>
                                    </p:set>
                                    <p:animEffect transition="in" filter="barn(inHorizontal)">
                                      <p:cBhvr>
                                        <p:cTn id="191" dur="3000"/>
                                        <p:tgtEl>
                                          <p:spTgt spid="22"/>
                                        </p:tgtEl>
                                      </p:cBhvr>
                                    </p:animEffect>
                                  </p:childTnLst>
                                </p:cTn>
                              </p:par>
                              <p:par>
                                <p:cTn id="192" presetID="16" presetClass="entr" presetSubtype="26" fill="hold" grpId="0" nodeType="withEffect">
                                  <p:stCondLst>
                                    <p:cond delay="0"/>
                                  </p:stCondLst>
                                  <p:childTnLst>
                                    <p:set>
                                      <p:cBhvr>
                                        <p:cTn id="193" dur="1" fill="hold">
                                          <p:stCondLst>
                                            <p:cond delay="0"/>
                                          </p:stCondLst>
                                        </p:cTn>
                                        <p:tgtEl>
                                          <p:spTgt spid="23"/>
                                        </p:tgtEl>
                                        <p:attrNameLst>
                                          <p:attrName>style.visibility</p:attrName>
                                        </p:attrNameLst>
                                      </p:cBhvr>
                                      <p:to>
                                        <p:strVal val="visible"/>
                                      </p:to>
                                    </p:set>
                                    <p:animEffect transition="in" filter="barn(inHorizontal)">
                                      <p:cBhvr>
                                        <p:cTn id="194" dur="3000"/>
                                        <p:tgtEl>
                                          <p:spTgt spid="23"/>
                                        </p:tgtEl>
                                      </p:cBhvr>
                                    </p:animEffect>
                                  </p:childTnLst>
                                </p:cTn>
                              </p:par>
                              <p:par>
                                <p:cTn id="195" presetID="16" presetClass="entr" presetSubtype="26" fill="hold" grpId="0" nodeType="withEffect">
                                  <p:stCondLst>
                                    <p:cond delay="0"/>
                                  </p:stCondLst>
                                  <p:childTnLst>
                                    <p:set>
                                      <p:cBhvr>
                                        <p:cTn id="196" dur="1" fill="hold">
                                          <p:stCondLst>
                                            <p:cond delay="0"/>
                                          </p:stCondLst>
                                        </p:cTn>
                                        <p:tgtEl>
                                          <p:spTgt spid="24"/>
                                        </p:tgtEl>
                                        <p:attrNameLst>
                                          <p:attrName>style.visibility</p:attrName>
                                        </p:attrNameLst>
                                      </p:cBhvr>
                                      <p:to>
                                        <p:strVal val="visible"/>
                                      </p:to>
                                    </p:set>
                                    <p:animEffect transition="in" filter="barn(inHorizontal)">
                                      <p:cBhvr>
                                        <p:cTn id="197" dur="3000"/>
                                        <p:tgtEl>
                                          <p:spTgt spid="24"/>
                                        </p:tgtEl>
                                      </p:cBhvr>
                                    </p:animEffect>
                                  </p:childTnLst>
                                </p:cTn>
                              </p:par>
                              <p:par>
                                <p:cTn id="198" presetID="16" presetClass="entr" presetSubtype="26" fill="hold" grpId="0" nodeType="withEffect">
                                  <p:stCondLst>
                                    <p:cond delay="0"/>
                                  </p:stCondLst>
                                  <p:childTnLst>
                                    <p:set>
                                      <p:cBhvr>
                                        <p:cTn id="199" dur="1" fill="hold">
                                          <p:stCondLst>
                                            <p:cond delay="0"/>
                                          </p:stCondLst>
                                        </p:cTn>
                                        <p:tgtEl>
                                          <p:spTgt spid="25"/>
                                        </p:tgtEl>
                                        <p:attrNameLst>
                                          <p:attrName>style.visibility</p:attrName>
                                        </p:attrNameLst>
                                      </p:cBhvr>
                                      <p:to>
                                        <p:strVal val="visible"/>
                                      </p:to>
                                    </p:set>
                                    <p:animEffect transition="in" filter="barn(inHorizontal)">
                                      <p:cBhvr>
                                        <p:cTn id="200" dur="3000"/>
                                        <p:tgtEl>
                                          <p:spTgt spid="25"/>
                                        </p:tgtEl>
                                      </p:cBhvr>
                                    </p:animEffect>
                                  </p:childTnLst>
                                </p:cTn>
                              </p:par>
                              <p:par>
                                <p:cTn id="201" presetID="16" presetClass="entr" presetSubtype="26" fill="hold" grpId="0" nodeType="withEffect">
                                  <p:stCondLst>
                                    <p:cond delay="0"/>
                                  </p:stCondLst>
                                  <p:childTnLst>
                                    <p:set>
                                      <p:cBhvr>
                                        <p:cTn id="202" dur="1" fill="hold">
                                          <p:stCondLst>
                                            <p:cond delay="0"/>
                                          </p:stCondLst>
                                        </p:cTn>
                                        <p:tgtEl>
                                          <p:spTgt spid="26"/>
                                        </p:tgtEl>
                                        <p:attrNameLst>
                                          <p:attrName>style.visibility</p:attrName>
                                        </p:attrNameLst>
                                      </p:cBhvr>
                                      <p:to>
                                        <p:strVal val="visible"/>
                                      </p:to>
                                    </p:set>
                                    <p:animEffect transition="in" filter="barn(inHorizontal)">
                                      <p:cBhvr>
                                        <p:cTn id="203" dur="3000"/>
                                        <p:tgtEl>
                                          <p:spTgt spid="26"/>
                                        </p:tgtEl>
                                      </p:cBhvr>
                                    </p:animEffect>
                                  </p:childTnLst>
                                </p:cTn>
                              </p:par>
                              <p:par>
                                <p:cTn id="204" presetID="16" presetClass="entr" presetSubtype="26" fill="hold" grpId="0" nodeType="withEffect">
                                  <p:stCondLst>
                                    <p:cond delay="0"/>
                                  </p:stCondLst>
                                  <p:childTnLst>
                                    <p:set>
                                      <p:cBhvr>
                                        <p:cTn id="205" dur="1" fill="hold">
                                          <p:stCondLst>
                                            <p:cond delay="0"/>
                                          </p:stCondLst>
                                        </p:cTn>
                                        <p:tgtEl>
                                          <p:spTgt spid="27"/>
                                        </p:tgtEl>
                                        <p:attrNameLst>
                                          <p:attrName>style.visibility</p:attrName>
                                        </p:attrNameLst>
                                      </p:cBhvr>
                                      <p:to>
                                        <p:strVal val="visible"/>
                                      </p:to>
                                    </p:set>
                                    <p:animEffect transition="in" filter="barn(inHorizontal)">
                                      <p:cBhvr>
                                        <p:cTn id="206" dur="3000"/>
                                        <p:tgtEl>
                                          <p:spTgt spid="27"/>
                                        </p:tgtEl>
                                      </p:cBhvr>
                                    </p:animEffect>
                                  </p:childTnLst>
                                </p:cTn>
                              </p:par>
                              <p:par>
                                <p:cTn id="207" presetID="16" presetClass="entr" presetSubtype="26" fill="hold" grpId="0" nodeType="withEffect">
                                  <p:stCondLst>
                                    <p:cond delay="0"/>
                                  </p:stCondLst>
                                  <p:childTnLst>
                                    <p:set>
                                      <p:cBhvr>
                                        <p:cTn id="208" dur="1" fill="hold">
                                          <p:stCondLst>
                                            <p:cond delay="0"/>
                                          </p:stCondLst>
                                        </p:cTn>
                                        <p:tgtEl>
                                          <p:spTgt spid="28"/>
                                        </p:tgtEl>
                                        <p:attrNameLst>
                                          <p:attrName>style.visibility</p:attrName>
                                        </p:attrNameLst>
                                      </p:cBhvr>
                                      <p:to>
                                        <p:strVal val="visible"/>
                                      </p:to>
                                    </p:set>
                                    <p:animEffect transition="in" filter="barn(inHorizontal)">
                                      <p:cBhvr>
                                        <p:cTn id="209" dur="3000"/>
                                        <p:tgtEl>
                                          <p:spTgt spid="28"/>
                                        </p:tgtEl>
                                      </p:cBhvr>
                                    </p:animEffect>
                                  </p:childTnLst>
                                </p:cTn>
                              </p:par>
                              <p:par>
                                <p:cTn id="210" presetID="16" presetClass="entr" presetSubtype="26" fill="hold" grpId="0" nodeType="withEffect">
                                  <p:stCondLst>
                                    <p:cond delay="0"/>
                                  </p:stCondLst>
                                  <p:childTnLst>
                                    <p:set>
                                      <p:cBhvr>
                                        <p:cTn id="211" dur="1" fill="hold">
                                          <p:stCondLst>
                                            <p:cond delay="0"/>
                                          </p:stCondLst>
                                        </p:cTn>
                                        <p:tgtEl>
                                          <p:spTgt spid="29"/>
                                        </p:tgtEl>
                                        <p:attrNameLst>
                                          <p:attrName>style.visibility</p:attrName>
                                        </p:attrNameLst>
                                      </p:cBhvr>
                                      <p:to>
                                        <p:strVal val="visible"/>
                                      </p:to>
                                    </p:set>
                                    <p:animEffect transition="in" filter="barn(inHorizontal)">
                                      <p:cBhvr>
                                        <p:cTn id="212" dur="3000"/>
                                        <p:tgtEl>
                                          <p:spTgt spid="29"/>
                                        </p:tgtEl>
                                      </p:cBhvr>
                                    </p:animEffect>
                                  </p:childTnLst>
                                </p:cTn>
                              </p:par>
                              <p:par>
                                <p:cTn id="213" presetID="16" presetClass="entr" presetSubtype="26" fill="hold" grpId="0" nodeType="withEffect">
                                  <p:stCondLst>
                                    <p:cond delay="0"/>
                                  </p:stCondLst>
                                  <p:childTnLst>
                                    <p:set>
                                      <p:cBhvr>
                                        <p:cTn id="214" dur="1" fill="hold">
                                          <p:stCondLst>
                                            <p:cond delay="0"/>
                                          </p:stCondLst>
                                        </p:cTn>
                                        <p:tgtEl>
                                          <p:spTgt spid="30"/>
                                        </p:tgtEl>
                                        <p:attrNameLst>
                                          <p:attrName>style.visibility</p:attrName>
                                        </p:attrNameLst>
                                      </p:cBhvr>
                                      <p:to>
                                        <p:strVal val="visible"/>
                                      </p:to>
                                    </p:set>
                                    <p:animEffect transition="in" filter="barn(inHorizontal)">
                                      <p:cBhvr>
                                        <p:cTn id="215" dur="3000"/>
                                        <p:tgtEl>
                                          <p:spTgt spid="30"/>
                                        </p:tgtEl>
                                      </p:cBhvr>
                                    </p:animEffect>
                                  </p:childTnLst>
                                </p:cTn>
                              </p:par>
                              <p:par>
                                <p:cTn id="216" presetID="2" presetClass="entr" presetSubtype="4" fill="hold" grpId="1" nodeType="withEffect">
                                  <p:stCondLst>
                                    <p:cond delay="0"/>
                                  </p:stCondLst>
                                  <p:childTnLst>
                                    <p:set>
                                      <p:cBhvr>
                                        <p:cTn id="217" dur="1" fill="hold">
                                          <p:stCondLst>
                                            <p:cond delay="0"/>
                                          </p:stCondLst>
                                        </p:cTn>
                                        <p:tgtEl>
                                          <p:spTgt spid="18"/>
                                        </p:tgtEl>
                                        <p:attrNameLst>
                                          <p:attrName>style.visibility</p:attrName>
                                        </p:attrNameLst>
                                      </p:cBhvr>
                                      <p:to>
                                        <p:strVal val="visible"/>
                                      </p:to>
                                    </p:set>
                                    <p:anim calcmode="lin" valueType="num">
                                      <p:cBhvr additive="base">
                                        <p:cTn id="218" dur="3000" fill="hold"/>
                                        <p:tgtEl>
                                          <p:spTgt spid="18"/>
                                        </p:tgtEl>
                                        <p:attrNameLst>
                                          <p:attrName>ppt_x</p:attrName>
                                        </p:attrNameLst>
                                      </p:cBhvr>
                                      <p:tavLst>
                                        <p:tav tm="0">
                                          <p:val>
                                            <p:strVal val="#ppt_x"/>
                                          </p:val>
                                        </p:tav>
                                        <p:tav tm="100000">
                                          <p:val>
                                            <p:strVal val="#ppt_x"/>
                                          </p:val>
                                        </p:tav>
                                      </p:tavLst>
                                    </p:anim>
                                    <p:anim calcmode="lin" valueType="num">
                                      <p:cBhvr additive="base">
                                        <p:cTn id="219" dur="3000" fill="hold"/>
                                        <p:tgtEl>
                                          <p:spTgt spid="18"/>
                                        </p:tgtEl>
                                        <p:attrNameLst>
                                          <p:attrName>ppt_y</p:attrName>
                                        </p:attrNameLst>
                                      </p:cBhvr>
                                      <p:tavLst>
                                        <p:tav tm="0">
                                          <p:val>
                                            <p:strVal val="1+#ppt_h/2"/>
                                          </p:val>
                                        </p:tav>
                                        <p:tav tm="100000">
                                          <p:val>
                                            <p:strVal val="#ppt_y"/>
                                          </p:val>
                                        </p:tav>
                                      </p:tavLst>
                                    </p:anim>
                                  </p:childTnLst>
                                </p:cTn>
                              </p:par>
                              <p:par>
                                <p:cTn id="220" presetID="2" presetClass="entr" presetSubtype="4" fill="hold" grpId="1" nodeType="withEffect">
                                  <p:stCondLst>
                                    <p:cond delay="0"/>
                                  </p:stCondLst>
                                  <p:childTnLst>
                                    <p:set>
                                      <p:cBhvr>
                                        <p:cTn id="221" dur="1" fill="hold">
                                          <p:stCondLst>
                                            <p:cond delay="0"/>
                                          </p:stCondLst>
                                        </p:cTn>
                                        <p:tgtEl>
                                          <p:spTgt spid="19"/>
                                        </p:tgtEl>
                                        <p:attrNameLst>
                                          <p:attrName>style.visibility</p:attrName>
                                        </p:attrNameLst>
                                      </p:cBhvr>
                                      <p:to>
                                        <p:strVal val="visible"/>
                                      </p:to>
                                    </p:set>
                                    <p:anim calcmode="lin" valueType="num">
                                      <p:cBhvr additive="base">
                                        <p:cTn id="222" dur="3000" fill="hold"/>
                                        <p:tgtEl>
                                          <p:spTgt spid="19"/>
                                        </p:tgtEl>
                                        <p:attrNameLst>
                                          <p:attrName>ppt_x</p:attrName>
                                        </p:attrNameLst>
                                      </p:cBhvr>
                                      <p:tavLst>
                                        <p:tav tm="0">
                                          <p:val>
                                            <p:strVal val="#ppt_x"/>
                                          </p:val>
                                        </p:tav>
                                        <p:tav tm="100000">
                                          <p:val>
                                            <p:strVal val="#ppt_x"/>
                                          </p:val>
                                        </p:tav>
                                      </p:tavLst>
                                    </p:anim>
                                    <p:anim calcmode="lin" valueType="num">
                                      <p:cBhvr additive="base">
                                        <p:cTn id="223" dur="3000" fill="hold"/>
                                        <p:tgtEl>
                                          <p:spTgt spid="19"/>
                                        </p:tgtEl>
                                        <p:attrNameLst>
                                          <p:attrName>ppt_y</p:attrName>
                                        </p:attrNameLst>
                                      </p:cBhvr>
                                      <p:tavLst>
                                        <p:tav tm="0">
                                          <p:val>
                                            <p:strVal val="1+#ppt_h/2"/>
                                          </p:val>
                                        </p:tav>
                                        <p:tav tm="100000">
                                          <p:val>
                                            <p:strVal val="#ppt_y"/>
                                          </p:val>
                                        </p:tav>
                                      </p:tavLst>
                                    </p:anim>
                                  </p:childTnLst>
                                </p:cTn>
                              </p:par>
                              <p:par>
                                <p:cTn id="224" presetID="2" presetClass="entr" presetSubtype="4" fill="hold" grpId="1" nodeType="withEffect">
                                  <p:stCondLst>
                                    <p:cond delay="0"/>
                                  </p:stCondLst>
                                  <p:childTnLst>
                                    <p:set>
                                      <p:cBhvr>
                                        <p:cTn id="225" dur="1" fill="hold">
                                          <p:stCondLst>
                                            <p:cond delay="0"/>
                                          </p:stCondLst>
                                        </p:cTn>
                                        <p:tgtEl>
                                          <p:spTgt spid="20"/>
                                        </p:tgtEl>
                                        <p:attrNameLst>
                                          <p:attrName>style.visibility</p:attrName>
                                        </p:attrNameLst>
                                      </p:cBhvr>
                                      <p:to>
                                        <p:strVal val="visible"/>
                                      </p:to>
                                    </p:set>
                                    <p:anim calcmode="lin" valueType="num">
                                      <p:cBhvr additive="base">
                                        <p:cTn id="226" dur="3000" fill="hold"/>
                                        <p:tgtEl>
                                          <p:spTgt spid="20"/>
                                        </p:tgtEl>
                                        <p:attrNameLst>
                                          <p:attrName>ppt_x</p:attrName>
                                        </p:attrNameLst>
                                      </p:cBhvr>
                                      <p:tavLst>
                                        <p:tav tm="0">
                                          <p:val>
                                            <p:strVal val="#ppt_x"/>
                                          </p:val>
                                        </p:tav>
                                        <p:tav tm="100000">
                                          <p:val>
                                            <p:strVal val="#ppt_x"/>
                                          </p:val>
                                        </p:tav>
                                      </p:tavLst>
                                    </p:anim>
                                    <p:anim calcmode="lin" valueType="num">
                                      <p:cBhvr additive="base">
                                        <p:cTn id="227" dur="3000" fill="hold"/>
                                        <p:tgtEl>
                                          <p:spTgt spid="20"/>
                                        </p:tgtEl>
                                        <p:attrNameLst>
                                          <p:attrName>ppt_y</p:attrName>
                                        </p:attrNameLst>
                                      </p:cBhvr>
                                      <p:tavLst>
                                        <p:tav tm="0">
                                          <p:val>
                                            <p:strVal val="1+#ppt_h/2"/>
                                          </p:val>
                                        </p:tav>
                                        <p:tav tm="100000">
                                          <p:val>
                                            <p:strVal val="#ppt_y"/>
                                          </p:val>
                                        </p:tav>
                                      </p:tavLst>
                                    </p:anim>
                                  </p:childTnLst>
                                </p:cTn>
                              </p:par>
                              <p:par>
                                <p:cTn id="228" presetID="2" presetClass="entr" presetSubtype="4" fill="hold" grpId="1" nodeType="withEffect">
                                  <p:stCondLst>
                                    <p:cond delay="0"/>
                                  </p:stCondLst>
                                  <p:childTnLst>
                                    <p:set>
                                      <p:cBhvr>
                                        <p:cTn id="229" dur="1" fill="hold">
                                          <p:stCondLst>
                                            <p:cond delay="0"/>
                                          </p:stCondLst>
                                        </p:cTn>
                                        <p:tgtEl>
                                          <p:spTgt spid="21"/>
                                        </p:tgtEl>
                                        <p:attrNameLst>
                                          <p:attrName>style.visibility</p:attrName>
                                        </p:attrNameLst>
                                      </p:cBhvr>
                                      <p:to>
                                        <p:strVal val="visible"/>
                                      </p:to>
                                    </p:set>
                                    <p:anim calcmode="lin" valueType="num">
                                      <p:cBhvr additive="base">
                                        <p:cTn id="230" dur="3000" fill="hold"/>
                                        <p:tgtEl>
                                          <p:spTgt spid="21"/>
                                        </p:tgtEl>
                                        <p:attrNameLst>
                                          <p:attrName>ppt_x</p:attrName>
                                        </p:attrNameLst>
                                      </p:cBhvr>
                                      <p:tavLst>
                                        <p:tav tm="0">
                                          <p:val>
                                            <p:strVal val="#ppt_x"/>
                                          </p:val>
                                        </p:tav>
                                        <p:tav tm="100000">
                                          <p:val>
                                            <p:strVal val="#ppt_x"/>
                                          </p:val>
                                        </p:tav>
                                      </p:tavLst>
                                    </p:anim>
                                    <p:anim calcmode="lin" valueType="num">
                                      <p:cBhvr additive="base">
                                        <p:cTn id="231" dur="3000" fill="hold"/>
                                        <p:tgtEl>
                                          <p:spTgt spid="21"/>
                                        </p:tgtEl>
                                        <p:attrNameLst>
                                          <p:attrName>ppt_y</p:attrName>
                                        </p:attrNameLst>
                                      </p:cBhvr>
                                      <p:tavLst>
                                        <p:tav tm="0">
                                          <p:val>
                                            <p:strVal val="1+#ppt_h/2"/>
                                          </p:val>
                                        </p:tav>
                                        <p:tav tm="100000">
                                          <p:val>
                                            <p:strVal val="#ppt_y"/>
                                          </p:val>
                                        </p:tav>
                                      </p:tavLst>
                                    </p:anim>
                                  </p:childTnLst>
                                </p:cTn>
                              </p:par>
                              <p:par>
                                <p:cTn id="232" presetID="2" presetClass="entr" presetSubtype="4" fill="hold" grpId="1" nodeType="withEffect">
                                  <p:stCondLst>
                                    <p:cond delay="0"/>
                                  </p:stCondLst>
                                  <p:childTnLst>
                                    <p:set>
                                      <p:cBhvr>
                                        <p:cTn id="233" dur="1" fill="hold">
                                          <p:stCondLst>
                                            <p:cond delay="0"/>
                                          </p:stCondLst>
                                        </p:cTn>
                                        <p:tgtEl>
                                          <p:spTgt spid="22"/>
                                        </p:tgtEl>
                                        <p:attrNameLst>
                                          <p:attrName>style.visibility</p:attrName>
                                        </p:attrNameLst>
                                      </p:cBhvr>
                                      <p:to>
                                        <p:strVal val="visible"/>
                                      </p:to>
                                    </p:set>
                                    <p:anim calcmode="lin" valueType="num">
                                      <p:cBhvr additive="base">
                                        <p:cTn id="234" dur="3000" fill="hold"/>
                                        <p:tgtEl>
                                          <p:spTgt spid="22"/>
                                        </p:tgtEl>
                                        <p:attrNameLst>
                                          <p:attrName>ppt_x</p:attrName>
                                        </p:attrNameLst>
                                      </p:cBhvr>
                                      <p:tavLst>
                                        <p:tav tm="0">
                                          <p:val>
                                            <p:strVal val="#ppt_x"/>
                                          </p:val>
                                        </p:tav>
                                        <p:tav tm="100000">
                                          <p:val>
                                            <p:strVal val="#ppt_x"/>
                                          </p:val>
                                        </p:tav>
                                      </p:tavLst>
                                    </p:anim>
                                    <p:anim calcmode="lin" valueType="num">
                                      <p:cBhvr additive="base">
                                        <p:cTn id="235" dur="3000" fill="hold"/>
                                        <p:tgtEl>
                                          <p:spTgt spid="22"/>
                                        </p:tgtEl>
                                        <p:attrNameLst>
                                          <p:attrName>ppt_y</p:attrName>
                                        </p:attrNameLst>
                                      </p:cBhvr>
                                      <p:tavLst>
                                        <p:tav tm="0">
                                          <p:val>
                                            <p:strVal val="1+#ppt_h/2"/>
                                          </p:val>
                                        </p:tav>
                                        <p:tav tm="100000">
                                          <p:val>
                                            <p:strVal val="#ppt_y"/>
                                          </p:val>
                                        </p:tav>
                                      </p:tavLst>
                                    </p:anim>
                                  </p:childTnLst>
                                </p:cTn>
                              </p:par>
                              <p:par>
                                <p:cTn id="236" presetID="2" presetClass="entr" presetSubtype="4" fill="hold" grpId="1" nodeType="withEffect">
                                  <p:stCondLst>
                                    <p:cond delay="0"/>
                                  </p:stCondLst>
                                  <p:childTnLst>
                                    <p:set>
                                      <p:cBhvr>
                                        <p:cTn id="237" dur="1" fill="hold">
                                          <p:stCondLst>
                                            <p:cond delay="0"/>
                                          </p:stCondLst>
                                        </p:cTn>
                                        <p:tgtEl>
                                          <p:spTgt spid="23"/>
                                        </p:tgtEl>
                                        <p:attrNameLst>
                                          <p:attrName>style.visibility</p:attrName>
                                        </p:attrNameLst>
                                      </p:cBhvr>
                                      <p:to>
                                        <p:strVal val="visible"/>
                                      </p:to>
                                    </p:set>
                                    <p:anim calcmode="lin" valueType="num">
                                      <p:cBhvr additive="base">
                                        <p:cTn id="238" dur="3000" fill="hold"/>
                                        <p:tgtEl>
                                          <p:spTgt spid="23"/>
                                        </p:tgtEl>
                                        <p:attrNameLst>
                                          <p:attrName>ppt_x</p:attrName>
                                        </p:attrNameLst>
                                      </p:cBhvr>
                                      <p:tavLst>
                                        <p:tav tm="0">
                                          <p:val>
                                            <p:strVal val="#ppt_x"/>
                                          </p:val>
                                        </p:tav>
                                        <p:tav tm="100000">
                                          <p:val>
                                            <p:strVal val="#ppt_x"/>
                                          </p:val>
                                        </p:tav>
                                      </p:tavLst>
                                    </p:anim>
                                    <p:anim calcmode="lin" valueType="num">
                                      <p:cBhvr additive="base">
                                        <p:cTn id="239" dur="3000" fill="hold"/>
                                        <p:tgtEl>
                                          <p:spTgt spid="23"/>
                                        </p:tgtEl>
                                        <p:attrNameLst>
                                          <p:attrName>ppt_y</p:attrName>
                                        </p:attrNameLst>
                                      </p:cBhvr>
                                      <p:tavLst>
                                        <p:tav tm="0">
                                          <p:val>
                                            <p:strVal val="1+#ppt_h/2"/>
                                          </p:val>
                                        </p:tav>
                                        <p:tav tm="100000">
                                          <p:val>
                                            <p:strVal val="#ppt_y"/>
                                          </p:val>
                                        </p:tav>
                                      </p:tavLst>
                                    </p:anim>
                                  </p:childTnLst>
                                </p:cTn>
                              </p:par>
                              <p:par>
                                <p:cTn id="240" presetID="2" presetClass="entr" presetSubtype="4" fill="hold" grpId="1" nodeType="withEffect">
                                  <p:stCondLst>
                                    <p:cond delay="0"/>
                                  </p:stCondLst>
                                  <p:childTnLst>
                                    <p:set>
                                      <p:cBhvr>
                                        <p:cTn id="241" dur="1" fill="hold">
                                          <p:stCondLst>
                                            <p:cond delay="0"/>
                                          </p:stCondLst>
                                        </p:cTn>
                                        <p:tgtEl>
                                          <p:spTgt spid="24"/>
                                        </p:tgtEl>
                                        <p:attrNameLst>
                                          <p:attrName>style.visibility</p:attrName>
                                        </p:attrNameLst>
                                      </p:cBhvr>
                                      <p:to>
                                        <p:strVal val="visible"/>
                                      </p:to>
                                    </p:set>
                                    <p:anim calcmode="lin" valueType="num">
                                      <p:cBhvr additive="base">
                                        <p:cTn id="242" dur="3000" fill="hold"/>
                                        <p:tgtEl>
                                          <p:spTgt spid="24"/>
                                        </p:tgtEl>
                                        <p:attrNameLst>
                                          <p:attrName>ppt_x</p:attrName>
                                        </p:attrNameLst>
                                      </p:cBhvr>
                                      <p:tavLst>
                                        <p:tav tm="0">
                                          <p:val>
                                            <p:strVal val="#ppt_x"/>
                                          </p:val>
                                        </p:tav>
                                        <p:tav tm="100000">
                                          <p:val>
                                            <p:strVal val="#ppt_x"/>
                                          </p:val>
                                        </p:tav>
                                      </p:tavLst>
                                    </p:anim>
                                    <p:anim calcmode="lin" valueType="num">
                                      <p:cBhvr additive="base">
                                        <p:cTn id="243" dur="3000" fill="hold"/>
                                        <p:tgtEl>
                                          <p:spTgt spid="24"/>
                                        </p:tgtEl>
                                        <p:attrNameLst>
                                          <p:attrName>ppt_y</p:attrName>
                                        </p:attrNameLst>
                                      </p:cBhvr>
                                      <p:tavLst>
                                        <p:tav tm="0">
                                          <p:val>
                                            <p:strVal val="1+#ppt_h/2"/>
                                          </p:val>
                                        </p:tav>
                                        <p:tav tm="100000">
                                          <p:val>
                                            <p:strVal val="#ppt_y"/>
                                          </p:val>
                                        </p:tav>
                                      </p:tavLst>
                                    </p:anim>
                                  </p:childTnLst>
                                </p:cTn>
                              </p:par>
                              <p:par>
                                <p:cTn id="244" presetID="2" presetClass="entr" presetSubtype="4" fill="hold" grpId="1" nodeType="withEffect">
                                  <p:stCondLst>
                                    <p:cond delay="0"/>
                                  </p:stCondLst>
                                  <p:childTnLst>
                                    <p:set>
                                      <p:cBhvr>
                                        <p:cTn id="245" dur="1" fill="hold">
                                          <p:stCondLst>
                                            <p:cond delay="0"/>
                                          </p:stCondLst>
                                        </p:cTn>
                                        <p:tgtEl>
                                          <p:spTgt spid="25"/>
                                        </p:tgtEl>
                                        <p:attrNameLst>
                                          <p:attrName>style.visibility</p:attrName>
                                        </p:attrNameLst>
                                      </p:cBhvr>
                                      <p:to>
                                        <p:strVal val="visible"/>
                                      </p:to>
                                    </p:set>
                                    <p:anim calcmode="lin" valueType="num">
                                      <p:cBhvr additive="base">
                                        <p:cTn id="246" dur="3000" fill="hold"/>
                                        <p:tgtEl>
                                          <p:spTgt spid="25"/>
                                        </p:tgtEl>
                                        <p:attrNameLst>
                                          <p:attrName>ppt_x</p:attrName>
                                        </p:attrNameLst>
                                      </p:cBhvr>
                                      <p:tavLst>
                                        <p:tav tm="0">
                                          <p:val>
                                            <p:strVal val="#ppt_x"/>
                                          </p:val>
                                        </p:tav>
                                        <p:tav tm="100000">
                                          <p:val>
                                            <p:strVal val="#ppt_x"/>
                                          </p:val>
                                        </p:tav>
                                      </p:tavLst>
                                    </p:anim>
                                    <p:anim calcmode="lin" valueType="num">
                                      <p:cBhvr additive="base">
                                        <p:cTn id="247" dur="3000" fill="hold"/>
                                        <p:tgtEl>
                                          <p:spTgt spid="25"/>
                                        </p:tgtEl>
                                        <p:attrNameLst>
                                          <p:attrName>ppt_y</p:attrName>
                                        </p:attrNameLst>
                                      </p:cBhvr>
                                      <p:tavLst>
                                        <p:tav tm="0">
                                          <p:val>
                                            <p:strVal val="1+#ppt_h/2"/>
                                          </p:val>
                                        </p:tav>
                                        <p:tav tm="100000">
                                          <p:val>
                                            <p:strVal val="#ppt_y"/>
                                          </p:val>
                                        </p:tav>
                                      </p:tavLst>
                                    </p:anim>
                                  </p:childTnLst>
                                </p:cTn>
                              </p:par>
                              <p:par>
                                <p:cTn id="248" presetID="2" presetClass="entr" presetSubtype="4" fill="hold" grpId="1" nodeType="withEffect">
                                  <p:stCondLst>
                                    <p:cond delay="0"/>
                                  </p:stCondLst>
                                  <p:childTnLst>
                                    <p:set>
                                      <p:cBhvr>
                                        <p:cTn id="249" dur="1" fill="hold">
                                          <p:stCondLst>
                                            <p:cond delay="0"/>
                                          </p:stCondLst>
                                        </p:cTn>
                                        <p:tgtEl>
                                          <p:spTgt spid="26"/>
                                        </p:tgtEl>
                                        <p:attrNameLst>
                                          <p:attrName>style.visibility</p:attrName>
                                        </p:attrNameLst>
                                      </p:cBhvr>
                                      <p:to>
                                        <p:strVal val="visible"/>
                                      </p:to>
                                    </p:set>
                                    <p:anim calcmode="lin" valueType="num">
                                      <p:cBhvr additive="base">
                                        <p:cTn id="250" dur="3000" fill="hold"/>
                                        <p:tgtEl>
                                          <p:spTgt spid="26"/>
                                        </p:tgtEl>
                                        <p:attrNameLst>
                                          <p:attrName>ppt_x</p:attrName>
                                        </p:attrNameLst>
                                      </p:cBhvr>
                                      <p:tavLst>
                                        <p:tav tm="0">
                                          <p:val>
                                            <p:strVal val="#ppt_x"/>
                                          </p:val>
                                        </p:tav>
                                        <p:tav tm="100000">
                                          <p:val>
                                            <p:strVal val="#ppt_x"/>
                                          </p:val>
                                        </p:tav>
                                      </p:tavLst>
                                    </p:anim>
                                    <p:anim calcmode="lin" valueType="num">
                                      <p:cBhvr additive="base">
                                        <p:cTn id="251" dur="3000" fill="hold"/>
                                        <p:tgtEl>
                                          <p:spTgt spid="26"/>
                                        </p:tgtEl>
                                        <p:attrNameLst>
                                          <p:attrName>ppt_y</p:attrName>
                                        </p:attrNameLst>
                                      </p:cBhvr>
                                      <p:tavLst>
                                        <p:tav tm="0">
                                          <p:val>
                                            <p:strVal val="1+#ppt_h/2"/>
                                          </p:val>
                                        </p:tav>
                                        <p:tav tm="100000">
                                          <p:val>
                                            <p:strVal val="#ppt_y"/>
                                          </p:val>
                                        </p:tav>
                                      </p:tavLst>
                                    </p:anim>
                                  </p:childTnLst>
                                </p:cTn>
                              </p:par>
                              <p:par>
                                <p:cTn id="252" presetID="2" presetClass="entr" presetSubtype="4" fill="hold" grpId="1" nodeType="withEffect">
                                  <p:stCondLst>
                                    <p:cond delay="0"/>
                                  </p:stCondLst>
                                  <p:childTnLst>
                                    <p:set>
                                      <p:cBhvr>
                                        <p:cTn id="253" dur="1" fill="hold">
                                          <p:stCondLst>
                                            <p:cond delay="0"/>
                                          </p:stCondLst>
                                        </p:cTn>
                                        <p:tgtEl>
                                          <p:spTgt spid="27"/>
                                        </p:tgtEl>
                                        <p:attrNameLst>
                                          <p:attrName>style.visibility</p:attrName>
                                        </p:attrNameLst>
                                      </p:cBhvr>
                                      <p:to>
                                        <p:strVal val="visible"/>
                                      </p:to>
                                    </p:set>
                                    <p:anim calcmode="lin" valueType="num">
                                      <p:cBhvr additive="base">
                                        <p:cTn id="254" dur="3000" fill="hold"/>
                                        <p:tgtEl>
                                          <p:spTgt spid="27"/>
                                        </p:tgtEl>
                                        <p:attrNameLst>
                                          <p:attrName>ppt_x</p:attrName>
                                        </p:attrNameLst>
                                      </p:cBhvr>
                                      <p:tavLst>
                                        <p:tav tm="0">
                                          <p:val>
                                            <p:strVal val="#ppt_x"/>
                                          </p:val>
                                        </p:tav>
                                        <p:tav tm="100000">
                                          <p:val>
                                            <p:strVal val="#ppt_x"/>
                                          </p:val>
                                        </p:tav>
                                      </p:tavLst>
                                    </p:anim>
                                    <p:anim calcmode="lin" valueType="num">
                                      <p:cBhvr additive="base">
                                        <p:cTn id="255" dur="3000" fill="hold"/>
                                        <p:tgtEl>
                                          <p:spTgt spid="27"/>
                                        </p:tgtEl>
                                        <p:attrNameLst>
                                          <p:attrName>ppt_y</p:attrName>
                                        </p:attrNameLst>
                                      </p:cBhvr>
                                      <p:tavLst>
                                        <p:tav tm="0">
                                          <p:val>
                                            <p:strVal val="1+#ppt_h/2"/>
                                          </p:val>
                                        </p:tav>
                                        <p:tav tm="100000">
                                          <p:val>
                                            <p:strVal val="#ppt_y"/>
                                          </p:val>
                                        </p:tav>
                                      </p:tavLst>
                                    </p:anim>
                                  </p:childTnLst>
                                </p:cTn>
                              </p:par>
                              <p:par>
                                <p:cTn id="256" presetID="2" presetClass="entr" presetSubtype="4" fill="hold" grpId="1" nodeType="withEffect">
                                  <p:stCondLst>
                                    <p:cond delay="0"/>
                                  </p:stCondLst>
                                  <p:childTnLst>
                                    <p:set>
                                      <p:cBhvr>
                                        <p:cTn id="257" dur="1" fill="hold">
                                          <p:stCondLst>
                                            <p:cond delay="0"/>
                                          </p:stCondLst>
                                        </p:cTn>
                                        <p:tgtEl>
                                          <p:spTgt spid="28"/>
                                        </p:tgtEl>
                                        <p:attrNameLst>
                                          <p:attrName>style.visibility</p:attrName>
                                        </p:attrNameLst>
                                      </p:cBhvr>
                                      <p:to>
                                        <p:strVal val="visible"/>
                                      </p:to>
                                    </p:set>
                                    <p:anim calcmode="lin" valueType="num">
                                      <p:cBhvr additive="base">
                                        <p:cTn id="258" dur="3000" fill="hold"/>
                                        <p:tgtEl>
                                          <p:spTgt spid="28"/>
                                        </p:tgtEl>
                                        <p:attrNameLst>
                                          <p:attrName>ppt_x</p:attrName>
                                        </p:attrNameLst>
                                      </p:cBhvr>
                                      <p:tavLst>
                                        <p:tav tm="0">
                                          <p:val>
                                            <p:strVal val="#ppt_x"/>
                                          </p:val>
                                        </p:tav>
                                        <p:tav tm="100000">
                                          <p:val>
                                            <p:strVal val="#ppt_x"/>
                                          </p:val>
                                        </p:tav>
                                      </p:tavLst>
                                    </p:anim>
                                    <p:anim calcmode="lin" valueType="num">
                                      <p:cBhvr additive="base">
                                        <p:cTn id="259" dur="3000" fill="hold"/>
                                        <p:tgtEl>
                                          <p:spTgt spid="28"/>
                                        </p:tgtEl>
                                        <p:attrNameLst>
                                          <p:attrName>ppt_y</p:attrName>
                                        </p:attrNameLst>
                                      </p:cBhvr>
                                      <p:tavLst>
                                        <p:tav tm="0">
                                          <p:val>
                                            <p:strVal val="1+#ppt_h/2"/>
                                          </p:val>
                                        </p:tav>
                                        <p:tav tm="100000">
                                          <p:val>
                                            <p:strVal val="#ppt_y"/>
                                          </p:val>
                                        </p:tav>
                                      </p:tavLst>
                                    </p:anim>
                                  </p:childTnLst>
                                </p:cTn>
                              </p:par>
                              <p:par>
                                <p:cTn id="260" presetID="2" presetClass="entr" presetSubtype="4" fill="hold" grpId="1" nodeType="withEffect">
                                  <p:stCondLst>
                                    <p:cond delay="0"/>
                                  </p:stCondLst>
                                  <p:childTnLst>
                                    <p:set>
                                      <p:cBhvr>
                                        <p:cTn id="261" dur="1" fill="hold">
                                          <p:stCondLst>
                                            <p:cond delay="0"/>
                                          </p:stCondLst>
                                        </p:cTn>
                                        <p:tgtEl>
                                          <p:spTgt spid="29"/>
                                        </p:tgtEl>
                                        <p:attrNameLst>
                                          <p:attrName>style.visibility</p:attrName>
                                        </p:attrNameLst>
                                      </p:cBhvr>
                                      <p:to>
                                        <p:strVal val="visible"/>
                                      </p:to>
                                    </p:set>
                                    <p:anim calcmode="lin" valueType="num">
                                      <p:cBhvr additive="base">
                                        <p:cTn id="262" dur="3000" fill="hold"/>
                                        <p:tgtEl>
                                          <p:spTgt spid="29"/>
                                        </p:tgtEl>
                                        <p:attrNameLst>
                                          <p:attrName>ppt_x</p:attrName>
                                        </p:attrNameLst>
                                      </p:cBhvr>
                                      <p:tavLst>
                                        <p:tav tm="0">
                                          <p:val>
                                            <p:strVal val="#ppt_x"/>
                                          </p:val>
                                        </p:tav>
                                        <p:tav tm="100000">
                                          <p:val>
                                            <p:strVal val="#ppt_x"/>
                                          </p:val>
                                        </p:tav>
                                      </p:tavLst>
                                    </p:anim>
                                    <p:anim calcmode="lin" valueType="num">
                                      <p:cBhvr additive="base">
                                        <p:cTn id="263" dur="3000" fill="hold"/>
                                        <p:tgtEl>
                                          <p:spTgt spid="29"/>
                                        </p:tgtEl>
                                        <p:attrNameLst>
                                          <p:attrName>ppt_y</p:attrName>
                                        </p:attrNameLst>
                                      </p:cBhvr>
                                      <p:tavLst>
                                        <p:tav tm="0">
                                          <p:val>
                                            <p:strVal val="1+#ppt_h/2"/>
                                          </p:val>
                                        </p:tav>
                                        <p:tav tm="100000">
                                          <p:val>
                                            <p:strVal val="#ppt_y"/>
                                          </p:val>
                                        </p:tav>
                                      </p:tavLst>
                                    </p:anim>
                                  </p:childTnLst>
                                </p:cTn>
                              </p:par>
                              <p:par>
                                <p:cTn id="264" presetID="2" presetClass="entr" presetSubtype="4" fill="hold" grpId="1" nodeType="withEffect">
                                  <p:stCondLst>
                                    <p:cond delay="0"/>
                                  </p:stCondLst>
                                  <p:childTnLst>
                                    <p:set>
                                      <p:cBhvr>
                                        <p:cTn id="265" dur="1" fill="hold">
                                          <p:stCondLst>
                                            <p:cond delay="0"/>
                                          </p:stCondLst>
                                        </p:cTn>
                                        <p:tgtEl>
                                          <p:spTgt spid="30"/>
                                        </p:tgtEl>
                                        <p:attrNameLst>
                                          <p:attrName>style.visibility</p:attrName>
                                        </p:attrNameLst>
                                      </p:cBhvr>
                                      <p:to>
                                        <p:strVal val="visible"/>
                                      </p:to>
                                    </p:set>
                                    <p:anim calcmode="lin" valueType="num">
                                      <p:cBhvr additive="base">
                                        <p:cTn id="266" dur="3000" fill="hold"/>
                                        <p:tgtEl>
                                          <p:spTgt spid="30"/>
                                        </p:tgtEl>
                                        <p:attrNameLst>
                                          <p:attrName>ppt_x</p:attrName>
                                        </p:attrNameLst>
                                      </p:cBhvr>
                                      <p:tavLst>
                                        <p:tav tm="0">
                                          <p:val>
                                            <p:strVal val="#ppt_x"/>
                                          </p:val>
                                        </p:tav>
                                        <p:tav tm="100000">
                                          <p:val>
                                            <p:strVal val="#ppt_x"/>
                                          </p:val>
                                        </p:tav>
                                      </p:tavLst>
                                    </p:anim>
                                    <p:anim calcmode="lin" valueType="num">
                                      <p:cBhvr additive="base">
                                        <p:cTn id="267" dur="3000" fill="hold"/>
                                        <p:tgtEl>
                                          <p:spTgt spid="30"/>
                                        </p:tgtEl>
                                        <p:attrNameLst>
                                          <p:attrName>ppt_y</p:attrName>
                                        </p:attrNameLst>
                                      </p:cBhvr>
                                      <p:tavLst>
                                        <p:tav tm="0">
                                          <p:val>
                                            <p:strVal val="1+#ppt_h/2"/>
                                          </p:val>
                                        </p:tav>
                                        <p:tav tm="100000">
                                          <p:val>
                                            <p:strVal val="#ppt_y"/>
                                          </p:val>
                                        </p:tav>
                                      </p:tavLst>
                                    </p:anim>
                                  </p:childTnLst>
                                </p:cTn>
                              </p:par>
                              <p:par>
                                <p:cTn id="268" presetID="35" presetClass="entr" presetSubtype="0" fill="hold" grpId="2" nodeType="withEffect">
                                  <p:stCondLst>
                                    <p:cond delay="0"/>
                                  </p:stCondLst>
                                  <p:childTnLst>
                                    <p:set>
                                      <p:cBhvr>
                                        <p:cTn id="269" dur="1" fill="hold">
                                          <p:stCondLst>
                                            <p:cond delay="0"/>
                                          </p:stCondLst>
                                        </p:cTn>
                                        <p:tgtEl>
                                          <p:spTgt spid="18"/>
                                        </p:tgtEl>
                                        <p:attrNameLst>
                                          <p:attrName>style.visibility</p:attrName>
                                        </p:attrNameLst>
                                      </p:cBhvr>
                                      <p:to>
                                        <p:strVal val="visible"/>
                                      </p:to>
                                    </p:set>
                                    <p:animEffect transition="in" filter="fade">
                                      <p:cBhvr>
                                        <p:cTn id="270" dur="3000"/>
                                        <p:tgtEl>
                                          <p:spTgt spid="18"/>
                                        </p:tgtEl>
                                      </p:cBhvr>
                                    </p:animEffect>
                                    <p:anim calcmode="lin" valueType="num">
                                      <p:cBhvr>
                                        <p:cTn id="271" dur="3000" fill="hold"/>
                                        <p:tgtEl>
                                          <p:spTgt spid="18"/>
                                        </p:tgtEl>
                                        <p:attrNameLst>
                                          <p:attrName>style.rotation</p:attrName>
                                        </p:attrNameLst>
                                      </p:cBhvr>
                                      <p:tavLst>
                                        <p:tav tm="0">
                                          <p:val>
                                            <p:fltVal val="720"/>
                                          </p:val>
                                        </p:tav>
                                        <p:tav tm="100000">
                                          <p:val>
                                            <p:fltVal val="0"/>
                                          </p:val>
                                        </p:tav>
                                      </p:tavLst>
                                    </p:anim>
                                    <p:anim calcmode="lin" valueType="num">
                                      <p:cBhvr>
                                        <p:cTn id="272" dur="3000" fill="hold"/>
                                        <p:tgtEl>
                                          <p:spTgt spid="18"/>
                                        </p:tgtEl>
                                        <p:attrNameLst>
                                          <p:attrName>ppt_h</p:attrName>
                                        </p:attrNameLst>
                                      </p:cBhvr>
                                      <p:tavLst>
                                        <p:tav tm="0">
                                          <p:val>
                                            <p:fltVal val="0"/>
                                          </p:val>
                                        </p:tav>
                                        <p:tav tm="100000">
                                          <p:val>
                                            <p:strVal val="#ppt_h"/>
                                          </p:val>
                                        </p:tav>
                                      </p:tavLst>
                                    </p:anim>
                                    <p:anim calcmode="lin" valueType="num">
                                      <p:cBhvr>
                                        <p:cTn id="273" dur="3000" fill="hold"/>
                                        <p:tgtEl>
                                          <p:spTgt spid="18"/>
                                        </p:tgtEl>
                                        <p:attrNameLst>
                                          <p:attrName>ppt_w</p:attrName>
                                        </p:attrNameLst>
                                      </p:cBhvr>
                                      <p:tavLst>
                                        <p:tav tm="0">
                                          <p:val>
                                            <p:fltVal val="0"/>
                                          </p:val>
                                        </p:tav>
                                        <p:tav tm="100000">
                                          <p:val>
                                            <p:strVal val="#ppt_w"/>
                                          </p:val>
                                        </p:tav>
                                      </p:tavLst>
                                    </p:anim>
                                  </p:childTnLst>
                                </p:cTn>
                              </p:par>
                              <p:par>
                                <p:cTn id="274" presetID="35" presetClass="entr" presetSubtype="0" fill="hold" grpId="2" nodeType="withEffect">
                                  <p:stCondLst>
                                    <p:cond delay="0"/>
                                  </p:stCondLst>
                                  <p:childTnLst>
                                    <p:set>
                                      <p:cBhvr>
                                        <p:cTn id="275" dur="1" fill="hold">
                                          <p:stCondLst>
                                            <p:cond delay="0"/>
                                          </p:stCondLst>
                                        </p:cTn>
                                        <p:tgtEl>
                                          <p:spTgt spid="19"/>
                                        </p:tgtEl>
                                        <p:attrNameLst>
                                          <p:attrName>style.visibility</p:attrName>
                                        </p:attrNameLst>
                                      </p:cBhvr>
                                      <p:to>
                                        <p:strVal val="visible"/>
                                      </p:to>
                                    </p:set>
                                    <p:animEffect transition="in" filter="fade">
                                      <p:cBhvr>
                                        <p:cTn id="276" dur="3000"/>
                                        <p:tgtEl>
                                          <p:spTgt spid="19"/>
                                        </p:tgtEl>
                                      </p:cBhvr>
                                    </p:animEffect>
                                    <p:anim calcmode="lin" valueType="num">
                                      <p:cBhvr>
                                        <p:cTn id="277" dur="3000" fill="hold"/>
                                        <p:tgtEl>
                                          <p:spTgt spid="19"/>
                                        </p:tgtEl>
                                        <p:attrNameLst>
                                          <p:attrName>style.rotation</p:attrName>
                                        </p:attrNameLst>
                                      </p:cBhvr>
                                      <p:tavLst>
                                        <p:tav tm="0">
                                          <p:val>
                                            <p:fltVal val="720"/>
                                          </p:val>
                                        </p:tav>
                                        <p:tav tm="100000">
                                          <p:val>
                                            <p:fltVal val="0"/>
                                          </p:val>
                                        </p:tav>
                                      </p:tavLst>
                                    </p:anim>
                                    <p:anim calcmode="lin" valueType="num">
                                      <p:cBhvr>
                                        <p:cTn id="278" dur="3000" fill="hold"/>
                                        <p:tgtEl>
                                          <p:spTgt spid="19"/>
                                        </p:tgtEl>
                                        <p:attrNameLst>
                                          <p:attrName>ppt_h</p:attrName>
                                        </p:attrNameLst>
                                      </p:cBhvr>
                                      <p:tavLst>
                                        <p:tav tm="0">
                                          <p:val>
                                            <p:fltVal val="0"/>
                                          </p:val>
                                        </p:tav>
                                        <p:tav tm="100000">
                                          <p:val>
                                            <p:strVal val="#ppt_h"/>
                                          </p:val>
                                        </p:tav>
                                      </p:tavLst>
                                    </p:anim>
                                    <p:anim calcmode="lin" valueType="num">
                                      <p:cBhvr>
                                        <p:cTn id="279" dur="3000" fill="hold"/>
                                        <p:tgtEl>
                                          <p:spTgt spid="19"/>
                                        </p:tgtEl>
                                        <p:attrNameLst>
                                          <p:attrName>ppt_w</p:attrName>
                                        </p:attrNameLst>
                                      </p:cBhvr>
                                      <p:tavLst>
                                        <p:tav tm="0">
                                          <p:val>
                                            <p:fltVal val="0"/>
                                          </p:val>
                                        </p:tav>
                                        <p:tav tm="100000">
                                          <p:val>
                                            <p:strVal val="#ppt_w"/>
                                          </p:val>
                                        </p:tav>
                                      </p:tavLst>
                                    </p:anim>
                                  </p:childTnLst>
                                </p:cTn>
                              </p:par>
                              <p:par>
                                <p:cTn id="280" presetID="35" presetClass="entr" presetSubtype="0" fill="hold" grpId="2" nodeType="withEffect">
                                  <p:stCondLst>
                                    <p:cond delay="0"/>
                                  </p:stCondLst>
                                  <p:childTnLst>
                                    <p:set>
                                      <p:cBhvr>
                                        <p:cTn id="281" dur="1" fill="hold">
                                          <p:stCondLst>
                                            <p:cond delay="0"/>
                                          </p:stCondLst>
                                        </p:cTn>
                                        <p:tgtEl>
                                          <p:spTgt spid="20"/>
                                        </p:tgtEl>
                                        <p:attrNameLst>
                                          <p:attrName>style.visibility</p:attrName>
                                        </p:attrNameLst>
                                      </p:cBhvr>
                                      <p:to>
                                        <p:strVal val="visible"/>
                                      </p:to>
                                    </p:set>
                                    <p:animEffect transition="in" filter="fade">
                                      <p:cBhvr>
                                        <p:cTn id="282" dur="3000"/>
                                        <p:tgtEl>
                                          <p:spTgt spid="20"/>
                                        </p:tgtEl>
                                      </p:cBhvr>
                                    </p:animEffect>
                                    <p:anim calcmode="lin" valueType="num">
                                      <p:cBhvr>
                                        <p:cTn id="283" dur="3000" fill="hold"/>
                                        <p:tgtEl>
                                          <p:spTgt spid="20"/>
                                        </p:tgtEl>
                                        <p:attrNameLst>
                                          <p:attrName>style.rotation</p:attrName>
                                        </p:attrNameLst>
                                      </p:cBhvr>
                                      <p:tavLst>
                                        <p:tav tm="0">
                                          <p:val>
                                            <p:fltVal val="720"/>
                                          </p:val>
                                        </p:tav>
                                        <p:tav tm="100000">
                                          <p:val>
                                            <p:fltVal val="0"/>
                                          </p:val>
                                        </p:tav>
                                      </p:tavLst>
                                    </p:anim>
                                    <p:anim calcmode="lin" valueType="num">
                                      <p:cBhvr>
                                        <p:cTn id="284" dur="3000" fill="hold"/>
                                        <p:tgtEl>
                                          <p:spTgt spid="20"/>
                                        </p:tgtEl>
                                        <p:attrNameLst>
                                          <p:attrName>ppt_h</p:attrName>
                                        </p:attrNameLst>
                                      </p:cBhvr>
                                      <p:tavLst>
                                        <p:tav tm="0">
                                          <p:val>
                                            <p:fltVal val="0"/>
                                          </p:val>
                                        </p:tav>
                                        <p:tav tm="100000">
                                          <p:val>
                                            <p:strVal val="#ppt_h"/>
                                          </p:val>
                                        </p:tav>
                                      </p:tavLst>
                                    </p:anim>
                                    <p:anim calcmode="lin" valueType="num">
                                      <p:cBhvr>
                                        <p:cTn id="285" dur="3000" fill="hold"/>
                                        <p:tgtEl>
                                          <p:spTgt spid="20"/>
                                        </p:tgtEl>
                                        <p:attrNameLst>
                                          <p:attrName>ppt_w</p:attrName>
                                        </p:attrNameLst>
                                      </p:cBhvr>
                                      <p:tavLst>
                                        <p:tav tm="0">
                                          <p:val>
                                            <p:fltVal val="0"/>
                                          </p:val>
                                        </p:tav>
                                        <p:tav tm="100000">
                                          <p:val>
                                            <p:strVal val="#ppt_w"/>
                                          </p:val>
                                        </p:tav>
                                      </p:tavLst>
                                    </p:anim>
                                  </p:childTnLst>
                                </p:cTn>
                              </p:par>
                              <p:par>
                                <p:cTn id="286" presetID="35" presetClass="entr" presetSubtype="0" fill="hold" grpId="2" nodeType="withEffect">
                                  <p:stCondLst>
                                    <p:cond delay="0"/>
                                  </p:stCondLst>
                                  <p:childTnLst>
                                    <p:set>
                                      <p:cBhvr>
                                        <p:cTn id="287" dur="1" fill="hold">
                                          <p:stCondLst>
                                            <p:cond delay="0"/>
                                          </p:stCondLst>
                                        </p:cTn>
                                        <p:tgtEl>
                                          <p:spTgt spid="21"/>
                                        </p:tgtEl>
                                        <p:attrNameLst>
                                          <p:attrName>style.visibility</p:attrName>
                                        </p:attrNameLst>
                                      </p:cBhvr>
                                      <p:to>
                                        <p:strVal val="visible"/>
                                      </p:to>
                                    </p:set>
                                    <p:animEffect transition="in" filter="fade">
                                      <p:cBhvr>
                                        <p:cTn id="288" dur="3000"/>
                                        <p:tgtEl>
                                          <p:spTgt spid="21"/>
                                        </p:tgtEl>
                                      </p:cBhvr>
                                    </p:animEffect>
                                    <p:anim calcmode="lin" valueType="num">
                                      <p:cBhvr>
                                        <p:cTn id="289" dur="3000" fill="hold"/>
                                        <p:tgtEl>
                                          <p:spTgt spid="21"/>
                                        </p:tgtEl>
                                        <p:attrNameLst>
                                          <p:attrName>style.rotation</p:attrName>
                                        </p:attrNameLst>
                                      </p:cBhvr>
                                      <p:tavLst>
                                        <p:tav tm="0">
                                          <p:val>
                                            <p:fltVal val="720"/>
                                          </p:val>
                                        </p:tav>
                                        <p:tav tm="100000">
                                          <p:val>
                                            <p:fltVal val="0"/>
                                          </p:val>
                                        </p:tav>
                                      </p:tavLst>
                                    </p:anim>
                                    <p:anim calcmode="lin" valueType="num">
                                      <p:cBhvr>
                                        <p:cTn id="290" dur="3000" fill="hold"/>
                                        <p:tgtEl>
                                          <p:spTgt spid="21"/>
                                        </p:tgtEl>
                                        <p:attrNameLst>
                                          <p:attrName>ppt_h</p:attrName>
                                        </p:attrNameLst>
                                      </p:cBhvr>
                                      <p:tavLst>
                                        <p:tav tm="0">
                                          <p:val>
                                            <p:fltVal val="0"/>
                                          </p:val>
                                        </p:tav>
                                        <p:tav tm="100000">
                                          <p:val>
                                            <p:strVal val="#ppt_h"/>
                                          </p:val>
                                        </p:tav>
                                      </p:tavLst>
                                    </p:anim>
                                    <p:anim calcmode="lin" valueType="num">
                                      <p:cBhvr>
                                        <p:cTn id="291" dur="3000" fill="hold"/>
                                        <p:tgtEl>
                                          <p:spTgt spid="21"/>
                                        </p:tgtEl>
                                        <p:attrNameLst>
                                          <p:attrName>ppt_w</p:attrName>
                                        </p:attrNameLst>
                                      </p:cBhvr>
                                      <p:tavLst>
                                        <p:tav tm="0">
                                          <p:val>
                                            <p:fltVal val="0"/>
                                          </p:val>
                                        </p:tav>
                                        <p:tav tm="100000">
                                          <p:val>
                                            <p:strVal val="#ppt_w"/>
                                          </p:val>
                                        </p:tav>
                                      </p:tavLst>
                                    </p:anim>
                                  </p:childTnLst>
                                </p:cTn>
                              </p:par>
                              <p:par>
                                <p:cTn id="292" presetID="35" presetClass="entr" presetSubtype="0" fill="hold" grpId="2" nodeType="withEffect">
                                  <p:stCondLst>
                                    <p:cond delay="0"/>
                                  </p:stCondLst>
                                  <p:childTnLst>
                                    <p:set>
                                      <p:cBhvr>
                                        <p:cTn id="293" dur="1" fill="hold">
                                          <p:stCondLst>
                                            <p:cond delay="0"/>
                                          </p:stCondLst>
                                        </p:cTn>
                                        <p:tgtEl>
                                          <p:spTgt spid="22"/>
                                        </p:tgtEl>
                                        <p:attrNameLst>
                                          <p:attrName>style.visibility</p:attrName>
                                        </p:attrNameLst>
                                      </p:cBhvr>
                                      <p:to>
                                        <p:strVal val="visible"/>
                                      </p:to>
                                    </p:set>
                                    <p:animEffect transition="in" filter="fade">
                                      <p:cBhvr>
                                        <p:cTn id="294" dur="3000"/>
                                        <p:tgtEl>
                                          <p:spTgt spid="22"/>
                                        </p:tgtEl>
                                      </p:cBhvr>
                                    </p:animEffect>
                                    <p:anim calcmode="lin" valueType="num">
                                      <p:cBhvr>
                                        <p:cTn id="295" dur="3000" fill="hold"/>
                                        <p:tgtEl>
                                          <p:spTgt spid="22"/>
                                        </p:tgtEl>
                                        <p:attrNameLst>
                                          <p:attrName>style.rotation</p:attrName>
                                        </p:attrNameLst>
                                      </p:cBhvr>
                                      <p:tavLst>
                                        <p:tav tm="0">
                                          <p:val>
                                            <p:fltVal val="720"/>
                                          </p:val>
                                        </p:tav>
                                        <p:tav tm="100000">
                                          <p:val>
                                            <p:fltVal val="0"/>
                                          </p:val>
                                        </p:tav>
                                      </p:tavLst>
                                    </p:anim>
                                    <p:anim calcmode="lin" valueType="num">
                                      <p:cBhvr>
                                        <p:cTn id="296" dur="3000" fill="hold"/>
                                        <p:tgtEl>
                                          <p:spTgt spid="22"/>
                                        </p:tgtEl>
                                        <p:attrNameLst>
                                          <p:attrName>ppt_h</p:attrName>
                                        </p:attrNameLst>
                                      </p:cBhvr>
                                      <p:tavLst>
                                        <p:tav tm="0">
                                          <p:val>
                                            <p:fltVal val="0"/>
                                          </p:val>
                                        </p:tav>
                                        <p:tav tm="100000">
                                          <p:val>
                                            <p:strVal val="#ppt_h"/>
                                          </p:val>
                                        </p:tav>
                                      </p:tavLst>
                                    </p:anim>
                                    <p:anim calcmode="lin" valueType="num">
                                      <p:cBhvr>
                                        <p:cTn id="297" dur="3000" fill="hold"/>
                                        <p:tgtEl>
                                          <p:spTgt spid="22"/>
                                        </p:tgtEl>
                                        <p:attrNameLst>
                                          <p:attrName>ppt_w</p:attrName>
                                        </p:attrNameLst>
                                      </p:cBhvr>
                                      <p:tavLst>
                                        <p:tav tm="0">
                                          <p:val>
                                            <p:fltVal val="0"/>
                                          </p:val>
                                        </p:tav>
                                        <p:tav tm="100000">
                                          <p:val>
                                            <p:strVal val="#ppt_w"/>
                                          </p:val>
                                        </p:tav>
                                      </p:tavLst>
                                    </p:anim>
                                  </p:childTnLst>
                                </p:cTn>
                              </p:par>
                              <p:par>
                                <p:cTn id="298" presetID="35" presetClass="entr" presetSubtype="0" fill="hold" grpId="2" nodeType="withEffect">
                                  <p:stCondLst>
                                    <p:cond delay="0"/>
                                  </p:stCondLst>
                                  <p:childTnLst>
                                    <p:set>
                                      <p:cBhvr>
                                        <p:cTn id="299" dur="1" fill="hold">
                                          <p:stCondLst>
                                            <p:cond delay="0"/>
                                          </p:stCondLst>
                                        </p:cTn>
                                        <p:tgtEl>
                                          <p:spTgt spid="23"/>
                                        </p:tgtEl>
                                        <p:attrNameLst>
                                          <p:attrName>style.visibility</p:attrName>
                                        </p:attrNameLst>
                                      </p:cBhvr>
                                      <p:to>
                                        <p:strVal val="visible"/>
                                      </p:to>
                                    </p:set>
                                    <p:animEffect transition="in" filter="fade">
                                      <p:cBhvr>
                                        <p:cTn id="300" dur="3000"/>
                                        <p:tgtEl>
                                          <p:spTgt spid="23"/>
                                        </p:tgtEl>
                                      </p:cBhvr>
                                    </p:animEffect>
                                    <p:anim calcmode="lin" valueType="num">
                                      <p:cBhvr>
                                        <p:cTn id="301" dur="3000" fill="hold"/>
                                        <p:tgtEl>
                                          <p:spTgt spid="23"/>
                                        </p:tgtEl>
                                        <p:attrNameLst>
                                          <p:attrName>style.rotation</p:attrName>
                                        </p:attrNameLst>
                                      </p:cBhvr>
                                      <p:tavLst>
                                        <p:tav tm="0">
                                          <p:val>
                                            <p:fltVal val="720"/>
                                          </p:val>
                                        </p:tav>
                                        <p:tav tm="100000">
                                          <p:val>
                                            <p:fltVal val="0"/>
                                          </p:val>
                                        </p:tav>
                                      </p:tavLst>
                                    </p:anim>
                                    <p:anim calcmode="lin" valueType="num">
                                      <p:cBhvr>
                                        <p:cTn id="302" dur="3000" fill="hold"/>
                                        <p:tgtEl>
                                          <p:spTgt spid="23"/>
                                        </p:tgtEl>
                                        <p:attrNameLst>
                                          <p:attrName>ppt_h</p:attrName>
                                        </p:attrNameLst>
                                      </p:cBhvr>
                                      <p:tavLst>
                                        <p:tav tm="0">
                                          <p:val>
                                            <p:fltVal val="0"/>
                                          </p:val>
                                        </p:tav>
                                        <p:tav tm="100000">
                                          <p:val>
                                            <p:strVal val="#ppt_h"/>
                                          </p:val>
                                        </p:tav>
                                      </p:tavLst>
                                    </p:anim>
                                    <p:anim calcmode="lin" valueType="num">
                                      <p:cBhvr>
                                        <p:cTn id="303" dur="3000" fill="hold"/>
                                        <p:tgtEl>
                                          <p:spTgt spid="23"/>
                                        </p:tgtEl>
                                        <p:attrNameLst>
                                          <p:attrName>ppt_w</p:attrName>
                                        </p:attrNameLst>
                                      </p:cBhvr>
                                      <p:tavLst>
                                        <p:tav tm="0">
                                          <p:val>
                                            <p:fltVal val="0"/>
                                          </p:val>
                                        </p:tav>
                                        <p:tav tm="100000">
                                          <p:val>
                                            <p:strVal val="#ppt_w"/>
                                          </p:val>
                                        </p:tav>
                                      </p:tavLst>
                                    </p:anim>
                                  </p:childTnLst>
                                </p:cTn>
                              </p:par>
                              <p:par>
                                <p:cTn id="304" presetID="35" presetClass="entr" presetSubtype="0" fill="hold" grpId="2" nodeType="withEffect">
                                  <p:stCondLst>
                                    <p:cond delay="0"/>
                                  </p:stCondLst>
                                  <p:childTnLst>
                                    <p:set>
                                      <p:cBhvr>
                                        <p:cTn id="305" dur="1" fill="hold">
                                          <p:stCondLst>
                                            <p:cond delay="0"/>
                                          </p:stCondLst>
                                        </p:cTn>
                                        <p:tgtEl>
                                          <p:spTgt spid="24"/>
                                        </p:tgtEl>
                                        <p:attrNameLst>
                                          <p:attrName>style.visibility</p:attrName>
                                        </p:attrNameLst>
                                      </p:cBhvr>
                                      <p:to>
                                        <p:strVal val="visible"/>
                                      </p:to>
                                    </p:set>
                                    <p:animEffect transition="in" filter="fade">
                                      <p:cBhvr>
                                        <p:cTn id="306" dur="3000"/>
                                        <p:tgtEl>
                                          <p:spTgt spid="24"/>
                                        </p:tgtEl>
                                      </p:cBhvr>
                                    </p:animEffect>
                                    <p:anim calcmode="lin" valueType="num">
                                      <p:cBhvr>
                                        <p:cTn id="307" dur="3000" fill="hold"/>
                                        <p:tgtEl>
                                          <p:spTgt spid="24"/>
                                        </p:tgtEl>
                                        <p:attrNameLst>
                                          <p:attrName>style.rotation</p:attrName>
                                        </p:attrNameLst>
                                      </p:cBhvr>
                                      <p:tavLst>
                                        <p:tav tm="0">
                                          <p:val>
                                            <p:fltVal val="720"/>
                                          </p:val>
                                        </p:tav>
                                        <p:tav tm="100000">
                                          <p:val>
                                            <p:fltVal val="0"/>
                                          </p:val>
                                        </p:tav>
                                      </p:tavLst>
                                    </p:anim>
                                    <p:anim calcmode="lin" valueType="num">
                                      <p:cBhvr>
                                        <p:cTn id="308" dur="3000" fill="hold"/>
                                        <p:tgtEl>
                                          <p:spTgt spid="24"/>
                                        </p:tgtEl>
                                        <p:attrNameLst>
                                          <p:attrName>ppt_h</p:attrName>
                                        </p:attrNameLst>
                                      </p:cBhvr>
                                      <p:tavLst>
                                        <p:tav tm="0">
                                          <p:val>
                                            <p:fltVal val="0"/>
                                          </p:val>
                                        </p:tav>
                                        <p:tav tm="100000">
                                          <p:val>
                                            <p:strVal val="#ppt_h"/>
                                          </p:val>
                                        </p:tav>
                                      </p:tavLst>
                                    </p:anim>
                                    <p:anim calcmode="lin" valueType="num">
                                      <p:cBhvr>
                                        <p:cTn id="309" dur="3000" fill="hold"/>
                                        <p:tgtEl>
                                          <p:spTgt spid="24"/>
                                        </p:tgtEl>
                                        <p:attrNameLst>
                                          <p:attrName>ppt_w</p:attrName>
                                        </p:attrNameLst>
                                      </p:cBhvr>
                                      <p:tavLst>
                                        <p:tav tm="0">
                                          <p:val>
                                            <p:fltVal val="0"/>
                                          </p:val>
                                        </p:tav>
                                        <p:tav tm="100000">
                                          <p:val>
                                            <p:strVal val="#ppt_w"/>
                                          </p:val>
                                        </p:tav>
                                      </p:tavLst>
                                    </p:anim>
                                  </p:childTnLst>
                                </p:cTn>
                              </p:par>
                              <p:par>
                                <p:cTn id="310" presetID="35" presetClass="entr" presetSubtype="0" fill="hold" grpId="2" nodeType="withEffect">
                                  <p:stCondLst>
                                    <p:cond delay="0"/>
                                  </p:stCondLst>
                                  <p:childTnLst>
                                    <p:set>
                                      <p:cBhvr>
                                        <p:cTn id="311" dur="1" fill="hold">
                                          <p:stCondLst>
                                            <p:cond delay="0"/>
                                          </p:stCondLst>
                                        </p:cTn>
                                        <p:tgtEl>
                                          <p:spTgt spid="25"/>
                                        </p:tgtEl>
                                        <p:attrNameLst>
                                          <p:attrName>style.visibility</p:attrName>
                                        </p:attrNameLst>
                                      </p:cBhvr>
                                      <p:to>
                                        <p:strVal val="visible"/>
                                      </p:to>
                                    </p:set>
                                    <p:animEffect transition="in" filter="fade">
                                      <p:cBhvr>
                                        <p:cTn id="312" dur="3000"/>
                                        <p:tgtEl>
                                          <p:spTgt spid="25"/>
                                        </p:tgtEl>
                                      </p:cBhvr>
                                    </p:animEffect>
                                    <p:anim calcmode="lin" valueType="num">
                                      <p:cBhvr>
                                        <p:cTn id="313" dur="3000" fill="hold"/>
                                        <p:tgtEl>
                                          <p:spTgt spid="25"/>
                                        </p:tgtEl>
                                        <p:attrNameLst>
                                          <p:attrName>style.rotation</p:attrName>
                                        </p:attrNameLst>
                                      </p:cBhvr>
                                      <p:tavLst>
                                        <p:tav tm="0">
                                          <p:val>
                                            <p:fltVal val="720"/>
                                          </p:val>
                                        </p:tav>
                                        <p:tav tm="100000">
                                          <p:val>
                                            <p:fltVal val="0"/>
                                          </p:val>
                                        </p:tav>
                                      </p:tavLst>
                                    </p:anim>
                                    <p:anim calcmode="lin" valueType="num">
                                      <p:cBhvr>
                                        <p:cTn id="314" dur="3000" fill="hold"/>
                                        <p:tgtEl>
                                          <p:spTgt spid="25"/>
                                        </p:tgtEl>
                                        <p:attrNameLst>
                                          <p:attrName>ppt_h</p:attrName>
                                        </p:attrNameLst>
                                      </p:cBhvr>
                                      <p:tavLst>
                                        <p:tav tm="0">
                                          <p:val>
                                            <p:fltVal val="0"/>
                                          </p:val>
                                        </p:tav>
                                        <p:tav tm="100000">
                                          <p:val>
                                            <p:strVal val="#ppt_h"/>
                                          </p:val>
                                        </p:tav>
                                      </p:tavLst>
                                    </p:anim>
                                    <p:anim calcmode="lin" valueType="num">
                                      <p:cBhvr>
                                        <p:cTn id="315" dur="3000" fill="hold"/>
                                        <p:tgtEl>
                                          <p:spTgt spid="25"/>
                                        </p:tgtEl>
                                        <p:attrNameLst>
                                          <p:attrName>ppt_w</p:attrName>
                                        </p:attrNameLst>
                                      </p:cBhvr>
                                      <p:tavLst>
                                        <p:tav tm="0">
                                          <p:val>
                                            <p:fltVal val="0"/>
                                          </p:val>
                                        </p:tav>
                                        <p:tav tm="100000">
                                          <p:val>
                                            <p:strVal val="#ppt_w"/>
                                          </p:val>
                                        </p:tav>
                                      </p:tavLst>
                                    </p:anim>
                                  </p:childTnLst>
                                </p:cTn>
                              </p:par>
                              <p:par>
                                <p:cTn id="316" presetID="35" presetClass="entr" presetSubtype="0" fill="hold" grpId="2" nodeType="withEffect">
                                  <p:stCondLst>
                                    <p:cond delay="0"/>
                                  </p:stCondLst>
                                  <p:childTnLst>
                                    <p:set>
                                      <p:cBhvr>
                                        <p:cTn id="317" dur="1" fill="hold">
                                          <p:stCondLst>
                                            <p:cond delay="0"/>
                                          </p:stCondLst>
                                        </p:cTn>
                                        <p:tgtEl>
                                          <p:spTgt spid="26"/>
                                        </p:tgtEl>
                                        <p:attrNameLst>
                                          <p:attrName>style.visibility</p:attrName>
                                        </p:attrNameLst>
                                      </p:cBhvr>
                                      <p:to>
                                        <p:strVal val="visible"/>
                                      </p:to>
                                    </p:set>
                                    <p:animEffect transition="in" filter="fade">
                                      <p:cBhvr>
                                        <p:cTn id="318" dur="3000"/>
                                        <p:tgtEl>
                                          <p:spTgt spid="26"/>
                                        </p:tgtEl>
                                      </p:cBhvr>
                                    </p:animEffect>
                                    <p:anim calcmode="lin" valueType="num">
                                      <p:cBhvr>
                                        <p:cTn id="319" dur="3000" fill="hold"/>
                                        <p:tgtEl>
                                          <p:spTgt spid="26"/>
                                        </p:tgtEl>
                                        <p:attrNameLst>
                                          <p:attrName>style.rotation</p:attrName>
                                        </p:attrNameLst>
                                      </p:cBhvr>
                                      <p:tavLst>
                                        <p:tav tm="0">
                                          <p:val>
                                            <p:fltVal val="720"/>
                                          </p:val>
                                        </p:tav>
                                        <p:tav tm="100000">
                                          <p:val>
                                            <p:fltVal val="0"/>
                                          </p:val>
                                        </p:tav>
                                      </p:tavLst>
                                    </p:anim>
                                    <p:anim calcmode="lin" valueType="num">
                                      <p:cBhvr>
                                        <p:cTn id="320" dur="3000" fill="hold"/>
                                        <p:tgtEl>
                                          <p:spTgt spid="26"/>
                                        </p:tgtEl>
                                        <p:attrNameLst>
                                          <p:attrName>ppt_h</p:attrName>
                                        </p:attrNameLst>
                                      </p:cBhvr>
                                      <p:tavLst>
                                        <p:tav tm="0">
                                          <p:val>
                                            <p:fltVal val="0"/>
                                          </p:val>
                                        </p:tav>
                                        <p:tav tm="100000">
                                          <p:val>
                                            <p:strVal val="#ppt_h"/>
                                          </p:val>
                                        </p:tav>
                                      </p:tavLst>
                                    </p:anim>
                                    <p:anim calcmode="lin" valueType="num">
                                      <p:cBhvr>
                                        <p:cTn id="321" dur="3000" fill="hold"/>
                                        <p:tgtEl>
                                          <p:spTgt spid="26"/>
                                        </p:tgtEl>
                                        <p:attrNameLst>
                                          <p:attrName>ppt_w</p:attrName>
                                        </p:attrNameLst>
                                      </p:cBhvr>
                                      <p:tavLst>
                                        <p:tav tm="0">
                                          <p:val>
                                            <p:fltVal val="0"/>
                                          </p:val>
                                        </p:tav>
                                        <p:tav tm="100000">
                                          <p:val>
                                            <p:strVal val="#ppt_w"/>
                                          </p:val>
                                        </p:tav>
                                      </p:tavLst>
                                    </p:anim>
                                  </p:childTnLst>
                                </p:cTn>
                              </p:par>
                              <p:par>
                                <p:cTn id="322" presetID="35" presetClass="entr" presetSubtype="0" fill="hold" grpId="2" nodeType="withEffect">
                                  <p:stCondLst>
                                    <p:cond delay="0"/>
                                  </p:stCondLst>
                                  <p:childTnLst>
                                    <p:set>
                                      <p:cBhvr>
                                        <p:cTn id="323" dur="1" fill="hold">
                                          <p:stCondLst>
                                            <p:cond delay="0"/>
                                          </p:stCondLst>
                                        </p:cTn>
                                        <p:tgtEl>
                                          <p:spTgt spid="27"/>
                                        </p:tgtEl>
                                        <p:attrNameLst>
                                          <p:attrName>style.visibility</p:attrName>
                                        </p:attrNameLst>
                                      </p:cBhvr>
                                      <p:to>
                                        <p:strVal val="visible"/>
                                      </p:to>
                                    </p:set>
                                    <p:animEffect transition="in" filter="fade">
                                      <p:cBhvr>
                                        <p:cTn id="324" dur="3000"/>
                                        <p:tgtEl>
                                          <p:spTgt spid="27"/>
                                        </p:tgtEl>
                                      </p:cBhvr>
                                    </p:animEffect>
                                    <p:anim calcmode="lin" valueType="num">
                                      <p:cBhvr>
                                        <p:cTn id="325" dur="3000" fill="hold"/>
                                        <p:tgtEl>
                                          <p:spTgt spid="27"/>
                                        </p:tgtEl>
                                        <p:attrNameLst>
                                          <p:attrName>style.rotation</p:attrName>
                                        </p:attrNameLst>
                                      </p:cBhvr>
                                      <p:tavLst>
                                        <p:tav tm="0">
                                          <p:val>
                                            <p:fltVal val="720"/>
                                          </p:val>
                                        </p:tav>
                                        <p:tav tm="100000">
                                          <p:val>
                                            <p:fltVal val="0"/>
                                          </p:val>
                                        </p:tav>
                                      </p:tavLst>
                                    </p:anim>
                                    <p:anim calcmode="lin" valueType="num">
                                      <p:cBhvr>
                                        <p:cTn id="326" dur="3000" fill="hold"/>
                                        <p:tgtEl>
                                          <p:spTgt spid="27"/>
                                        </p:tgtEl>
                                        <p:attrNameLst>
                                          <p:attrName>ppt_h</p:attrName>
                                        </p:attrNameLst>
                                      </p:cBhvr>
                                      <p:tavLst>
                                        <p:tav tm="0">
                                          <p:val>
                                            <p:fltVal val="0"/>
                                          </p:val>
                                        </p:tav>
                                        <p:tav tm="100000">
                                          <p:val>
                                            <p:strVal val="#ppt_h"/>
                                          </p:val>
                                        </p:tav>
                                      </p:tavLst>
                                    </p:anim>
                                    <p:anim calcmode="lin" valueType="num">
                                      <p:cBhvr>
                                        <p:cTn id="327" dur="3000" fill="hold"/>
                                        <p:tgtEl>
                                          <p:spTgt spid="27"/>
                                        </p:tgtEl>
                                        <p:attrNameLst>
                                          <p:attrName>ppt_w</p:attrName>
                                        </p:attrNameLst>
                                      </p:cBhvr>
                                      <p:tavLst>
                                        <p:tav tm="0">
                                          <p:val>
                                            <p:fltVal val="0"/>
                                          </p:val>
                                        </p:tav>
                                        <p:tav tm="100000">
                                          <p:val>
                                            <p:strVal val="#ppt_w"/>
                                          </p:val>
                                        </p:tav>
                                      </p:tavLst>
                                    </p:anim>
                                  </p:childTnLst>
                                </p:cTn>
                              </p:par>
                              <p:par>
                                <p:cTn id="328" presetID="35" presetClass="entr" presetSubtype="0" fill="hold" grpId="2" nodeType="withEffect">
                                  <p:stCondLst>
                                    <p:cond delay="0"/>
                                  </p:stCondLst>
                                  <p:childTnLst>
                                    <p:set>
                                      <p:cBhvr>
                                        <p:cTn id="329" dur="1" fill="hold">
                                          <p:stCondLst>
                                            <p:cond delay="0"/>
                                          </p:stCondLst>
                                        </p:cTn>
                                        <p:tgtEl>
                                          <p:spTgt spid="28"/>
                                        </p:tgtEl>
                                        <p:attrNameLst>
                                          <p:attrName>style.visibility</p:attrName>
                                        </p:attrNameLst>
                                      </p:cBhvr>
                                      <p:to>
                                        <p:strVal val="visible"/>
                                      </p:to>
                                    </p:set>
                                    <p:animEffect transition="in" filter="fade">
                                      <p:cBhvr>
                                        <p:cTn id="330" dur="3000"/>
                                        <p:tgtEl>
                                          <p:spTgt spid="28"/>
                                        </p:tgtEl>
                                      </p:cBhvr>
                                    </p:animEffect>
                                    <p:anim calcmode="lin" valueType="num">
                                      <p:cBhvr>
                                        <p:cTn id="331" dur="3000" fill="hold"/>
                                        <p:tgtEl>
                                          <p:spTgt spid="28"/>
                                        </p:tgtEl>
                                        <p:attrNameLst>
                                          <p:attrName>style.rotation</p:attrName>
                                        </p:attrNameLst>
                                      </p:cBhvr>
                                      <p:tavLst>
                                        <p:tav tm="0">
                                          <p:val>
                                            <p:fltVal val="720"/>
                                          </p:val>
                                        </p:tav>
                                        <p:tav tm="100000">
                                          <p:val>
                                            <p:fltVal val="0"/>
                                          </p:val>
                                        </p:tav>
                                      </p:tavLst>
                                    </p:anim>
                                    <p:anim calcmode="lin" valueType="num">
                                      <p:cBhvr>
                                        <p:cTn id="332" dur="3000" fill="hold"/>
                                        <p:tgtEl>
                                          <p:spTgt spid="28"/>
                                        </p:tgtEl>
                                        <p:attrNameLst>
                                          <p:attrName>ppt_h</p:attrName>
                                        </p:attrNameLst>
                                      </p:cBhvr>
                                      <p:tavLst>
                                        <p:tav tm="0">
                                          <p:val>
                                            <p:fltVal val="0"/>
                                          </p:val>
                                        </p:tav>
                                        <p:tav tm="100000">
                                          <p:val>
                                            <p:strVal val="#ppt_h"/>
                                          </p:val>
                                        </p:tav>
                                      </p:tavLst>
                                    </p:anim>
                                    <p:anim calcmode="lin" valueType="num">
                                      <p:cBhvr>
                                        <p:cTn id="333" dur="3000" fill="hold"/>
                                        <p:tgtEl>
                                          <p:spTgt spid="28"/>
                                        </p:tgtEl>
                                        <p:attrNameLst>
                                          <p:attrName>ppt_w</p:attrName>
                                        </p:attrNameLst>
                                      </p:cBhvr>
                                      <p:tavLst>
                                        <p:tav tm="0">
                                          <p:val>
                                            <p:fltVal val="0"/>
                                          </p:val>
                                        </p:tav>
                                        <p:tav tm="100000">
                                          <p:val>
                                            <p:strVal val="#ppt_w"/>
                                          </p:val>
                                        </p:tav>
                                      </p:tavLst>
                                    </p:anim>
                                  </p:childTnLst>
                                </p:cTn>
                              </p:par>
                              <p:par>
                                <p:cTn id="334" presetID="35" presetClass="entr" presetSubtype="0" fill="hold" grpId="2" nodeType="withEffect">
                                  <p:stCondLst>
                                    <p:cond delay="0"/>
                                  </p:stCondLst>
                                  <p:childTnLst>
                                    <p:set>
                                      <p:cBhvr>
                                        <p:cTn id="335" dur="1" fill="hold">
                                          <p:stCondLst>
                                            <p:cond delay="0"/>
                                          </p:stCondLst>
                                        </p:cTn>
                                        <p:tgtEl>
                                          <p:spTgt spid="29"/>
                                        </p:tgtEl>
                                        <p:attrNameLst>
                                          <p:attrName>style.visibility</p:attrName>
                                        </p:attrNameLst>
                                      </p:cBhvr>
                                      <p:to>
                                        <p:strVal val="visible"/>
                                      </p:to>
                                    </p:set>
                                    <p:animEffect transition="in" filter="fade">
                                      <p:cBhvr>
                                        <p:cTn id="336" dur="3000"/>
                                        <p:tgtEl>
                                          <p:spTgt spid="29"/>
                                        </p:tgtEl>
                                      </p:cBhvr>
                                    </p:animEffect>
                                    <p:anim calcmode="lin" valueType="num">
                                      <p:cBhvr>
                                        <p:cTn id="337" dur="3000" fill="hold"/>
                                        <p:tgtEl>
                                          <p:spTgt spid="29"/>
                                        </p:tgtEl>
                                        <p:attrNameLst>
                                          <p:attrName>style.rotation</p:attrName>
                                        </p:attrNameLst>
                                      </p:cBhvr>
                                      <p:tavLst>
                                        <p:tav tm="0">
                                          <p:val>
                                            <p:fltVal val="720"/>
                                          </p:val>
                                        </p:tav>
                                        <p:tav tm="100000">
                                          <p:val>
                                            <p:fltVal val="0"/>
                                          </p:val>
                                        </p:tav>
                                      </p:tavLst>
                                    </p:anim>
                                    <p:anim calcmode="lin" valueType="num">
                                      <p:cBhvr>
                                        <p:cTn id="338" dur="3000" fill="hold"/>
                                        <p:tgtEl>
                                          <p:spTgt spid="29"/>
                                        </p:tgtEl>
                                        <p:attrNameLst>
                                          <p:attrName>ppt_h</p:attrName>
                                        </p:attrNameLst>
                                      </p:cBhvr>
                                      <p:tavLst>
                                        <p:tav tm="0">
                                          <p:val>
                                            <p:fltVal val="0"/>
                                          </p:val>
                                        </p:tav>
                                        <p:tav tm="100000">
                                          <p:val>
                                            <p:strVal val="#ppt_h"/>
                                          </p:val>
                                        </p:tav>
                                      </p:tavLst>
                                    </p:anim>
                                    <p:anim calcmode="lin" valueType="num">
                                      <p:cBhvr>
                                        <p:cTn id="339" dur="3000" fill="hold"/>
                                        <p:tgtEl>
                                          <p:spTgt spid="29"/>
                                        </p:tgtEl>
                                        <p:attrNameLst>
                                          <p:attrName>ppt_w</p:attrName>
                                        </p:attrNameLst>
                                      </p:cBhvr>
                                      <p:tavLst>
                                        <p:tav tm="0">
                                          <p:val>
                                            <p:fltVal val="0"/>
                                          </p:val>
                                        </p:tav>
                                        <p:tav tm="100000">
                                          <p:val>
                                            <p:strVal val="#ppt_w"/>
                                          </p:val>
                                        </p:tav>
                                      </p:tavLst>
                                    </p:anim>
                                  </p:childTnLst>
                                </p:cTn>
                              </p:par>
                              <p:par>
                                <p:cTn id="340" presetID="35" presetClass="entr" presetSubtype="0" fill="hold" grpId="2" nodeType="withEffect">
                                  <p:stCondLst>
                                    <p:cond delay="0"/>
                                  </p:stCondLst>
                                  <p:childTnLst>
                                    <p:set>
                                      <p:cBhvr>
                                        <p:cTn id="341" dur="1" fill="hold">
                                          <p:stCondLst>
                                            <p:cond delay="0"/>
                                          </p:stCondLst>
                                        </p:cTn>
                                        <p:tgtEl>
                                          <p:spTgt spid="30"/>
                                        </p:tgtEl>
                                        <p:attrNameLst>
                                          <p:attrName>style.visibility</p:attrName>
                                        </p:attrNameLst>
                                      </p:cBhvr>
                                      <p:to>
                                        <p:strVal val="visible"/>
                                      </p:to>
                                    </p:set>
                                    <p:animEffect transition="in" filter="fade">
                                      <p:cBhvr>
                                        <p:cTn id="342" dur="3000"/>
                                        <p:tgtEl>
                                          <p:spTgt spid="30"/>
                                        </p:tgtEl>
                                      </p:cBhvr>
                                    </p:animEffect>
                                    <p:anim calcmode="lin" valueType="num">
                                      <p:cBhvr>
                                        <p:cTn id="343" dur="3000" fill="hold"/>
                                        <p:tgtEl>
                                          <p:spTgt spid="30"/>
                                        </p:tgtEl>
                                        <p:attrNameLst>
                                          <p:attrName>style.rotation</p:attrName>
                                        </p:attrNameLst>
                                      </p:cBhvr>
                                      <p:tavLst>
                                        <p:tav tm="0">
                                          <p:val>
                                            <p:fltVal val="720"/>
                                          </p:val>
                                        </p:tav>
                                        <p:tav tm="100000">
                                          <p:val>
                                            <p:fltVal val="0"/>
                                          </p:val>
                                        </p:tav>
                                      </p:tavLst>
                                    </p:anim>
                                    <p:anim calcmode="lin" valueType="num">
                                      <p:cBhvr>
                                        <p:cTn id="344" dur="3000" fill="hold"/>
                                        <p:tgtEl>
                                          <p:spTgt spid="30"/>
                                        </p:tgtEl>
                                        <p:attrNameLst>
                                          <p:attrName>ppt_h</p:attrName>
                                        </p:attrNameLst>
                                      </p:cBhvr>
                                      <p:tavLst>
                                        <p:tav tm="0">
                                          <p:val>
                                            <p:fltVal val="0"/>
                                          </p:val>
                                        </p:tav>
                                        <p:tav tm="100000">
                                          <p:val>
                                            <p:strVal val="#ppt_h"/>
                                          </p:val>
                                        </p:tav>
                                      </p:tavLst>
                                    </p:anim>
                                    <p:anim calcmode="lin" valueType="num">
                                      <p:cBhvr>
                                        <p:cTn id="345" dur="3000" fill="hold"/>
                                        <p:tgtEl>
                                          <p:spTgt spid="30"/>
                                        </p:tgtEl>
                                        <p:attrNameLst>
                                          <p:attrName>ppt_w</p:attrName>
                                        </p:attrNameLst>
                                      </p:cBhvr>
                                      <p:tavLst>
                                        <p:tav tm="0">
                                          <p:val>
                                            <p:fltVal val="0"/>
                                          </p:val>
                                        </p:tav>
                                        <p:tav tm="100000">
                                          <p:val>
                                            <p:strVal val="#ppt_w"/>
                                          </p:val>
                                        </p:tav>
                                      </p:tavLst>
                                    </p:anim>
                                  </p:childTnLst>
                                </p:cTn>
                              </p:par>
                              <p:par>
                                <p:cTn id="346" presetID="42" presetClass="entr" presetSubtype="0" fill="hold" nodeType="withEffect">
                                  <p:stCondLst>
                                    <p:cond delay="0"/>
                                  </p:stCondLst>
                                  <p:childTnLst>
                                    <p:set>
                                      <p:cBhvr>
                                        <p:cTn id="347" dur="1" fill="hold">
                                          <p:stCondLst>
                                            <p:cond delay="0"/>
                                          </p:stCondLst>
                                        </p:cTn>
                                        <p:tgtEl>
                                          <p:spTgt spid="4"/>
                                        </p:tgtEl>
                                        <p:attrNameLst>
                                          <p:attrName>style.visibility</p:attrName>
                                        </p:attrNameLst>
                                      </p:cBhvr>
                                      <p:to>
                                        <p:strVal val="visible"/>
                                      </p:to>
                                    </p:set>
                                    <p:animEffect transition="in" filter="fade">
                                      <p:cBhvr>
                                        <p:cTn id="348" dur="3000"/>
                                        <p:tgtEl>
                                          <p:spTgt spid="4"/>
                                        </p:tgtEl>
                                      </p:cBhvr>
                                    </p:animEffect>
                                    <p:anim calcmode="lin" valueType="num">
                                      <p:cBhvr>
                                        <p:cTn id="349" dur="3000" fill="hold"/>
                                        <p:tgtEl>
                                          <p:spTgt spid="4"/>
                                        </p:tgtEl>
                                        <p:attrNameLst>
                                          <p:attrName>ppt_x</p:attrName>
                                        </p:attrNameLst>
                                      </p:cBhvr>
                                      <p:tavLst>
                                        <p:tav tm="0">
                                          <p:val>
                                            <p:strVal val="#ppt_x"/>
                                          </p:val>
                                        </p:tav>
                                        <p:tav tm="100000">
                                          <p:val>
                                            <p:strVal val="#ppt_x"/>
                                          </p:val>
                                        </p:tav>
                                      </p:tavLst>
                                    </p:anim>
                                    <p:anim calcmode="lin" valueType="num">
                                      <p:cBhvr>
                                        <p:cTn id="350" dur="3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1"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bg1"/>
          </a:solidFill>
        </p:spPr>
        <p:txBody>
          <a:bodyPr/>
          <a:lstStyle/>
          <a:p>
            <a:endParaRPr lang="es-ES" dirty="0"/>
          </a:p>
        </p:txBody>
      </p:sp>
      <p:pic>
        <p:nvPicPr>
          <p:cNvPr id="4" name="3 Imagen" descr="_3503300_orig.jpg"/>
          <p:cNvPicPr>
            <a:picLocks noChangeAspect="1"/>
          </p:cNvPicPr>
          <p:nvPr/>
        </p:nvPicPr>
        <p:blipFill>
          <a:blip r:embed="rId2"/>
          <a:stretch>
            <a:fillRect/>
          </a:stretch>
        </p:blipFill>
        <p:spPr>
          <a:xfrm>
            <a:off x="-26648" y="0"/>
            <a:ext cx="9170648" cy="6858000"/>
          </a:xfrm>
          <a:prstGeom prst="rect">
            <a:avLst/>
          </a:prstGeom>
          <a:ln>
            <a:noFill/>
          </a:ln>
          <a:effectLst>
            <a:outerShdw blurRad="292100" dist="139700" dir="2700000" algn="tl" rotWithShape="0">
              <a:srgbClr val="333333">
                <a:alpha val="65000"/>
              </a:srgbClr>
            </a:outerShdw>
          </a:effectLst>
          <a:scene3d>
            <a:camera prst="orthographicFront"/>
            <a:lightRig rig="threePt" dir="t"/>
          </a:scene3d>
          <a:sp3d>
            <a:bevelT prst="angle"/>
          </a:sp3d>
        </p:spPr>
      </p:pic>
      <p:sp>
        <p:nvSpPr>
          <p:cNvPr id="5" name="4 Anillo"/>
          <p:cNvSpPr/>
          <p:nvPr/>
        </p:nvSpPr>
        <p:spPr>
          <a:xfrm>
            <a:off x="4000496" y="1000108"/>
            <a:ext cx="1500198" cy="1357322"/>
          </a:xfrm>
          <a:prstGeom prst="donut">
            <a:avLst/>
          </a:prstGeom>
          <a:gradFill flip="none" rotWithShape="1">
            <a:gsLst>
              <a:gs pos="19000">
                <a:srgbClr val="CC6600">
                  <a:alpha val="65000"/>
                </a:srgbClr>
              </a:gs>
              <a:gs pos="45000">
                <a:srgbClr val="FF7A00"/>
              </a:gs>
              <a:gs pos="70000">
                <a:srgbClr val="FF0300"/>
              </a:gs>
              <a:gs pos="100000">
                <a:srgbClr val="4D0808"/>
              </a:gs>
            </a:gsLst>
            <a:path path="circle">
              <a:fillToRect l="100000" t="100000"/>
            </a:path>
            <a:tileRect r="-100000" b="-100000"/>
          </a:gradFill>
          <a:ln>
            <a:noFill/>
          </a:ln>
          <a:effectLst>
            <a:reflection blurRad="6350" stA="50000" endA="300" endPos="5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4000496" y="3643314"/>
            <a:ext cx="1500198" cy="1428760"/>
          </a:xfrm>
          <a:prstGeom prst="donut">
            <a:avLst/>
          </a:prstGeom>
          <a:gradFill flip="none" rotWithShape="1">
            <a:gsLst>
              <a:gs pos="19000">
                <a:srgbClr val="CC6600">
                  <a:alpha val="65000"/>
                </a:srgbClr>
              </a:gs>
              <a:gs pos="45000">
                <a:srgbClr val="FF7A00"/>
              </a:gs>
              <a:gs pos="70000">
                <a:srgbClr val="FF0300"/>
              </a:gs>
              <a:gs pos="100000">
                <a:srgbClr val="4D0808"/>
              </a:gs>
            </a:gsLst>
            <a:path path="circle">
              <a:fillToRect l="100000" t="100000"/>
            </a:path>
            <a:tileRect r="-100000" b="-100000"/>
          </a:gradFill>
          <a:ln>
            <a:noFill/>
          </a:ln>
          <a:effectLst>
            <a:reflection blurRad="6350" stA="50000" endA="300" endPos="5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2928926" y="1428736"/>
            <a:ext cx="1428760" cy="1428760"/>
          </a:xfrm>
          <a:prstGeom prst="donut">
            <a:avLst/>
          </a:prstGeom>
          <a:gradFill flip="none" rotWithShape="1">
            <a:gsLst>
              <a:gs pos="19000">
                <a:srgbClr val="CC6600">
                  <a:alpha val="65000"/>
                </a:srgbClr>
              </a:gs>
              <a:gs pos="45000">
                <a:srgbClr val="FF7A00"/>
              </a:gs>
              <a:gs pos="70000">
                <a:srgbClr val="FF0300"/>
              </a:gs>
              <a:gs pos="100000">
                <a:srgbClr val="4D0808"/>
              </a:gs>
            </a:gsLst>
            <a:path path="circle">
              <a:fillToRect l="100000" t="100000"/>
            </a:path>
            <a:tileRect r="-100000" b="-100000"/>
          </a:gradFill>
          <a:ln>
            <a:noFill/>
          </a:ln>
          <a:effectLst>
            <a:reflection blurRad="6350" stA="50000" endA="300" endPos="5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4929190" y="1571612"/>
            <a:ext cx="1428760" cy="1428760"/>
          </a:xfrm>
          <a:prstGeom prst="donut">
            <a:avLst/>
          </a:prstGeom>
          <a:gradFill flip="none" rotWithShape="1">
            <a:gsLst>
              <a:gs pos="19000">
                <a:srgbClr val="CC6600">
                  <a:alpha val="65000"/>
                </a:srgbClr>
              </a:gs>
              <a:gs pos="45000">
                <a:srgbClr val="FF7A00"/>
              </a:gs>
              <a:gs pos="70000">
                <a:srgbClr val="FF0300"/>
              </a:gs>
              <a:gs pos="100000">
                <a:srgbClr val="4D0808"/>
              </a:gs>
            </a:gsLst>
            <a:path path="circle">
              <a:fillToRect l="100000" t="100000"/>
            </a:path>
            <a:tileRect r="-100000" b="-100000"/>
          </a:gradFill>
          <a:ln>
            <a:noFill/>
          </a:ln>
          <a:effectLst>
            <a:reflection blurRad="6350" stA="50000" endA="300" endPos="5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5572132" y="2357430"/>
            <a:ext cx="1357322" cy="1357322"/>
          </a:xfrm>
          <a:prstGeom prst="donut">
            <a:avLst/>
          </a:prstGeom>
          <a:gradFill flip="none" rotWithShape="1">
            <a:gsLst>
              <a:gs pos="19000">
                <a:srgbClr val="CC6600">
                  <a:alpha val="65000"/>
                </a:srgbClr>
              </a:gs>
              <a:gs pos="45000">
                <a:srgbClr val="FF7A00"/>
              </a:gs>
              <a:gs pos="70000">
                <a:srgbClr val="FF0300"/>
              </a:gs>
              <a:gs pos="100000">
                <a:srgbClr val="4D0808"/>
              </a:gs>
            </a:gsLst>
            <a:path path="circle">
              <a:fillToRect l="100000" t="100000"/>
            </a:path>
            <a:tileRect r="-100000" b="-100000"/>
          </a:gradFill>
          <a:ln>
            <a:noFill/>
          </a:ln>
          <a:effectLst>
            <a:reflection blurRad="6350" stA="50000" endA="300" endPos="5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5072066" y="3357562"/>
            <a:ext cx="1357322" cy="1357322"/>
          </a:xfrm>
          <a:prstGeom prst="donut">
            <a:avLst/>
          </a:prstGeom>
          <a:gradFill flip="none" rotWithShape="1">
            <a:gsLst>
              <a:gs pos="19000">
                <a:srgbClr val="CC6600">
                  <a:alpha val="65000"/>
                </a:srgbClr>
              </a:gs>
              <a:gs pos="45000">
                <a:srgbClr val="FF7A00"/>
              </a:gs>
              <a:gs pos="70000">
                <a:srgbClr val="FF0300"/>
              </a:gs>
              <a:gs pos="100000">
                <a:srgbClr val="4D0808"/>
              </a:gs>
            </a:gsLst>
            <a:path path="circle">
              <a:fillToRect l="100000" t="100000"/>
            </a:path>
            <a:tileRect r="-100000" b="-100000"/>
          </a:gradFill>
          <a:ln>
            <a:noFill/>
          </a:ln>
          <a:effectLst>
            <a:reflection blurRad="6350" stA="50000" endA="300" endPos="5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2500298" y="2500306"/>
            <a:ext cx="1428760" cy="1357322"/>
          </a:xfrm>
          <a:prstGeom prst="donut">
            <a:avLst/>
          </a:prstGeom>
          <a:gradFill flip="none" rotWithShape="1">
            <a:gsLst>
              <a:gs pos="19000">
                <a:srgbClr val="CC6600">
                  <a:alpha val="65000"/>
                </a:srgbClr>
              </a:gs>
              <a:gs pos="45000">
                <a:srgbClr val="FF7A00"/>
              </a:gs>
              <a:gs pos="70000">
                <a:srgbClr val="FF0300"/>
              </a:gs>
              <a:gs pos="100000">
                <a:srgbClr val="4D0808"/>
              </a:gs>
            </a:gsLst>
            <a:path path="circle">
              <a:fillToRect l="100000" t="100000"/>
            </a:path>
            <a:tileRect r="-100000" b="-100000"/>
          </a:gradFill>
          <a:ln>
            <a:noFill/>
          </a:ln>
          <a:effectLst>
            <a:reflection blurRad="6350" stA="50000" endA="300" endPos="5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3071802" y="3214686"/>
            <a:ext cx="1357322" cy="1357322"/>
          </a:xfrm>
          <a:prstGeom prst="donut">
            <a:avLst/>
          </a:prstGeom>
          <a:gradFill flip="none" rotWithShape="1">
            <a:gsLst>
              <a:gs pos="19000">
                <a:srgbClr val="CC6600">
                  <a:alpha val="65000"/>
                </a:srgbClr>
              </a:gs>
              <a:gs pos="45000">
                <a:srgbClr val="FF7A00"/>
              </a:gs>
              <a:gs pos="70000">
                <a:srgbClr val="FF0300"/>
              </a:gs>
              <a:gs pos="100000">
                <a:srgbClr val="4D0808"/>
              </a:gs>
            </a:gsLst>
            <a:path path="circle">
              <a:fillToRect l="100000" t="100000"/>
            </a:path>
            <a:tileRect r="-100000" b="-100000"/>
          </a:gradFill>
          <a:ln>
            <a:noFill/>
          </a:ln>
          <a:effectLst>
            <a:reflection blurRad="6350" stA="50000" endA="300" endPos="5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 presetClass="entr" presetSubtype="1"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ppt_x"/>
                                          </p:val>
                                        </p:tav>
                                        <p:tav tm="100000">
                                          <p:val>
                                            <p:strVal val="#ppt_x"/>
                                          </p:val>
                                        </p:tav>
                                      </p:tavLst>
                                    </p:anim>
                                    <p:anim calcmode="lin" valueType="num">
                                      <p:cBhvr additive="base">
                                        <p:cTn id="11" dur="3000" fill="hold"/>
                                        <p:tgtEl>
                                          <p:spTgt spid="5"/>
                                        </p:tgtEl>
                                        <p:attrNameLst>
                                          <p:attrName>ppt_y</p:attrName>
                                        </p:attrNameLst>
                                      </p:cBhvr>
                                      <p:tavLst>
                                        <p:tav tm="0">
                                          <p:val>
                                            <p:strVal val="0-#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ppt_x"/>
                                          </p:val>
                                        </p:tav>
                                        <p:tav tm="100000">
                                          <p:val>
                                            <p:strVal val="#ppt_x"/>
                                          </p:val>
                                        </p:tav>
                                      </p:tavLst>
                                    </p:anim>
                                    <p:anim calcmode="lin" valueType="num">
                                      <p:cBhvr additive="base">
                                        <p:cTn id="15" dur="3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9"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0-#ppt_w/2"/>
                                          </p:val>
                                        </p:tav>
                                        <p:tav tm="100000">
                                          <p:val>
                                            <p:strVal val="#ppt_x"/>
                                          </p:val>
                                        </p:tav>
                                      </p:tavLst>
                                    </p:anim>
                                    <p:anim calcmode="lin" valueType="num">
                                      <p:cBhvr additive="base">
                                        <p:cTn id="19" dur="3000" fill="hold"/>
                                        <p:tgtEl>
                                          <p:spTgt spid="7"/>
                                        </p:tgtEl>
                                        <p:attrNameLst>
                                          <p:attrName>ppt_y</p:attrName>
                                        </p:attrNameLst>
                                      </p:cBhvr>
                                      <p:tavLst>
                                        <p:tav tm="0">
                                          <p:val>
                                            <p:strVal val="0-#ppt_h/2"/>
                                          </p:val>
                                        </p:tav>
                                        <p:tav tm="100000">
                                          <p:val>
                                            <p:strVal val="#ppt_y"/>
                                          </p:val>
                                        </p:tav>
                                      </p:tavLst>
                                    </p:anim>
                                  </p:childTnLst>
                                </p:cTn>
                              </p:par>
                              <p:par>
                                <p:cTn id="20" presetID="2" presetClass="entr" presetSubtype="3"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1+#ppt_w/2"/>
                                          </p:val>
                                        </p:tav>
                                        <p:tav tm="100000">
                                          <p:val>
                                            <p:strVal val="#ppt_x"/>
                                          </p:val>
                                        </p:tav>
                                      </p:tavLst>
                                    </p:anim>
                                    <p:anim calcmode="lin" valueType="num">
                                      <p:cBhvr additive="base">
                                        <p:cTn id="23" dur="3000" fill="hold"/>
                                        <p:tgtEl>
                                          <p:spTgt spid="8"/>
                                        </p:tgtEl>
                                        <p:attrNameLst>
                                          <p:attrName>ppt_y</p:attrName>
                                        </p:attrNameLst>
                                      </p:cBhvr>
                                      <p:tavLst>
                                        <p:tav tm="0">
                                          <p:val>
                                            <p:strVal val="0-#ppt_h/2"/>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1+#ppt_w/2"/>
                                          </p:val>
                                        </p:tav>
                                        <p:tav tm="100000">
                                          <p:val>
                                            <p:strVal val="#ppt_x"/>
                                          </p:val>
                                        </p:tav>
                                      </p:tavLst>
                                    </p:anim>
                                    <p:anim calcmode="lin" valueType="num">
                                      <p:cBhvr additive="base">
                                        <p:cTn id="27" dur="3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6"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1+#ppt_w/2"/>
                                          </p:val>
                                        </p:tav>
                                        <p:tav tm="100000">
                                          <p:val>
                                            <p:strVal val="#ppt_x"/>
                                          </p:val>
                                        </p:tav>
                                      </p:tavLst>
                                    </p:anim>
                                    <p:anim calcmode="lin" valueType="num">
                                      <p:cBhvr additive="base">
                                        <p:cTn id="31" dur="3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0-#ppt_w/2"/>
                                          </p:val>
                                        </p:tav>
                                        <p:tav tm="100000">
                                          <p:val>
                                            <p:strVal val="#ppt_x"/>
                                          </p:val>
                                        </p:tav>
                                      </p:tavLst>
                                    </p:anim>
                                    <p:anim calcmode="lin" valueType="num">
                                      <p:cBhvr additive="base">
                                        <p:cTn id="35" dur="30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12"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0-#ppt_w/2"/>
                                          </p:val>
                                        </p:tav>
                                        <p:tav tm="100000">
                                          <p:val>
                                            <p:strVal val="#ppt_x"/>
                                          </p:val>
                                        </p:tav>
                                      </p:tavLst>
                                    </p:anim>
                                    <p:anim calcmode="lin" valueType="num">
                                      <p:cBhvr additive="base">
                                        <p:cTn id="39" dur="3000" fill="hold"/>
                                        <p:tgtEl>
                                          <p:spTgt spid="12"/>
                                        </p:tgtEl>
                                        <p:attrNameLst>
                                          <p:attrName>ppt_y</p:attrName>
                                        </p:attrNameLst>
                                      </p:cBhvr>
                                      <p:tavLst>
                                        <p:tav tm="0">
                                          <p:val>
                                            <p:strVal val="1+#ppt_h/2"/>
                                          </p:val>
                                        </p:tav>
                                        <p:tav tm="100000">
                                          <p:val>
                                            <p:strVal val="#ppt_y"/>
                                          </p:val>
                                        </p:tav>
                                      </p:tavLst>
                                    </p:anim>
                                  </p:childTnLst>
                                </p:cTn>
                              </p:par>
                              <p:par>
                                <p:cTn id="40" presetID="13" presetClass="entr" presetSubtype="16" fill="hold" grpId="1" nodeType="withEffect">
                                  <p:stCondLst>
                                    <p:cond delay="0"/>
                                  </p:stCondLst>
                                  <p:childTnLst>
                                    <p:set>
                                      <p:cBhvr>
                                        <p:cTn id="41" dur="1" fill="hold">
                                          <p:stCondLst>
                                            <p:cond delay="0"/>
                                          </p:stCondLst>
                                        </p:cTn>
                                        <p:tgtEl>
                                          <p:spTgt spid="5"/>
                                        </p:tgtEl>
                                        <p:attrNameLst>
                                          <p:attrName>style.visibility</p:attrName>
                                        </p:attrNameLst>
                                      </p:cBhvr>
                                      <p:to>
                                        <p:strVal val="visible"/>
                                      </p:to>
                                    </p:set>
                                    <p:animEffect transition="in" filter="plus(in)">
                                      <p:cBhvr>
                                        <p:cTn id="42" dur="3000"/>
                                        <p:tgtEl>
                                          <p:spTgt spid="5"/>
                                        </p:tgtEl>
                                      </p:cBhvr>
                                    </p:animEffect>
                                  </p:childTnLst>
                                </p:cTn>
                              </p:par>
                              <p:par>
                                <p:cTn id="43" presetID="13" presetClass="entr" presetSubtype="16" fill="hold" grpId="1" nodeType="withEffect">
                                  <p:stCondLst>
                                    <p:cond delay="0"/>
                                  </p:stCondLst>
                                  <p:childTnLst>
                                    <p:set>
                                      <p:cBhvr>
                                        <p:cTn id="44" dur="1" fill="hold">
                                          <p:stCondLst>
                                            <p:cond delay="0"/>
                                          </p:stCondLst>
                                        </p:cTn>
                                        <p:tgtEl>
                                          <p:spTgt spid="6"/>
                                        </p:tgtEl>
                                        <p:attrNameLst>
                                          <p:attrName>style.visibility</p:attrName>
                                        </p:attrNameLst>
                                      </p:cBhvr>
                                      <p:to>
                                        <p:strVal val="visible"/>
                                      </p:to>
                                    </p:set>
                                    <p:animEffect transition="in" filter="plus(in)">
                                      <p:cBhvr>
                                        <p:cTn id="45" dur="3000"/>
                                        <p:tgtEl>
                                          <p:spTgt spid="6"/>
                                        </p:tgtEl>
                                      </p:cBhvr>
                                    </p:animEffect>
                                  </p:childTnLst>
                                </p:cTn>
                              </p:par>
                              <p:par>
                                <p:cTn id="46" presetID="13" presetClass="entr" presetSubtype="16" fill="hold" grpId="1" nodeType="withEffect">
                                  <p:stCondLst>
                                    <p:cond delay="0"/>
                                  </p:stCondLst>
                                  <p:childTnLst>
                                    <p:set>
                                      <p:cBhvr>
                                        <p:cTn id="47" dur="1" fill="hold">
                                          <p:stCondLst>
                                            <p:cond delay="0"/>
                                          </p:stCondLst>
                                        </p:cTn>
                                        <p:tgtEl>
                                          <p:spTgt spid="7"/>
                                        </p:tgtEl>
                                        <p:attrNameLst>
                                          <p:attrName>style.visibility</p:attrName>
                                        </p:attrNameLst>
                                      </p:cBhvr>
                                      <p:to>
                                        <p:strVal val="visible"/>
                                      </p:to>
                                    </p:set>
                                    <p:animEffect transition="in" filter="plus(in)">
                                      <p:cBhvr>
                                        <p:cTn id="48" dur="3000"/>
                                        <p:tgtEl>
                                          <p:spTgt spid="7"/>
                                        </p:tgtEl>
                                      </p:cBhvr>
                                    </p:animEffect>
                                  </p:childTnLst>
                                </p:cTn>
                              </p:par>
                              <p:par>
                                <p:cTn id="49" presetID="13" presetClass="entr" presetSubtype="16" fill="hold" grpId="1" nodeType="withEffect">
                                  <p:stCondLst>
                                    <p:cond delay="0"/>
                                  </p:stCondLst>
                                  <p:childTnLst>
                                    <p:set>
                                      <p:cBhvr>
                                        <p:cTn id="50" dur="1" fill="hold">
                                          <p:stCondLst>
                                            <p:cond delay="0"/>
                                          </p:stCondLst>
                                        </p:cTn>
                                        <p:tgtEl>
                                          <p:spTgt spid="8"/>
                                        </p:tgtEl>
                                        <p:attrNameLst>
                                          <p:attrName>style.visibility</p:attrName>
                                        </p:attrNameLst>
                                      </p:cBhvr>
                                      <p:to>
                                        <p:strVal val="visible"/>
                                      </p:to>
                                    </p:set>
                                    <p:animEffect transition="in" filter="plus(in)">
                                      <p:cBhvr>
                                        <p:cTn id="51" dur="3000"/>
                                        <p:tgtEl>
                                          <p:spTgt spid="8"/>
                                        </p:tgtEl>
                                      </p:cBhvr>
                                    </p:animEffect>
                                  </p:childTnLst>
                                </p:cTn>
                              </p:par>
                              <p:par>
                                <p:cTn id="52" presetID="13" presetClass="entr" presetSubtype="16" fill="hold" grpId="1" nodeType="withEffect">
                                  <p:stCondLst>
                                    <p:cond delay="0"/>
                                  </p:stCondLst>
                                  <p:childTnLst>
                                    <p:set>
                                      <p:cBhvr>
                                        <p:cTn id="53" dur="1" fill="hold">
                                          <p:stCondLst>
                                            <p:cond delay="0"/>
                                          </p:stCondLst>
                                        </p:cTn>
                                        <p:tgtEl>
                                          <p:spTgt spid="9"/>
                                        </p:tgtEl>
                                        <p:attrNameLst>
                                          <p:attrName>style.visibility</p:attrName>
                                        </p:attrNameLst>
                                      </p:cBhvr>
                                      <p:to>
                                        <p:strVal val="visible"/>
                                      </p:to>
                                    </p:set>
                                    <p:animEffect transition="in" filter="plus(in)">
                                      <p:cBhvr>
                                        <p:cTn id="54" dur="3000"/>
                                        <p:tgtEl>
                                          <p:spTgt spid="9"/>
                                        </p:tgtEl>
                                      </p:cBhvr>
                                    </p:animEffect>
                                  </p:childTnLst>
                                </p:cTn>
                              </p:par>
                              <p:par>
                                <p:cTn id="55" presetID="13" presetClass="entr" presetSubtype="16" fill="hold" grpId="1" nodeType="withEffect">
                                  <p:stCondLst>
                                    <p:cond delay="0"/>
                                  </p:stCondLst>
                                  <p:childTnLst>
                                    <p:set>
                                      <p:cBhvr>
                                        <p:cTn id="56" dur="1" fill="hold">
                                          <p:stCondLst>
                                            <p:cond delay="0"/>
                                          </p:stCondLst>
                                        </p:cTn>
                                        <p:tgtEl>
                                          <p:spTgt spid="10"/>
                                        </p:tgtEl>
                                        <p:attrNameLst>
                                          <p:attrName>style.visibility</p:attrName>
                                        </p:attrNameLst>
                                      </p:cBhvr>
                                      <p:to>
                                        <p:strVal val="visible"/>
                                      </p:to>
                                    </p:set>
                                    <p:animEffect transition="in" filter="plus(in)">
                                      <p:cBhvr>
                                        <p:cTn id="57" dur="3000"/>
                                        <p:tgtEl>
                                          <p:spTgt spid="10"/>
                                        </p:tgtEl>
                                      </p:cBhvr>
                                    </p:animEffect>
                                  </p:childTnLst>
                                </p:cTn>
                              </p:par>
                              <p:par>
                                <p:cTn id="58" presetID="13" presetClass="entr" presetSubtype="16" fill="hold" grpId="1" nodeType="withEffect">
                                  <p:stCondLst>
                                    <p:cond delay="0"/>
                                  </p:stCondLst>
                                  <p:childTnLst>
                                    <p:set>
                                      <p:cBhvr>
                                        <p:cTn id="59" dur="1" fill="hold">
                                          <p:stCondLst>
                                            <p:cond delay="0"/>
                                          </p:stCondLst>
                                        </p:cTn>
                                        <p:tgtEl>
                                          <p:spTgt spid="11"/>
                                        </p:tgtEl>
                                        <p:attrNameLst>
                                          <p:attrName>style.visibility</p:attrName>
                                        </p:attrNameLst>
                                      </p:cBhvr>
                                      <p:to>
                                        <p:strVal val="visible"/>
                                      </p:to>
                                    </p:set>
                                    <p:animEffect transition="in" filter="plus(in)">
                                      <p:cBhvr>
                                        <p:cTn id="60" dur="3000"/>
                                        <p:tgtEl>
                                          <p:spTgt spid="11"/>
                                        </p:tgtEl>
                                      </p:cBhvr>
                                    </p:animEffect>
                                  </p:childTnLst>
                                </p:cTn>
                              </p:par>
                              <p:par>
                                <p:cTn id="61" presetID="13" presetClass="entr" presetSubtype="16" fill="hold" grpId="1" nodeType="withEffect">
                                  <p:stCondLst>
                                    <p:cond delay="0"/>
                                  </p:stCondLst>
                                  <p:childTnLst>
                                    <p:set>
                                      <p:cBhvr>
                                        <p:cTn id="62" dur="1" fill="hold">
                                          <p:stCondLst>
                                            <p:cond delay="0"/>
                                          </p:stCondLst>
                                        </p:cTn>
                                        <p:tgtEl>
                                          <p:spTgt spid="12"/>
                                        </p:tgtEl>
                                        <p:attrNameLst>
                                          <p:attrName>style.visibility</p:attrName>
                                        </p:attrNameLst>
                                      </p:cBhvr>
                                      <p:to>
                                        <p:strVal val="visible"/>
                                      </p:to>
                                    </p:set>
                                    <p:animEffect transition="in" filter="plus(in)">
                                      <p:cBhvr>
                                        <p:cTn id="63" dur="3000"/>
                                        <p:tgtEl>
                                          <p:spTgt spid="12"/>
                                        </p:tgtEl>
                                      </p:cBhvr>
                                    </p:animEffect>
                                  </p:childTnLst>
                                </p:cTn>
                              </p:par>
                              <p:par>
                                <p:cTn id="64" presetID="8" presetClass="emph" presetSubtype="0" fill="hold" grpId="2" nodeType="withEffect">
                                  <p:stCondLst>
                                    <p:cond delay="0"/>
                                  </p:stCondLst>
                                  <p:childTnLst>
                                    <p:animRot by="21600000">
                                      <p:cBhvr>
                                        <p:cTn id="65" dur="3000" fill="hold"/>
                                        <p:tgtEl>
                                          <p:spTgt spid="5"/>
                                        </p:tgtEl>
                                        <p:attrNameLst>
                                          <p:attrName>r</p:attrName>
                                        </p:attrNameLst>
                                      </p:cBhvr>
                                    </p:animRot>
                                  </p:childTnLst>
                                </p:cTn>
                              </p:par>
                              <p:par>
                                <p:cTn id="66" presetID="8" presetClass="emph" presetSubtype="0" fill="hold" grpId="2" nodeType="withEffect">
                                  <p:stCondLst>
                                    <p:cond delay="0"/>
                                  </p:stCondLst>
                                  <p:childTnLst>
                                    <p:animRot by="21600000">
                                      <p:cBhvr>
                                        <p:cTn id="67" dur="3000" fill="hold"/>
                                        <p:tgtEl>
                                          <p:spTgt spid="6"/>
                                        </p:tgtEl>
                                        <p:attrNameLst>
                                          <p:attrName>r</p:attrName>
                                        </p:attrNameLst>
                                      </p:cBhvr>
                                    </p:animRot>
                                  </p:childTnLst>
                                </p:cTn>
                              </p:par>
                              <p:par>
                                <p:cTn id="68" presetID="8" presetClass="emph" presetSubtype="0" fill="hold" grpId="2" nodeType="withEffect">
                                  <p:stCondLst>
                                    <p:cond delay="0"/>
                                  </p:stCondLst>
                                  <p:childTnLst>
                                    <p:animRot by="21600000">
                                      <p:cBhvr>
                                        <p:cTn id="69" dur="3000" fill="hold"/>
                                        <p:tgtEl>
                                          <p:spTgt spid="7"/>
                                        </p:tgtEl>
                                        <p:attrNameLst>
                                          <p:attrName>r</p:attrName>
                                        </p:attrNameLst>
                                      </p:cBhvr>
                                    </p:animRot>
                                  </p:childTnLst>
                                </p:cTn>
                              </p:par>
                              <p:par>
                                <p:cTn id="70" presetID="8" presetClass="emph" presetSubtype="0" fill="hold" grpId="2" nodeType="withEffect">
                                  <p:stCondLst>
                                    <p:cond delay="0"/>
                                  </p:stCondLst>
                                  <p:childTnLst>
                                    <p:animRot by="21600000">
                                      <p:cBhvr>
                                        <p:cTn id="71" dur="3000" fill="hold"/>
                                        <p:tgtEl>
                                          <p:spTgt spid="8"/>
                                        </p:tgtEl>
                                        <p:attrNameLst>
                                          <p:attrName>r</p:attrName>
                                        </p:attrNameLst>
                                      </p:cBhvr>
                                    </p:animRot>
                                  </p:childTnLst>
                                </p:cTn>
                              </p:par>
                              <p:par>
                                <p:cTn id="72" presetID="8" presetClass="emph" presetSubtype="0" fill="hold" grpId="2" nodeType="withEffect">
                                  <p:stCondLst>
                                    <p:cond delay="0"/>
                                  </p:stCondLst>
                                  <p:childTnLst>
                                    <p:animRot by="21600000">
                                      <p:cBhvr>
                                        <p:cTn id="73" dur="3000" fill="hold"/>
                                        <p:tgtEl>
                                          <p:spTgt spid="9"/>
                                        </p:tgtEl>
                                        <p:attrNameLst>
                                          <p:attrName>r</p:attrName>
                                        </p:attrNameLst>
                                      </p:cBhvr>
                                    </p:animRot>
                                  </p:childTnLst>
                                </p:cTn>
                              </p:par>
                              <p:par>
                                <p:cTn id="74" presetID="8" presetClass="emph" presetSubtype="0" fill="hold" grpId="2" nodeType="withEffect">
                                  <p:stCondLst>
                                    <p:cond delay="0"/>
                                  </p:stCondLst>
                                  <p:childTnLst>
                                    <p:animRot by="21600000">
                                      <p:cBhvr>
                                        <p:cTn id="75" dur="3000" fill="hold"/>
                                        <p:tgtEl>
                                          <p:spTgt spid="10"/>
                                        </p:tgtEl>
                                        <p:attrNameLst>
                                          <p:attrName>r</p:attrName>
                                        </p:attrNameLst>
                                      </p:cBhvr>
                                    </p:animRot>
                                  </p:childTnLst>
                                </p:cTn>
                              </p:par>
                              <p:par>
                                <p:cTn id="76" presetID="8" presetClass="emph" presetSubtype="0" fill="hold" grpId="2" nodeType="withEffect">
                                  <p:stCondLst>
                                    <p:cond delay="0"/>
                                  </p:stCondLst>
                                  <p:childTnLst>
                                    <p:animRot by="21600000">
                                      <p:cBhvr>
                                        <p:cTn id="77" dur="3000" fill="hold"/>
                                        <p:tgtEl>
                                          <p:spTgt spid="11"/>
                                        </p:tgtEl>
                                        <p:attrNameLst>
                                          <p:attrName>r</p:attrName>
                                        </p:attrNameLst>
                                      </p:cBhvr>
                                    </p:animRot>
                                  </p:childTnLst>
                                </p:cTn>
                              </p:par>
                              <p:par>
                                <p:cTn id="78" presetID="8" presetClass="emph" presetSubtype="0" fill="hold" grpId="2" nodeType="withEffect">
                                  <p:stCondLst>
                                    <p:cond delay="0"/>
                                  </p:stCondLst>
                                  <p:childTnLst>
                                    <p:animRot by="21600000">
                                      <p:cBhvr>
                                        <p:cTn id="79" dur="3000" fill="hold"/>
                                        <p:tgtEl>
                                          <p:spTgt spid="12"/>
                                        </p:tgtEl>
                                        <p:attrNameLst>
                                          <p:attrName>r</p:attrName>
                                        </p:attrNameLst>
                                      </p:cBhvr>
                                    </p:animRot>
                                  </p:childTnLst>
                                </p:cTn>
                              </p:par>
                            </p:childTnLst>
                          </p:cTn>
                        </p:par>
                        <p:par>
                          <p:cTn id="80" fill="hold">
                            <p:stCondLst>
                              <p:cond delay="3000"/>
                            </p:stCondLst>
                            <p:childTnLst>
                              <p:par>
                                <p:cTn id="81" presetID="2" presetClass="exit" presetSubtype="4" fill="hold" grpId="3" nodeType="afterEffect">
                                  <p:stCondLst>
                                    <p:cond delay="0"/>
                                  </p:stCondLst>
                                  <p:childTnLst>
                                    <p:anim calcmode="lin" valueType="num">
                                      <p:cBhvr additive="base">
                                        <p:cTn id="82" dur="3000"/>
                                        <p:tgtEl>
                                          <p:spTgt spid="5"/>
                                        </p:tgtEl>
                                        <p:attrNameLst>
                                          <p:attrName>ppt_x</p:attrName>
                                        </p:attrNameLst>
                                      </p:cBhvr>
                                      <p:tavLst>
                                        <p:tav tm="0">
                                          <p:val>
                                            <p:strVal val="ppt_x"/>
                                          </p:val>
                                        </p:tav>
                                        <p:tav tm="100000">
                                          <p:val>
                                            <p:strVal val="ppt_x"/>
                                          </p:val>
                                        </p:tav>
                                      </p:tavLst>
                                    </p:anim>
                                    <p:anim calcmode="lin" valueType="num">
                                      <p:cBhvr additive="base">
                                        <p:cTn id="83" dur="3000"/>
                                        <p:tgtEl>
                                          <p:spTgt spid="5"/>
                                        </p:tgtEl>
                                        <p:attrNameLst>
                                          <p:attrName>ppt_y</p:attrName>
                                        </p:attrNameLst>
                                      </p:cBhvr>
                                      <p:tavLst>
                                        <p:tav tm="0">
                                          <p:val>
                                            <p:strVal val="ppt_y"/>
                                          </p:val>
                                        </p:tav>
                                        <p:tav tm="100000">
                                          <p:val>
                                            <p:strVal val="1+ppt_h/2"/>
                                          </p:val>
                                        </p:tav>
                                      </p:tavLst>
                                    </p:anim>
                                    <p:set>
                                      <p:cBhvr>
                                        <p:cTn id="84" dur="1" fill="hold">
                                          <p:stCondLst>
                                            <p:cond delay="2999"/>
                                          </p:stCondLst>
                                        </p:cTn>
                                        <p:tgtEl>
                                          <p:spTgt spid="5"/>
                                        </p:tgtEl>
                                        <p:attrNameLst>
                                          <p:attrName>style.visibility</p:attrName>
                                        </p:attrNameLst>
                                      </p:cBhvr>
                                      <p:to>
                                        <p:strVal val="hidden"/>
                                      </p:to>
                                    </p:set>
                                  </p:childTnLst>
                                </p:cTn>
                              </p:par>
                              <p:par>
                                <p:cTn id="85" presetID="2" presetClass="exit" presetSubtype="1" fill="hold" grpId="3" nodeType="withEffect">
                                  <p:stCondLst>
                                    <p:cond delay="0"/>
                                  </p:stCondLst>
                                  <p:childTnLst>
                                    <p:anim calcmode="lin" valueType="num">
                                      <p:cBhvr additive="base">
                                        <p:cTn id="86" dur="3000"/>
                                        <p:tgtEl>
                                          <p:spTgt spid="6"/>
                                        </p:tgtEl>
                                        <p:attrNameLst>
                                          <p:attrName>ppt_x</p:attrName>
                                        </p:attrNameLst>
                                      </p:cBhvr>
                                      <p:tavLst>
                                        <p:tav tm="0">
                                          <p:val>
                                            <p:strVal val="ppt_x"/>
                                          </p:val>
                                        </p:tav>
                                        <p:tav tm="100000">
                                          <p:val>
                                            <p:strVal val="ppt_x"/>
                                          </p:val>
                                        </p:tav>
                                      </p:tavLst>
                                    </p:anim>
                                    <p:anim calcmode="lin" valueType="num">
                                      <p:cBhvr additive="base">
                                        <p:cTn id="87" dur="3000"/>
                                        <p:tgtEl>
                                          <p:spTgt spid="6"/>
                                        </p:tgtEl>
                                        <p:attrNameLst>
                                          <p:attrName>ppt_y</p:attrName>
                                        </p:attrNameLst>
                                      </p:cBhvr>
                                      <p:tavLst>
                                        <p:tav tm="0">
                                          <p:val>
                                            <p:strVal val="ppt_y"/>
                                          </p:val>
                                        </p:tav>
                                        <p:tav tm="100000">
                                          <p:val>
                                            <p:strVal val="0-ppt_h/2"/>
                                          </p:val>
                                        </p:tav>
                                      </p:tavLst>
                                    </p:anim>
                                    <p:set>
                                      <p:cBhvr>
                                        <p:cTn id="88" dur="1" fill="hold">
                                          <p:stCondLst>
                                            <p:cond delay="2999"/>
                                          </p:stCondLst>
                                        </p:cTn>
                                        <p:tgtEl>
                                          <p:spTgt spid="6"/>
                                        </p:tgtEl>
                                        <p:attrNameLst>
                                          <p:attrName>style.visibility</p:attrName>
                                        </p:attrNameLst>
                                      </p:cBhvr>
                                      <p:to>
                                        <p:strVal val="hidden"/>
                                      </p:to>
                                    </p:set>
                                  </p:childTnLst>
                                </p:cTn>
                              </p:par>
                              <p:par>
                                <p:cTn id="89" presetID="2" presetClass="exit" presetSubtype="6" fill="hold" grpId="3" nodeType="withEffect">
                                  <p:stCondLst>
                                    <p:cond delay="0"/>
                                  </p:stCondLst>
                                  <p:childTnLst>
                                    <p:anim calcmode="lin" valueType="num">
                                      <p:cBhvr additive="base">
                                        <p:cTn id="90" dur="3000"/>
                                        <p:tgtEl>
                                          <p:spTgt spid="7"/>
                                        </p:tgtEl>
                                        <p:attrNameLst>
                                          <p:attrName>ppt_x</p:attrName>
                                        </p:attrNameLst>
                                      </p:cBhvr>
                                      <p:tavLst>
                                        <p:tav tm="0">
                                          <p:val>
                                            <p:strVal val="ppt_x"/>
                                          </p:val>
                                        </p:tav>
                                        <p:tav tm="100000">
                                          <p:val>
                                            <p:strVal val="1+ppt_w/2"/>
                                          </p:val>
                                        </p:tav>
                                      </p:tavLst>
                                    </p:anim>
                                    <p:anim calcmode="lin" valueType="num">
                                      <p:cBhvr additive="base">
                                        <p:cTn id="91" dur="3000"/>
                                        <p:tgtEl>
                                          <p:spTgt spid="7"/>
                                        </p:tgtEl>
                                        <p:attrNameLst>
                                          <p:attrName>ppt_y</p:attrName>
                                        </p:attrNameLst>
                                      </p:cBhvr>
                                      <p:tavLst>
                                        <p:tav tm="0">
                                          <p:val>
                                            <p:strVal val="ppt_y"/>
                                          </p:val>
                                        </p:tav>
                                        <p:tav tm="100000">
                                          <p:val>
                                            <p:strVal val="1+ppt_h/2"/>
                                          </p:val>
                                        </p:tav>
                                      </p:tavLst>
                                    </p:anim>
                                    <p:set>
                                      <p:cBhvr>
                                        <p:cTn id="92" dur="1" fill="hold">
                                          <p:stCondLst>
                                            <p:cond delay="2999"/>
                                          </p:stCondLst>
                                        </p:cTn>
                                        <p:tgtEl>
                                          <p:spTgt spid="7"/>
                                        </p:tgtEl>
                                        <p:attrNameLst>
                                          <p:attrName>style.visibility</p:attrName>
                                        </p:attrNameLst>
                                      </p:cBhvr>
                                      <p:to>
                                        <p:strVal val="hidden"/>
                                      </p:to>
                                    </p:set>
                                  </p:childTnLst>
                                </p:cTn>
                              </p:par>
                              <p:par>
                                <p:cTn id="93" presetID="2" presetClass="exit" presetSubtype="12" fill="hold" grpId="3" nodeType="withEffect">
                                  <p:stCondLst>
                                    <p:cond delay="0"/>
                                  </p:stCondLst>
                                  <p:childTnLst>
                                    <p:anim calcmode="lin" valueType="num">
                                      <p:cBhvr additive="base">
                                        <p:cTn id="94" dur="3000"/>
                                        <p:tgtEl>
                                          <p:spTgt spid="8"/>
                                        </p:tgtEl>
                                        <p:attrNameLst>
                                          <p:attrName>ppt_x</p:attrName>
                                        </p:attrNameLst>
                                      </p:cBhvr>
                                      <p:tavLst>
                                        <p:tav tm="0">
                                          <p:val>
                                            <p:strVal val="ppt_x"/>
                                          </p:val>
                                        </p:tav>
                                        <p:tav tm="100000">
                                          <p:val>
                                            <p:strVal val="0-ppt_w/2"/>
                                          </p:val>
                                        </p:tav>
                                      </p:tavLst>
                                    </p:anim>
                                    <p:anim calcmode="lin" valueType="num">
                                      <p:cBhvr additive="base">
                                        <p:cTn id="95" dur="3000"/>
                                        <p:tgtEl>
                                          <p:spTgt spid="8"/>
                                        </p:tgtEl>
                                        <p:attrNameLst>
                                          <p:attrName>ppt_y</p:attrName>
                                        </p:attrNameLst>
                                      </p:cBhvr>
                                      <p:tavLst>
                                        <p:tav tm="0">
                                          <p:val>
                                            <p:strVal val="ppt_y"/>
                                          </p:val>
                                        </p:tav>
                                        <p:tav tm="100000">
                                          <p:val>
                                            <p:strVal val="1+ppt_h/2"/>
                                          </p:val>
                                        </p:tav>
                                      </p:tavLst>
                                    </p:anim>
                                    <p:set>
                                      <p:cBhvr>
                                        <p:cTn id="96" dur="1" fill="hold">
                                          <p:stCondLst>
                                            <p:cond delay="2999"/>
                                          </p:stCondLst>
                                        </p:cTn>
                                        <p:tgtEl>
                                          <p:spTgt spid="8"/>
                                        </p:tgtEl>
                                        <p:attrNameLst>
                                          <p:attrName>style.visibility</p:attrName>
                                        </p:attrNameLst>
                                      </p:cBhvr>
                                      <p:to>
                                        <p:strVal val="hidden"/>
                                      </p:to>
                                    </p:set>
                                  </p:childTnLst>
                                </p:cTn>
                              </p:par>
                              <p:par>
                                <p:cTn id="97" presetID="2" presetClass="exit" presetSubtype="8" fill="hold" grpId="3" nodeType="withEffect">
                                  <p:stCondLst>
                                    <p:cond delay="0"/>
                                  </p:stCondLst>
                                  <p:childTnLst>
                                    <p:anim calcmode="lin" valueType="num">
                                      <p:cBhvr additive="base">
                                        <p:cTn id="98" dur="3000"/>
                                        <p:tgtEl>
                                          <p:spTgt spid="9"/>
                                        </p:tgtEl>
                                        <p:attrNameLst>
                                          <p:attrName>ppt_x</p:attrName>
                                        </p:attrNameLst>
                                      </p:cBhvr>
                                      <p:tavLst>
                                        <p:tav tm="0">
                                          <p:val>
                                            <p:strVal val="ppt_x"/>
                                          </p:val>
                                        </p:tav>
                                        <p:tav tm="100000">
                                          <p:val>
                                            <p:strVal val="0-ppt_w/2"/>
                                          </p:val>
                                        </p:tav>
                                      </p:tavLst>
                                    </p:anim>
                                    <p:anim calcmode="lin" valueType="num">
                                      <p:cBhvr additive="base">
                                        <p:cTn id="99" dur="3000"/>
                                        <p:tgtEl>
                                          <p:spTgt spid="9"/>
                                        </p:tgtEl>
                                        <p:attrNameLst>
                                          <p:attrName>ppt_y</p:attrName>
                                        </p:attrNameLst>
                                      </p:cBhvr>
                                      <p:tavLst>
                                        <p:tav tm="0">
                                          <p:val>
                                            <p:strVal val="ppt_y"/>
                                          </p:val>
                                        </p:tav>
                                        <p:tav tm="100000">
                                          <p:val>
                                            <p:strVal val="ppt_y"/>
                                          </p:val>
                                        </p:tav>
                                      </p:tavLst>
                                    </p:anim>
                                    <p:set>
                                      <p:cBhvr>
                                        <p:cTn id="100" dur="1" fill="hold">
                                          <p:stCondLst>
                                            <p:cond delay="2999"/>
                                          </p:stCondLst>
                                        </p:cTn>
                                        <p:tgtEl>
                                          <p:spTgt spid="9"/>
                                        </p:tgtEl>
                                        <p:attrNameLst>
                                          <p:attrName>style.visibility</p:attrName>
                                        </p:attrNameLst>
                                      </p:cBhvr>
                                      <p:to>
                                        <p:strVal val="hidden"/>
                                      </p:to>
                                    </p:set>
                                  </p:childTnLst>
                                </p:cTn>
                              </p:par>
                              <p:par>
                                <p:cTn id="101" presetID="2" presetClass="exit" presetSubtype="9" fill="hold" grpId="3" nodeType="withEffect">
                                  <p:stCondLst>
                                    <p:cond delay="0"/>
                                  </p:stCondLst>
                                  <p:childTnLst>
                                    <p:anim calcmode="lin" valueType="num">
                                      <p:cBhvr additive="base">
                                        <p:cTn id="102" dur="3000"/>
                                        <p:tgtEl>
                                          <p:spTgt spid="10"/>
                                        </p:tgtEl>
                                        <p:attrNameLst>
                                          <p:attrName>ppt_x</p:attrName>
                                        </p:attrNameLst>
                                      </p:cBhvr>
                                      <p:tavLst>
                                        <p:tav tm="0">
                                          <p:val>
                                            <p:strVal val="ppt_x"/>
                                          </p:val>
                                        </p:tav>
                                        <p:tav tm="100000">
                                          <p:val>
                                            <p:strVal val="0-ppt_w/2"/>
                                          </p:val>
                                        </p:tav>
                                      </p:tavLst>
                                    </p:anim>
                                    <p:anim calcmode="lin" valueType="num">
                                      <p:cBhvr additive="base">
                                        <p:cTn id="103" dur="3000"/>
                                        <p:tgtEl>
                                          <p:spTgt spid="10"/>
                                        </p:tgtEl>
                                        <p:attrNameLst>
                                          <p:attrName>ppt_y</p:attrName>
                                        </p:attrNameLst>
                                      </p:cBhvr>
                                      <p:tavLst>
                                        <p:tav tm="0">
                                          <p:val>
                                            <p:strVal val="ppt_y"/>
                                          </p:val>
                                        </p:tav>
                                        <p:tav tm="100000">
                                          <p:val>
                                            <p:strVal val="0-ppt_h/2"/>
                                          </p:val>
                                        </p:tav>
                                      </p:tavLst>
                                    </p:anim>
                                    <p:set>
                                      <p:cBhvr>
                                        <p:cTn id="104" dur="1" fill="hold">
                                          <p:stCondLst>
                                            <p:cond delay="2999"/>
                                          </p:stCondLst>
                                        </p:cTn>
                                        <p:tgtEl>
                                          <p:spTgt spid="10"/>
                                        </p:tgtEl>
                                        <p:attrNameLst>
                                          <p:attrName>style.visibility</p:attrName>
                                        </p:attrNameLst>
                                      </p:cBhvr>
                                      <p:to>
                                        <p:strVal val="hidden"/>
                                      </p:to>
                                    </p:set>
                                  </p:childTnLst>
                                </p:cTn>
                              </p:par>
                              <p:par>
                                <p:cTn id="105" presetID="2" presetClass="exit" presetSubtype="2" fill="hold" grpId="3" nodeType="withEffect">
                                  <p:stCondLst>
                                    <p:cond delay="0"/>
                                  </p:stCondLst>
                                  <p:childTnLst>
                                    <p:anim calcmode="lin" valueType="num">
                                      <p:cBhvr additive="base">
                                        <p:cTn id="106" dur="3000"/>
                                        <p:tgtEl>
                                          <p:spTgt spid="11"/>
                                        </p:tgtEl>
                                        <p:attrNameLst>
                                          <p:attrName>ppt_x</p:attrName>
                                        </p:attrNameLst>
                                      </p:cBhvr>
                                      <p:tavLst>
                                        <p:tav tm="0">
                                          <p:val>
                                            <p:strVal val="ppt_x"/>
                                          </p:val>
                                        </p:tav>
                                        <p:tav tm="100000">
                                          <p:val>
                                            <p:strVal val="1+ppt_w/2"/>
                                          </p:val>
                                        </p:tav>
                                      </p:tavLst>
                                    </p:anim>
                                    <p:anim calcmode="lin" valueType="num">
                                      <p:cBhvr additive="base">
                                        <p:cTn id="107" dur="3000"/>
                                        <p:tgtEl>
                                          <p:spTgt spid="11"/>
                                        </p:tgtEl>
                                        <p:attrNameLst>
                                          <p:attrName>ppt_y</p:attrName>
                                        </p:attrNameLst>
                                      </p:cBhvr>
                                      <p:tavLst>
                                        <p:tav tm="0">
                                          <p:val>
                                            <p:strVal val="ppt_y"/>
                                          </p:val>
                                        </p:tav>
                                        <p:tav tm="100000">
                                          <p:val>
                                            <p:strVal val="ppt_y"/>
                                          </p:val>
                                        </p:tav>
                                      </p:tavLst>
                                    </p:anim>
                                    <p:set>
                                      <p:cBhvr>
                                        <p:cTn id="108" dur="1" fill="hold">
                                          <p:stCondLst>
                                            <p:cond delay="2999"/>
                                          </p:stCondLst>
                                        </p:cTn>
                                        <p:tgtEl>
                                          <p:spTgt spid="11"/>
                                        </p:tgtEl>
                                        <p:attrNameLst>
                                          <p:attrName>style.visibility</p:attrName>
                                        </p:attrNameLst>
                                      </p:cBhvr>
                                      <p:to>
                                        <p:strVal val="hidden"/>
                                      </p:to>
                                    </p:set>
                                  </p:childTnLst>
                                </p:cTn>
                              </p:par>
                              <p:par>
                                <p:cTn id="109" presetID="2" presetClass="exit" presetSubtype="3" fill="hold" grpId="3" nodeType="withEffect">
                                  <p:stCondLst>
                                    <p:cond delay="0"/>
                                  </p:stCondLst>
                                  <p:childTnLst>
                                    <p:anim calcmode="lin" valueType="num">
                                      <p:cBhvr additive="base">
                                        <p:cTn id="110" dur="3000"/>
                                        <p:tgtEl>
                                          <p:spTgt spid="12"/>
                                        </p:tgtEl>
                                        <p:attrNameLst>
                                          <p:attrName>ppt_x</p:attrName>
                                        </p:attrNameLst>
                                      </p:cBhvr>
                                      <p:tavLst>
                                        <p:tav tm="0">
                                          <p:val>
                                            <p:strVal val="ppt_x"/>
                                          </p:val>
                                        </p:tav>
                                        <p:tav tm="100000">
                                          <p:val>
                                            <p:strVal val="1+ppt_w/2"/>
                                          </p:val>
                                        </p:tav>
                                      </p:tavLst>
                                    </p:anim>
                                    <p:anim calcmode="lin" valueType="num">
                                      <p:cBhvr additive="base">
                                        <p:cTn id="111" dur="3000"/>
                                        <p:tgtEl>
                                          <p:spTgt spid="12"/>
                                        </p:tgtEl>
                                        <p:attrNameLst>
                                          <p:attrName>ppt_y</p:attrName>
                                        </p:attrNameLst>
                                      </p:cBhvr>
                                      <p:tavLst>
                                        <p:tav tm="0">
                                          <p:val>
                                            <p:strVal val="ppt_y"/>
                                          </p:val>
                                        </p:tav>
                                        <p:tav tm="100000">
                                          <p:val>
                                            <p:strVal val="0-ppt_h/2"/>
                                          </p:val>
                                        </p:tav>
                                      </p:tavLst>
                                    </p:anim>
                                    <p:set>
                                      <p:cBhvr>
                                        <p:cTn id="112" dur="1" fill="hold">
                                          <p:stCondLst>
                                            <p:cond delay="2999"/>
                                          </p:stCondLst>
                                        </p:cTn>
                                        <p:tgtEl>
                                          <p:spTgt spid="12"/>
                                        </p:tgtEl>
                                        <p:attrNameLst>
                                          <p:attrName>style.visibility</p:attrName>
                                        </p:attrNameLst>
                                      </p:cBhvr>
                                      <p:to>
                                        <p:strVal val="hidden"/>
                                      </p:to>
                                    </p:set>
                                  </p:childTnLst>
                                </p:cTn>
                              </p:par>
                              <p:par>
                                <p:cTn id="113" presetID="23" presetClass="entr" presetSubtype="288" fill="hold" nodeType="withEffect">
                                  <p:stCondLst>
                                    <p:cond delay="0"/>
                                  </p:stCondLst>
                                  <p:childTnLst>
                                    <p:set>
                                      <p:cBhvr>
                                        <p:cTn id="114" dur="1" fill="hold">
                                          <p:stCondLst>
                                            <p:cond delay="0"/>
                                          </p:stCondLst>
                                        </p:cTn>
                                        <p:tgtEl>
                                          <p:spTgt spid="4"/>
                                        </p:tgtEl>
                                        <p:attrNameLst>
                                          <p:attrName>style.visibility</p:attrName>
                                        </p:attrNameLst>
                                      </p:cBhvr>
                                      <p:to>
                                        <p:strVal val="visible"/>
                                      </p:to>
                                    </p:set>
                                    <p:anim calcmode="lin" valueType="num">
                                      <p:cBhvr>
                                        <p:cTn id="115" dur="3000" fill="hold"/>
                                        <p:tgtEl>
                                          <p:spTgt spid="4"/>
                                        </p:tgtEl>
                                        <p:attrNameLst>
                                          <p:attrName>ppt_w</p:attrName>
                                        </p:attrNameLst>
                                      </p:cBhvr>
                                      <p:tavLst>
                                        <p:tav tm="0">
                                          <p:val>
                                            <p:strVal val="4/3*#ppt_w"/>
                                          </p:val>
                                        </p:tav>
                                        <p:tav tm="100000">
                                          <p:val>
                                            <p:strVal val="#ppt_w"/>
                                          </p:val>
                                        </p:tav>
                                      </p:tavLst>
                                    </p:anim>
                                    <p:anim calcmode="lin" valueType="num">
                                      <p:cBhvr>
                                        <p:cTn id="116" dur="3000" fill="hold"/>
                                        <p:tgtEl>
                                          <p:spTgt spid="4"/>
                                        </p:tgtEl>
                                        <p:attrNameLst>
                                          <p:attrName>ppt_h</p:attrName>
                                        </p:attrNameLst>
                                      </p:cBhvr>
                                      <p:tavLst>
                                        <p:tav tm="0">
                                          <p:val>
                                            <p:strVal val="4/3*#ppt_h"/>
                                          </p:val>
                                        </p:tav>
                                        <p:tav tm="100000">
                                          <p:val>
                                            <p:strVal val="#ppt_h"/>
                                          </p:val>
                                        </p:tav>
                                      </p:tavLst>
                                    </p:anim>
                                  </p:childTnLst>
                                </p:cTn>
                              </p:par>
                              <p:par>
                                <p:cTn id="117" presetID="8" presetClass="entr" presetSubtype="32" fill="hold" nodeType="withEffect">
                                  <p:stCondLst>
                                    <p:cond delay="0"/>
                                  </p:stCondLst>
                                  <p:childTnLst>
                                    <p:set>
                                      <p:cBhvr>
                                        <p:cTn id="118" dur="1" fill="hold">
                                          <p:stCondLst>
                                            <p:cond delay="0"/>
                                          </p:stCondLst>
                                        </p:cTn>
                                        <p:tgtEl>
                                          <p:spTgt spid="4"/>
                                        </p:tgtEl>
                                        <p:attrNameLst>
                                          <p:attrName>style.visibility</p:attrName>
                                        </p:attrNameLst>
                                      </p:cBhvr>
                                      <p:to>
                                        <p:strVal val="visible"/>
                                      </p:to>
                                    </p:set>
                                    <p:animEffect transition="in" filter="diamond(out)">
                                      <p:cBhvr>
                                        <p:cTn id="11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a:blip r:embed="rId2">
              <a:duotone>
                <a:prstClr val="black"/>
                <a:schemeClr val="accent6">
                  <a:tint val="45000"/>
                  <a:satMod val="400000"/>
                </a:schemeClr>
              </a:duotone>
              <a:lum bright="-20000" contrast="40000"/>
            </a:blip>
            <a:stretch>
              <a:fillRect/>
            </a:stretch>
          </a:blipFill>
          <a:scene3d>
            <a:camera prst="orthographicFront"/>
            <a:lightRig rig="threePt" dir="t"/>
          </a:scene3d>
          <a:sp3d>
            <a:bevelT prst="angle"/>
          </a:sp3d>
        </p:spPr>
        <p:txBody>
          <a:bodyPr/>
          <a:lstStyle/>
          <a:p>
            <a:endParaRPr lang="es-ES" dirty="0"/>
          </a:p>
        </p:txBody>
      </p:sp>
      <p:pic>
        <p:nvPicPr>
          <p:cNvPr id="4" name="3 Imagen" descr="0_25fa41_66bb8b70_XXXL.jpg"/>
          <p:cNvPicPr>
            <a:picLocks noChangeAspect="1"/>
          </p:cNvPicPr>
          <p:nvPr/>
        </p:nvPicPr>
        <p:blipFill>
          <a:blip r:embed="rId3"/>
          <a:stretch>
            <a:fillRect/>
          </a:stretch>
        </p:blipFill>
        <p:spPr>
          <a:xfrm>
            <a:off x="1428728" y="0"/>
            <a:ext cx="6429396" cy="6858000"/>
          </a:xfrm>
          <a:prstGeom prst="rect">
            <a:avLst/>
          </a:prstGeom>
          <a:ln>
            <a:noFill/>
          </a:ln>
          <a:effectLst>
            <a:outerShdw blurRad="292100" dist="139700" dir="2700000" algn="tl" rotWithShape="0">
              <a:srgbClr val="333333">
                <a:alpha val="65000"/>
              </a:srgbClr>
            </a:outerShdw>
          </a:effectLst>
          <a:scene3d>
            <a:camera prst="orthographicFront"/>
            <a:lightRig rig="threePt" dir="t"/>
          </a:scene3d>
          <a:sp3d>
            <a:bevelT prst="angle"/>
          </a:sp3d>
        </p:spPr>
      </p:pic>
      <p:sp>
        <p:nvSpPr>
          <p:cNvPr id="21" name="20 Cheurón"/>
          <p:cNvSpPr/>
          <p:nvPr/>
        </p:nvSpPr>
        <p:spPr>
          <a:xfrm rot="16200000">
            <a:off x="460422" y="6076560"/>
            <a:ext cx="749615" cy="813264"/>
          </a:xfrm>
          <a:prstGeom prst="chevron">
            <a:avLst>
              <a:gd name="adj" fmla="val 51548"/>
            </a:avLst>
          </a:prstGeom>
          <a:solidFill>
            <a:srgbClr val="CC66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Cheurón"/>
          <p:cNvSpPr/>
          <p:nvPr/>
        </p:nvSpPr>
        <p:spPr>
          <a:xfrm rot="16200000">
            <a:off x="460422" y="5540315"/>
            <a:ext cx="749615" cy="813264"/>
          </a:xfrm>
          <a:prstGeom prst="chevron">
            <a:avLst>
              <a:gd name="adj" fmla="val 51548"/>
            </a:avLst>
          </a:prstGeom>
          <a:solidFill>
            <a:srgbClr val="CC66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Cheurón"/>
          <p:cNvSpPr/>
          <p:nvPr/>
        </p:nvSpPr>
        <p:spPr>
          <a:xfrm rot="16200000">
            <a:off x="460422" y="5040249"/>
            <a:ext cx="749615" cy="813264"/>
          </a:xfrm>
          <a:prstGeom prst="chevron">
            <a:avLst>
              <a:gd name="adj" fmla="val 51548"/>
            </a:avLst>
          </a:prstGeom>
          <a:solidFill>
            <a:srgbClr val="CC66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Cheurón"/>
          <p:cNvSpPr/>
          <p:nvPr/>
        </p:nvSpPr>
        <p:spPr>
          <a:xfrm rot="16200000">
            <a:off x="460422" y="4540183"/>
            <a:ext cx="749615" cy="813264"/>
          </a:xfrm>
          <a:prstGeom prst="chevron">
            <a:avLst>
              <a:gd name="adj" fmla="val 51548"/>
            </a:avLst>
          </a:prstGeom>
          <a:solidFill>
            <a:srgbClr val="CC66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Cheurón"/>
          <p:cNvSpPr/>
          <p:nvPr/>
        </p:nvSpPr>
        <p:spPr>
          <a:xfrm rot="16200000">
            <a:off x="460422" y="4004859"/>
            <a:ext cx="749615" cy="813264"/>
          </a:xfrm>
          <a:prstGeom prst="chevron">
            <a:avLst>
              <a:gd name="adj" fmla="val 51548"/>
            </a:avLst>
          </a:prstGeom>
          <a:solidFill>
            <a:srgbClr val="CC66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Cheurón"/>
          <p:cNvSpPr/>
          <p:nvPr/>
        </p:nvSpPr>
        <p:spPr>
          <a:xfrm rot="16200000">
            <a:off x="460422" y="3468614"/>
            <a:ext cx="749615" cy="813264"/>
          </a:xfrm>
          <a:prstGeom prst="chevron">
            <a:avLst>
              <a:gd name="adj" fmla="val 51548"/>
            </a:avLst>
          </a:prstGeom>
          <a:solidFill>
            <a:srgbClr val="CC66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Cheurón"/>
          <p:cNvSpPr/>
          <p:nvPr/>
        </p:nvSpPr>
        <p:spPr>
          <a:xfrm rot="16200000">
            <a:off x="460422" y="2968548"/>
            <a:ext cx="749615" cy="813264"/>
          </a:xfrm>
          <a:prstGeom prst="chevron">
            <a:avLst>
              <a:gd name="adj" fmla="val 51548"/>
            </a:avLst>
          </a:prstGeom>
          <a:solidFill>
            <a:srgbClr val="CC66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Cheurón"/>
          <p:cNvSpPr/>
          <p:nvPr/>
        </p:nvSpPr>
        <p:spPr>
          <a:xfrm rot="16200000">
            <a:off x="460422" y="2468482"/>
            <a:ext cx="749615" cy="813264"/>
          </a:xfrm>
          <a:prstGeom prst="chevron">
            <a:avLst>
              <a:gd name="adj" fmla="val 51548"/>
            </a:avLst>
          </a:prstGeom>
          <a:solidFill>
            <a:srgbClr val="CC66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Cheurón"/>
          <p:cNvSpPr/>
          <p:nvPr/>
        </p:nvSpPr>
        <p:spPr>
          <a:xfrm rot="16200000">
            <a:off x="460421" y="1933156"/>
            <a:ext cx="749615" cy="813264"/>
          </a:xfrm>
          <a:prstGeom prst="chevron">
            <a:avLst>
              <a:gd name="adj" fmla="val 51548"/>
            </a:avLst>
          </a:prstGeom>
          <a:solidFill>
            <a:srgbClr val="CC66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0" name="29 Cheurón"/>
          <p:cNvSpPr/>
          <p:nvPr/>
        </p:nvSpPr>
        <p:spPr>
          <a:xfrm rot="16200000">
            <a:off x="460421" y="1396911"/>
            <a:ext cx="749615" cy="813264"/>
          </a:xfrm>
          <a:prstGeom prst="chevron">
            <a:avLst>
              <a:gd name="adj" fmla="val 51548"/>
            </a:avLst>
          </a:prstGeom>
          <a:solidFill>
            <a:srgbClr val="CC66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1" name="30 Cheurón"/>
          <p:cNvSpPr/>
          <p:nvPr/>
        </p:nvSpPr>
        <p:spPr>
          <a:xfrm rot="16200000">
            <a:off x="460421" y="896845"/>
            <a:ext cx="749615" cy="813264"/>
          </a:xfrm>
          <a:prstGeom prst="chevron">
            <a:avLst>
              <a:gd name="adj" fmla="val 51548"/>
            </a:avLst>
          </a:prstGeom>
          <a:solidFill>
            <a:srgbClr val="CC66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2" name="31 Cheurón"/>
          <p:cNvSpPr/>
          <p:nvPr/>
        </p:nvSpPr>
        <p:spPr>
          <a:xfrm rot="16200000">
            <a:off x="460421" y="396779"/>
            <a:ext cx="749615" cy="813264"/>
          </a:xfrm>
          <a:prstGeom prst="chevron">
            <a:avLst>
              <a:gd name="adj" fmla="val 51548"/>
            </a:avLst>
          </a:prstGeom>
          <a:solidFill>
            <a:srgbClr val="CC66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3" name="32 Cheurón"/>
          <p:cNvSpPr/>
          <p:nvPr/>
        </p:nvSpPr>
        <p:spPr>
          <a:xfrm rot="16200000">
            <a:off x="460421" y="-31824"/>
            <a:ext cx="749615" cy="813264"/>
          </a:xfrm>
          <a:prstGeom prst="chevron">
            <a:avLst>
              <a:gd name="adj" fmla="val 51548"/>
            </a:avLst>
          </a:prstGeom>
          <a:solidFill>
            <a:srgbClr val="CC66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4" name="33 Cheurón"/>
          <p:cNvSpPr/>
          <p:nvPr/>
        </p:nvSpPr>
        <p:spPr>
          <a:xfrm rot="16200000">
            <a:off x="7961411" y="6076561"/>
            <a:ext cx="749615" cy="813264"/>
          </a:xfrm>
          <a:prstGeom prst="chevron">
            <a:avLst>
              <a:gd name="adj" fmla="val 51548"/>
            </a:avLst>
          </a:prstGeom>
          <a:solidFill>
            <a:srgbClr val="CC66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5" name="34 Cheurón"/>
          <p:cNvSpPr/>
          <p:nvPr/>
        </p:nvSpPr>
        <p:spPr>
          <a:xfrm rot="16200000">
            <a:off x="7961411" y="5540316"/>
            <a:ext cx="749615" cy="813264"/>
          </a:xfrm>
          <a:prstGeom prst="chevron">
            <a:avLst>
              <a:gd name="adj" fmla="val 51548"/>
            </a:avLst>
          </a:prstGeom>
          <a:solidFill>
            <a:srgbClr val="CC66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6" name="35 Cheurón"/>
          <p:cNvSpPr/>
          <p:nvPr/>
        </p:nvSpPr>
        <p:spPr>
          <a:xfrm rot="16200000">
            <a:off x="7961411" y="5040250"/>
            <a:ext cx="749615" cy="813264"/>
          </a:xfrm>
          <a:prstGeom prst="chevron">
            <a:avLst>
              <a:gd name="adj" fmla="val 51548"/>
            </a:avLst>
          </a:prstGeom>
          <a:solidFill>
            <a:srgbClr val="CC66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7" name="36 Cheurón"/>
          <p:cNvSpPr/>
          <p:nvPr/>
        </p:nvSpPr>
        <p:spPr>
          <a:xfrm rot="16200000">
            <a:off x="7961411" y="4540184"/>
            <a:ext cx="749615" cy="813264"/>
          </a:xfrm>
          <a:prstGeom prst="chevron">
            <a:avLst>
              <a:gd name="adj" fmla="val 51548"/>
            </a:avLst>
          </a:prstGeom>
          <a:solidFill>
            <a:srgbClr val="CC66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8" name="37 Cheurón"/>
          <p:cNvSpPr/>
          <p:nvPr/>
        </p:nvSpPr>
        <p:spPr>
          <a:xfrm rot="16200000">
            <a:off x="7961411" y="4004860"/>
            <a:ext cx="749615" cy="813264"/>
          </a:xfrm>
          <a:prstGeom prst="chevron">
            <a:avLst>
              <a:gd name="adj" fmla="val 51548"/>
            </a:avLst>
          </a:prstGeom>
          <a:solidFill>
            <a:srgbClr val="CC66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9" name="38 Cheurón"/>
          <p:cNvSpPr/>
          <p:nvPr/>
        </p:nvSpPr>
        <p:spPr>
          <a:xfrm rot="16200000">
            <a:off x="7961411" y="3468615"/>
            <a:ext cx="749615" cy="813264"/>
          </a:xfrm>
          <a:prstGeom prst="chevron">
            <a:avLst>
              <a:gd name="adj" fmla="val 51548"/>
            </a:avLst>
          </a:prstGeom>
          <a:solidFill>
            <a:srgbClr val="CC66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0" name="39 Cheurón"/>
          <p:cNvSpPr/>
          <p:nvPr/>
        </p:nvSpPr>
        <p:spPr>
          <a:xfrm rot="16200000">
            <a:off x="7961411" y="2968549"/>
            <a:ext cx="749615" cy="813264"/>
          </a:xfrm>
          <a:prstGeom prst="chevron">
            <a:avLst>
              <a:gd name="adj" fmla="val 51548"/>
            </a:avLst>
          </a:prstGeom>
          <a:solidFill>
            <a:srgbClr val="CC66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1" name="40 Cheurón"/>
          <p:cNvSpPr/>
          <p:nvPr/>
        </p:nvSpPr>
        <p:spPr>
          <a:xfrm rot="16200000">
            <a:off x="7961411" y="2468483"/>
            <a:ext cx="749615" cy="813264"/>
          </a:xfrm>
          <a:prstGeom prst="chevron">
            <a:avLst>
              <a:gd name="adj" fmla="val 51548"/>
            </a:avLst>
          </a:prstGeom>
          <a:solidFill>
            <a:srgbClr val="CC66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2" name="41 Cheurón"/>
          <p:cNvSpPr/>
          <p:nvPr/>
        </p:nvSpPr>
        <p:spPr>
          <a:xfrm rot="16200000">
            <a:off x="7961410" y="1933157"/>
            <a:ext cx="749615" cy="813264"/>
          </a:xfrm>
          <a:prstGeom prst="chevron">
            <a:avLst>
              <a:gd name="adj" fmla="val 51548"/>
            </a:avLst>
          </a:prstGeom>
          <a:solidFill>
            <a:srgbClr val="CC66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3" name="42 Cheurón"/>
          <p:cNvSpPr/>
          <p:nvPr/>
        </p:nvSpPr>
        <p:spPr>
          <a:xfrm rot="16200000">
            <a:off x="7961410" y="1396912"/>
            <a:ext cx="749615" cy="813264"/>
          </a:xfrm>
          <a:prstGeom prst="chevron">
            <a:avLst>
              <a:gd name="adj" fmla="val 51548"/>
            </a:avLst>
          </a:prstGeom>
          <a:solidFill>
            <a:srgbClr val="CC66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4" name="43 Cheurón"/>
          <p:cNvSpPr/>
          <p:nvPr/>
        </p:nvSpPr>
        <p:spPr>
          <a:xfrm rot="16200000">
            <a:off x="7961410" y="896846"/>
            <a:ext cx="749615" cy="813264"/>
          </a:xfrm>
          <a:prstGeom prst="chevron">
            <a:avLst>
              <a:gd name="adj" fmla="val 51548"/>
            </a:avLst>
          </a:prstGeom>
          <a:solidFill>
            <a:srgbClr val="CC66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5" name="44 Cheurón"/>
          <p:cNvSpPr/>
          <p:nvPr/>
        </p:nvSpPr>
        <p:spPr>
          <a:xfrm rot="16200000">
            <a:off x="7961410" y="396780"/>
            <a:ext cx="749615" cy="813264"/>
          </a:xfrm>
          <a:prstGeom prst="chevron">
            <a:avLst>
              <a:gd name="adj" fmla="val 51548"/>
            </a:avLst>
          </a:prstGeom>
          <a:solidFill>
            <a:srgbClr val="CC66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6" name="45 Cheurón"/>
          <p:cNvSpPr/>
          <p:nvPr/>
        </p:nvSpPr>
        <p:spPr>
          <a:xfrm rot="16200000">
            <a:off x="7961410" y="-31823"/>
            <a:ext cx="749615" cy="813264"/>
          </a:xfrm>
          <a:prstGeom prst="chevron">
            <a:avLst>
              <a:gd name="adj" fmla="val 51548"/>
            </a:avLst>
          </a:prstGeom>
          <a:solidFill>
            <a:srgbClr val="CC66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7" name="46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47"/>
                                        </p:tgtEl>
                                        <p:attrNameLst>
                                          <p:attrName>style.opacity</p:attrName>
                                        </p:attrNameLst>
                                      </p:cBhvr>
                                      <p:to>
                                        <p:strVal val="0"/>
                                      </p:to>
                                    </p:set>
                                    <p:animEffect filter="image" prLst="opacity: 0">
                                      <p:cBhvr rctx="IE">
                                        <p:cTn id="7" dur="indefinite"/>
                                        <p:tgtEl>
                                          <p:spTgt spid="47"/>
                                        </p:tgtEl>
                                      </p:cBhvr>
                                    </p:animEffect>
                                  </p:childTnLst>
                                </p:cTn>
                              </p:par>
                              <p:par>
                                <p:cTn id="8" presetID="16" presetClass="entr" presetSubtype="26" fill="hold" grpId="0" nodeType="withEffect">
                                  <p:stCondLst>
                                    <p:cond delay="0"/>
                                  </p:stCondLst>
                                  <p:childTnLst>
                                    <p:set>
                                      <p:cBhvr>
                                        <p:cTn id="9" dur="1" fill="hold">
                                          <p:stCondLst>
                                            <p:cond delay="0"/>
                                          </p:stCondLst>
                                        </p:cTn>
                                        <p:tgtEl>
                                          <p:spTgt spid="21"/>
                                        </p:tgtEl>
                                        <p:attrNameLst>
                                          <p:attrName>style.visibility</p:attrName>
                                        </p:attrNameLst>
                                      </p:cBhvr>
                                      <p:to>
                                        <p:strVal val="visible"/>
                                      </p:to>
                                    </p:set>
                                    <p:animEffect transition="in" filter="barn(inHorizontal)">
                                      <p:cBhvr>
                                        <p:cTn id="10" dur="3000"/>
                                        <p:tgtEl>
                                          <p:spTgt spid="21"/>
                                        </p:tgtEl>
                                      </p:cBhvr>
                                    </p:animEffect>
                                  </p:childTnLst>
                                </p:cTn>
                              </p:par>
                              <p:par>
                                <p:cTn id="11" presetID="16" presetClass="entr" presetSubtype="26" fill="hold" grpId="0" nodeType="withEffect">
                                  <p:stCondLst>
                                    <p:cond delay="0"/>
                                  </p:stCondLst>
                                  <p:childTnLst>
                                    <p:set>
                                      <p:cBhvr>
                                        <p:cTn id="12" dur="1" fill="hold">
                                          <p:stCondLst>
                                            <p:cond delay="0"/>
                                          </p:stCondLst>
                                        </p:cTn>
                                        <p:tgtEl>
                                          <p:spTgt spid="22"/>
                                        </p:tgtEl>
                                        <p:attrNameLst>
                                          <p:attrName>style.visibility</p:attrName>
                                        </p:attrNameLst>
                                      </p:cBhvr>
                                      <p:to>
                                        <p:strVal val="visible"/>
                                      </p:to>
                                    </p:set>
                                    <p:animEffect transition="in" filter="barn(inHorizontal)">
                                      <p:cBhvr>
                                        <p:cTn id="13" dur="3000"/>
                                        <p:tgtEl>
                                          <p:spTgt spid="22"/>
                                        </p:tgtEl>
                                      </p:cBhvr>
                                    </p:animEffect>
                                  </p:childTnLst>
                                </p:cTn>
                              </p:par>
                              <p:par>
                                <p:cTn id="14" presetID="16" presetClass="entr" presetSubtype="26" fill="hold" grpId="0" nodeType="withEffect">
                                  <p:stCondLst>
                                    <p:cond delay="0"/>
                                  </p:stCondLst>
                                  <p:childTnLst>
                                    <p:set>
                                      <p:cBhvr>
                                        <p:cTn id="15" dur="1" fill="hold">
                                          <p:stCondLst>
                                            <p:cond delay="0"/>
                                          </p:stCondLst>
                                        </p:cTn>
                                        <p:tgtEl>
                                          <p:spTgt spid="23"/>
                                        </p:tgtEl>
                                        <p:attrNameLst>
                                          <p:attrName>style.visibility</p:attrName>
                                        </p:attrNameLst>
                                      </p:cBhvr>
                                      <p:to>
                                        <p:strVal val="visible"/>
                                      </p:to>
                                    </p:set>
                                    <p:animEffect transition="in" filter="barn(inHorizontal)">
                                      <p:cBhvr>
                                        <p:cTn id="16" dur="3000"/>
                                        <p:tgtEl>
                                          <p:spTgt spid="23"/>
                                        </p:tgtEl>
                                      </p:cBhvr>
                                    </p:animEffect>
                                  </p:childTnLst>
                                </p:cTn>
                              </p:par>
                              <p:par>
                                <p:cTn id="17" presetID="16" presetClass="entr" presetSubtype="26" fill="hold" grpId="0" nodeType="withEffect">
                                  <p:stCondLst>
                                    <p:cond delay="0"/>
                                  </p:stCondLst>
                                  <p:childTnLst>
                                    <p:set>
                                      <p:cBhvr>
                                        <p:cTn id="18" dur="1" fill="hold">
                                          <p:stCondLst>
                                            <p:cond delay="0"/>
                                          </p:stCondLst>
                                        </p:cTn>
                                        <p:tgtEl>
                                          <p:spTgt spid="24"/>
                                        </p:tgtEl>
                                        <p:attrNameLst>
                                          <p:attrName>style.visibility</p:attrName>
                                        </p:attrNameLst>
                                      </p:cBhvr>
                                      <p:to>
                                        <p:strVal val="visible"/>
                                      </p:to>
                                    </p:set>
                                    <p:animEffect transition="in" filter="barn(inHorizontal)">
                                      <p:cBhvr>
                                        <p:cTn id="19" dur="3000"/>
                                        <p:tgtEl>
                                          <p:spTgt spid="24"/>
                                        </p:tgtEl>
                                      </p:cBhvr>
                                    </p:animEffect>
                                  </p:childTnLst>
                                </p:cTn>
                              </p:par>
                              <p:par>
                                <p:cTn id="20" presetID="16" presetClass="entr" presetSubtype="26" fill="hold" grpId="0" nodeType="withEffect">
                                  <p:stCondLst>
                                    <p:cond delay="0"/>
                                  </p:stCondLst>
                                  <p:childTnLst>
                                    <p:set>
                                      <p:cBhvr>
                                        <p:cTn id="21" dur="1" fill="hold">
                                          <p:stCondLst>
                                            <p:cond delay="0"/>
                                          </p:stCondLst>
                                        </p:cTn>
                                        <p:tgtEl>
                                          <p:spTgt spid="25"/>
                                        </p:tgtEl>
                                        <p:attrNameLst>
                                          <p:attrName>style.visibility</p:attrName>
                                        </p:attrNameLst>
                                      </p:cBhvr>
                                      <p:to>
                                        <p:strVal val="visible"/>
                                      </p:to>
                                    </p:set>
                                    <p:animEffect transition="in" filter="barn(inHorizontal)">
                                      <p:cBhvr>
                                        <p:cTn id="22" dur="3000"/>
                                        <p:tgtEl>
                                          <p:spTgt spid="25"/>
                                        </p:tgtEl>
                                      </p:cBhvr>
                                    </p:animEffect>
                                  </p:childTnLst>
                                </p:cTn>
                              </p:par>
                              <p:par>
                                <p:cTn id="23" presetID="16" presetClass="entr" presetSubtype="26" fill="hold" grpId="0" nodeType="withEffect">
                                  <p:stCondLst>
                                    <p:cond delay="0"/>
                                  </p:stCondLst>
                                  <p:childTnLst>
                                    <p:set>
                                      <p:cBhvr>
                                        <p:cTn id="24" dur="1" fill="hold">
                                          <p:stCondLst>
                                            <p:cond delay="0"/>
                                          </p:stCondLst>
                                        </p:cTn>
                                        <p:tgtEl>
                                          <p:spTgt spid="26"/>
                                        </p:tgtEl>
                                        <p:attrNameLst>
                                          <p:attrName>style.visibility</p:attrName>
                                        </p:attrNameLst>
                                      </p:cBhvr>
                                      <p:to>
                                        <p:strVal val="visible"/>
                                      </p:to>
                                    </p:set>
                                    <p:animEffect transition="in" filter="barn(inHorizontal)">
                                      <p:cBhvr>
                                        <p:cTn id="25" dur="3000"/>
                                        <p:tgtEl>
                                          <p:spTgt spid="26"/>
                                        </p:tgtEl>
                                      </p:cBhvr>
                                    </p:animEffect>
                                  </p:childTnLst>
                                </p:cTn>
                              </p:par>
                              <p:par>
                                <p:cTn id="26" presetID="16" presetClass="entr" presetSubtype="26" fill="hold" grpId="0" nodeType="withEffect">
                                  <p:stCondLst>
                                    <p:cond delay="0"/>
                                  </p:stCondLst>
                                  <p:childTnLst>
                                    <p:set>
                                      <p:cBhvr>
                                        <p:cTn id="27" dur="1" fill="hold">
                                          <p:stCondLst>
                                            <p:cond delay="0"/>
                                          </p:stCondLst>
                                        </p:cTn>
                                        <p:tgtEl>
                                          <p:spTgt spid="27"/>
                                        </p:tgtEl>
                                        <p:attrNameLst>
                                          <p:attrName>style.visibility</p:attrName>
                                        </p:attrNameLst>
                                      </p:cBhvr>
                                      <p:to>
                                        <p:strVal val="visible"/>
                                      </p:to>
                                    </p:set>
                                    <p:animEffect transition="in" filter="barn(inHorizontal)">
                                      <p:cBhvr>
                                        <p:cTn id="28" dur="3000"/>
                                        <p:tgtEl>
                                          <p:spTgt spid="27"/>
                                        </p:tgtEl>
                                      </p:cBhvr>
                                    </p:animEffect>
                                  </p:childTnLst>
                                </p:cTn>
                              </p:par>
                              <p:par>
                                <p:cTn id="29" presetID="16" presetClass="entr" presetSubtype="26" fill="hold" grpId="0" nodeType="withEffect">
                                  <p:stCondLst>
                                    <p:cond delay="0"/>
                                  </p:stCondLst>
                                  <p:childTnLst>
                                    <p:set>
                                      <p:cBhvr>
                                        <p:cTn id="30" dur="1" fill="hold">
                                          <p:stCondLst>
                                            <p:cond delay="0"/>
                                          </p:stCondLst>
                                        </p:cTn>
                                        <p:tgtEl>
                                          <p:spTgt spid="28"/>
                                        </p:tgtEl>
                                        <p:attrNameLst>
                                          <p:attrName>style.visibility</p:attrName>
                                        </p:attrNameLst>
                                      </p:cBhvr>
                                      <p:to>
                                        <p:strVal val="visible"/>
                                      </p:to>
                                    </p:set>
                                    <p:animEffect transition="in" filter="barn(inHorizontal)">
                                      <p:cBhvr>
                                        <p:cTn id="31" dur="3000"/>
                                        <p:tgtEl>
                                          <p:spTgt spid="28"/>
                                        </p:tgtEl>
                                      </p:cBhvr>
                                    </p:animEffect>
                                  </p:childTnLst>
                                </p:cTn>
                              </p:par>
                              <p:par>
                                <p:cTn id="32" presetID="16" presetClass="entr" presetSubtype="26" fill="hold" grpId="0" nodeType="withEffect">
                                  <p:stCondLst>
                                    <p:cond delay="0"/>
                                  </p:stCondLst>
                                  <p:childTnLst>
                                    <p:set>
                                      <p:cBhvr>
                                        <p:cTn id="33" dur="1" fill="hold">
                                          <p:stCondLst>
                                            <p:cond delay="0"/>
                                          </p:stCondLst>
                                        </p:cTn>
                                        <p:tgtEl>
                                          <p:spTgt spid="29"/>
                                        </p:tgtEl>
                                        <p:attrNameLst>
                                          <p:attrName>style.visibility</p:attrName>
                                        </p:attrNameLst>
                                      </p:cBhvr>
                                      <p:to>
                                        <p:strVal val="visible"/>
                                      </p:to>
                                    </p:set>
                                    <p:animEffect transition="in" filter="barn(inHorizontal)">
                                      <p:cBhvr>
                                        <p:cTn id="34" dur="3000"/>
                                        <p:tgtEl>
                                          <p:spTgt spid="29"/>
                                        </p:tgtEl>
                                      </p:cBhvr>
                                    </p:animEffect>
                                  </p:childTnLst>
                                </p:cTn>
                              </p:par>
                              <p:par>
                                <p:cTn id="35" presetID="16" presetClass="entr" presetSubtype="26" fill="hold" grpId="0" nodeType="withEffect">
                                  <p:stCondLst>
                                    <p:cond delay="0"/>
                                  </p:stCondLst>
                                  <p:childTnLst>
                                    <p:set>
                                      <p:cBhvr>
                                        <p:cTn id="36" dur="1" fill="hold">
                                          <p:stCondLst>
                                            <p:cond delay="0"/>
                                          </p:stCondLst>
                                        </p:cTn>
                                        <p:tgtEl>
                                          <p:spTgt spid="30"/>
                                        </p:tgtEl>
                                        <p:attrNameLst>
                                          <p:attrName>style.visibility</p:attrName>
                                        </p:attrNameLst>
                                      </p:cBhvr>
                                      <p:to>
                                        <p:strVal val="visible"/>
                                      </p:to>
                                    </p:set>
                                    <p:animEffect transition="in" filter="barn(inHorizontal)">
                                      <p:cBhvr>
                                        <p:cTn id="37" dur="3000"/>
                                        <p:tgtEl>
                                          <p:spTgt spid="30"/>
                                        </p:tgtEl>
                                      </p:cBhvr>
                                    </p:animEffect>
                                  </p:childTnLst>
                                </p:cTn>
                              </p:par>
                              <p:par>
                                <p:cTn id="38" presetID="16" presetClass="entr" presetSubtype="26" fill="hold" grpId="0" nodeType="withEffect">
                                  <p:stCondLst>
                                    <p:cond delay="0"/>
                                  </p:stCondLst>
                                  <p:childTnLst>
                                    <p:set>
                                      <p:cBhvr>
                                        <p:cTn id="39" dur="1" fill="hold">
                                          <p:stCondLst>
                                            <p:cond delay="0"/>
                                          </p:stCondLst>
                                        </p:cTn>
                                        <p:tgtEl>
                                          <p:spTgt spid="31"/>
                                        </p:tgtEl>
                                        <p:attrNameLst>
                                          <p:attrName>style.visibility</p:attrName>
                                        </p:attrNameLst>
                                      </p:cBhvr>
                                      <p:to>
                                        <p:strVal val="visible"/>
                                      </p:to>
                                    </p:set>
                                    <p:animEffect transition="in" filter="barn(inHorizontal)">
                                      <p:cBhvr>
                                        <p:cTn id="40" dur="3000"/>
                                        <p:tgtEl>
                                          <p:spTgt spid="31"/>
                                        </p:tgtEl>
                                      </p:cBhvr>
                                    </p:animEffect>
                                  </p:childTnLst>
                                </p:cTn>
                              </p:par>
                              <p:par>
                                <p:cTn id="41" presetID="16" presetClass="entr" presetSubtype="26" fill="hold" grpId="0" nodeType="withEffect">
                                  <p:stCondLst>
                                    <p:cond delay="0"/>
                                  </p:stCondLst>
                                  <p:childTnLst>
                                    <p:set>
                                      <p:cBhvr>
                                        <p:cTn id="42" dur="1" fill="hold">
                                          <p:stCondLst>
                                            <p:cond delay="0"/>
                                          </p:stCondLst>
                                        </p:cTn>
                                        <p:tgtEl>
                                          <p:spTgt spid="32"/>
                                        </p:tgtEl>
                                        <p:attrNameLst>
                                          <p:attrName>style.visibility</p:attrName>
                                        </p:attrNameLst>
                                      </p:cBhvr>
                                      <p:to>
                                        <p:strVal val="visible"/>
                                      </p:to>
                                    </p:set>
                                    <p:animEffect transition="in" filter="barn(inHorizontal)">
                                      <p:cBhvr>
                                        <p:cTn id="43" dur="3000"/>
                                        <p:tgtEl>
                                          <p:spTgt spid="32"/>
                                        </p:tgtEl>
                                      </p:cBhvr>
                                    </p:animEffect>
                                  </p:childTnLst>
                                </p:cTn>
                              </p:par>
                              <p:par>
                                <p:cTn id="44" presetID="16" presetClass="entr" presetSubtype="26" fill="hold" grpId="0" nodeType="withEffect">
                                  <p:stCondLst>
                                    <p:cond delay="0"/>
                                  </p:stCondLst>
                                  <p:childTnLst>
                                    <p:set>
                                      <p:cBhvr>
                                        <p:cTn id="45" dur="1" fill="hold">
                                          <p:stCondLst>
                                            <p:cond delay="0"/>
                                          </p:stCondLst>
                                        </p:cTn>
                                        <p:tgtEl>
                                          <p:spTgt spid="33"/>
                                        </p:tgtEl>
                                        <p:attrNameLst>
                                          <p:attrName>style.visibility</p:attrName>
                                        </p:attrNameLst>
                                      </p:cBhvr>
                                      <p:to>
                                        <p:strVal val="visible"/>
                                      </p:to>
                                    </p:set>
                                    <p:animEffect transition="in" filter="barn(inHorizontal)">
                                      <p:cBhvr>
                                        <p:cTn id="46" dur="3000"/>
                                        <p:tgtEl>
                                          <p:spTgt spid="33"/>
                                        </p:tgtEl>
                                      </p:cBhvr>
                                    </p:animEffect>
                                  </p:childTnLst>
                                </p:cTn>
                              </p:par>
                              <p:par>
                                <p:cTn id="47" presetID="2" presetClass="entr" presetSubtype="4" fill="hold" grpId="1" nodeType="withEffect">
                                  <p:stCondLst>
                                    <p:cond delay="0"/>
                                  </p:stCondLst>
                                  <p:childTnLst>
                                    <p:set>
                                      <p:cBhvr>
                                        <p:cTn id="48" dur="1" fill="hold">
                                          <p:stCondLst>
                                            <p:cond delay="0"/>
                                          </p:stCondLst>
                                        </p:cTn>
                                        <p:tgtEl>
                                          <p:spTgt spid="21"/>
                                        </p:tgtEl>
                                        <p:attrNameLst>
                                          <p:attrName>style.visibility</p:attrName>
                                        </p:attrNameLst>
                                      </p:cBhvr>
                                      <p:to>
                                        <p:strVal val="visible"/>
                                      </p:to>
                                    </p:set>
                                    <p:anim calcmode="lin" valueType="num">
                                      <p:cBhvr additive="base">
                                        <p:cTn id="49" dur="3000" fill="hold"/>
                                        <p:tgtEl>
                                          <p:spTgt spid="21"/>
                                        </p:tgtEl>
                                        <p:attrNameLst>
                                          <p:attrName>ppt_x</p:attrName>
                                        </p:attrNameLst>
                                      </p:cBhvr>
                                      <p:tavLst>
                                        <p:tav tm="0">
                                          <p:val>
                                            <p:strVal val="#ppt_x"/>
                                          </p:val>
                                        </p:tav>
                                        <p:tav tm="100000">
                                          <p:val>
                                            <p:strVal val="#ppt_x"/>
                                          </p:val>
                                        </p:tav>
                                      </p:tavLst>
                                    </p:anim>
                                    <p:anim calcmode="lin" valueType="num">
                                      <p:cBhvr additive="base">
                                        <p:cTn id="50" dur="3000" fill="hold"/>
                                        <p:tgtEl>
                                          <p:spTgt spid="21"/>
                                        </p:tgtEl>
                                        <p:attrNameLst>
                                          <p:attrName>ppt_y</p:attrName>
                                        </p:attrNameLst>
                                      </p:cBhvr>
                                      <p:tavLst>
                                        <p:tav tm="0">
                                          <p:val>
                                            <p:strVal val="1+#ppt_h/2"/>
                                          </p:val>
                                        </p:tav>
                                        <p:tav tm="100000">
                                          <p:val>
                                            <p:strVal val="#ppt_y"/>
                                          </p:val>
                                        </p:tav>
                                      </p:tavLst>
                                    </p:anim>
                                  </p:childTnLst>
                                </p:cTn>
                              </p:par>
                              <p:par>
                                <p:cTn id="51" presetID="2" presetClass="entr" presetSubtype="4" fill="hold" grpId="1" nodeType="withEffect">
                                  <p:stCondLst>
                                    <p:cond delay="0"/>
                                  </p:stCondLst>
                                  <p:childTnLst>
                                    <p:set>
                                      <p:cBhvr>
                                        <p:cTn id="52" dur="1" fill="hold">
                                          <p:stCondLst>
                                            <p:cond delay="0"/>
                                          </p:stCondLst>
                                        </p:cTn>
                                        <p:tgtEl>
                                          <p:spTgt spid="22"/>
                                        </p:tgtEl>
                                        <p:attrNameLst>
                                          <p:attrName>style.visibility</p:attrName>
                                        </p:attrNameLst>
                                      </p:cBhvr>
                                      <p:to>
                                        <p:strVal val="visible"/>
                                      </p:to>
                                    </p:set>
                                    <p:anim calcmode="lin" valueType="num">
                                      <p:cBhvr additive="base">
                                        <p:cTn id="53" dur="3000" fill="hold"/>
                                        <p:tgtEl>
                                          <p:spTgt spid="22"/>
                                        </p:tgtEl>
                                        <p:attrNameLst>
                                          <p:attrName>ppt_x</p:attrName>
                                        </p:attrNameLst>
                                      </p:cBhvr>
                                      <p:tavLst>
                                        <p:tav tm="0">
                                          <p:val>
                                            <p:strVal val="#ppt_x"/>
                                          </p:val>
                                        </p:tav>
                                        <p:tav tm="100000">
                                          <p:val>
                                            <p:strVal val="#ppt_x"/>
                                          </p:val>
                                        </p:tav>
                                      </p:tavLst>
                                    </p:anim>
                                    <p:anim calcmode="lin" valueType="num">
                                      <p:cBhvr additive="base">
                                        <p:cTn id="54" dur="3000" fill="hold"/>
                                        <p:tgtEl>
                                          <p:spTgt spid="22"/>
                                        </p:tgtEl>
                                        <p:attrNameLst>
                                          <p:attrName>ppt_y</p:attrName>
                                        </p:attrNameLst>
                                      </p:cBhvr>
                                      <p:tavLst>
                                        <p:tav tm="0">
                                          <p:val>
                                            <p:strVal val="1+#ppt_h/2"/>
                                          </p:val>
                                        </p:tav>
                                        <p:tav tm="100000">
                                          <p:val>
                                            <p:strVal val="#ppt_y"/>
                                          </p:val>
                                        </p:tav>
                                      </p:tavLst>
                                    </p:anim>
                                  </p:childTnLst>
                                </p:cTn>
                              </p:par>
                              <p:par>
                                <p:cTn id="55" presetID="2" presetClass="entr" presetSubtype="4" fill="hold" grpId="1" nodeType="withEffect">
                                  <p:stCondLst>
                                    <p:cond delay="0"/>
                                  </p:stCondLst>
                                  <p:childTnLst>
                                    <p:set>
                                      <p:cBhvr>
                                        <p:cTn id="56" dur="1" fill="hold">
                                          <p:stCondLst>
                                            <p:cond delay="0"/>
                                          </p:stCondLst>
                                        </p:cTn>
                                        <p:tgtEl>
                                          <p:spTgt spid="23"/>
                                        </p:tgtEl>
                                        <p:attrNameLst>
                                          <p:attrName>style.visibility</p:attrName>
                                        </p:attrNameLst>
                                      </p:cBhvr>
                                      <p:to>
                                        <p:strVal val="visible"/>
                                      </p:to>
                                    </p:set>
                                    <p:anim calcmode="lin" valueType="num">
                                      <p:cBhvr additive="base">
                                        <p:cTn id="57" dur="3000" fill="hold"/>
                                        <p:tgtEl>
                                          <p:spTgt spid="23"/>
                                        </p:tgtEl>
                                        <p:attrNameLst>
                                          <p:attrName>ppt_x</p:attrName>
                                        </p:attrNameLst>
                                      </p:cBhvr>
                                      <p:tavLst>
                                        <p:tav tm="0">
                                          <p:val>
                                            <p:strVal val="#ppt_x"/>
                                          </p:val>
                                        </p:tav>
                                        <p:tav tm="100000">
                                          <p:val>
                                            <p:strVal val="#ppt_x"/>
                                          </p:val>
                                        </p:tav>
                                      </p:tavLst>
                                    </p:anim>
                                    <p:anim calcmode="lin" valueType="num">
                                      <p:cBhvr additive="base">
                                        <p:cTn id="58" dur="3000" fill="hold"/>
                                        <p:tgtEl>
                                          <p:spTgt spid="23"/>
                                        </p:tgtEl>
                                        <p:attrNameLst>
                                          <p:attrName>ppt_y</p:attrName>
                                        </p:attrNameLst>
                                      </p:cBhvr>
                                      <p:tavLst>
                                        <p:tav tm="0">
                                          <p:val>
                                            <p:strVal val="1+#ppt_h/2"/>
                                          </p:val>
                                        </p:tav>
                                        <p:tav tm="100000">
                                          <p:val>
                                            <p:strVal val="#ppt_y"/>
                                          </p:val>
                                        </p:tav>
                                      </p:tavLst>
                                    </p:anim>
                                  </p:childTnLst>
                                </p:cTn>
                              </p:par>
                              <p:par>
                                <p:cTn id="59" presetID="2" presetClass="entr" presetSubtype="4" fill="hold" grpId="1" nodeType="withEffect">
                                  <p:stCondLst>
                                    <p:cond delay="0"/>
                                  </p:stCondLst>
                                  <p:childTnLst>
                                    <p:set>
                                      <p:cBhvr>
                                        <p:cTn id="60" dur="1" fill="hold">
                                          <p:stCondLst>
                                            <p:cond delay="0"/>
                                          </p:stCondLst>
                                        </p:cTn>
                                        <p:tgtEl>
                                          <p:spTgt spid="24"/>
                                        </p:tgtEl>
                                        <p:attrNameLst>
                                          <p:attrName>style.visibility</p:attrName>
                                        </p:attrNameLst>
                                      </p:cBhvr>
                                      <p:to>
                                        <p:strVal val="visible"/>
                                      </p:to>
                                    </p:set>
                                    <p:anim calcmode="lin" valueType="num">
                                      <p:cBhvr additive="base">
                                        <p:cTn id="61" dur="3000" fill="hold"/>
                                        <p:tgtEl>
                                          <p:spTgt spid="24"/>
                                        </p:tgtEl>
                                        <p:attrNameLst>
                                          <p:attrName>ppt_x</p:attrName>
                                        </p:attrNameLst>
                                      </p:cBhvr>
                                      <p:tavLst>
                                        <p:tav tm="0">
                                          <p:val>
                                            <p:strVal val="#ppt_x"/>
                                          </p:val>
                                        </p:tav>
                                        <p:tav tm="100000">
                                          <p:val>
                                            <p:strVal val="#ppt_x"/>
                                          </p:val>
                                        </p:tav>
                                      </p:tavLst>
                                    </p:anim>
                                    <p:anim calcmode="lin" valueType="num">
                                      <p:cBhvr additive="base">
                                        <p:cTn id="62" dur="3000" fill="hold"/>
                                        <p:tgtEl>
                                          <p:spTgt spid="24"/>
                                        </p:tgtEl>
                                        <p:attrNameLst>
                                          <p:attrName>ppt_y</p:attrName>
                                        </p:attrNameLst>
                                      </p:cBhvr>
                                      <p:tavLst>
                                        <p:tav tm="0">
                                          <p:val>
                                            <p:strVal val="1+#ppt_h/2"/>
                                          </p:val>
                                        </p:tav>
                                        <p:tav tm="100000">
                                          <p:val>
                                            <p:strVal val="#ppt_y"/>
                                          </p:val>
                                        </p:tav>
                                      </p:tavLst>
                                    </p:anim>
                                  </p:childTnLst>
                                </p:cTn>
                              </p:par>
                              <p:par>
                                <p:cTn id="63" presetID="2" presetClass="entr" presetSubtype="4" fill="hold" grpId="1" nodeType="withEffect">
                                  <p:stCondLst>
                                    <p:cond delay="0"/>
                                  </p:stCondLst>
                                  <p:childTnLst>
                                    <p:set>
                                      <p:cBhvr>
                                        <p:cTn id="64" dur="1" fill="hold">
                                          <p:stCondLst>
                                            <p:cond delay="0"/>
                                          </p:stCondLst>
                                        </p:cTn>
                                        <p:tgtEl>
                                          <p:spTgt spid="25"/>
                                        </p:tgtEl>
                                        <p:attrNameLst>
                                          <p:attrName>style.visibility</p:attrName>
                                        </p:attrNameLst>
                                      </p:cBhvr>
                                      <p:to>
                                        <p:strVal val="visible"/>
                                      </p:to>
                                    </p:set>
                                    <p:anim calcmode="lin" valueType="num">
                                      <p:cBhvr additive="base">
                                        <p:cTn id="65" dur="3000" fill="hold"/>
                                        <p:tgtEl>
                                          <p:spTgt spid="25"/>
                                        </p:tgtEl>
                                        <p:attrNameLst>
                                          <p:attrName>ppt_x</p:attrName>
                                        </p:attrNameLst>
                                      </p:cBhvr>
                                      <p:tavLst>
                                        <p:tav tm="0">
                                          <p:val>
                                            <p:strVal val="#ppt_x"/>
                                          </p:val>
                                        </p:tav>
                                        <p:tav tm="100000">
                                          <p:val>
                                            <p:strVal val="#ppt_x"/>
                                          </p:val>
                                        </p:tav>
                                      </p:tavLst>
                                    </p:anim>
                                    <p:anim calcmode="lin" valueType="num">
                                      <p:cBhvr additive="base">
                                        <p:cTn id="66" dur="3000" fill="hold"/>
                                        <p:tgtEl>
                                          <p:spTgt spid="25"/>
                                        </p:tgtEl>
                                        <p:attrNameLst>
                                          <p:attrName>ppt_y</p:attrName>
                                        </p:attrNameLst>
                                      </p:cBhvr>
                                      <p:tavLst>
                                        <p:tav tm="0">
                                          <p:val>
                                            <p:strVal val="1+#ppt_h/2"/>
                                          </p:val>
                                        </p:tav>
                                        <p:tav tm="100000">
                                          <p:val>
                                            <p:strVal val="#ppt_y"/>
                                          </p:val>
                                        </p:tav>
                                      </p:tavLst>
                                    </p:anim>
                                  </p:childTnLst>
                                </p:cTn>
                              </p:par>
                              <p:par>
                                <p:cTn id="67" presetID="2" presetClass="entr" presetSubtype="4" fill="hold" grpId="1" nodeType="withEffect">
                                  <p:stCondLst>
                                    <p:cond delay="0"/>
                                  </p:stCondLst>
                                  <p:childTnLst>
                                    <p:set>
                                      <p:cBhvr>
                                        <p:cTn id="68" dur="1" fill="hold">
                                          <p:stCondLst>
                                            <p:cond delay="0"/>
                                          </p:stCondLst>
                                        </p:cTn>
                                        <p:tgtEl>
                                          <p:spTgt spid="26"/>
                                        </p:tgtEl>
                                        <p:attrNameLst>
                                          <p:attrName>style.visibility</p:attrName>
                                        </p:attrNameLst>
                                      </p:cBhvr>
                                      <p:to>
                                        <p:strVal val="visible"/>
                                      </p:to>
                                    </p:set>
                                    <p:anim calcmode="lin" valueType="num">
                                      <p:cBhvr additive="base">
                                        <p:cTn id="69" dur="3000" fill="hold"/>
                                        <p:tgtEl>
                                          <p:spTgt spid="26"/>
                                        </p:tgtEl>
                                        <p:attrNameLst>
                                          <p:attrName>ppt_x</p:attrName>
                                        </p:attrNameLst>
                                      </p:cBhvr>
                                      <p:tavLst>
                                        <p:tav tm="0">
                                          <p:val>
                                            <p:strVal val="#ppt_x"/>
                                          </p:val>
                                        </p:tav>
                                        <p:tav tm="100000">
                                          <p:val>
                                            <p:strVal val="#ppt_x"/>
                                          </p:val>
                                        </p:tav>
                                      </p:tavLst>
                                    </p:anim>
                                    <p:anim calcmode="lin" valueType="num">
                                      <p:cBhvr additive="base">
                                        <p:cTn id="70" dur="3000" fill="hold"/>
                                        <p:tgtEl>
                                          <p:spTgt spid="26"/>
                                        </p:tgtEl>
                                        <p:attrNameLst>
                                          <p:attrName>ppt_y</p:attrName>
                                        </p:attrNameLst>
                                      </p:cBhvr>
                                      <p:tavLst>
                                        <p:tav tm="0">
                                          <p:val>
                                            <p:strVal val="1+#ppt_h/2"/>
                                          </p:val>
                                        </p:tav>
                                        <p:tav tm="100000">
                                          <p:val>
                                            <p:strVal val="#ppt_y"/>
                                          </p:val>
                                        </p:tav>
                                      </p:tavLst>
                                    </p:anim>
                                  </p:childTnLst>
                                </p:cTn>
                              </p:par>
                              <p:par>
                                <p:cTn id="71" presetID="2" presetClass="entr" presetSubtype="4" fill="hold" grpId="1" nodeType="withEffect">
                                  <p:stCondLst>
                                    <p:cond delay="0"/>
                                  </p:stCondLst>
                                  <p:childTnLst>
                                    <p:set>
                                      <p:cBhvr>
                                        <p:cTn id="72" dur="1" fill="hold">
                                          <p:stCondLst>
                                            <p:cond delay="0"/>
                                          </p:stCondLst>
                                        </p:cTn>
                                        <p:tgtEl>
                                          <p:spTgt spid="27"/>
                                        </p:tgtEl>
                                        <p:attrNameLst>
                                          <p:attrName>style.visibility</p:attrName>
                                        </p:attrNameLst>
                                      </p:cBhvr>
                                      <p:to>
                                        <p:strVal val="visible"/>
                                      </p:to>
                                    </p:set>
                                    <p:anim calcmode="lin" valueType="num">
                                      <p:cBhvr additive="base">
                                        <p:cTn id="73" dur="3000" fill="hold"/>
                                        <p:tgtEl>
                                          <p:spTgt spid="27"/>
                                        </p:tgtEl>
                                        <p:attrNameLst>
                                          <p:attrName>ppt_x</p:attrName>
                                        </p:attrNameLst>
                                      </p:cBhvr>
                                      <p:tavLst>
                                        <p:tav tm="0">
                                          <p:val>
                                            <p:strVal val="#ppt_x"/>
                                          </p:val>
                                        </p:tav>
                                        <p:tav tm="100000">
                                          <p:val>
                                            <p:strVal val="#ppt_x"/>
                                          </p:val>
                                        </p:tav>
                                      </p:tavLst>
                                    </p:anim>
                                    <p:anim calcmode="lin" valueType="num">
                                      <p:cBhvr additive="base">
                                        <p:cTn id="74" dur="3000" fill="hold"/>
                                        <p:tgtEl>
                                          <p:spTgt spid="27"/>
                                        </p:tgtEl>
                                        <p:attrNameLst>
                                          <p:attrName>ppt_y</p:attrName>
                                        </p:attrNameLst>
                                      </p:cBhvr>
                                      <p:tavLst>
                                        <p:tav tm="0">
                                          <p:val>
                                            <p:strVal val="1+#ppt_h/2"/>
                                          </p:val>
                                        </p:tav>
                                        <p:tav tm="100000">
                                          <p:val>
                                            <p:strVal val="#ppt_y"/>
                                          </p:val>
                                        </p:tav>
                                      </p:tavLst>
                                    </p:anim>
                                  </p:childTnLst>
                                </p:cTn>
                              </p:par>
                              <p:par>
                                <p:cTn id="75" presetID="2" presetClass="entr" presetSubtype="4" fill="hold" grpId="1" nodeType="withEffect">
                                  <p:stCondLst>
                                    <p:cond delay="0"/>
                                  </p:stCondLst>
                                  <p:childTnLst>
                                    <p:set>
                                      <p:cBhvr>
                                        <p:cTn id="76" dur="1" fill="hold">
                                          <p:stCondLst>
                                            <p:cond delay="0"/>
                                          </p:stCondLst>
                                        </p:cTn>
                                        <p:tgtEl>
                                          <p:spTgt spid="28"/>
                                        </p:tgtEl>
                                        <p:attrNameLst>
                                          <p:attrName>style.visibility</p:attrName>
                                        </p:attrNameLst>
                                      </p:cBhvr>
                                      <p:to>
                                        <p:strVal val="visible"/>
                                      </p:to>
                                    </p:set>
                                    <p:anim calcmode="lin" valueType="num">
                                      <p:cBhvr additive="base">
                                        <p:cTn id="77" dur="3000" fill="hold"/>
                                        <p:tgtEl>
                                          <p:spTgt spid="28"/>
                                        </p:tgtEl>
                                        <p:attrNameLst>
                                          <p:attrName>ppt_x</p:attrName>
                                        </p:attrNameLst>
                                      </p:cBhvr>
                                      <p:tavLst>
                                        <p:tav tm="0">
                                          <p:val>
                                            <p:strVal val="#ppt_x"/>
                                          </p:val>
                                        </p:tav>
                                        <p:tav tm="100000">
                                          <p:val>
                                            <p:strVal val="#ppt_x"/>
                                          </p:val>
                                        </p:tav>
                                      </p:tavLst>
                                    </p:anim>
                                    <p:anim calcmode="lin" valueType="num">
                                      <p:cBhvr additive="base">
                                        <p:cTn id="78" dur="3000" fill="hold"/>
                                        <p:tgtEl>
                                          <p:spTgt spid="28"/>
                                        </p:tgtEl>
                                        <p:attrNameLst>
                                          <p:attrName>ppt_y</p:attrName>
                                        </p:attrNameLst>
                                      </p:cBhvr>
                                      <p:tavLst>
                                        <p:tav tm="0">
                                          <p:val>
                                            <p:strVal val="1+#ppt_h/2"/>
                                          </p:val>
                                        </p:tav>
                                        <p:tav tm="100000">
                                          <p:val>
                                            <p:strVal val="#ppt_y"/>
                                          </p:val>
                                        </p:tav>
                                      </p:tavLst>
                                    </p:anim>
                                  </p:childTnLst>
                                </p:cTn>
                              </p:par>
                              <p:par>
                                <p:cTn id="79" presetID="2" presetClass="entr" presetSubtype="4" fill="hold" grpId="1" nodeType="withEffect">
                                  <p:stCondLst>
                                    <p:cond delay="0"/>
                                  </p:stCondLst>
                                  <p:childTnLst>
                                    <p:set>
                                      <p:cBhvr>
                                        <p:cTn id="80" dur="1" fill="hold">
                                          <p:stCondLst>
                                            <p:cond delay="0"/>
                                          </p:stCondLst>
                                        </p:cTn>
                                        <p:tgtEl>
                                          <p:spTgt spid="29"/>
                                        </p:tgtEl>
                                        <p:attrNameLst>
                                          <p:attrName>style.visibility</p:attrName>
                                        </p:attrNameLst>
                                      </p:cBhvr>
                                      <p:to>
                                        <p:strVal val="visible"/>
                                      </p:to>
                                    </p:set>
                                    <p:anim calcmode="lin" valueType="num">
                                      <p:cBhvr additive="base">
                                        <p:cTn id="81" dur="3000" fill="hold"/>
                                        <p:tgtEl>
                                          <p:spTgt spid="29"/>
                                        </p:tgtEl>
                                        <p:attrNameLst>
                                          <p:attrName>ppt_x</p:attrName>
                                        </p:attrNameLst>
                                      </p:cBhvr>
                                      <p:tavLst>
                                        <p:tav tm="0">
                                          <p:val>
                                            <p:strVal val="#ppt_x"/>
                                          </p:val>
                                        </p:tav>
                                        <p:tav tm="100000">
                                          <p:val>
                                            <p:strVal val="#ppt_x"/>
                                          </p:val>
                                        </p:tav>
                                      </p:tavLst>
                                    </p:anim>
                                    <p:anim calcmode="lin" valueType="num">
                                      <p:cBhvr additive="base">
                                        <p:cTn id="82" dur="3000" fill="hold"/>
                                        <p:tgtEl>
                                          <p:spTgt spid="29"/>
                                        </p:tgtEl>
                                        <p:attrNameLst>
                                          <p:attrName>ppt_y</p:attrName>
                                        </p:attrNameLst>
                                      </p:cBhvr>
                                      <p:tavLst>
                                        <p:tav tm="0">
                                          <p:val>
                                            <p:strVal val="1+#ppt_h/2"/>
                                          </p:val>
                                        </p:tav>
                                        <p:tav tm="100000">
                                          <p:val>
                                            <p:strVal val="#ppt_y"/>
                                          </p:val>
                                        </p:tav>
                                      </p:tavLst>
                                    </p:anim>
                                  </p:childTnLst>
                                </p:cTn>
                              </p:par>
                              <p:par>
                                <p:cTn id="83" presetID="2" presetClass="entr" presetSubtype="4" fill="hold" grpId="1" nodeType="withEffect">
                                  <p:stCondLst>
                                    <p:cond delay="0"/>
                                  </p:stCondLst>
                                  <p:childTnLst>
                                    <p:set>
                                      <p:cBhvr>
                                        <p:cTn id="84" dur="1" fill="hold">
                                          <p:stCondLst>
                                            <p:cond delay="0"/>
                                          </p:stCondLst>
                                        </p:cTn>
                                        <p:tgtEl>
                                          <p:spTgt spid="30"/>
                                        </p:tgtEl>
                                        <p:attrNameLst>
                                          <p:attrName>style.visibility</p:attrName>
                                        </p:attrNameLst>
                                      </p:cBhvr>
                                      <p:to>
                                        <p:strVal val="visible"/>
                                      </p:to>
                                    </p:set>
                                    <p:anim calcmode="lin" valueType="num">
                                      <p:cBhvr additive="base">
                                        <p:cTn id="85" dur="3000" fill="hold"/>
                                        <p:tgtEl>
                                          <p:spTgt spid="30"/>
                                        </p:tgtEl>
                                        <p:attrNameLst>
                                          <p:attrName>ppt_x</p:attrName>
                                        </p:attrNameLst>
                                      </p:cBhvr>
                                      <p:tavLst>
                                        <p:tav tm="0">
                                          <p:val>
                                            <p:strVal val="#ppt_x"/>
                                          </p:val>
                                        </p:tav>
                                        <p:tav tm="100000">
                                          <p:val>
                                            <p:strVal val="#ppt_x"/>
                                          </p:val>
                                        </p:tav>
                                      </p:tavLst>
                                    </p:anim>
                                    <p:anim calcmode="lin" valueType="num">
                                      <p:cBhvr additive="base">
                                        <p:cTn id="86" dur="3000" fill="hold"/>
                                        <p:tgtEl>
                                          <p:spTgt spid="30"/>
                                        </p:tgtEl>
                                        <p:attrNameLst>
                                          <p:attrName>ppt_y</p:attrName>
                                        </p:attrNameLst>
                                      </p:cBhvr>
                                      <p:tavLst>
                                        <p:tav tm="0">
                                          <p:val>
                                            <p:strVal val="1+#ppt_h/2"/>
                                          </p:val>
                                        </p:tav>
                                        <p:tav tm="100000">
                                          <p:val>
                                            <p:strVal val="#ppt_y"/>
                                          </p:val>
                                        </p:tav>
                                      </p:tavLst>
                                    </p:anim>
                                  </p:childTnLst>
                                </p:cTn>
                              </p:par>
                              <p:par>
                                <p:cTn id="87" presetID="2" presetClass="entr" presetSubtype="4" fill="hold" grpId="1" nodeType="withEffect">
                                  <p:stCondLst>
                                    <p:cond delay="0"/>
                                  </p:stCondLst>
                                  <p:childTnLst>
                                    <p:set>
                                      <p:cBhvr>
                                        <p:cTn id="88" dur="1" fill="hold">
                                          <p:stCondLst>
                                            <p:cond delay="0"/>
                                          </p:stCondLst>
                                        </p:cTn>
                                        <p:tgtEl>
                                          <p:spTgt spid="31"/>
                                        </p:tgtEl>
                                        <p:attrNameLst>
                                          <p:attrName>style.visibility</p:attrName>
                                        </p:attrNameLst>
                                      </p:cBhvr>
                                      <p:to>
                                        <p:strVal val="visible"/>
                                      </p:to>
                                    </p:set>
                                    <p:anim calcmode="lin" valueType="num">
                                      <p:cBhvr additive="base">
                                        <p:cTn id="89" dur="3000" fill="hold"/>
                                        <p:tgtEl>
                                          <p:spTgt spid="31"/>
                                        </p:tgtEl>
                                        <p:attrNameLst>
                                          <p:attrName>ppt_x</p:attrName>
                                        </p:attrNameLst>
                                      </p:cBhvr>
                                      <p:tavLst>
                                        <p:tav tm="0">
                                          <p:val>
                                            <p:strVal val="#ppt_x"/>
                                          </p:val>
                                        </p:tav>
                                        <p:tav tm="100000">
                                          <p:val>
                                            <p:strVal val="#ppt_x"/>
                                          </p:val>
                                        </p:tav>
                                      </p:tavLst>
                                    </p:anim>
                                    <p:anim calcmode="lin" valueType="num">
                                      <p:cBhvr additive="base">
                                        <p:cTn id="90" dur="3000" fill="hold"/>
                                        <p:tgtEl>
                                          <p:spTgt spid="31"/>
                                        </p:tgtEl>
                                        <p:attrNameLst>
                                          <p:attrName>ppt_y</p:attrName>
                                        </p:attrNameLst>
                                      </p:cBhvr>
                                      <p:tavLst>
                                        <p:tav tm="0">
                                          <p:val>
                                            <p:strVal val="1+#ppt_h/2"/>
                                          </p:val>
                                        </p:tav>
                                        <p:tav tm="100000">
                                          <p:val>
                                            <p:strVal val="#ppt_y"/>
                                          </p:val>
                                        </p:tav>
                                      </p:tavLst>
                                    </p:anim>
                                  </p:childTnLst>
                                </p:cTn>
                              </p:par>
                              <p:par>
                                <p:cTn id="91" presetID="2" presetClass="entr" presetSubtype="4" fill="hold" grpId="1" nodeType="withEffect">
                                  <p:stCondLst>
                                    <p:cond delay="0"/>
                                  </p:stCondLst>
                                  <p:childTnLst>
                                    <p:set>
                                      <p:cBhvr>
                                        <p:cTn id="92" dur="1" fill="hold">
                                          <p:stCondLst>
                                            <p:cond delay="0"/>
                                          </p:stCondLst>
                                        </p:cTn>
                                        <p:tgtEl>
                                          <p:spTgt spid="32"/>
                                        </p:tgtEl>
                                        <p:attrNameLst>
                                          <p:attrName>style.visibility</p:attrName>
                                        </p:attrNameLst>
                                      </p:cBhvr>
                                      <p:to>
                                        <p:strVal val="visible"/>
                                      </p:to>
                                    </p:set>
                                    <p:anim calcmode="lin" valueType="num">
                                      <p:cBhvr additive="base">
                                        <p:cTn id="93" dur="3000" fill="hold"/>
                                        <p:tgtEl>
                                          <p:spTgt spid="32"/>
                                        </p:tgtEl>
                                        <p:attrNameLst>
                                          <p:attrName>ppt_x</p:attrName>
                                        </p:attrNameLst>
                                      </p:cBhvr>
                                      <p:tavLst>
                                        <p:tav tm="0">
                                          <p:val>
                                            <p:strVal val="#ppt_x"/>
                                          </p:val>
                                        </p:tav>
                                        <p:tav tm="100000">
                                          <p:val>
                                            <p:strVal val="#ppt_x"/>
                                          </p:val>
                                        </p:tav>
                                      </p:tavLst>
                                    </p:anim>
                                    <p:anim calcmode="lin" valueType="num">
                                      <p:cBhvr additive="base">
                                        <p:cTn id="94" dur="3000" fill="hold"/>
                                        <p:tgtEl>
                                          <p:spTgt spid="32"/>
                                        </p:tgtEl>
                                        <p:attrNameLst>
                                          <p:attrName>ppt_y</p:attrName>
                                        </p:attrNameLst>
                                      </p:cBhvr>
                                      <p:tavLst>
                                        <p:tav tm="0">
                                          <p:val>
                                            <p:strVal val="1+#ppt_h/2"/>
                                          </p:val>
                                        </p:tav>
                                        <p:tav tm="100000">
                                          <p:val>
                                            <p:strVal val="#ppt_y"/>
                                          </p:val>
                                        </p:tav>
                                      </p:tavLst>
                                    </p:anim>
                                  </p:childTnLst>
                                </p:cTn>
                              </p:par>
                              <p:par>
                                <p:cTn id="95" presetID="2" presetClass="entr" presetSubtype="4" fill="hold" grpId="1" nodeType="withEffect">
                                  <p:stCondLst>
                                    <p:cond delay="0"/>
                                  </p:stCondLst>
                                  <p:childTnLst>
                                    <p:set>
                                      <p:cBhvr>
                                        <p:cTn id="96" dur="1" fill="hold">
                                          <p:stCondLst>
                                            <p:cond delay="0"/>
                                          </p:stCondLst>
                                        </p:cTn>
                                        <p:tgtEl>
                                          <p:spTgt spid="33"/>
                                        </p:tgtEl>
                                        <p:attrNameLst>
                                          <p:attrName>style.visibility</p:attrName>
                                        </p:attrNameLst>
                                      </p:cBhvr>
                                      <p:to>
                                        <p:strVal val="visible"/>
                                      </p:to>
                                    </p:set>
                                    <p:anim calcmode="lin" valueType="num">
                                      <p:cBhvr additive="base">
                                        <p:cTn id="97" dur="3000" fill="hold"/>
                                        <p:tgtEl>
                                          <p:spTgt spid="33"/>
                                        </p:tgtEl>
                                        <p:attrNameLst>
                                          <p:attrName>ppt_x</p:attrName>
                                        </p:attrNameLst>
                                      </p:cBhvr>
                                      <p:tavLst>
                                        <p:tav tm="0">
                                          <p:val>
                                            <p:strVal val="#ppt_x"/>
                                          </p:val>
                                        </p:tav>
                                        <p:tav tm="100000">
                                          <p:val>
                                            <p:strVal val="#ppt_x"/>
                                          </p:val>
                                        </p:tav>
                                      </p:tavLst>
                                    </p:anim>
                                    <p:anim calcmode="lin" valueType="num">
                                      <p:cBhvr additive="base">
                                        <p:cTn id="98" dur="3000" fill="hold"/>
                                        <p:tgtEl>
                                          <p:spTgt spid="33"/>
                                        </p:tgtEl>
                                        <p:attrNameLst>
                                          <p:attrName>ppt_y</p:attrName>
                                        </p:attrNameLst>
                                      </p:cBhvr>
                                      <p:tavLst>
                                        <p:tav tm="0">
                                          <p:val>
                                            <p:strVal val="1+#ppt_h/2"/>
                                          </p:val>
                                        </p:tav>
                                        <p:tav tm="100000">
                                          <p:val>
                                            <p:strVal val="#ppt_y"/>
                                          </p:val>
                                        </p:tav>
                                      </p:tavLst>
                                    </p:anim>
                                  </p:childTnLst>
                                </p:cTn>
                              </p:par>
                              <p:par>
                                <p:cTn id="99" presetID="35" presetClass="entr" presetSubtype="0" fill="hold" grpId="2" nodeType="withEffect">
                                  <p:stCondLst>
                                    <p:cond delay="0"/>
                                  </p:stCondLst>
                                  <p:childTnLst>
                                    <p:set>
                                      <p:cBhvr>
                                        <p:cTn id="100" dur="1" fill="hold">
                                          <p:stCondLst>
                                            <p:cond delay="0"/>
                                          </p:stCondLst>
                                        </p:cTn>
                                        <p:tgtEl>
                                          <p:spTgt spid="21"/>
                                        </p:tgtEl>
                                        <p:attrNameLst>
                                          <p:attrName>style.visibility</p:attrName>
                                        </p:attrNameLst>
                                      </p:cBhvr>
                                      <p:to>
                                        <p:strVal val="visible"/>
                                      </p:to>
                                    </p:set>
                                    <p:animEffect transition="in" filter="fade">
                                      <p:cBhvr>
                                        <p:cTn id="101" dur="3000"/>
                                        <p:tgtEl>
                                          <p:spTgt spid="21"/>
                                        </p:tgtEl>
                                      </p:cBhvr>
                                    </p:animEffect>
                                    <p:anim calcmode="lin" valueType="num">
                                      <p:cBhvr>
                                        <p:cTn id="102" dur="3000" fill="hold"/>
                                        <p:tgtEl>
                                          <p:spTgt spid="21"/>
                                        </p:tgtEl>
                                        <p:attrNameLst>
                                          <p:attrName>style.rotation</p:attrName>
                                        </p:attrNameLst>
                                      </p:cBhvr>
                                      <p:tavLst>
                                        <p:tav tm="0">
                                          <p:val>
                                            <p:fltVal val="720"/>
                                          </p:val>
                                        </p:tav>
                                        <p:tav tm="100000">
                                          <p:val>
                                            <p:fltVal val="0"/>
                                          </p:val>
                                        </p:tav>
                                      </p:tavLst>
                                    </p:anim>
                                    <p:anim calcmode="lin" valueType="num">
                                      <p:cBhvr>
                                        <p:cTn id="103" dur="3000" fill="hold"/>
                                        <p:tgtEl>
                                          <p:spTgt spid="21"/>
                                        </p:tgtEl>
                                        <p:attrNameLst>
                                          <p:attrName>ppt_h</p:attrName>
                                        </p:attrNameLst>
                                      </p:cBhvr>
                                      <p:tavLst>
                                        <p:tav tm="0">
                                          <p:val>
                                            <p:fltVal val="0"/>
                                          </p:val>
                                        </p:tav>
                                        <p:tav tm="100000">
                                          <p:val>
                                            <p:strVal val="#ppt_h"/>
                                          </p:val>
                                        </p:tav>
                                      </p:tavLst>
                                    </p:anim>
                                    <p:anim calcmode="lin" valueType="num">
                                      <p:cBhvr>
                                        <p:cTn id="104" dur="3000" fill="hold"/>
                                        <p:tgtEl>
                                          <p:spTgt spid="21"/>
                                        </p:tgtEl>
                                        <p:attrNameLst>
                                          <p:attrName>ppt_w</p:attrName>
                                        </p:attrNameLst>
                                      </p:cBhvr>
                                      <p:tavLst>
                                        <p:tav tm="0">
                                          <p:val>
                                            <p:fltVal val="0"/>
                                          </p:val>
                                        </p:tav>
                                        <p:tav tm="100000">
                                          <p:val>
                                            <p:strVal val="#ppt_w"/>
                                          </p:val>
                                        </p:tav>
                                      </p:tavLst>
                                    </p:anim>
                                  </p:childTnLst>
                                </p:cTn>
                              </p:par>
                              <p:par>
                                <p:cTn id="105" presetID="35" presetClass="entr" presetSubtype="0" fill="hold" grpId="2" nodeType="withEffect">
                                  <p:stCondLst>
                                    <p:cond delay="0"/>
                                  </p:stCondLst>
                                  <p:childTnLst>
                                    <p:set>
                                      <p:cBhvr>
                                        <p:cTn id="106" dur="1" fill="hold">
                                          <p:stCondLst>
                                            <p:cond delay="0"/>
                                          </p:stCondLst>
                                        </p:cTn>
                                        <p:tgtEl>
                                          <p:spTgt spid="22"/>
                                        </p:tgtEl>
                                        <p:attrNameLst>
                                          <p:attrName>style.visibility</p:attrName>
                                        </p:attrNameLst>
                                      </p:cBhvr>
                                      <p:to>
                                        <p:strVal val="visible"/>
                                      </p:to>
                                    </p:set>
                                    <p:animEffect transition="in" filter="fade">
                                      <p:cBhvr>
                                        <p:cTn id="107" dur="3000"/>
                                        <p:tgtEl>
                                          <p:spTgt spid="22"/>
                                        </p:tgtEl>
                                      </p:cBhvr>
                                    </p:animEffect>
                                    <p:anim calcmode="lin" valueType="num">
                                      <p:cBhvr>
                                        <p:cTn id="108" dur="3000" fill="hold"/>
                                        <p:tgtEl>
                                          <p:spTgt spid="22"/>
                                        </p:tgtEl>
                                        <p:attrNameLst>
                                          <p:attrName>style.rotation</p:attrName>
                                        </p:attrNameLst>
                                      </p:cBhvr>
                                      <p:tavLst>
                                        <p:tav tm="0">
                                          <p:val>
                                            <p:fltVal val="720"/>
                                          </p:val>
                                        </p:tav>
                                        <p:tav tm="100000">
                                          <p:val>
                                            <p:fltVal val="0"/>
                                          </p:val>
                                        </p:tav>
                                      </p:tavLst>
                                    </p:anim>
                                    <p:anim calcmode="lin" valueType="num">
                                      <p:cBhvr>
                                        <p:cTn id="109" dur="3000" fill="hold"/>
                                        <p:tgtEl>
                                          <p:spTgt spid="22"/>
                                        </p:tgtEl>
                                        <p:attrNameLst>
                                          <p:attrName>ppt_h</p:attrName>
                                        </p:attrNameLst>
                                      </p:cBhvr>
                                      <p:tavLst>
                                        <p:tav tm="0">
                                          <p:val>
                                            <p:fltVal val="0"/>
                                          </p:val>
                                        </p:tav>
                                        <p:tav tm="100000">
                                          <p:val>
                                            <p:strVal val="#ppt_h"/>
                                          </p:val>
                                        </p:tav>
                                      </p:tavLst>
                                    </p:anim>
                                    <p:anim calcmode="lin" valueType="num">
                                      <p:cBhvr>
                                        <p:cTn id="110" dur="3000" fill="hold"/>
                                        <p:tgtEl>
                                          <p:spTgt spid="22"/>
                                        </p:tgtEl>
                                        <p:attrNameLst>
                                          <p:attrName>ppt_w</p:attrName>
                                        </p:attrNameLst>
                                      </p:cBhvr>
                                      <p:tavLst>
                                        <p:tav tm="0">
                                          <p:val>
                                            <p:fltVal val="0"/>
                                          </p:val>
                                        </p:tav>
                                        <p:tav tm="100000">
                                          <p:val>
                                            <p:strVal val="#ppt_w"/>
                                          </p:val>
                                        </p:tav>
                                      </p:tavLst>
                                    </p:anim>
                                  </p:childTnLst>
                                </p:cTn>
                              </p:par>
                              <p:par>
                                <p:cTn id="111" presetID="35" presetClass="entr" presetSubtype="0" fill="hold" grpId="2" nodeType="withEffect">
                                  <p:stCondLst>
                                    <p:cond delay="0"/>
                                  </p:stCondLst>
                                  <p:childTnLst>
                                    <p:set>
                                      <p:cBhvr>
                                        <p:cTn id="112" dur="1" fill="hold">
                                          <p:stCondLst>
                                            <p:cond delay="0"/>
                                          </p:stCondLst>
                                        </p:cTn>
                                        <p:tgtEl>
                                          <p:spTgt spid="23"/>
                                        </p:tgtEl>
                                        <p:attrNameLst>
                                          <p:attrName>style.visibility</p:attrName>
                                        </p:attrNameLst>
                                      </p:cBhvr>
                                      <p:to>
                                        <p:strVal val="visible"/>
                                      </p:to>
                                    </p:set>
                                    <p:animEffect transition="in" filter="fade">
                                      <p:cBhvr>
                                        <p:cTn id="113" dur="3000"/>
                                        <p:tgtEl>
                                          <p:spTgt spid="23"/>
                                        </p:tgtEl>
                                      </p:cBhvr>
                                    </p:animEffect>
                                    <p:anim calcmode="lin" valueType="num">
                                      <p:cBhvr>
                                        <p:cTn id="114" dur="3000" fill="hold"/>
                                        <p:tgtEl>
                                          <p:spTgt spid="23"/>
                                        </p:tgtEl>
                                        <p:attrNameLst>
                                          <p:attrName>style.rotation</p:attrName>
                                        </p:attrNameLst>
                                      </p:cBhvr>
                                      <p:tavLst>
                                        <p:tav tm="0">
                                          <p:val>
                                            <p:fltVal val="720"/>
                                          </p:val>
                                        </p:tav>
                                        <p:tav tm="100000">
                                          <p:val>
                                            <p:fltVal val="0"/>
                                          </p:val>
                                        </p:tav>
                                      </p:tavLst>
                                    </p:anim>
                                    <p:anim calcmode="lin" valueType="num">
                                      <p:cBhvr>
                                        <p:cTn id="115" dur="3000" fill="hold"/>
                                        <p:tgtEl>
                                          <p:spTgt spid="23"/>
                                        </p:tgtEl>
                                        <p:attrNameLst>
                                          <p:attrName>ppt_h</p:attrName>
                                        </p:attrNameLst>
                                      </p:cBhvr>
                                      <p:tavLst>
                                        <p:tav tm="0">
                                          <p:val>
                                            <p:fltVal val="0"/>
                                          </p:val>
                                        </p:tav>
                                        <p:tav tm="100000">
                                          <p:val>
                                            <p:strVal val="#ppt_h"/>
                                          </p:val>
                                        </p:tav>
                                      </p:tavLst>
                                    </p:anim>
                                    <p:anim calcmode="lin" valueType="num">
                                      <p:cBhvr>
                                        <p:cTn id="116" dur="3000" fill="hold"/>
                                        <p:tgtEl>
                                          <p:spTgt spid="23"/>
                                        </p:tgtEl>
                                        <p:attrNameLst>
                                          <p:attrName>ppt_w</p:attrName>
                                        </p:attrNameLst>
                                      </p:cBhvr>
                                      <p:tavLst>
                                        <p:tav tm="0">
                                          <p:val>
                                            <p:fltVal val="0"/>
                                          </p:val>
                                        </p:tav>
                                        <p:tav tm="100000">
                                          <p:val>
                                            <p:strVal val="#ppt_w"/>
                                          </p:val>
                                        </p:tav>
                                      </p:tavLst>
                                    </p:anim>
                                  </p:childTnLst>
                                </p:cTn>
                              </p:par>
                              <p:par>
                                <p:cTn id="117" presetID="35" presetClass="entr" presetSubtype="0" fill="hold" grpId="2" nodeType="withEffect">
                                  <p:stCondLst>
                                    <p:cond delay="0"/>
                                  </p:stCondLst>
                                  <p:childTnLst>
                                    <p:set>
                                      <p:cBhvr>
                                        <p:cTn id="118" dur="1" fill="hold">
                                          <p:stCondLst>
                                            <p:cond delay="0"/>
                                          </p:stCondLst>
                                        </p:cTn>
                                        <p:tgtEl>
                                          <p:spTgt spid="24"/>
                                        </p:tgtEl>
                                        <p:attrNameLst>
                                          <p:attrName>style.visibility</p:attrName>
                                        </p:attrNameLst>
                                      </p:cBhvr>
                                      <p:to>
                                        <p:strVal val="visible"/>
                                      </p:to>
                                    </p:set>
                                    <p:animEffect transition="in" filter="fade">
                                      <p:cBhvr>
                                        <p:cTn id="119" dur="3000"/>
                                        <p:tgtEl>
                                          <p:spTgt spid="24"/>
                                        </p:tgtEl>
                                      </p:cBhvr>
                                    </p:animEffect>
                                    <p:anim calcmode="lin" valueType="num">
                                      <p:cBhvr>
                                        <p:cTn id="120" dur="3000" fill="hold"/>
                                        <p:tgtEl>
                                          <p:spTgt spid="24"/>
                                        </p:tgtEl>
                                        <p:attrNameLst>
                                          <p:attrName>style.rotation</p:attrName>
                                        </p:attrNameLst>
                                      </p:cBhvr>
                                      <p:tavLst>
                                        <p:tav tm="0">
                                          <p:val>
                                            <p:fltVal val="720"/>
                                          </p:val>
                                        </p:tav>
                                        <p:tav tm="100000">
                                          <p:val>
                                            <p:fltVal val="0"/>
                                          </p:val>
                                        </p:tav>
                                      </p:tavLst>
                                    </p:anim>
                                    <p:anim calcmode="lin" valueType="num">
                                      <p:cBhvr>
                                        <p:cTn id="121" dur="3000" fill="hold"/>
                                        <p:tgtEl>
                                          <p:spTgt spid="24"/>
                                        </p:tgtEl>
                                        <p:attrNameLst>
                                          <p:attrName>ppt_h</p:attrName>
                                        </p:attrNameLst>
                                      </p:cBhvr>
                                      <p:tavLst>
                                        <p:tav tm="0">
                                          <p:val>
                                            <p:fltVal val="0"/>
                                          </p:val>
                                        </p:tav>
                                        <p:tav tm="100000">
                                          <p:val>
                                            <p:strVal val="#ppt_h"/>
                                          </p:val>
                                        </p:tav>
                                      </p:tavLst>
                                    </p:anim>
                                    <p:anim calcmode="lin" valueType="num">
                                      <p:cBhvr>
                                        <p:cTn id="122" dur="3000" fill="hold"/>
                                        <p:tgtEl>
                                          <p:spTgt spid="24"/>
                                        </p:tgtEl>
                                        <p:attrNameLst>
                                          <p:attrName>ppt_w</p:attrName>
                                        </p:attrNameLst>
                                      </p:cBhvr>
                                      <p:tavLst>
                                        <p:tav tm="0">
                                          <p:val>
                                            <p:fltVal val="0"/>
                                          </p:val>
                                        </p:tav>
                                        <p:tav tm="100000">
                                          <p:val>
                                            <p:strVal val="#ppt_w"/>
                                          </p:val>
                                        </p:tav>
                                      </p:tavLst>
                                    </p:anim>
                                  </p:childTnLst>
                                </p:cTn>
                              </p:par>
                              <p:par>
                                <p:cTn id="123" presetID="35" presetClass="entr" presetSubtype="0" fill="hold" grpId="2" nodeType="withEffect">
                                  <p:stCondLst>
                                    <p:cond delay="0"/>
                                  </p:stCondLst>
                                  <p:childTnLst>
                                    <p:set>
                                      <p:cBhvr>
                                        <p:cTn id="124" dur="1" fill="hold">
                                          <p:stCondLst>
                                            <p:cond delay="0"/>
                                          </p:stCondLst>
                                        </p:cTn>
                                        <p:tgtEl>
                                          <p:spTgt spid="25"/>
                                        </p:tgtEl>
                                        <p:attrNameLst>
                                          <p:attrName>style.visibility</p:attrName>
                                        </p:attrNameLst>
                                      </p:cBhvr>
                                      <p:to>
                                        <p:strVal val="visible"/>
                                      </p:to>
                                    </p:set>
                                    <p:animEffect transition="in" filter="fade">
                                      <p:cBhvr>
                                        <p:cTn id="125" dur="3000"/>
                                        <p:tgtEl>
                                          <p:spTgt spid="25"/>
                                        </p:tgtEl>
                                      </p:cBhvr>
                                    </p:animEffect>
                                    <p:anim calcmode="lin" valueType="num">
                                      <p:cBhvr>
                                        <p:cTn id="126" dur="3000" fill="hold"/>
                                        <p:tgtEl>
                                          <p:spTgt spid="25"/>
                                        </p:tgtEl>
                                        <p:attrNameLst>
                                          <p:attrName>style.rotation</p:attrName>
                                        </p:attrNameLst>
                                      </p:cBhvr>
                                      <p:tavLst>
                                        <p:tav tm="0">
                                          <p:val>
                                            <p:fltVal val="720"/>
                                          </p:val>
                                        </p:tav>
                                        <p:tav tm="100000">
                                          <p:val>
                                            <p:fltVal val="0"/>
                                          </p:val>
                                        </p:tav>
                                      </p:tavLst>
                                    </p:anim>
                                    <p:anim calcmode="lin" valueType="num">
                                      <p:cBhvr>
                                        <p:cTn id="127" dur="3000" fill="hold"/>
                                        <p:tgtEl>
                                          <p:spTgt spid="25"/>
                                        </p:tgtEl>
                                        <p:attrNameLst>
                                          <p:attrName>ppt_h</p:attrName>
                                        </p:attrNameLst>
                                      </p:cBhvr>
                                      <p:tavLst>
                                        <p:tav tm="0">
                                          <p:val>
                                            <p:fltVal val="0"/>
                                          </p:val>
                                        </p:tav>
                                        <p:tav tm="100000">
                                          <p:val>
                                            <p:strVal val="#ppt_h"/>
                                          </p:val>
                                        </p:tav>
                                      </p:tavLst>
                                    </p:anim>
                                    <p:anim calcmode="lin" valueType="num">
                                      <p:cBhvr>
                                        <p:cTn id="128" dur="3000" fill="hold"/>
                                        <p:tgtEl>
                                          <p:spTgt spid="25"/>
                                        </p:tgtEl>
                                        <p:attrNameLst>
                                          <p:attrName>ppt_w</p:attrName>
                                        </p:attrNameLst>
                                      </p:cBhvr>
                                      <p:tavLst>
                                        <p:tav tm="0">
                                          <p:val>
                                            <p:fltVal val="0"/>
                                          </p:val>
                                        </p:tav>
                                        <p:tav tm="100000">
                                          <p:val>
                                            <p:strVal val="#ppt_w"/>
                                          </p:val>
                                        </p:tav>
                                      </p:tavLst>
                                    </p:anim>
                                  </p:childTnLst>
                                </p:cTn>
                              </p:par>
                              <p:par>
                                <p:cTn id="129" presetID="35" presetClass="entr" presetSubtype="0" fill="hold" grpId="2" nodeType="withEffect">
                                  <p:stCondLst>
                                    <p:cond delay="0"/>
                                  </p:stCondLst>
                                  <p:childTnLst>
                                    <p:set>
                                      <p:cBhvr>
                                        <p:cTn id="130" dur="1" fill="hold">
                                          <p:stCondLst>
                                            <p:cond delay="0"/>
                                          </p:stCondLst>
                                        </p:cTn>
                                        <p:tgtEl>
                                          <p:spTgt spid="26"/>
                                        </p:tgtEl>
                                        <p:attrNameLst>
                                          <p:attrName>style.visibility</p:attrName>
                                        </p:attrNameLst>
                                      </p:cBhvr>
                                      <p:to>
                                        <p:strVal val="visible"/>
                                      </p:to>
                                    </p:set>
                                    <p:animEffect transition="in" filter="fade">
                                      <p:cBhvr>
                                        <p:cTn id="131" dur="3000"/>
                                        <p:tgtEl>
                                          <p:spTgt spid="26"/>
                                        </p:tgtEl>
                                      </p:cBhvr>
                                    </p:animEffect>
                                    <p:anim calcmode="lin" valueType="num">
                                      <p:cBhvr>
                                        <p:cTn id="132" dur="3000" fill="hold"/>
                                        <p:tgtEl>
                                          <p:spTgt spid="26"/>
                                        </p:tgtEl>
                                        <p:attrNameLst>
                                          <p:attrName>style.rotation</p:attrName>
                                        </p:attrNameLst>
                                      </p:cBhvr>
                                      <p:tavLst>
                                        <p:tav tm="0">
                                          <p:val>
                                            <p:fltVal val="720"/>
                                          </p:val>
                                        </p:tav>
                                        <p:tav tm="100000">
                                          <p:val>
                                            <p:fltVal val="0"/>
                                          </p:val>
                                        </p:tav>
                                      </p:tavLst>
                                    </p:anim>
                                    <p:anim calcmode="lin" valueType="num">
                                      <p:cBhvr>
                                        <p:cTn id="133" dur="3000" fill="hold"/>
                                        <p:tgtEl>
                                          <p:spTgt spid="26"/>
                                        </p:tgtEl>
                                        <p:attrNameLst>
                                          <p:attrName>ppt_h</p:attrName>
                                        </p:attrNameLst>
                                      </p:cBhvr>
                                      <p:tavLst>
                                        <p:tav tm="0">
                                          <p:val>
                                            <p:fltVal val="0"/>
                                          </p:val>
                                        </p:tav>
                                        <p:tav tm="100000">
                                          <p:val>
                                            <p:strVal val="#ppt_h"/>
                                          </p:val>
                                        </p:tav>
                                      </p:tavLst>
                                    </p:anim>
                                    <p:anim calcmode="lin" valueType="num">
                                      <p:cBhvr>
                                        <p:cTn id="134" dur="3000" fill="hold"/>
                                        <p:tgtEl>
                                          <p:spTgt spid="26"/>
                                        </p:tgtEl>
                                        <p:attrNameLst>
                                          <p:attrName>ppt_w</p:attrName>
                                        </p:attrNameLst>
                                      </p:cBhvr>
                                      <p:tavLst>
                                        <p:tav tm="0">
                                          <p:val>
                                            <p:fltVal val="0"/>
                                          </p:val>
                                        </p:tav>
                                        <p:tav tm="100000">
                                          <p:val>
                                            <p:strVal val="#ppt_w"/>
                                          </p:val>
                                        </p:tav>
                                      </p:tavLst>
                                    </p:anim>
                                  </p:childTnLst>
                                </p:cTn>
                              </p:par>
                              <p:par>
                                <p:cTn id="135" presetID="35" presetClass="entr" presetSubtype="0" fill="hold" grpId="2" nodeType="withEffect">
                                  <p:stCondLst>
                                    <p:cond delay="0"/>
                                  </p:stCondLst>
                                  <p:childTnLst>
                                    <p:set>
                                      <p:cBhvr>
                                        <p:cTn id="136" dur="1" fill="hold">
                                          <p:stCondLst>
                                            <p:cond delay="0"/>
                                          </p:stCondLst>
                                        </p:cTn>
                                        <p:tgtEl>
                                          <p:spTgt spid="27"/>
                                        </p:tgtEl>
                                        <p:attrNameLst>
                                          <p:attrName>style.visibility</p:attrName>
                                        </p:attrNameLst>
                                      </p:cBhvr>
                                      <p:to>
                                        <p:strVal val="visible"/>
                                      </p:to>
                                    </p:set>
                                    <p:animEffect transition="in" filter="fade">
                                      <p:cBhvr>
                                        <p:cTn id="137" dur="3000"/>
                                        <p:tgtEl>
                                          <p:spTgt spid="27"/>
                                        </p:tgtEl>
                                      </p:cBhvr>
                                    </p:animEffect>
                                    <p:anim calcmode="lin" valueType="num">
                                      <p:cBhvr>
                                        <p:cTn id="138" dur="3000" fill="hold"/>
                                        <p:tgtEl>
                                          <p:spTgt spid="27"/>
                                        </p:tgtEl>
                                        <p:attrNameLst>
                                          <p:attrName>style.rotation</p:attrName>
                                        </p:attrNameLst>
                                      </p:cBhvr>
                                      <p:tavLst>
                                        <p:tav tm="0">
                                          <p:val>
                                            <p:fltVal val="720"/>
                                          </p:val>
                                        </p:tav>
                                        <p:tav tm="100000">
                                          <p:val>
                                            <p:fltVal val="0"/>
                                          </p:val>
                                        </p:tav>
                                      </p:tavLst>
                                    </p:anim>
                                    <p:anim calcmode="lin" valueType="num">
                                      <p:cBhvr>
                                        <p:cTn id="139" dur="3000" fill="hold"/>
                                        <p:tgtEl>
                                          <p:spTgt spid="27"/>
                                        </p:tgtEl>
                                        <p:attrNameLst>
                                          <p:attrName>ppt_h</p:attrName>
                                        </p:attrNameLst>
                                      </p:cBhvr>
                                      <p:tavLst>
                                        <p:tav tm="0">
                                          <p:val>
                                            <p:fltVal val="0"/>
                                          </p:val>
                                        </p:tav>
                                        <p:tav tm="100000">
                                          <p:val>
                                            <p:strVal val="#ppt_h"/>
                                          </p:val>
                                        </p:tav>
                                      </p:tavLst>
                                    </p:anim>
                                    <p:anim calcmode="lin" valueType="num">
                                      <p:cBhvr>
                                        <p:cTn id="140" dur="3000" fill="hold"/>
                                        <p:tgtEl>
                                          <p:spTgt spid="27"/>
                                        </p:tgtEl>
                                        <p:attrNameLst>
                                          <p:attrName>ppt_w</p:attrName>
                                        </p:attrNameLst>
                                      </p:cBhvr>
                                      <p:tavLst>
                                        <p:tav tm="0">
                                          <p:val>
                                            <p:fltVal val="0"/>
                                          </p:val>
                                        </p:tav>
                                        <p:tav tm="100000">
                                          <p:val>
                                            <p:strVal val="#ppt_w"/>
                                          </p:val>
                                        </p:tav>
                                      </p:tavLst>
                                    </p:anim>
                                  </p:childTnLst>
                                </p:cTn>
                              </p:par>
                              <p:par>
                                <p:cTn id="141" presetID="35" presetClass="entr" presetSubtype="0" fill="hold" grpId="2" nodeType="withEffect">
                                  <p:stCondLst>
                                    <p:cond delay="0"/>
                                  </p:stCondLst>
                                  <p:childTnLst>
                                    <p:set>
                                      <p:cBhvr>
                                        <p:cTn id="142" dur="1" fill="hold">
                                          <p:stCondLst>
                                            <p:cond delay="0"/>
                                          </p:stCondLst>
                                        </p:cTn>
                                        <p:tgtEl>
                                          <p:spTgt spid="28"/>
                                        </p:tgtEl>
                                        <p:attrNameLst>
                                          <p:attrName>style.visibility</p:attrName>
                                        </p:attrNameLst>
                                      </p:cBhvr>
                                      <p:to>
                                        <p:strVal val="visible"/>
                                      </p:to>
                                    </p:set>
                                    <p:animEffect transition="in" filter="fade">
                                      <p:cBhvr>
                                        <p:cTn id="143" dur="3000"/>
                                        <p:tgtEl>
                                          <p:spTgt spid="28"/>
                                        </p:tgtEl>
                                      </p:cBhvr>
                                    </p:animEffect>
                                    <p:anim calcmode="lin" valueType="num">
                                      <p:cBhvr>
                                        <p:cTn id="144" dur="3000" fill="hold"/>
                                        <p:tgtEl>
                                          <p:spTgt spid="28"/>
                                        </p:tgtEl>
                                        <p:attrNameLst>
                                          <p:attrName>style.rotation</p:attrName>
                                        </p:attrNameLst>
                                      </p:cBhvr>
                                      <p:tavLst>
                                        <p:tav tm="0">
                                          <p:val>
                                            <p:fltVal val="720"/>
                                          </p:val>
                                        </p:tav>
                                        <p:tav tm="100000">
                                          <p:val>
                                            <p:fltVal val="0"/>
                                          </p:val>
                                        </p:tav>
                                      </p:tavLst>
                                    </p:anim>
                                    <p:anim calcmode="lin" valueType="num">
                                      <p:cBhvr>
                                        <p:cTn id="145" dur="3000" fill="hold"/>
                                        <p:tgtEl>
                                          <p:spTgt spid="28"/>
                                        </p:tgtEl>
                                        <p:attrNameLst>
                                          <p:attrName>ppt_h</p:attrName>
                                        </p:attrNameLst>
                                      </p:cBhvr>
                                      <p:tavLst>
                                        <p:tav tm="0">
                                          <p:val>
                                            <p:fltVal val="0"/>
                                          </p:val>
                                        </p:tav>
                                        <p:tav tm="100000">
                                          <p:val>
                                            <p:strVal val="#ppt_h"/>
                                          </p:val>
                                        </p:tav>
                                      </p:tavLst>
                                    </p:anim>
                                    <p:anim calcmode="lin" valueType="num">
                                      <p:cBhvr>
                                        <p:cTn id="146" dur="3000" fill="hold"/>
                                        <p:tgtEl>
                                          <p:spTgt spid="28"/>
                                        </p:tgtEl>
                                        <p:attrNameLst>
                                          <p:attrName>ppt_w</p:attrName>
                                        </p:attrNameLst>
                                      </p:cBhvr>
                                      <p:tavLst>
                                        <p:tav tm="0">
                                          <p:val>
                                            <p:fltVal val="0"/>
                                          </p:val>
                                        </p:tav>
                                        <p:tav tm="100000">
                                          <p:val>
                                            <p:strVal val="#ppt_w"/>
                                          </p:val>
                                        </p:tav>
                                      </p:tavLst>
                                    </p:anim>
                                  </p:childTnLst>
                                </p:cTn>
                              </p:par>
                              <p:par>
                                <p:cTn id="147" presetID="35" presetClass="entr" presetSubtype="0" fill="hold" grpId="2" nodeType="withEffect">
                                  <p:stCondLst>
                                    <p:cond delay="0"/>
                                  </p:stCondLst>
                                  <p:childTnLst>
                                    <p:set>
                                      <p:cBhvr>
                                        <p:cTn id="148" dur="1" fill="hold">
                                          <p:stCondLst>
                                            <p:cond delay="0"/>
                                          </p:stCondLst>
                                        </p:cTn>
                                        <p:tgtEl>
                                          <p:spTgt spid="29"/>
                                        </p:tgtEl>
                                        <p:attrNameLst>
                                          <p:attrName>style.visibility</p:attrName>
                                        </p:attrNameLst>
                                      </p:cBhvr>
                                      <p:to>
                                        <p:strVal val="visible"/>
                                      </p:to>
                                    </p:set>
                                    <p:animEffect transition="in" filter="fade">
                                      <p:cBhvr>
                                        <p:cTn id="149" dur="3000"/>
                                        <p:tgtEl>
                                          <p:spTgt spid="29"/>
                                        </p:tgtEl>
                                      </p:cBhvr>
                                    </p:animEffect>
                                    <p:anim calcmode="lin" valueType="num">
                                      <p:cBhvr>
                                        <p:cTn id="150" dur="3000" fill="hold"/>
                                        <p:tgtEl>
                                          <p:spTgt spid="29"/>
                                        </p:tgtEl>
                                        <p:attrNameLst>
                                          <p:attrName>style.rotation</p:attrName>
                                        </p:attrNameLst>
                                      </p:cBhvr>
                                      <p:tavLst>
                                        <p:tav tm="0">
                                          <p:val>
                                            <p:fltVal val="720"/>
                                          </p:val>
                                        </p:tav>
                                        <p:tav tm="100000">
                                          <p:val>
                                            <p:fltVal val="0"/>
                                          </p:val>
                                        </p:tav>
                                      </p:tavLst>
                                    </p:anim>
                                    <p:anim calcmode="lin" valueType="num">
                                      <p:cBhvr>
                                        <p:cTn id="151" dur="3000" fill="hold"/>
                                        <p:tgtEl>
                                          <p:spTgt spid="29"/>
                                        </p:tgtEl>
                                        <p:attrNameLst>
                                          <p:attrName>ppt_h</p:attrName>
                                        </p:attrNameLst>
                                      </p:cBhvr>
                                      <p:tavLst>
                                        <p:tav tm="0">
                                          <p:val>
                                            <p:fltVal val="0"/>
                                          </p:val>
                                        </p:tav>
                                        <p:tav tm="100000">
                                          <p:val>
                                            <p:strVal val="#ppt_h"/>
                                          </p:val>
                                        </p:tav>
                                      </p:tavLst>
                                    </p:anim>
                                    <p:anim calcmode="lin" valueType="num">
                                      <p:cBhvr>
                                        <p:cTn id="152" dur="3000" fill="hold"/>
                                        <p:tgtEl>
                                          <p:spTgt spid="29"/>
                                        </p:tgtEl>
                                        <p:attrNameLst>
                                          <p:attrName>ppt_w</p:attrName>
                                        </p:attrNameLst>
                                      </p:cBhvr>
                                      <p:tavLst>
                                        <p:tav tm="0">
                                          <p:val>
                                            <p:fltVal val="0"/>
                                          </p:val>
                                        </p:tav>
                                        <p:tav tm="100000">
                                          <p:val>
                                            <p:strVal val="#ppt_w"/>
                                          </p:val>
                                        </p:tav>
                                      </p:tavLst>
                                    </p:anim>
                                  </p:childTnLst>
                                </p:cTn>
                              </p:par>
                              <p:par>
                                <p:cTn id="153" presetID="35" presetClass="entr" presetSubtype="0" fill="hold" grpId="2" nodeType="withEffect">
                                  <p:stCondLst>
                                    <p:cond delay="0"/>
                                  </p:stCondLst>
                                  <p:childTnLst>
                                    <p:set>
                                      <p:cBhvr>
                                        <p:cTn id="154" dur="1" fill="hold">
                                          <p:stCondLst>
                                            <p:cond delay="0"/>
                                          </p:stCondLst>
                                        </p:cTn>
                                        <p:tgtEl>
                                          <p:spTgt spid="30"/>
                                        </p:tgtEl>
                                        <p:attrNameLst>
                                          <p:attrName>style.visibility</p:attrName>
                                        </p:attrNameLst>
                                      </p:cBhvr>
                                      <p:to>
                                        <p:strVal val="visible"/>
                                      </p:to>
                                    </p:set>
                                    <p:animEffect transition="in" filter="fade">
                                      <p:cBhvr>
                                        <p:cTn id="155" dur="3000"/>
                                        <p:tgtEl>
                                          <p:spTgt spid="30"/>
                                        </p:tgtEl>
                                      </p:cBhvr>
                                    </p:animEffect>
                                    <p:anim calcmode="lin" valueType="num">
                                      <p:cBhvr>
                                        <p:cTn id="156" dur="3000" fill="hold"/>
                                        <p:tgtEl>
                                          <p:spTgt spid="30"/>
                                        </p:tgtEl>
                                        <p:attrNameLst>
                                          <p:attrName>style.rotation</p:attrName>
                                        </p:attrNameLst>
                                      </p:cBhvr>
                                      <p:tavLst>
                                        <p:tav tm="0">
                                          <p:val>
                                            <p:fltVal val="720"/>
                                          </p:val>
                                        </p:tav>
                                        <p:tav tm="100000">
                                          <p:val>
                                            <p:fltVal val="0"/>
                                          </p:val>
                                        </p:tav>
                                      </p:tavLst>
                                    </p:anim>
                                    <p:anim calcmode="lin" valueType="num">
                                      <p:cBhvr>
                                        <p:cTn id="157" dur="3000" fill="hold"/>
                                        <p:tgtEl>
                                          <p:spTgt spid="30"/>
                                        </p:tgtEl>
                                        <p:attrNameLst>
                                          <p:attrName>ppt_h</p:attrName>
                                        </p:attrNameLst>
                                      </p:cBhvr>
                                      <p:tavLst>
                                        <p:tav tm="0">
                                          <p:val>
                                            <p:fltVal val="0"/>
                                          </p:val>
                                        </p:tav>
                                        <p:tav tm="100000">
                                          <p:val>
                                            <p:strVal val="#ppt_h"/>
                                          </p:val>
                                        </p:tav>
                                      </p:tavLst>
                                    </p:anim>
                                    <p:anim calcmode="lin" valueType="num">
                                      <p:cBhvr>
                                        <p:cTn id="158" dur="3000" fill="hold"/>
                                        <p:tgtEl>
                                          <p:spTgt spid="30"/>
                                        </p:tgtEl>
                                        <p:attrNameLst>
                                          <p:attrName>ppt_w</p:attrName>
                                        </p:attrNameLst>
                                      </p:cBhvr>
                                      <p:tavLst>
                                        <p:tav tm="0">
                                          <p:val>
                                            <p:fltVal val="0"/>
                                          </p:val>
                                        </p:tav>
                                        <p:tav tm="100000">
                                          <p:val>
                                            <p:strVal val="#ppt_w"/>
                                          </p:val>
                                        </p:tav>
                                      </p:tavLst>
                                    </p:anim>
                                  </p:childTnLst>
                                </p:cTn>
                              </p:par>
                              <p:par>
                                <p:cTn id="159" presetID="35" presetClass="entr" presetSubtype="0" fill="hold" grpId="2" nodeType="withEffect">
                                  <p:stCondLst>
                                    <p:cond delay="0"/>
                                  </p:stCondLst>
                                  <p:childTnLst>
                                    <p:set>
                                      <p:cBhvr>
                                        <p:cTn id="160" dur="1" fill="hold">
                                          <p:stCondLst>
                                            <p:cond delay="0"/>
                                          </p:stCondLst>
                                        </p:cTn>
                                        <p:tgtEl>
                                          <p:spTgt spid="31"/>
                                        </p:tgtEl>
                                        <p:attrNameLst>
                                          <p:attrName>style.visibility</p:attrName>
                                        </p:attrNameLst>
                                      </p:cBhvr>
                                      <p:to>
                                        <p:strVal val="visible"/>
                                      </p:to>
                                    </p:set>
                                    <p:animEffect transition="in" filter="fade">
                                      <p:cBhvr>
                                        <p:cTn id="161" dur="3000"/>
                                        <p:tgtEl>
                                          <p:spTgt spid="31"/>
                                        </p:tgtEl>
                                      </p:cBhvr>
                                    </p:animEffect>
                                    <p:anim calcmode="lin" valueType="num">
                                      <p:cBhvr>
                                        <p:cTn id="162" dur="3000" fill="hold"/>
                                        <p:tgtEl>
                                          <p:spTgt spid="31"/>
                                        </p:tgtEl>
                                        <p:attrNameLst>
                                          <p:attrName>style.rotation</p:attrName>
                                        </p:attrNameLst>
                                      </p:cBhvr>
                                      <p:tavLst>
                                        <p:tav tm="0">
                                          <p:val>
                                            <p:fltVal val="720"/>
                                          </p:val>
                                        </p:tav>
                                        <p:tav tm="100000">
                                          <p:val>
                                            <p:fltVal val="0"/>
                                          </p:val>
                                        </p:tav>
                                      </p:tavLst>
                                    </p:anim>
                                    <p:anim calcmode="lin" valueType="num">
                                      <p:cBhvr>
                                        <p:cTn id="163" dur="3000" fill="hold"/>
                                        <p:tgtEl>
                                          <p:spTgt spid="31"/>
                                        </p:tgtEl>
                                        <p:attrNameLst>
                                          <p:attrName>ppt_h</p:attrName>
                                        </p:attrNameLst>
                                      </p:cBhvr>
                                      <p:tavLst>
                                        <p:tav tm="0">
                                          <p:val>
                                            <p:fltVal val="0"/>
                                          </p:val>
                                        </p:tav>
                                        <p:tav tm="100000">
                                          <p:val>
                                            <p:strVal val="#ppt_h"/>
                                          </p:val>
                                        </p:tav>
                                      </p:tavLst>
                                    </p:anim>
                                    <p:anim calcmode="lin" valueType="num">
                                      <p:cBhvr>
                                        <p:cTn id="164" dur="3000" fill="hold"/>
                                        <p:tgtEl>
                                          <p:spTgt spid="31"/>
                                        </p:tgtEl>
                                        <p:attrNameLst>
                                          <p:attrName>ppt_w</p:attrName>
                                        </p:attrNameLst>
                                      </p:cBhvr>
                                      <p:tavLst>
                                        <p:tav tm="0">
                                          <p:val>
                                            <p:fltVal val="0"/>
                                          </p:val>
                                        </p:tav>
                                        <p:tav tm="100000">
                                          <p:val>
                                            <p:strVal val="#ppt_w"/>
                                          </p:val>
                                        </p:tav>
                                      </p:tavLst>
                                    </p:anim>
                                  </p:childTnLst>
                                </p:cTn>
                              </p:par>
                              <p:par>
                                <p:cTn id="165" presetID="35" presetClass="entr" presetSubtype="0" fill="hold" grpId="2" nodeType="withEffect">
                                  <p:stCondLst>
                                    <p:cond delay="0"/>
                                  </p:stCondLst>
                                  <p:childTnLst>
                                    <p:set>
                                      <p:cBhvr>
                                        <p:cTn id="166" dur="1" fill="hold">
                                          <p:stCondLst>
                                            <p:cond delay="0"/>
                                          </p:stCondLst>
                                        </p:cTn>
                                        <p:tgtEl>
                                          <p:spTgt spid="32"/>
                                        </p:tgtEl>
                                        <p:attrNameLst>
                                          <p:attrName>style.visibility</p:attrName>
                                        </p:attrNameLst>
                                      </p:cBhvr>
                                      <p:to>
                                        <p:strVal val="visible"/>
                                      </p:to>
                                    </p:set>
                                    <p:animEffect transition="in" filter="fade">
                                      <p:cBhvr>
                                        <p:cTn id="167" dur="3000"/>
                                        <p:tgtEl>
                                          <p:spTgt spid="32"/>
                                        </p:tgtEl>
                                      </p:cBhvr>
                                    </p:animEffect>
                                    <p:anim calcmode="lin" valueType="num">
                                      <p:cBhvr>
                                        <p:cTn id="168" dur="3000" fill="hold"/>
                                        <p:tgtEl>
                                          <p:spTgt spid="32"/>
                                        </p:tgtEl>
                                        <p:attrNameLst>
                                          <p:attrName>style.rotation</p:attrName>
                                        </p:attrNameLst>
                                      </p:cBhvr>
                                      <p:tavLst>
                                        <p:tav tm="0">
                                          <p:val>
                                            <p:fltVal val="720"/>
                                          </p:val>
                                        </p:tav>
                                        <p:tav tm="100000">
                                          <p:val>
                                            <p:fltVal val="0"/>
                                          </p:val>
                                        </p:tav>
                                      </p:tavLst>
                                    </p:anim>
                                    <p:anim calcmode="lin" valueType="num">
                                      <p:cBhvr>
                                        <p:cTn id="169" dur="3000" fill="hold"/>
                                        <p:tgtEl>
                                          <p:spTgt spid="32"/>
                                        </p:tgtEl>
                                        <p:attrNameLst>
                                          <p:attrName>ppt_h</p:attrName>
                                        </p:attrNameLst>
                                      </p:cBhvr>
                                      <p:tavLst>
                                        <p:tav tm="0">
                                          <p:val>
                                            <p:fltVal val="0"/>
                                          </p:val>
                                        </p:tav>
                                        <p:tav tm="100000">
                                          <p:val>
                                            <p:strVal val="#ppt_h"/>
                                          </p:val>
                                        </p:tav>
                                      </p:tavLst>
                                    </p:anim>
                                    <p:anim calcmode="lin" valueType="num">
                                      <p:cBhvr>
                                        <p:cTn id="170" dur="3000" fill="hold"/>
                                        <p:tgtEl>
                                          <p:spTgt spid="32"/>
                                        </p:tgtEl>
                                        <p:attrNameLst>
                                          <p:attrName>ppt_w</p:attrName>
                                        </p:attrNameLst>
                                      </p:cBhvr>
                                      <p:tavLst>
                                        <p:tav tm="0">
                                          <p:val>
                                            <p:fltVal val="0"/>
                                          </p:val>
                                        </p:tav>
                                        <p:tav tm="100000">
                                          <p:val>
                                            <p:strVal val="#ppt_w"/>
                                          </p:val>
                                        </p:tav>
                                      </p:tavLst>
                                    </p:anim>
                                  </p:childTnLst>
                                </p:cTn>
                              </p:par>
                              <p:par>
                                <p:cTn id="171" presetID="35" presetClass="entr" presetSubtype="0" fill="hold" grpId="2" nodeType="withEffect">
                                  <p:stCondLst>
                                    <p:cond delay="0"/>
                                  </p:stCondLst>
                                  <p:childTnLst>
                                    <p:set>
                                      <p:cBhvr>
                                        <p:cTn id="172" dur="1" fill="hold">
                                          <p:stCondLst>
                                            <p:cond delay="0"/>
                                          </p:stCondLst>
                                        </p:cTn>
                                        <p:tgtEl>
                                          <p:spTgt spid="33"/>
                                        </p:tgtEl>
                                        <p:attrNameLst>
                                          <p:attrName>style.visibility</p:attrName>
                                        </p:attrNameLst>
                                      </p:cBhvr>
                                      <p:to>
                                        <p:strVal val="visible"/>
                                      </p:to>
                                    </p:set>
                                    <p:animEffect transition="in" filter="fade">
                                      <p:cBhvr>
                                        <p:cTn id="173" dur="3000"/>
                                        <p:tgtEl>
                                          <p:spTgt spid="33"/>
                                        </p:tgtEl>
                                      </p:cBhvr>
                                    </p:animEffect>
                                    <p:anim calcmode="lin" valueType="num">
                                      <p:cBhvr>
                                        <p:cTn id="174" dur="3000" fill="hold"/>
                                        <p:tgtEl>
                                          <p:spTgt spid="33"/>
                                        </p:tgtEl>
                                        <p:attrNameLst>
                                          <p:attrName>style.rotation</p:attrName>
                                        </p:attrNameLst>
                                      </p:cBhvr>
                                      <p:tavLst>
                                        <p:tav tm="0">
                                          <p:val>
                                            <p:fltVal val="720"/>
                                          </p:val>
                                        </p:tav>
                                        <p:tav tm="100000">
                                          <p:val>
                                            <p:fltVal val="0"/>
                                          </p:val>
                                        </p:tav>
                                      </p:tavLst>
                                    </p:anim>
                                    <p:anim calcmode="lin" valueType="num">
                                      <p:cBhvr>
                                        <p:cTn id="175" dur="3000" fill="hold"/>
                                        <p:tgtEl>
                                          <p:spTgt spid="33"/>
                                        </p:tgtEl>
                                        <p:attrNameLst>
                                          <p:attrName>ppt_h</p:attrName>
                                        </p:attrNameLst>
                                      </p:cBhvr>
                                      <p:tavLst>
                                        <p:tav tm="0">
                                          <p:val>
                                            <p:fltVal val="0"/>
                                          </p:val>
                                        </p:tav>
                                        <p:tav tm="100000">
                                          <p:val>
                                            <p:strVal val="#ppt_h"/>
                                          </p:val>
                                        </p:tav>
                                      </p:tavLst>
                                    </p:anim>
                                    <p:anim calcmode="lin" valueType="num">
                                      <p:cBhvr>
                                        <p:cTn id="176" dur="3000" fill="hold"/>
                                        <p:tgtEl>
                                          <p:spTgt spid="33"/>
                                        </p:tgtEl>
                                        <p:attrNameLst>
                                          <p:attrName>ppt_w</p:attrName>
                                        </p:attrNameLst>
                                      </p:cBhvr>
                                      <p:tavLst>
                                        <p:tav tm="0">
                                          <p:val>
                                            <p:fltVal val="0"/>
                                          </p:val>
                                        </p:tav>
                                        <p:tav tm="100000">
                                          <p:val>
                                            <p:strVal val="#ppt_w"/>
                                          </p:val>
                                        </p:tav>
                                      </p:tavLst>
                                    </p:anim>
                                  </p:childTnLst>
                                </p:cTn>
                              </p:par>
                              <p:par>
                                <p:cTn id="177" presetID="16" presetClass="entr" presetSubtype="26" fill="hold" grpId="0" nodeType="withEffect">
                                  <p:stCondLst>
                                    <p:cond delay="0"/>
                                  </p:stCondLst>
                                  <p:childTnLst>
                                    <p:set>
                                      <p:cBhvr>
                                        <p:cTn id="178" dur="1" fill="hold">
                                          <p:stCondLst>
                                            <p:cond delay="0"/>
                                          </p:stCondLst>
                                        </p:cTn>
                                        <p:tgtEl>
                                          <p:spTgt spid="34"/>
                                        </p:tgtEl>
                                        <p:attrNameLst>
                                          <p:attrName>style.visibility</p:attrName>
                                        </p:attrNameLst>
                                      </p:cBhvr>
                                      <p:to>
                                        <p:strVal val="visible"/>
                                      </p:to>
                                    </p:set>
                                    <p:animEffect transition="in" filter="barn(inHorizontal)">
                                      <p:cBhvr>
                                        <p:cTn id="179" dur="3000"/>
                                        <p:tgtEl>
                                          <p:spTgt spid="34"/>
                                        </p:tgtEl>
                                      </p:cBhvr>
                                    </p:animEffect>
                                  </p:childTnLst>
                                </p:cTn>
                              </p:par>
                              <p:par>
                                <p:cTn id="180" presetID="16" presetClass="entr" presetSubtype="26" fill="hold" grpId="0" nodeType="withEffect">
                                  <p:stCondLst>
                                    <p:cond delay="0"/>
                                  </p:stCondLst>
                                  <p:childTnLst>
                                    <p:set>
                                      <p:cBhvr>
                                        <p:cTn id="181" dur="1" fill="hold">
                                          <p:stCondLst>
                                            <p:cond delay="0"/>
                                          </p:stCondLst>
                                        </p:cTn>
                                        <p:tgtEl>
                                          <p:spTgt spid="35"/>
                                        </p:tgtEl>
                                        <p:attrNameLst>
                                          <p:attrName>style.visibility</p:attrName>
                                        </p:attrNameLst>
                                      </p:cBhvr>
                                      <p:to>
                                        <p:strVal val="visible"/>
                                      </p:to>
                                    </p:set>
                                    <p:animEffect transition="in" filter="barn(inHorizontal)">
                                      <p:cBhvr>
                                        <p:cTn id="182" dur="3000"/>
                                        <p:tgtEl>
                                          <p:spTgt spid="35"/>
                                        </p:tgtEl>
                                      </p:cBhvr>
                                    </p:animEffect>
                                  </p:childTnLst>
                                </p:cTn>
                              </p:par>
                              <p:par>
                                <p:cTn id="183" presetID="16" presetClass="entr" presetSubtype="26" fill="hold" grpId="0" nodeType="withEffect">
                                  <p:stCondLst>
                                    <p:cond delay="0"/>
                                  </p:stCondLst>
                                  <p:childTnLst>
                                    <p:set>
                                      <p:cBhvr>
                                        <p:cTn id="184" dur="1" fill="hold">
                                          <p:stCondLst>
                                            <p:cond delay="0"/>
                                          </p:stCondLst>
                                        </p:cTn>
                                        <p:tgtEl>
                                          <p:spTgt spid="36"/>
                                        </p:tgtEl>
                                        <p:attrNameLst>
                                          <p:attrName>style.visibility</p:attrName>
                                        </p:attrNameLst>
                                      </p:cBhvr>
                                      <p:to>
                                        <p:strVal val="visible"/>
                                      </p:to>
                                    </p:set>
                                    <p:animEffect transition="in" filter="barn(inHorizontal)">
                                      <p:cBhvr>
                                        <p:cTn id="185" dur="3000"/>
                                        <p:tgtEl>
                                          <p:spTgt spid="36"/>
                                        </p:tgtEl>
                                      </p:cBhvr>
                                    </p:animEffect>
                                  </p:childTnLst>
                                </p:cTn>
                              </p:par>
                              <p:par>
                                <p:cTn id="186" presetID="16" presetClass="entr" presetSubtype="26" fill="hold" grpId="0" nodeType="withEffect">
                                  <p:stCondLst>
                                    <p:cond delay="0"/>
                                  </p:stCondLst>
                                  <p:childTnLst>
                                    <p:set>
                                      <p:cBhvr>
                                        <p:cTn id="187" dur="1" fill="hold">
                                          <p:stCondLst>
                                            <p:cond delay="0"/>
                                          </p:stCondLst>
                                        </p:cTn>
                                        <p:tgtEl>
                                          <p:spTgt spid="37"/>
                                        </p:tgtEl>
                                        <p:attrNameLst>
                                          <p:attrName>style.visibility</p:attrName>
                                        </p:attrNameLst>
                                      </p:cBhvr>
                                      <p:to>
                                        <p:strVal val="visible"/>
                                      </p:to>
                                    </p:set>
                                    <p:animEffect transition="in" filter="barn(inHorizontal)">
                                      <p:cBhvr>
                                        <p:cTn id="188" dur="3000"/>
                                        <p:tgtEl>
                                          <p:spTgt spid="37"/>
                                        </p:tgtEl>
                                      </p:cBhvr>
                                    </p:animEffect>
                                  </p:childTnLst>
                                </p:cTn>
                              </p:par>
                              <p:par>
                                <p:cTn id="189" presetID="16" presetClass="entr" presetSubtype="26" fill="hold" grpId="0" nodeType="withEffect">
                                  <p:stCondLst>
                                    <p:cond delay="0"/>
                                  </p:stCondLst>
                                  <p:childTnLst>
                                    <p:set>
                                      <p:cBhvr>
                                        <p:cTn id="190" dur="1" fill="hold">
                                          <p:stCondLst>
                                            <p:cond delay="0"/>
                                          </p:stCondLst>
                                        </p:cTn>
                                        <p:tgtEl>
                                          <p:spTgt spid="38"/>
                                        </p:tgtEl>
                                        <p:attrNameLst>
                                          <p:attrName>style.visibility</p:attrName>
                                        </p:attrNameLst>
                                      </p:cBhvr>
                                      <p:to>
                                        <p:strVal val="visible"/>
                                      </p:to>
                                    </p:set>
                                    <p:animEffect transition="in" filter="barn(inHorizontal)">
                                      <p:cBhvr>
                                        <p:cTn id="191" dur="3000"/>
                                        <p:tgtEl>
                                          <p:spTgt spid="38"/>
                                        </p:tgtEl>
                                      </p:cBhvr>
                                    </p:animEffect>
                                  </p:childTnLst>
                                </p:cTn>
                              </p:par>
                              <p:par>
                                <p:cTn id="192" presetID="16" presetClass="entr" presetSubtype="26" fill="hold" grpId="0" nodeType="withEffect">
                                  <p:stCondLst>
                                    <p:cond delay="0"/>
                                  </p:stCondLst>
                                  <p:childTnLst>
                                    <p:set>
                                      <p:cBhvr>
                                        <p:cTn id="193" dur="1" fill="hold">
                                          <p:stCondLst>
                                            <p:cond delay="0"/>
                                          </p:stCondLst>
                                        </p:cTn>
                                        <p:tgtEl>
                                          <p:spTgt spid="39"/>
                                        </p:tgtEl>
                                        <p:attrNameLst>
                                          <p:attrName>style.visibility</p:attrName>
                                        </p:attrNameLst>
                                      </p:cBhvr>
                                      <p:to>
                                        <p:strVal val="visible"/>
                                      </p:to>
                                    </p:set>
                                    <p:animEffect transition="in" filter="barn(inHorizontal)">
                                      <p:cBhvr>
                                        <p:cTn id="194" dur="3000"/>
                                        <p:tgtEl>
                                          <p:spTgt spid="39"/>
                                        </p:tgtEl>
                                      </p:cBhvr>
                                    </p:animEffect>
                                  </p:childTnLst>
                                </p:cTn>
                              </p:par>
                              <p:par>
                                <p:cTn id="195" presetID="16" presetClass="entr" presetSubtype="26" fill="hold" grpId="0" nodeType="withEffect">
                                  <p:stCondLst>
                                    <p:cond delay="0"/>
                                  </p:stCondLst>
                                  <p:childTnLst>
                                    <p:set>
                                      <p:cBhvr>
                                        <p:cTn id="196" dur="1" fill="hold">
                                          <p:stCondLst>
                                            <p:cond delay="0"/>
                                          </p:stCondLst>
                                        </p:cTn>
                                        <p:tgtEl>
                                          <p:spTgt spid="40"/>
                                        </p:tgtEl>
                                        <p:attrNameLst>
                                          <p:attrName>style.visibility</p:attrName>
                                        </p:attrNameLst>
                                      </p:cBhvr>
                                      <p:to>
                                        <p:strVal val="visible"/>
                                      </p:to>
                                    </p:set>
                                    <p:animEffect transition="in" filter="barn(inHorizontal)">
                                      <p:cBhvr>
                                        <p:cTn id="197" dur="3000"/>
                                        <p:tgtEl>
                                          <p:spTgt spid="40"/>
                                        </p:tgtEl>
                                      </p:cBhvr>
                                    </p:animEffect>
                                  </p:childTnLst>
                                </p:cTn>
                              </p:par>
                              <p:par>
                                <p:cTn id="198" presetID="16" presetClass="entr" presetSubtype="26" fill="hold" grpId="0" nodeType="withEffect">
                                  <p:stCondLst>
                                    <p:cond delay="0"/>
                                  </p:stCondLst>
                                  <p:childTnLst>
                                    <p:set>
                                      <p:cBhvr>
                                        <p:cTn id="199" dur="1" fill="hold">
                                          <p:stCondLst>
                                            <p:cond delay="0"/>
                                          </p:stCondLst>
                                        </p:cTn>
                                        <p:tgtEl>
                                          <p:spTgt spid="41"/>
                                        </p:tgtEl>
                                        <p:attrNameLst>
                                          <p:attrName>style.visibility</p:attrName>
                                        </p:attrNameLst>
                                      </p:cBhvr>
                                      <p:to>
                                        <p:strVal val="visible"/>
                                      </p:to>
                                    </p:set>
                                    <p:animEffect transition="in" filter="barn(inHorizontal)">
                                      <p:cBhvr>
                                        <p:cTn id="200" dur="3000"/>
                                        <p:tgtEl>
                                          <p:spTgt spid="41"/>
                                        </p:tgtEl>
                                      </p:cBhvr>
                                    </p:animEffect>
                                  </p:childTnLst>
                                </p:cTn>
                              </p:par>
                              <p:par>
                                <p:cTn id="201" presetID="16" presetClass="entr" presetSubtype="26" fill="hold" grpId="0" nodeType="withEffect">
                                  <p:stCondLst>
                                    <p:cond delay="0"/>
                                  </p:stCondLst>
                                  <p:childTnLst>
                                    <p:set>
                                      <p:cBhvr>
                                        <p:cTn id="202" dur="1" fill="hold">
                                          <p:stCondLst>
                                            <p:cond delay="0"/>
                                          </p:stCondLst>
                                        </p:cTn>
                                        <p:tgtEl>
                                          <p:spTgt spid="42"/>
                                        </p:tgtEl>
                                        <p:attrNameLst>
                                          <p:attrName>style.visibility</p:attrName>
                                        </p:attrNameLst>
                                      </p:cBhvr>
                                      <p:to>
                                        <p:strVal val="visible"/>
                                      </p:to>
                                    </p:set>
                                    <p:animEffect transition="in" filter="barn(inHorizontal)">
                                      <p:cBhvr>
                                        <p:cTn id="203" dur="3000"/>
                                        <p:tgtEl>
                                          <p:spTgt spid="42"/>
                                        </p:tgtEl>
                                      </p:cBhvr>
                                    </p:animEffect>
                                  </p:childTnLst>
                                </p:cTn>
                              </p:par>
                              <p:par>
                                <p:cTn id="204" presetID="16" presetClass="entr" presetSubtype="26" fill="hold" grpId="0" nodeType="withEffect">
                                  <p:stCondLst>
                                    <p:cond delay="0"/>
                                  </p:stCondLst>
                                  <p:childTnLst>
                                    <p:set>
                                      <p:cBhvr>
                                        <p:cTn id="205" dur="1" fill="hold">
                                          <p:stCondLst>
                                            <p:cond delay="0"/>
                                          </p:stCondLst>
                                        </p:cTn>
                                        <p:tgtEl>
                                          <p:spTgt spid="43"/>
                                        </p:tgtEl>
                                        <p:attrNameLst>
                                          <p:attrName>style.visibility</p:attrName>
                                        </p:attrNameLst>
                                      </p:cBhvr>
                                      <p:to>
                                        <p:strVal val="visible"/>
                                      </p:to>
                                    </p:set>
                                    <p:animEffect transition="in" filter="barn(inHorizontal)">
                                      <p:cBhvr>
                                        <p:cTn id="206" dur="3000"/>
                                        <p:tgtEl>
                                          <p:spTgt spid="43"/>
                                        </p:tgtEl>
                                      </p:cBhvr>
                                    </p:animEffect>
                                  </p:childTnLst>
                                </p:cTn>
                              </p:par>
                              <p:par>
                                <p:cTn id="207" presetID="16" presetClass="entr" presetSubtype="26" fill="hold" grpId="0" nodeType="withEffect">
                                  <p:stCondLst>
                                    <p:cond delay="0"/>
                                  </p:stCondLst>
                                  <p:childTnLst>
                                    <p:set>
                                      <p:cBhvr>
                                        <p:cTn id="208" dur="1" fill="hold">
                                          <p:stCondLst>
                                            <p:cond delay="0"/>
                                          </p:stCondLst>
                                        </p:cTn>
                                        <p:tgtEl>
                                          <p:spTgt spid="44"/>
                                        </p:tgtEl>
                                        <p:attrNameLst>
                                          <p:attrName>style.visibility</p:attrName>
                                        </p:attrNameLst>
                                      </p:cBhvr>
                                      <p:to>
                                        <p:strVal val="visible"/>
                                      </p:to>
                                    </p:set>
                                    <p:animEffect transition="in" filter="barn(inHorizontal)">
                                      <p:cBhvr>
                                        <p:cTn id="209" dur="3000"/>
                                        <p:tgtEl>
                                          <p:spTgt spid="44"/>
                                        </p:tgtEl>
                                      </p:cBhvr>
                                    </p:animEffect>
                                  </p:childTnLst>
                                </p:cTn>
                              </p:par>
                              <p:par>
                                <p:cTn id="210" presetID="16" presetClass="entr" presetSubtype="26" fill="hold" grpId="0" nodeType="withEffect">
                                  <p:stCondLst>
                                    <p:cond delay="0"/>
                                  </p:stCondLst>
                                  <p:childTnLst>
                                    <p:set>
                                      <p:cBhvr>
                                        <p:cTn id="211" dur="1" fill="hold">
                                          <p:stCondLst>
                                            <p:cond delay="0"/>
                                          </p:stCondLst>
                                        </p:cTn>
                                        <p:tgtEl>
                                          <p:spTgt spid="45"/>
                                        </p:tgtEl>
                                        <p:attrNameLst>
                                          <p:attrName>style.visibility</p:attrName>
                                        </p:attrNameLst>
                                      </p:cBhvr>
                                      <p:to>
                                        <p:strVal val="visible"/>
                                      </p:to>
                                    </p:set>
                                    <p:animEffect transition="in" filter="barn(inHorizontal)">
                                      <p:cBhvr>
                                        <p:cTn id="212" dur="3000"/>
                                        <p:tgtEl>
                                          <p:spTgt spid="45"/>
                                        </p:tgtEl>
                                      </p:cBhvr>
                                    </p:animEffect>
                                  </p:childTnLst>
                                </p:cTn>
                              </p:par>
                              <p:par>
                                <p:cTn id="213" presetID="16" presetClass="entr" presetSubtype="26" fill="hold" grpId="0" nodeType="withEffect">
                                  <p:stCondLst>
                                    <p:cond delay="0"/>
                                  </p:stCondLst>
                                  <p:childTnLst>
                                    <p:set>
                                      <p:cBhvr>
                                        <p:cTn id="214" dur="1" fill="hold">
                                          <p:stCondLst>
                                            <p:cond delay="0"/>
                                          </p:stCondLst>
                                        </p:cTn>
                                        <p:tgtEl>
                                          <p:spTgt spid="46"/>
                                        </p:tgtEl>
                                        <p:attrNameLst>
                                          <p:attrName>style.visibility</p:attrName>
                                        </p:attrNameLst>
                                      </p:cBhvr>
                                      <p:to>
                                        <p:strVal val="visible"/>
                                      </p:to>
                                    </p:set>
                                    <p:animEffect transition="in" filter="barn(inHorizontal)">
                                      <p:cBhvr>
                                        <p:cTn id="215" dur="3000"/>
                                        <p:tgtEl>
                                          <p:spTgt spid="46"/>
                                        </p:tgtEl>
                                      </p:cBhvr>
                                    </p:animEffect>
                                  </p:childTnLst>
                                </p:cTn>
                              </p:par>
                              <p:par>
                                <p:cTn id="216" presetID="2" presetClass="entr" presetSubtype="4" fill="hold" grpId="1" nodeType="withEffect">
                                  <p:stCondLst>
                                    <p:cond delay="0"/>
                                  </p:stCondLst>
                                  <p:childTnLst>
                                    <p:set>
                                      <p:cBhvr>
                                        <p:cTn id="217" dur="1" fill="hold">
                                          <p:stCondLst>
                                            <p:cond delay="0"/>
                                          </p:stCondLst>
                                        </p:cTn>
                                        <p:tgtEl>
                                          <p:spTgt spid="34"/>
                                        </p:tgtEl>
                                        <p:attrNameLst>
                                          <p:attrName>style.visibility</p:attrName>
                                        </p:attrNameLst>
                                      </p:cBhvr>
                                      <p:to>
                                        <p:strVal val="visible"/>
                                      </p:to>
                                    </p:set>
                                    <p:anim calcmode="lin" valueType="num">
                                      <p:cBhvr additive="base">
                                        <p:cTn id="218" dur="3000" fill="hold"/>
                                        <p:tgtEl>
                                          <p:spTgt spid="34"/>
                                        </p:tgtEl>
                                        <p:attrNameLst>
                                          <p:attrName>ppt_x</p:attrName>
                                        </p:attrNameLst>
                                      </p:cBhvr>
                                      <p:tavLst>
                                        <p:tav tm="0">
                                          <p:val>
                                            <p:strVal val="#ppt_x"/>
                                          </p:val>
                                        </p:tav>
                                        <p:tav tm="100000">
                                          <p:val>
                                            <p:strVal val="#ppt_x"/>
                                          </p:val>
                                        </p:tav>
                                      </p:tavLst>
                                    </p:anim>
                                    <p:anim calcmode="lin" valueType="num">
                                      <p:cBhvr additive="base">
                                        <p:cTn id="219" dur="3000" fill="hold"/>
                                        <p:tgtEl>
                                          <p:spTgt spid="34"/>
                                        </p:tgtEl>
                                        <p:attrNameLst>
                                          <p:attrName>ppt_y</p:attrName>
                                        </p:attrNameLst>
                                      </p:cBhvr>
                                      <p:tavLst>
                                        <p:tav tm="0">
                                          <p:val>
                                            <p:strVal val="1+#ppt_h/2"/>
                                          </p:val>
                                        </p:tav>
                                        <p:tav tm="100000">
                                          <p:val>
                                            <p:strVal val="#ppt_y"/>
                                          </p:val>
                                        </p:tav>
                                      </p:tavLst>
                                    </p:anim>
                                  </p:childTnLst>
                                </p:cTn>
                              </p:par>
                              <p:par>
                                <p:cTn id="220" presetID="2" presetClass="entr" presetSubtype="4" fill="hold" grpId="1" nodeType="withEffect">
                                  <p:stCondLst>
                                    <p:cond delay="0"/>
                                  </p:stCondLst>
                                  <p:childTnLst>
                                    <p:set>
                                      <p:cBhvr>
                                        <p:cTn id="221" dur="1" fill="hold">
                                          <p:stCondLst>
                                            <p:cond delay="0"/>
                                          </p:stCondLst>
                                        </p:cTn>
                                        <p:tgtEl>
                                          <p:spTgt spid="35"/>
                                        </p:tgtEl>
                                        <p:attrNameLst>
                                          <p:attrName>style.visibility</p:attrName>
                                        </p:attrNameLst>
                                      </p:cBhvr>
                                      <p:to>
                                        <p:strVal val="visible"/>
                                      </p:to>
                                    </p:set>
                                    <p:anim calcmode="lin" valueType="num">
                                      <p:cBhvr additive="base">
                                        <p:cTn id="222" dur="3000" fill="hold"/>
                                        <p:tgtEl>
                                          <p:spTgt spid="35"/>
                                        </p:tgtEl>
                                        <p:attrNameLst>
                                          <p:attrName>ppt_x</p:attrName>
                                        </p:attrNameLst>
                                      </p:cBhvr>
                                      <p:tavLst>
                                        <p:tav tm="0">
                                          <p:val>
                                            <p:strVal val="#ppt_x"/>
                                          </p:val>
                                        </p:tav>
                                        <p:tav tm="100000">
                                          <p:val>
                                            <p:strVal val="#ppt_x"/>
                                          </p:val>
                                        </p:tav>
                                      </p:tavLst>
                                    </p:anim>
                                    <p:anim calcmode="lin" valueType="num">
                                      <p:cBhvr additive="base">
                                        <p:cTn id="223" dur="3000" fill="hold"/>
                                        <p:tgtEl>
                                          <p:spTgt spid="35"/>
                                        </p:tgtEl>
                                        <p:attrNameLst>
                                          <p:attrName>ppt_y</p:attrName>
                                        </p:attrNameLst>
                                      </p:cBhvr>
                                      <p:tavLst>
                                        <p:tav tm="0">
                                          <p:val>
                                            <p:strVal val="1+#ppt_h/2"/>
                                          </p:val>
                                        </p:tav>
                                        <p:tav tm="100000">
                                          <p:val>
                                            <p:strVal val="#ppt_y"/>
                                          </p:val>
                                        </p:tav>
                                      </p:tavLst>
                                    </p:anim>
                                  </p:childTnLst>
                                </p:cTn>
                              </p:par>
                              <p:par>
                                <p:cTn id="224" presetID="2" presetClass="entr" presetSubtype="4" fill="hold" grpId="1" nodeType="withEffect">
                                  <p:stCondLst>
                                    <p:cond delay="0"/>
                                  </p:stCondLst>
                                  <p:childTnLst>
                                    <p:set>
                                      <p:cBhvr>
                                        <p:cTn id="225" dur="1" fill="hold">
                                          <p:stCondLst>
                                            <p:cond delay="0"/>
                                          </p:stCondLst>
                                        </p:cTn>
                                        <p:tgtEl>
                                          <p:spTgt spid="36"/>
                                        </p:tgtEl>
                                        <p:attrNameLst>
                                          <p:attrName>style.visibility</p:attrName>
                                        </p:attrNameLst>
                                      </p:cBhvr>
                                      <p:to>
                                        <p:strVal val="visible"/>
                                      </p:to>
                                    </p:set>
                                    <p:anim calcmode="lin" valueType="num">
                                      <p:cBhvr additive="base">
                                        <p:cTn id="226" dur="3000" fill="hold"/>
                                        <p:tgtEl>
                                          <p:spTgt spid="36"/>
                                        </p:tgtEl>
                                        <p:attrNameLst>
                                          <p:attrName>ppt_x</p:attrName>
                                        </p:attrNameLst>
                                      </p:cBhvr>
                                      <p:tavLst>
                                        <p:tav tm="0">
                                          <p:val>
                                            <p:strVal val="#ppt_x"/>
                                          </p:val>
                                        </p:tav>
                                        <p:tav tm="100000">
                                          <p:val>
                                            <p:strVal val="#ppt_x"/>
                                          </p:val>
                                        </p:tav>
                                      </p:tavLst>
                                    </p:anim>
                                    <p:anim calcmode="lin" valueType="num">
                                      <p:cBhvr additive="base">
                                        <p:cTn id="227" dur="3000" fill="hold"/>
                                        <p:tgtEl>
                                          <p:spTgt spid="36"/>
                                        </p:tgtEl>
                                        <p:attrNameLst>
                                          <p:attrName>ppt_y</p:attrName>
                                        </p:attrNameLst>
                                      </p:cBhvr>
                                      <p:tavLst>
                                        <p:tav tm="0">
                                          <p:val>
                                            <p:strVal val="1+#ppt_h/2"/>
                                          </p:val>
                                        </p:tav>
                                        <p:tav tm="100000">
                                          <p:val>
                                            <p:strVal val="#ppt_y"/>
                                          </p:val>
                                        </p:tav>
                                      </p:tavLst>
                                    </p:anim>
                                  </p:childTnLst>
                                </p:cTn>
                              </p:par>
                              <p:par>
                                <p:cTn id="228" presetID="2" presetClass="entr" presetSubtype="4" fill="hold" grpId="1" nodeType="withEffect">
                                  <p:stCondLst>
                                    <p:cond delay="0"/>
                                  </p:stCondLst>
                                  <p:childTnLst>
                                    <p:set>
                                      <p:cBhvr>
                                        <p:cTn id="229" dur="1" fill="hold">
                                          <p:stCondLst>
                                            <p:cond delay="0"/>
                                          </p:stCondLst>
                                        </p:cTn>
                                        <p:tgtEl>
                                          <p:spTgt spid="37"/>
                                        </p:tgtEl>
                                        <p:attrNameLst>
                                          <p:attrName>style.visibility</p:attrName>
                                        </p:attrNameLst>
                                      </p:cBhvr>
                                      <p:to>
                                        <p:strVal val="visible"/>
                                      </p:to>
                                    </p:set>
                                    <p:anim calcmode="lin" valueType="num">
                                      <p:cBhvr additive="base">
                                        <p:cTn id="230" dur="3000" fill="hold"/>
                                        <p:tgtEl>
                                          <p:spTgt spid="37"/>
                                        </p:tgtEl>
                                        <p:attrNameLst>
                                          <p:attrName>ppt_x</p:attrName>
                                        </p:attrNameLst>
                                      </p:cBhvr>
                                      <p:tavLst>
                                        <p:tav tm="0">
                                          <p:val>
                                            <p:strVal val="#ppt_x"/>
                                          </p:val>
                                        </p:tav>
                                        <p:tav tm="100000">
                                          <p:val>
                                            <p:strVal val="#ppt_x"/>
                                          </p:val>
                                        </p:tav>
                                      </p:tavLst>
                                    </p:anim>
                                    <p:anim calcmode="lin" valueType="num">
                                      <p:cBhvr additive="base">
                                        <p:cTn id="231" dur="3000" fill="hold"/>
                                        <p:tgtEl>
                                          <p:spTgt spid="37"/>
                                        </p:tgtEl>
                                        <p:attrNameLst>
                                          <p:attrName>ppt_y</p:attrName>
                                        </p:attrNameLst>
                                      </p:cBhvr>
                                      <p:tavLst>
                                        <p:tav tm="0">
                                          <p:val>
                                            <p:strVal val="1+#ppt_h/2"/>
                                          </p:val>
                                        </p:tav>
                                        <p:tav tm="100000">
                                          <p:val>
                                            <p:strVal val="#ppt_y"/>
                                          </p:val>
                                        </p:tav>
                                      </p:tavLst>
                                    </p:anim>
                                  </p:childTnLst>
                                </p:cTn>
                              </p:par>
                              <p:par>
                                <p:cTn id="232" presetID="2" presetClass="entr" presetSubtype="4" fill="hold" grpId="1" nodeType="withEffect">
                                  <p:stCondLst>
                                    <p:cond delay="0"/>
                                  </p:stCondLst>
                                  <p:childTnLst>
                                    <p:set>
                                      <p:cBhvr>
                                        <p:cTn id="233" dur="1" fill="hold">
                                          <p:stCondLst>
                                            <p:cond delay="0"/>
                                          </p:stCondLst>
                                        </p:cTn>
                                        <p:tgtEl>
                                          <p:spTgt spid="38"/>
                                        </p:tgtEl>
                                        <p:attrNameLst>
                                          <p:attrName>style.visibility</p:attrName>
                                        </p:attrNameLst>
                                      </p:cBhvr>
                                      <p:to>
                                        <p:strVal val="visible"/>
                                      </p:to>
                                    </p:set>
                                    <p:anim calcmode="lin" valueType="num">
                                      <p:cBhvr additive="base">
                                        <p:cTn id="234" dur="3000" fill="hold"/>
                                        <p:tgtEl>
                                          <p:spTgt spid="38"/>
                                        </p:tgtEl>
                                        <p:attrNameLst>
                                          <p:attrName>ppt_x</p:attrName>
                                        </p:attrNameLst>
                                      </p:cBhvr>
                                      <p:tavLst>
                                        <p:tav tm="0">
                                          <p:val>
                                            <p:strVal val="#ppt_x"/>
                                          </p:val>
                                        </p:tav>
                                        <p:tav tm="100000">
                                          <p:val>
                                            <p:strVal val="#ppt_x"/>
                                          </p:val>
                                        </p:tav>
                                      </p:tavLst>
                                    </p:anim>
                                    <p:anim calcmode="lin" valueType="num">
                                      <p:cBhvr additive="base">
                                        <p:cTn id="235" dur="3000" fill="hold"/>
                                        <p:tgtEl>
                                          <p:spTgt spid="38"/>
                                        </p:tgtEl>
                                        <p:attrNameLst>
                                          <p:attrName>ppt_y</p:attrName>
                                        </p:attrNameLst>
                                      </p:cBhvr>
                                      <p:tavLst>
                                        <p:tav tm="0">
                                          <p:val>
                                            <p:strVal val="1+#ppt_h/2"/>
                                          </p:val>
                                        </p:tav>
                                        <p:tav tm="100000">
                                          <p:val>
                                            <p:strVal val="#ppt_y"/>
                                          </p:val>
                                        </p:tav>
                                      </p:tavLst>
                                    </p:anim>
                                  </p:childTnLst>
                                </p:cTn>
                              </p:par>
                              <p:par>
                                <p:cTn id="236" presetID="2" presetClass="entr" presetSubtype="4" fill="hold" grpId="1" nodeType="withEffect">
                                  <p:stCondLst>
                                    <p:cond delay="0"/>
                                  </p:stCondLst>
                                  <p:childTnLst>
                                    <p:set>
                                      <p:cBhvr>
                                        <p:cTn id="237" dur="1" fill="hold">
                                          <p:stCondLst>
                                            <p:cond delay="0"/>
                                          </p:stCondLst>
                                        </p:cTn>
                                        <p:tgtEl>
                                          <p:spTgt spid="39"/>
                                        </p:tgtEl>
                                        <p:attrNameLst>
                                          <p:attrName>style.visibility</p:attrName>
                                        </p:attrNameLst>
                                      </p:cBhvr>
                                      <p:to>
                                        <p:strVal val="visible"/>
                                      </p:to>
                                    </p:set>
                                    <p:anim calcmode="lin" valueType="num">
                                      <p:cBhvr additive="base">
                                        <p:cTn id="238" dur="3000" fill="hold"/>
                                        <p:tgtEl>
                                          <p:spTgt spid="39"/>
                                        </p:tgtEl>
                                        <p:attrNameLst>
                                          <p:attrName>ppt_x</p:attrName>
                                        </p:attrNameLst>
                                      </p:cBhvr>
                                      <p:tavLst>
                                        <p:tav tm="0">
                                          <p:val>
                                            <p:strVal val="#ppt_x"/>
                                          </p:val>
                                        </p:tav>
                                        <p:tav tm="100000">
                                          <p:val>
                                            <p:strVal val="#ppt_x"/>
                                          </p:val>
                                        </p:tav>
                                      </p:tavLst>
                                    </p:anim>
                                    <p:anim calcmode="lin" valueType="num">
                                      <p:cBhvr additive="base">
                                        <p:cTn id="239" dur="3000" fill="hold"/>
                                        <p:tgtEl>
                                          <p:spTgt spid="39"/>
                                        </p:tgtEl>
                                        <p:attrNameLst>
                                          <p:attrName>ppt_y</p:attrName>
                                        </p:attrNameLst>
                                      </p:cBhvr>
                                      <p:tavLst>
                                        <p:tav tm="0">
                                          <p:val>
                                            <p:strVal val="1+#ppt_h/2"/>
                                          </p:val>
                                        </p:tav>
                                        <p:tav tm="100000">
                                          <p:val>
                                            <p:strVal val="#ppt_y"/>
                                          </p:val>
                                        </p:tav>
                                      </p:tavLst>
                                    </p:anim>
                                  </p:childTnLst>
                                </p:cTn>
                              </p:par>
                              <p:par>
                                <p:cTn id="240" presetID="2" presetClass="entr" presetSubtype="4" fill="hold" grpId="1" nodeType="withEffect">
                                  <p:stCondLst>
                                    <p:cond delay="0"/>
                                  </p:stCondLst>
                                  <p:childTnLst>
                                    <p:set>
                                      <p:cBhvr>
                                        <p:cTn id="241" dur="1" fill="hold">
                                          <p:stCondLst>
                                            <p:cond delay="0"/>
                                          </p:stCondLst>
                                        </p:cTn>
                                        <p:tgtEl>
                                          <p:spTgt spid="40"/>
                                        </p:tgtEl>
                                        <p:attrNameLst>
                                          <p:attrName>style.visibility</p:attrName>
                                        </p:attrNameLst>
                                      </p:cBhvr>
                                      <p:to>
                                        <p:strVal val="visible"/>
                                      </p:to>
                                    </p:set>
                                    <p:anim calcmode="lin" valueType="num">
                                      <p:cBhvr additive="base">
                                        <p:cTn id="242" dur="3000" fill="hold"/>
                                        <p:tgtEl>
                                          <p:spTgt spid="40"/>
                                        </p:tgtEl>
                                        <p:attrNameLst>
                                          <p:attrName>ppt_x</p:attrName>
                                        </p:attrNameLst>
                                      </p:cBhvr>
                                      <p:tavLst>
                                        <p:tav tm="0">
                                          <p:val>
                                            <p:strVal val="#ppt_x"/>
                                          </p:val>
                                        </p:tav>
                                        <p:tav tm="100000">
                                          <p:val>
                                            <p:strVal val="#ppt_x"/>
                                          </p:val>
                                        </p:tav>
                                      </p:tavLst>
                                    </p:anim>
                                    <p:anim calcmode="lin" valueType="num">
                                      <p:cBhvr additive="base">
                                        <p:cTn id="243" dur="3000" fill="hold"/>
                                        <p:tgtEl>
                                          <p:spTgt spid="40"/>
                                        </p:tgtEl>
                                        <p:attrNameLst>
                                          <p:attrName>ppt_y</p:attrName>
                                        </p:attrNameLst>
                                      </p:cBhvr>
                                      <p:tavLst>
                                        <p:tav tm="0">
                                          <p:val>
                                            <p:strVal val="1+#ppt_h/2"/>
                                          </p:val>
                                        </p:tav>
                                        <p:tav tm="100000">
                                          <p:val>
                                            <p:strVal val="#ppt_y"/>
                                          </p:val>
                                        </p:tav>
                                      </p:tavLst>
                                    </p:anim>
                                  </p:childTnLst>
                                </p:cTn>
                              </p:par>
                              <p:par>
                                <p:cTn id="244" presetID="2" presetClass="entr" presetSubtype="4" fill="hold" grpId="1" nodeType="withEffect">
                                  <p:stCondLst>
                                    <p:cond delay="0"/>
                                  </p:stCondLst>
                                  <p:childTnLst>
                                    <p:set>
                                      <p:cBhvr>
                                        <p:cTn id="245" dur="1" fill="hold">
                                          <p:stCondLst>
                                            <p:cond delay="0"/>
                                          </p:stCondLst>
                                        </p:cTn>
                                        <p:tgtEl>
                                          <p:spTgt spid="41"/>
                                        </p:tgtEl>
                                        <p:attrNameLst>
                                          <p:attrName>style.visibility</p:attrName>
                                        </p:attrNameLst>
                                      </p:cBhvr>
                                      <p:to>
                                        <p:strVal val="visible"/>
                                      </p:to>
                                    </p:set>
                                    <p:anim calcmode="lin" valueType="num">
                                      <p:cBhvr additive="base">
                                        <p:cTn id="246" dur="3000" fill="hold"/>
                                        <p:tgtEl>
                                          <p:spTgt spid="41"/>
                                        </p:tgtEl>
                                        <p:attrNameLst>
                                          <p:attrName>ppt_x</p:attrName>
                                        </p:attrNameLst>
                                      </p:cBhvr>
                                      <p:tavLst>
                                        <p:tav tm="0">
                                          <p:val>
                                            <p:strVal val="#ppt_x"/>
                                          </p:val>
                                        </p:tav>
                                        <p:tav tm="100000">
                                          <p:val>
                                            <p:strVal val="#ppt_x"/>
                                          </p:val>
                                        </p:tav>
                                      </p:tavLst>
                                    </p:anim>
                                    <p:anim calcmode="lin" valueType="num">
                                      <p:cBhvr additive="base">
                                        <p:cTn id="247" dur="3000" fill="hold"/>
                                        <p:tgtEl>
                                          <p:spTgt spid="41"/>
                                        </p:tgtEl>
                                        <p:attrNameLst>
                                          <p:attrName>ppt_y</p:attrName>
                                        </p:attrNameLst>
                                      </p:cBhvr>
                                      <p:tavLst>
                                        <p:tav tm="0">
                                          <p:val>
                                            <p:strVal val="1+#ppt_h/2"/>
                                          </p:val>
                                        </p:tav>
                                        <p:tav tm="100000">
                                          <p:val>
                                            <p:strVal val="#ppt_y"/>
                                          </p:val>
                                        </p:tav>
                                      </p:tavLst>
                                    </p:anim>
                                  </p:childTnLst>
                                </p:cTn>
                              </p:par>
                              <p:par>
                                <p:cTn id="248" presetID="2" presetClass="entr" presetSubtype="4" fill="hold" grpId="1" nodeType="withEffect">
                                  <p:stCondLst>
                                    <p:cond delay="0"/>
                                  </p:stCondLst>
                                  <p:childTnLst>
                                    <p:set>
                                      <p:cBhvr>
                                        <p:cTn id="249" dur="1" fill="hold">
                                          <p:stCondLst>
                                            <p:cond delay="0"/>
                                          </p:stCondLst>
                                        </p:cTn>
                                        <p:tgtEl>
                                          <p:spTgt spid="42"/>
                                        </p:tgtEl>
                                        <p:attrNameLst>
                                          <p:attrName>style.visibility</p:attrName>
                                        </p:attrNameLst>
                                      </p:cBhvr>
                                      <p:to>
                                        <p:strVal val="visible"/>
                                      </p:to>
                                    </p:set>
                                    <p:anim calcmode="lin" valueType="num">
                                      <p:cBhvr additive="base">
                                        <p:cTn id="250" dur="3000" fill="hold"/>
                                        <p:tgtEl>
                                          <p:spTgt spid="42"/>
                                        </p:tgtEl>
                                        <p:attrNameLst>
                                          <p:attrName>ppt_x</p:attrName>
                                        </p:attrNameLst>
                                      </p:cBhvr>
                                      <p:tavLst>
                                        <p:tav tm="0">
                                          <p:val>
                                            <p:strVal val="#ppt_x"/>
                                          </p:val>
                                        </p:tav>
                                        <p:tav tm="100000">
                                          <p:val>
                                            <p:strVal val="#ppt_x"/>
                                          </p:val>
                                        </p:tav>
                                      </p:tavLst>
                                    </p:anim>
                                    <p:anim calcmode="lin" valueType="num">
                                      <p:cBhvr additive="base">
                                        <p:cTn id="251" dur="3000" fill="hold"/>
                                        <p:tgtEl>
                                          <p:spTgt spid="42"/>
                                        </p:tgtEl>
                                        <p:attrNameLst>
                                          <p:attrName>ppt_y</p:attrName>
                                        </p:attrNameLst>
                                      </p:cBhvr>
                                      <p:tavLst>
                                        <p:tav tm="0">
                                          <p:val>
                                            <p:strVal val="1+#ppt_h/2"/>
                                          </p:val>
                                        </p:tav>
                                        <p:tav tm="100000">
                                          <p:val>
                                            <p:strVal val="#ppt_y"/>
                                          </p:val>
                                        </p:tav>
                                      </p:tavLst>
                                    </p:anim>
                                  </p:childTnLst>
                                </p:cTn>
                              </p:par>
                              <p:par>
                                <p:cTn id="252" presetID="2" presetClass="entr" presetSubtype="4" fill="hold" grpId="1" nodeType="withEffect">
                                  <p:stCondLst>
                                    <p:cond delay="0"/>
                                  </p:stCondLst>
                                  <p:childTnLst>
                                    <p:set>
                                      <p:cBhvr>
                                        <p:cTn id="253" dur="1" fill="hold">
                                          <p:stCondLst>
                                            <p:cond delay="0"/>
                                          </p:stCondLst>
                                        </p:cTn>
                                        <p:tgtEl>
                                          <p:spTgt spid="43"/>
                                        </p:tgtEl>
                                        <p:attrNameLst>
                                          <p:attrName>style.visibility</p:attrName>
                                        </p:attrNameLst>
                                      </p:cBhvr>
                                      <p:to>
                                        <p:strVal val="visible"/>
                                      </p:to>
                                    </p:set>
                                    <p:anim calcmode="lin" valueType="num">
                                      <p:cBhvr additive="base">
                                        <p:cTn id="254" dur="3000" fill="hold"/>
                                        <p:tgtEl>
                                          <p:spTgt spid="43"/>
                                        </p:tgtEl>
                                        <p:attrNameLst>
                                          <p:attrName>ppt_x</p:attrName>
                                        </p:attrNameLst>
                                      </p:cBhvr>
                                      <p:tavLst>
                                        <p:tav tm="0">
                                          <p:val>
                                            <p:strVal val="#ppt_x"/>
                                          </p:val>
                                        </p:tav>
                                        <p:tav tm="100000">
                                          <p:val>
                                            <p:strVal val="#ppt_x"/>
                                          </p:val>
                                        </p:tav>
                                      </p:tavLst>
                                    </p:anim>
                                    <p:anim calcmode="lin" valueType="num">
                                      <p:cBhvr additive="base">
                                        <p:cTn id="255" dur="3000" fill="hold"/>
                                        <p:tgtEl>
                                          <p:spTgt spid="43"/>
                                        </p:tgtEl>
                                        <p:attrNameLst>
                                          <p:attrName>ppt_y</p:attrName>
                                        </p:attrNameLst>
                                      </p:cBhvr>
                                      <p:tavLst>
                                        <p:tav tm="0">
                                          <p:val>
                                            <p:strVal val="1+#ppt_h/2"/>
                                          </p:val>
                                        </p:tav>
                                        <p:tav tm="100000">
                                          <p:val>
                                            <p:strVal val="#ppt_y"/>
                                          </p:val>
                                        </p:tav>
                                      </p:tavLst>
                                    </p:anim>
                                  </p:childTnLst>
                                </p:cTn>
                              </p:par>
                              <p:par>
                                <p:cTn id="256" presetID="2" presetClass="entr" presetSubtype="4" fill="hold" grpId="1" nodeType="withEffect">
                                  <p:stCondLst>
                                    <p:cond delay="0"/>
                                  </p:stCondLst>
                                  <p:childTnLst>
                                    <p:set>
                                      <p:cBhvr>
                                        <p:cTn id="257" dur="1" fill="hold">
                                          <p:stCondLst>
                                            <p:cond delay="0"/>
                                          </p:stCondLst>
                                        </p:cTn>
                                        <p:tgtEl>
                                          <p:spTgt spid="44"/>
                                        </p:tgtEl>
                                        <p:attrNameLst>
                                          <p:attrName>style.visibility</p:attrName>
                                        </p:attrNameLst>
                                      </p:cBhvr>
                                      <p:to>
                                        <p:strVal val="visible"/>
                                      </p:to>
                                    </p:set>
                                    <p:anim calcmode="lin" valueType="num">
                                      <p:cBhvr additive="base">
                                        <p:cTn id="258" dur="3000" fill="hold"/>
                                        <p:tgtEl>
                                          <p:spTgt spid="44"/>
                                        </p:tgtEl>
                                        <p:attrNameLst>
                                          <p:attrName>ppt_x</p:attrName>
                                        </p:attrNameLst>
                                      </p:cBhvr>
                                      <p:tavLst>
                                        <p:tav tm="0">
                                          <p:val>
                                            <p:strVal val="#ppt_x"/>
                                          </p:val>
                                        </p:tav>
                                        <p:tav tm="100000">
                                          <p:val>
                                            <p:strVal val="#ppt_x"/>
                                          </p:val>
                                        </p:tav>
                                      </p:tavLst>
                                    </p:anim>
                                    <p:anim calcmode="lin" valueType="num">
                                      <p:cBhvr additive="base">
                                        <p:cTn id="259" dur="3000" fill="hold"/>
                                        <p:tgtEl>
                                          <p:spTgt spid="44"/>
                                        </p:tgtEl>
                                        <p:attrNameLst>
                                          <p:attrName>ppt_y</p:attrName>
                                        </p:attrNameLst>
                                      </p:cBhvr>
                                      <p:tavLst>
                                        <p:tav tm="0">
                                          <p:val>
                                            <p:strVal val="1+#ppt_h/2"/>
                                          </p:val>
                                        </p:tav>
                                        <p:tav tm="100000">
                                          <p:val>
                                            <p:strVal val="#ppt_y"/>
                                          </p:val>
                                        </p:tav>
                                      </p:tavLst>
                                    </p:anim>
                                  </p:childTnLst>
                                </p:cTn>
                              </p:par>
                              <p:par>
                                <p:cTn id="260" presetID="2" presetClass="entr" presetSubtype="4" fill="hold" grpId="1" nodeType="withEffect">
                                  <p:stCondLst>
                                    <p:cond delay="0"/>
                                  </p:stCondLst>
                                  <p:childTnLst>
                                    <p:set>
                                      <p:cBhvr>
                                        <p:cTn id="261" dur="1" fill="hold">
                                          <p:stCondLst>
                                            <p:cond delay="0"/>
                                          </p:stCondLst>
                                        </p:cTn>
                                        <p:tgtEl>
                                          <p:spTgt spid="45"/>
                                        </p:tgtEl>
                                        <p:attrNameLst>
                                          <p:attrName>style.visibility</p:attrName>
                                        </p:attrNameLst>
                                      </p:cBhvr>
                                      <p:to>
                                        <p:strVal val="visible"/>
                                      </p:to>
                                    </p:set>
                                    <p:anim calcmode="lin" valueType="num">
                                      <p:cBhvr additive="base">
                                        <p:cTn id="262" dur="3000" fill="hold"/>
                                        <p:tgtEl>
                                          <p:spTgt spid="45"/>
                                        </p:tgtEl>
                                        <p:attrNameLst>
                                          <p:attrName>ppt_x</p:attrName>
                                        </p:attrNameLst>
                                      </p:cBhvr>
                                      <p:tavLst>
                                        <p:tav tm="0">
                                          <p:val>
                                            <p:strVal val="#ppt_x"/>
                                          </p:val>
                                        </p:tav>
                                        <p:tav tm="100000">
                                          <p:val>
                                            <p:strVal val="#ppt_x"/>
                                          </p:val>
                                        </p:tav>
                                      </p:tavLst>
                                    </p:anim>
                                    <p:anim calcmode="lin" valueType="num">
                                      <p:cBhvr additive="base">
                                        <p:cTn id="263" dur="3000" fill="hold"/>
                                        <p:tgtEl>
                                          <p:spTgt spid="45"/>
                                        </p:tgtEl>
                                        <p:attrNameLst>
                                          <p:attrName>ppt_y</p:attrName>
                                        </p:attrNameLst>
                                      </p:cBhvr>
                                      <p:tavLst>
                                        <p:tav tm="0">
                                          <p:val>
                                            <p:strVal val="1+#ppt_h/2"/>
                                          </p:val>
                                        </p:tav>
                                        <p:tav tm="100000">
                                          <p:val>
                                            <p:strVal val="#ppt_y"/>
                                          </p:val>
                                        </p:tav>
                                      </p:tavLst>
                                    </p:anim>
                                  </p:childTnLst>
                                </p:cTn>
                              </p:par>
                              <p:par>
                                <p:cTn id="264" presetID="2" presetClass="entr" presetSubtype="4" fill="hold" grpId="1" nodeType="withEffect">
                                  <p:stCondLst>
                                    <p:cond delay="0"/>
                                  </p:stCondLst>
                                  <p:childTnLst>
                                    <p:set>
                                      <p:cBhvr>
                                        <p:cTn id="265" dur="1" fill="hold">
                                          <p:stCondLst>
                                            <p:cond delay="0"/>
                                          </p:stCondLst>
                                        </p:cTn>
                                        <p:tgtEl>
                                          <p:spTgt spid="46"/>
                                        </p:tgtEl>
                                        <p:attrNameLst>
                                          <p:attrName>style.visibility</p:attrName>
                                        </p:attrNameLst>
                                      </p:cBhvr>
                                      <p:to>
                                        <p:strVal val="visible"/>
                                      </p:to>
                                    </p:set>
                                    <p:anim calcmode="lin" valueType="num">
                                      <p:cBhvr additive="base">
                                        <p:cTn id="266" dur="3000" fill="hold"/>
                                        <p:tgtEl>
                                          <p:spTgt spid="46"/>
                                        </p:tgtEl>
                                        <p:attrNameLst>
                                          <p:attrName>ppt_x</p:attrName>
                                        </p:attrNameLst>
                                      </p:cBhvr>
                                      <p:tavLst>
                                        <p:tav tm="0">
                                          <p:val>
                                            <p:strVal val="#ppt_x"/>
                                          </p:val>
                                        </p:tav>
                                        <p:tav tm="100000">
                                          <p:val>
                                            <p:strVal val="#ppt_x"/>
                                          </p:val>
                                        </p:tav>
                                      </p:tavLst>
                                    </p:anim>
                                    <p:anim calcmode="lin" valueType="num">
                                      <p:cBhvr additive="base">
                                        <p:cTn id="267" dur="3000" fill="hold"/>
                                        <p:tgtEl>
                                          <p:spTgt spid="46"/>
                                        </p:tgtEl>
                                        <p:attrNameLst>
                                          <p:attrName>ppt_y</p:attrName>
                                        </p:attrNameLst>
                                      </p:cBhvr>
                                      <p:tavLst>
                                        <p:tav tm="0">
                                          <p:val>
                                            <p:strVal val="1+#ppt_h/2"/>
                                          </p:val>
                                        </p:tav>
                                        <p:tav tm="100000">
                                          <p:val>
                                            <p:strVal val="#ppt_y"/>
                                          </p:val>
                                        </p:tav>
                                      </p:tavLst>
                                    </p:anim>
                                  </p:childTnLst>
                                </p:cTn>
                              </p:par>
                              <p:par>
                                <p:cTn id="268" presetID="35" presetClass="entr" presetSubtype="0" fill="hold" grpId="2" nodeType="withEffect">
                                  <p:stCondLst>
                                    <p:cond delay="0"/>
                                  </p:stCondLst>
                                  <p:childTnLst>
                                    <p:set>
                                      <p:cBhvr>
                                        <p:cTn id="269" dur="1" fill="hold">
                                          <p:stCondLst>
                                            <p:cond delay="0"/>
                                          </p:stCondLst>
                                        </p:cTn>
                                        <p:tgtEl>
                                          <p:spTgt spid="34"/>
                                        </p:tgtEl>
                                        <p:attrNameLst>
                                          <p:attrName>style.visibility</p:attrName>
                                        </p:attrNameLst>
                                      </p:cBhvr>
                                      <p:to>
                                        <p:strVal val="visible"/>
                                      </p:to>
                                    </p:set>
                                    <p:animEffect transition="in" filter="fade">
                                      <p:cBhvr>
                                        <p:cTn id="270" dur="3000"/>
                                        <p:tgtEl>
                                          <p:spTgt spid="34"/>
                                        </p:tgtEl>
                                      </p:cBhvr>
                                    </p:animEffect>
                                    <p:anim calcmode="lin" valueType="num">
                                      <p:cBhvr>
                                        <p:cTn id="271" dur="3000" fill="hold"/>
                                        <p:tgtEl>
                                          <p:spTgt spid="34"/>
                                        </p:tgtEl>
                                        <p:attrNameLst>
                                          <p:attrName>style.rotation</p:attrName>
                                        </p:attrNameLst>
                                      </p:cBhvr>
                                      <p:tavLst>
                                        <p:tav tm="0">
                                          <p:val>
                                            <p:fltVal val="720"/>
                                          </p:val>
                                        </p:tav>
                                        <p:tav tm="100000">
                                          <p:val>
                                            <p:fltVal val="0"/>
                                          </p:val>
                                        </p:tav>
                                      </p:tavLst>
                                    </p:anim>
                                    <p:anim calcmode="lin" valueType="num">
                                      <p:cBhvr>
                                        <p:cTn id="272" dur="3000" fill="hold"/>
                                        <p:tgtEl>
                                          <p:spTgt spid="34"/>
                                        </p:tgtEl>
                                        <p:attrNameLst>
                                          <p:attrName>ppt_h</p:attrName>
                                        </p:attrNameLst>
                                      </p:cBhvr>
                                      <p:tavLst>
                                        <p:tav tm="0">
                                          <p:val>
                                            <p:fltVal val="0"/>
                                          </p:val>
                                        </p:tav>
                                        <p:tav tm="100000">
                                          <p:val>
                                            <p:strVal val="#ppt_h"/>
                                          </p:val>
                                        </p:tav>
                                      </p:tavLst>
                                    </p:anim>
                                    <p:anim calcmode="lin" valueType="num">
                                      <p:cBhvr>
                                        <p:cTn id="273" dur="3000" fill="hold"/>
                                        <p:tgtEl>
                                          <p:spTgt spid="34"/>
                                        </p:tgtEl>
                                        <p:attrNameLst>
                                          <p:attrName>ppt_w</p:attrName>
                                        </p:attrNameLst>
                                      </p:cBhvr>
                                      <p:tavLst>
                                        <p:tav tm="0">
                                          <p:val>
                                            <p:fltVal val="0"/>
                                          </p:val>
                                        </p:tav>
                                        <p:tav tm="100000">
                                          <p:val>
                                            <p:strVal val="#ppt_w"/>
                                          </p:val>
                                        </p:tav>
                                      </p:tavLst>
                                    </p:anim>
                                  </p:childTnLst>
                                </p:cTn>
                              </p:par>
                              <p:par>
                                <p:cTn id="274" presetID="35" presetClass="entr" presetSubtype="0" fill="hold" grpId="2" nodeType="withEffect">
                                  <p:stCondLst>
                                    <p:cond delay="0"/>
                                  </p:stCondLst>
                                  <p:childTnLst>
                                    <p:set>
                                      <p:cBhvr>
                                        <p:cTn id="275" dur="1" fill="hold">
                                          <p:stCondLst>
                                            <p:cond delay="0"/>
                                          </p:stCondLst>
                                        </p:cTn>
                                        <p:tgtEl>
                                          <p:spTgt spid="35"/>
                                        </p:tgtEl>
                                        <p:attrNameLst>
                                          <p:attrName>style.visibility</p:attrName>
                                        </p:attrNameLst>
                                      </p:cBhvr>
                                      <p:to>
                                        <p:strVal val="visible"/>
                                      </p:to>
                                    </p:set>
                                    <p:animEffect transition="in" filter="fade">
                                      <p:cBhvr>
                                        <p:cTn id="276" dur="3000"/>
                                        <p:tgtEl>
                                          <p:spTgt spid="35"/>
                                        </p:tgtEl>
                                      </p:cBhvr>
                                    </p:animEffect>
                                    <p:anim calcmode="lin" valueType="num">
                                      <p:cBhvr>
                                        <p:cTn id="277" dur="3000" fill="hold"/>
                                        <p:tgtEl>
                                          <p:spTgt spid="35"/>
                                        </p:tgtEl>
                                        <p:attrNameLst>
                                          <p:attrName>style.rotation</p:attrName>
                                        </p:attrNameLst>
                                      </p:cBhvr>
                                      <p:tavLst>
                                        <p:tav tm="0">
                                          <p:val>
                                            <p:fltVal val="720"/>
                                          </p:val>
                                        </p:tav>
                                        <p:tav tm="100000">
                                          <p:val>
                                            <p:fltVal val="0"/>
                                          </p:val>
                                        </p:tav>
                                      </p:tavLst>
                                    </p:anim>
                                    <p:anim calcmode="lin" valueType="num">
                                      <p:cBhvr>
                                        <p:cTn id="278" dur="3000" fill="hold"/>
                                        <p:tgtEl>
                                          <p:spTgt spid="35"/>
                                        </p:tgtEl>
                                        <p:attrNameLst>
                                          <p:attrName>ppt_h</p:attrName>
                                        </p:attrNameLst>
                                      </p:cBhvr>
                                      <p:tavLst>
                                        <p:tav tm="0">
                                          <p:val>
                                            <p:fltVal val="0"/>
                                          </p:val>
                                        </p:tav>
                                        <p:tav tm="100000">
                                          <p:val>
                                            <p:strVal val="#ppt_h"/>
                                          </p:val>
                                        </p:tav>
                                      </p:tavLst>
                                    </p:anim>
                                    <p:anim calcmode="lin" valueType="num">
                                      <p:cBhvr>
                                        <p:cTn id="279" dur="3000" fill="hold"/>
                                        <p:tgtEl>
                                          <p:spTgt spid="35"/>
                                        </p:tgtEl>
                                        <p:attrNameLst>
                                          <p:attrName>ppt_w</p:attrName>
                                        </p:attrNameLst>
                                      </p:cBhvr>
                                      <p:tavLst>
                                        <p:tav tm="0">
                                          <p:val>
                                            <p:fltVal val="0"/>
                                          </p:val>
                                        </p:tav>
                                        <p:tav tm="100000">
                                          <p:val>
                                            <p:strVal val="#ppt_w"/>
                                          </p:val>
                                        </p:tav>
                                      </p:tavLst>
                                    </p:anim>
                                  </p:childTnLst>
                                </p:cTn>
                              </p:par>
                              <p:par>
                                <p:cTn id="280" presetID="35" presetClass="entr" presetSubtype="0" fill="hold" grpId="2" nodeType="withEffect">
                                  <p:stCondLst>
                                    <p:cond delay="0"/>
                                  </p:stCondLst>
                                  <p:childTnLst>
                                    <p:set>
                                      <p:cBhvr>
                                        <p:cTn id="281" dur="1" fill="hold">
                                          <p:stCondLst>
                                            <p:cond delay="0"/>
                                          </p:stCondLst>
                                        </p:cTn>
                                        <p:tgtEl>
                                          <p:spTgt spid="36"/>
                                        </p:tgtEl>
                                        <p:attrNameLst>
                                          <p:attrName>style.visibility</p:attrName>
                                        </p:attrNameLst>
                                      </p:cBhvr>
                                      <p:to>
                                        <p:strVal val="visible"/>
                                      </p:to>
                                    </p:set>
                                    <p:animEffect transition="in" filter="fade">
                                      <p:cBhvr>
                                        <p:cTn id="282" dur="3000"/>
                                        <p:tgtEl>
                                          <p:spTgt spid="36"/>
                                        </p:tgtEl>
                                      </p:cBhvr>
                                    </p:animEffect>
                                    <p:anim calcmode="lin" valueType="num">
                                      <p:cBhvr>
                                        <p:cTn id="283" dur="3000" fill="hold"/>
                                        <p:tgtEl>
                                          <p:spTgt spid="36"/>
                                        </p:tgtEl>
                                        <p:attrNameLst>
                                          <p:attrName>style.rotation</p:attrName>
                                        </p:attrNameLst>
                                      </p:cBhvr>
                                      <p:tavLst>
                                        <p:tav tm="0">
                                          <p:val>
                                            <p:fltVal val="720"/>
                                          </p:val>
                                        </p:tav>
                                        <p:tav tm="100000">
                                          <p:val>
                                            <p:fltVal val="0"/>
                                          </p:val>
                                        </p:tav>
                                      </p:tavLst>
                                    </p:anim>
                                    <p:anim calcmode="lin" valueType="num">
                                      <p:cBhvr>
                                        <p:cTn id="284" dur="3000" fill="hold"/>
                                        <p:tgtEl>
                                          <p:spTgt spid="36"/>
                                        </p:tgtEl>
                                        <p:attrNameLst>
                                          <p:attrName>ppt_h</p:attrName>
                                        </p:attrNameLst>
                                      </p:cBhvr>
                                      <p:tavLst>
                                        <p:tav tm="0">
                                          <p:val>
                                            <p:fltVal val="0"/>
                                          </p:val>
                                        </p:tav>
                                        <p:tav tm="100000">
                                          <p:val>
                                            <p:strVal val="#ppt_h"/>
                                          </p:val>
                                        </p:tav>
                                      </p:tavLst>
                                    </p:anim>
                                    <p:anim calcmode="lin" valueType="num">
                                      <p:cBhvr>
                                        <p:cTn id="285" dur="3000" fill="hold"/>
                                        <p:tgtEl>
                                          <p:spTgt spid="36"/>
                                        </p:tgtEl>
                                        <p:attrNameLst>
                                          <p:attrName>ppt_w</p:attrName>
                                        </p:attrNameLst>
                                      </p:cBhvr>
                                      <p:tavLst>
                                        <p:tav tm="0">
                                          <p:val>
                                            <p:fltVal val="0"/>
                                          </p:val>
                                        </p:tav>
                                        <p:tav tm="100000">
                                          <p:val>
                                            <p:strVal val="#ppt_w"/>
                                          </p:val>
                                        </p:tav>
                                      </p:tavLst>
                                    </p:anim>
                                  </p:childTnLst>
                                </p:cTn>
                              </p:par>
                              <p:par>
                                <p:cTn id="286" presetID="35" presetClass="entr" presetSubtype="0" fill="hold" grpId="2" nodeType="withEffect">
                                  <p:stCondLst>
                                    <p:cond delay="0"/>
                                  </p:stCondLst>
                                  <p:childTnLst>
                                    <p:set>
                                      <p:cBhvr>
                                        <p:cTn id="287" dur="1" fill="hold">
                                          <p:stCondLst>
                                            <p:cond delay="0"/>
                                          </p:stCondLst>
                                        </p:cTn>
                                        <p:tgtEl>
                                          <p:spTgt spid="37"/>
                                        </p:tgtEl>
                                        <p:attrNameLst>
                                          <p:attrName>style.visibility</p:attrName>
                                        </p:attrNameLst>
                                      </p:cBhvr>
                                      <p:to>
                                        <p:strVal val="visible"/>
                                      </p:to>
                                    </p:set>
                                    <p:animEffect transition="in" filter="fade">
                                      <p:cBhvr>
                                        <p:cTn id="288" dur="3000"/>
                                        <p:tgtEl>
                                          <p:spTgt spid="37"/>
                                        </p:tgtEl>
                                      </p:cBhvr>
                                    </p:animEffect>
                                    <p:anim calcmode="lin" valueType="num">
                                      <p:cBhvr>
                                        <p:cTn id="289" dur="3000" fill="hold"/>
                                        <p:tgtEl>
                                          <p:spTgt spid="37"/>
                                        </p:tgtEl>
                                        <p:attrNameLst>
                                          <p:attrName>style.rotation</p:attrName>
                                        </p:attrNameLst>
                                      </p:cBhvr>
                                      <p:tavLst>
                                        <p:tav tm="0">
                                          <p:val>
                                            <p:fltVal val="720"/>
                                          </p:val>
                                        </p:tav>
                                        <p:tav tm="100000">
                                          <p:val>
                                            <p:fltVal val="0"/>
                                          </p:val>
                                        </p:tav>
                                      </p:tavLst>
                                    </p:anim>
                                    <p:anim calcmode="lin" valueType="num">
                                      <p:cBhvr>
                                        <p:cTn id="290" dur="3000" fill="hold"/>
                                        <p:tgtEl>
                                          <p:spTgt spid="37"/>
                                        </p:tgtEl>
                                        <p:attrNameLst>
                                          <p:attrName>ppt_h</p:attrName>
                                        </p:attrNameLst>
                                      </p:cBhvr>
                                      <p:tavLst>
                                        <p:tav tm="0">
                                          <p:val>
                                            <p:fltVal val="0"/>
                                          </p:val>
                                        </p:tav>
                                        <p:tav tm="100000">
                                          <p:val>
                                            <p:strVal val="#ppt_h"/>
                                          </p:val>
                                        </p:tav>
                                      </p:tavLst>
                                    </p:anim>
                                    <p:anim calcmode="lin" valueType="num">
                                      <p:cBhvr>
                                        <p:cTn id="291" dur="3000" fill="hold"/>
                                        <p:tgtEl>
                                          <p:spTgt spid="37"/>
                                        </p:tgtEl>
                                        <p:attrNameLst>
                                          <p:attrName>ppt_w</p:attrName>
                                        </p:attrNameLst>
                                      </p:cBhvr>
                                      <p:tavLst>
                                        <p:tav tm="0">
                                          <p:val>
                                            <p:fltVal val="0"/>
                                          </p:val>
                                        </p:tav>
                                        <p:tav tm="100000">
                                          <p:val>
                                            <p:strVal val="#ppt_w"/>
                                          </p:val>
                                        </p:tav>
                                      </p:tavLst>
                                    </p:anim>
                                  </p:childTnLst>
                                </p:cTn>
                              </p:par>
                              <p:par>
                                <p:cTn id="292" presetID="35" presetClass="entr" presetSubtype="0" fill="hold" grpId="2" nodeType="withEffect">
                                  <p:stCondLst>
                                    <p:cond delay="0"/>
                                  </p:stCondLst>
                                  <p:childTnLst>
                                    <p:set>
                                      <p:cBhvr>
                                        <p:cTn id="293" dur="1" fill="hold">
                                          <p:stCondLst>
                                            <p:cond delay="0"/>
                                          </p:stCondLst>
                                        </p:cTn>
                                        <p:tgtEl>
                                          <p:spTgt spid="38"/>
                                        </p:tgtEl>
                                        <p:attrNameLst>
                                          <p:attrName>style.visibility</p:attrName>
                                        </p:attrNameLst>
                                      </p:cBhvr>
                                      <p:to>
                                        <p:strVal val="visible"/>
                                      </p:to>
                                    </p:set>
                                    <p:animEffect transition="in" filter="fade">
                                      <p:cBhvr>
                                        <p:cTn id="294" dur="3000"/>
                                        <p:tgtEl>
                                          <p:spTgt spid="38"/>
                                        </p:tgtEl>
                                      </p:cBhvr>
                                    </p:animEffect>
                                    <p:anim calcmode="lin" valueType="num">
                                      <p:cBhvr>
                                        <p:cTn id="295" dur="3000" fill="hold"/>
                                        <p:tgtEl>
                                          <p:spTgt spid="38"/>
                                        </p:tgtEl>
                                        <p:attrNameLst>
                                          <p:attrName>style.rotation</p:attrName>
                                        </p:attrNameLst>
                                      </p:cBhvr>
                                      <p:tavLst>
                                        <p:tav tm="0">
                                          <p:val>
                                            <p:fltVal val="720"/>
                                          </p:val>
                                        </p:tav>
                                        <p:tav tm="100000">
                                          <p:val>
                                            <p:fltVal val="0"/>
                                          </p:val>
                                        </p:tav>
                                      </p:tavLst>
                                    </p:anim>
                                    <p:anim calcmode="lin" valueType="num">
                                      <p:cBhvr>
                                        <p:cTn id="296" dur="3000" fill="hold"/>
                                        <p:tgtEl>
                                          <p:spTgt spid="38"/>
                                        </p:tgtEl>
                                        <p:attrNameLst>
                                          <p:attrName>ppt_h</p:attrName>
                                        </p:attrNameLst>
                                      </p:cBhvr>
                                      <p:tavLst>
                                        <p:tav tm="0">
                                          <p:val>
                                            <p:fltVal val="0"/>
                                          </p:val>
                                        </p:tav>
                                        <p:tav tm="100000">
                                          <p:val>
                                            <p:strVal val="#ppt_h"/>
                                          </p:val>
                                        </p:tav>
                                      </p:tavLst>
                                    </p:anim>
                                    <p:anim calcmode="lin" valueType="num">
                                      <p:cBhvr>
                                        <p:cTn id="297" dur="3000" fill="hold"/>
                                        <p:tgtEl>
                                          <p:spTgt spid="38"/>
                                        </p:tgtEl>
                                        <p:attrNameLst>
                                          <p:attrName>ppt_w</p:attrName>
                                        </p:attrNameLst>
                                      </p:cBhvr>
                                      <p:tavLst>
                                        <p:tav tm="0">
                                          <p:val>
                                            <p:fltVal val="0"/>
                                          </p:val>
                                        </p:tav>
                                        <p:tav tm="100000">
                                          <p:val>
                                            <p:strVal val="#ppt_w"/>
                                          </p:val>
                                        </p:tav>
                                      </p:tavLst>
                                    </p:anim>
                                  </p:childTnLst>
                                </p:cTn>
                              </p:par>
                              <p:par>
                                <p:cTn id="298" presetID="35" presetClass="entr" presetSubtype="0" fill="hold" grpId="2" nodeType="withEffect">
                                  <p:stCondLst>
                                    <p:cond delay="0"/>
                                  </p:stCondLst>
                                  <p:childTnLst>
                                    <p:set>
                                      <p:cBhvr>
                                        <p:cTn id="299" dur="1" fill="hold">
                                          <p:stCondLst>
                                            <p:cond delay="0"/>
                                          </p:stCondLst>
                                        </p:cTn>
                                        <p:tgtEl>
                                          <p:spTgt spid="39"/>
                                        </p:tgtEl>
                                        <p:attrNameLst>
                                          <p:attrName>style.visibility</p:attrName>
                                        </p:attrNameLst>
                                      </p:cBhvr>
                                      <p:to>
                                        <p:strVal val="visible"/>
                                      </p:to>
                                    </p:set>
                                    <p:animEffect transition="in" filter="fade">
                                      <p:cBhvr>
                                        <p:cTn id="300" dur="3000"/>
                                        <p:tgtEl>
                                          <p:spTgt spid="39"/>
                                        </p:tgtEl>
                                      </p:cBhvr>
                                    </p:animEffect>
                                    <p:anim calcmode="lin" valueType="num">
                                      <p:cBhvr>
                                        <p:cTn id="301" dur="3000" fill="hold"/>
                                        <p:tgtEl>
                                          <p:spTgt spid="39"/>
                                        </p:tgtEl>
                                        <p:attrNameLst>
                                          <p:attrName>style.rotation</p:attrName>
                                        </p:attrNameLst>
                                      </p:cBhvr>
                                      <p:tavLst>
                                        <p:tav tm="0">
                                          <p:val>
                                            <p:fltVal val="720"/>
                                          </p:val>
                                        </p:tav>
                                        <p:tav tm="100000">
                                          <p:val>
                                            <p:fltVal val="0"/>
                                          </p:val>
                                        </p:tav>
                                      </p:tavLst>
                                    </p:anim>
                                    <p:anim calcmode="lin" valueType="num">
                                      <p:cBhvr>
                                        <p:cTn id="302" dur="3000" fill="hold"/>
                                        <p:tgtEl>
                                          <p:spTgt spid="39"/>
                                        </p:tgtEl>
                                        <p:attrNameLst>
                                          <p:attrName>ppt_h</p:attrName>
                                        </p:attrNameLst>
                                      </p:cBhvr>
                                      <p:tavLst>
                                        <p:tav tm="0">
                                          <p:val>
                                            <p:fltVal val="0"/>
                                          </p:val>
                                        </p:tav>
                                        <p:tav tm="100000">
                                          <p:val>
                                            <p:strVal val="#ppt_h"/>
                                          </p:val>
                                        </p:tav>
                                      </p:tavLst>
                                    </p:anim>
                                    <p:anim calcmode="lin" valueType="num">
                                      <p:cBhvr>
                                        <p:cTn id="303" dur="3000" fill="hold"/>
                                        <p:tgtEl>
                                          <p:spTgt spid="39"/>
                                        </p:tgtEl>
                                        <p:attrNameLst>
                                          <p:attrName>ppt_w</p:attrName>
                                        </p:attrNameLst>
                                      </p:cBhvr>
                                      <p:tavLst>
                                        <p:tav tm="0">
                                          <p:val>
                                            <p:fltVal val="0"/>
                                          </p:val>
                                        </p:tav>
                                        <p:tav tm="100000">
                                          <p:val>
                                            <p:strVal val="#ppt_w"/>
                                          </p:val>
                                        </p:tav>
                                      </p:tavLst>
                                    </p:anim>
                                  </p:childTnLst>
                                </p:cTn>
                              </p:par>
                              <p:par>
                                <p:cTn id="304" presetID="35" presetClass="entr" presetSubtype="0" fill="hold" grpId="2" nodeType="withEffect">
                                  <p:stCondLst>
                                    <p:cond delay="0"/>
                                  </p:stCondLst>
                                  <p:childTnLst>
                                    <p:set>
                                      <p:cBhvr>
                                        <p:cTn id="305" dur="1" fill="hold">
                                          <p:stCondLst>
                                            <p:cond delay="0"/>
                                          </p:stCondLst>
                                        </p:cTn>
                                        <p:tgtEl>
                                          <p:spTgt spid="40"/>
                                        </p:tgtEl>
                                        <p:attrNameLst>
                                          <p:attrName>style.visibility</p:attrName>
                                        </p:attrNameLst>
                                      </p:cBhvr>
                                      <p:to>
                                        <p:strVal val="visible"/>
                                      </p:to>
                                    </p:set>
                                    <p:animEffect transition="in" filter="fade">
                                      <p:cBhvr>
                                        <p:cTn id="306" dur="3000"/>
                                        <p:tgtEl>
                                          <p:spTgt spid="40"/>
                                        </p:tgtEl>
                                      </p:cBhvr>
                                    </p:animEffect>
                                    <p:anim calcmode="lin" valueType="num">
                                      <p:cBhvr>
                                        <p:cTn id="307" dur="3000" fill="hold"/>
                                        <p:tgtEl>
                                          <p:spTgt spid="40"/>
                                        </p:tgtEl>
                                        <p:attrNameLst>
                                          <p:attrName>style.rotation</p:attrName>
                                        </p:attrNameLst>
                                      </p:cBhvr>
                                      <p:tavLst>
                                        <p:tav tm="0">
                                          <p:val>
                                            <p:fltVal val="720"/>
                                          </p:val>
                                        </p:tav>
                                        <p:tav tm="100000">
                                          <p:val>
                                            <p:fltVal val="0"/>
                                          </p:val>
                                        </p:tav>
                                      </p:tavLst>
                                    </p:anim>
                                    <p:anim calcmode="lin" valueType="num">
                                      <p:cBhvr>
                                        <p:cTn id="308" dur="3000" fill="hold"/>
                                        <p:tgtEl>
                                          <p:spTgt spid="40"/>
                                        </p:tgtEl>
                                        <p:attrNameLst>
                                          <p:attrName>ppt_h</p:attrName>
                                        </p:attrNameLst>
                                      </p:cBhvr>
                                      <p:tavLst>
                                        <p:tav tm="0">
                                          <p:val>
                                            <p:fltVal val="0"/>
                                          </p:val>
                                        </p:tav>
                                        <p:tav tm="100000">
                                          <p:val>
                                            <p:strVal val="#ppt_h"/>
                                          </p:val>
                                        </p:tav>
                                      </p:tavLst>
                                    </p:anim>
                                    <p:anim calcmode="lin" valueType="num">
                                      <p:cBhvr>
                                        <p:cTn id="309" dur="3000" fill="hold"/>
                                        <p:tgtEl>
                                          <p:spTgt spid="40"/>
                                        </p:tgtEl>
                                        <p:attrNameLst>
                                          <p:attrName>ppt_w</p:attrName>
                                        </p:attrNameLst>
                                      </p:cBhvr>
                                      <p:tavLst>
                                        <p:tav tm="0">
                                          <p:val>
                                            <p:fltVal val="0"/>
                                          </p:val>
                                        </p:tav>
                                        <p:tav tm="100000">
                                          <p:val>
                                            <p:strVal val="#ppt_w"/>
                                          </p:val>
                                        </p:tav>
                                      </p:tavLst>
                                    </p:anim>
                                  </p:childTnLst>
                                </p:cTn>
                              </p:par>
                              <p:par>
                                <p:cTn id="310" presetID="35" presetClass="entr" presetSubtype="0" fill="hold" grpId="2" nodeType="withEffect">
                                  <p:stCondLst>
                                    <p:cond delay="0"/>
                                  </p:stCondLst>
                                  <p:childTnLst>
                                    <p:set>
                                      <p:cBhvr>
                                        <p:cTn id="311" dur="1" fill="hold">
                                          <p:stCondLst>
                                            <p:cond delay="0"/>
                                          </p:stCondLst>
                                        </p:cTn>
                                        <p:tgtEl>
                                          <p:spTgt spid="41"/>
                                        </p:tgtEl>
                                        <p:attrNameLst>
                                          <p:attrName>style.visibility</p:attrName>
                                        </p:attrNameLst>
                                      </p:cBhvr>
                                      <p:to>
                                        <p:strVal val="visible"/>
                                      </p:to>
                                    </p:set>
                                    <p:animEffect transition="in" filter="fade">
                                      <p:cBhvr>
                                        <p:cTn id="312" dur="3000"/>
                                        <p:tgtEl>
                                          <p:spTgt spid="41"/>
                                        </p:tgtEl>
                                      </p:cBhvr>
                                    </p:animEffect>
                                    <p:anim calcmode="lin" valueType="num">
                                      <p:cBhvr>
                                        <p:cTn id="313" dur="3000" fill="hold"/>
                                        <p:tgtEl>
                                          <p:spTgt spid="41"/>
                                        </p:tgtEl>
                                        <p:attrNameLst>
                                          <p:attrName>style.rotation</p:attrName>
                                        </p:attrNameLst>
                                      </p:cBhvr>
                                      <p:tavLst>
                                        <p:tav tm="0">
                                          <p:val>
                                            <p:fltVal val="720"/>
                                          </p:val>
                                        </p:tav>
                                        <p:tav tm="100000">
                                          <p:val>
                                            <p:fltVal val="0"/>
                                          </p:val>
                                        </p:tav>
                                      </p:tavLst>
                                    </p:anim>
                                    <p:anim calcmode="lin" valueType="num">
                                      <p:cBhvr>
                                        <p:cTn id="314" dur="3000" fill="hold"/>
                                        <p:tgtEl>
                                          <p:spTgt spid="41"/>
                                        </p:tgtEl>
                                        <p:attrNameLst>
                                          <p:attrName>ppt_h</p:attrName>
                                        </p:attrNameLst>
                                      </p:cBhvr>
                                      <p:tavLst>
                                        <p:tav tm="0">
                                          <p:val>
                                            <p:fltVal val="0"/>
                                          </p:val>
                                        </p:tav>
                                        <p:tav tm="100000">
                                          <p:val>
                                            <p:strVal val="#ppt_h"/>
                                          </p:val>
                                        </p:tav>
                                      </p:tavLst>
                                    </p:anim>
                                    <p:anim calcmode="lin" valueType="num">
                                      <p:cBhvr>
                                        <p:cTn id="315" dur="3000" fill="hold"/>
                                        <p:tgtEl>
                                          <p:spTgt spid="41"/>
                                        </p:tgtEl>
                                        <p:attrNameLst>
                                          <p:attrName>ppt_w</p:attrName>
                                        </p:attrNameLst>
                                      </p:cBhvr>
                                      <p:tavLst>
                                        <p:tav tm="0">
                                          <p:val>
                                            <p:fltVal val="0"/>
                                          </p:val>
                                        </p:tav>
                                        <p:tav tm="100000">
                                          <p:val>
                                            <p:strVal val="#ppt_w"/>
                                          </p:val>
                                        </p:tav>
                                      </p:tavLst>
                                    </p:anim>
                                  </p:childTnLst>
                                </p:cTn>
                              </p:par>
                              <p:par>
                                <p:cTn id="316" presetID="35" presetClass="entr" presetSubtype="0" fill="hold" grpId="2" nodeType="withEffect">
                                  <p:stCondLst>
                                    <p:cond delay="0"/>
                                  </p:stCondLst>
                                  <p:childTnLst>
                                    <p:set>
                                      <p:cBhvr>
                                        <p:cTn id="317" dur="1" fill="hold">
                                          <p:stCondLst>
                                            <p:cond delay="0"/>
                                          </p:stCondLst>
                                        </p:cTn>
                                        <p:tgtEl>
                                          <p:spTgt spid="42"/>
                                        </p:tgtEl>
                                        <p:attrNameLst>
                                          <p:attrName>style.visibility</p:attrName>
                                        </p:attrNameLst>
                                      </p:cBhvr>
                                      <p:to>
                                        <p:strVal val="visible"/>
                                      </p:to>
                                    </p:set>
                                    <p:animEffect transition="in" filter="fade">
                                      <p:cBhvr>
                                        <p:cTn id="318" dur="3000"/>
                                        <p:tgtEl>
                                          <p:spTgt spid="42"/>
                                        </p:tgtEl>
                                      </p:cBhvr>
                                    </p:animEffect>
                                    <p:anim calcmode="lin" valueType="num">
                                      <p:cBhvr>
                                        <p:cTn id="319" dur="3000" fill="hold"/>
                                        <p:tgtEl>
                                          <p:spTgt spid="42"/>
                                        </p:tgtEl>
                                        <p:attrNameLst>
                                          <p:attrName>style.rotation</p:attrName>
                                        </p:attrNameLst>
                                      </p:cBhvr>
                                      <p:tavLst>
                                        <p:tav tm="0">
                                          <p:val>
                                            <p:fltVal val="720"/>
                                          </p:val>
                                        </p:tav>
                                        <p:tav tm="100000">
                                          <p:val>
                                            <p:fltVal val="0"/>
                                          </p:val>
                                        </p:tav>
                                      </p:tavLst>
                                    </p:anim>
                                    <p:anim calcmode="lin" valueType="num">
                                      <p:cBhvr>
                                        <p:cTn id="320" dur="3000" fill="hold"/>
                                        <p:tgtEl>
                                          <p:spTgt spid="42"/>
                                        </p:tgtEl>
                                        <p:attrNameLst>
                                          <p:attrName>ppt_h</p:attrName>
                                        </p:attrNameLst>
                                      </p:cBhvr>
                                      <p:tavLst>
                                        <p:tav tm="0">
                                          <p:val>
                                            <p:fltVal val="0"/>
                                          </p:val>
                                        </p:tav>
                                        <p:tav tm="100000">
                                          <p:val>
                                            <p:strVal val="#ppt_h"/>
                                          </p:val>
                                        </p:tav>
                                      </p:tavLst>
                                    </p:anim>
                                    <p:anim calcmode="lin" valueType="num">
                                      <p:cBhvr>
                                        <p:cTn id="321" dur="3000" fill="hold"/>
                                        <p:tgtEl>
                                          <p:spTgt spid="42"/>
                                        </p:tgtEl>
                                        <p:attrNameLst>
                                          <p:attrName>ppt_w</p:attrName>
                                        </p:attrNameLst>
                                      </p:cBhvr>
                                      <p:tavLst>
                                        <p:tav tm="0">
                                          <p:val>
                                            <p:fltVal val="0"/>
                                          </p:val>
                                        </p:tav>
                                        <p:tav tm="100000">
                                          <p:val>
                                            <p:strVal val="#ppt_w"/>
                                          </p:val>
                                        </p:tav>
                                      </p:tavLst>
                                    </p:anim>
                                  </p:childTnLst>
                                </p:cTn>
                              </p:par>
                              <p:par>
                                <p:cTn id="322" presetID="35" presetClass="entr" presetSubtype="0" fill="hold" grpId="2" nodeType="withEffect">
                                  <p:stCondLst>
                                    <p:cond delay="0"/>
                                  </p:stCondLst>
                                  <p:childTnLst>
                                    <p:set>
                                      <p:cBhvr>
                                        <p:cTn id="323" dur="1" fill="hold">
                                          <p:stCondLst>
                                            <p:cond delay="0"/>
                                          </p:stCondLst>
                                        </p:cTn>
                                        <p:tgtEl>
                                          <p:spTgt spid="43"/>
                                        </p:tgtEl>
                                        <p:attrNameLst>
                                          <p:attrName>style.visibility</p:attrName>
                                        </p:attrNameLst>
                                      </p:cBhvr>
                                      <p:to>
                                        <p:strVal val="visible"/>
                                      </p:to>
                                    </p:set>
                                    <p:animEffect transition="in" filter="fade">
                                      <p:cBhvr>
                                        <p:cTn id="324" dur="3000"/>
                                        <p:tgtEl>
                                          <p:spTgt spid="43"/>
                                        </p:tgtEl>
                                      </p:cBhvr>
                                    </p:animEffect>
                                    <p:anim calcmode="lin" valueType="num">
                                      <p:cBhvr>
                                        <p:cTn id="325" dur="3000" fill="hold"/>
                                        <p:tgtEl>
                                          <p:spTgt spid="43"/>
                                        </p:tgtEl>
                                        <p:attrNameLst>
                                          <p:attrName>style.rotation</p:attrName>
                                        </p:attrNameLst>
                                      </p:cBhvr>
                                      <p:tavLst>
                                        <p:tav tm="0">
                                          <p:val>
                                            <p:fltVal val="720"/>
                                          </p:val>
                                        </p:tav>
                                        <p:tav tm="100000">
                                          <p:val>
                                            <p:fltVal val="0"/>
                                          </p:val>
                                        </p:tav>
                                      </p:tavLst>
                                    </p:anim>
                                    <p:anim calcmode="lin" valueType="num">
                                      <p:cBhvr>
                                        <p:cTn id="326" dur="3000" fill="hold"/>
                                        <p:tgtEl>
                                          <p:spTgt spid="43"/>
                                        </p:tgtEl>
                                        <p:attrNameLst>
                                          <p:attrName>ppt_h</p:attrName>
                                        </p:attrNameLst>
                                      </p:cBhvr>
                                      <p:tavLst>
                                        <p:tav tm="0">
                                          <p:val>
                                            <p:fltVal val="0"/>
                                          </p:val>
                                        </p:tav>
                                        <p:tav tm="100000">
                                          <p:val>
                                            <p:strVal val="#ppt_h"/>
                                          </p:val>
                                        </p:tav>
                                      </p:tavLst>
                                    </p:anim>
                                    <p:anim calcmode="lin" valueType="num">
                                      <p:cBhvr>
                                        <p:cTn id="327" dur="3000" fill="hold"/>
                                        <p:tgtEl>
                                          <p:spTgt spid="43"/>
                                        </p:tgtEl>
                                        <p:attrNameLst>
                                          <p:attrName>ppt_w</p:attrName>
                                        </p:attrNameLst>
                                      </p:cBhvr>
                                      <p:tavLst>
                                        <p:tav tm="0">
                                          <p:val>
                                            <p:fltVal val="0"/>
                                          </p:val>
                                        </p:tav>
                                        <p:tav tm="100000">
                                          <p:val>
                                            <p:strVal val="#ppt_w"/>
                                          </p:val>
                                        </p:tav>
                                      </p:tavLst>
                                    </p:anim>
                                  </p:childTnLst>
                                </p:cTn>
                              </p:par>
                              <p:par>
                                <p:cTn id="328" presetID="35" presetClass="entr" presetSubtype="0" fill="hold" grpId="2" nodeType="withEffect">
                                  <p:stCondLst>
                                    <p:cond delay="0"/>
                                  </p:stCondLst>
                                  <p:childTnLst>
                                    <p:set>
                                      <p:cBhvr>
                                        <p:cTn id="329" dur="1" fill="hold">
                                          <p:stCondLst>
                                            <p:cond delay="0"/>
                                          </p:stCondLst>
                                        </p:cTn>
                                        <p:tgtEl>
                                          <p:spTgt spid="44"/>
                                        </p:tgtEl>
                                        <p:attrNameLst>
                                          <p:attrName>style.visibility</p:attrName>
                                        </p:attrNameLst>
                                      </p:cBhvr>
                                      <p:to>
                                        <p:strVal val="visible"/>
                                      </p:to>
                                    </p:set>
                                    <p:animEffect transition="in" filter="fade">
                                      <p:cBhvr>
                                        <p:cTn id="330" dur="3000"/>
                                        <p:tgtEl>
                                          <p:spTgt spid="44"/>
                                        </p:tgtEl>
                                      </p:cBhvr>
                                    </p:animEffect>
                                    <p:anim calcmode="lin" valueType="num">
                                      <p:cBhvr>
                                        <p:cTn id="331" dur="3000" fill="hold"/>
                                        <p:tgtEl>
                                          <p:spTgt spid="44"/>
                                        </p:tgtEl>
                                        <p:attrNameLst>
                                          <p:attrName>style.rotation</p:attrName>
                                        </p:attrNameLst>
                                      </p:cBhvr>
                                      <p:tavLst>
                                        <p:tav tm="0">
                                          <p:val>
                                            <p:fltVal val="720"/>
                                          </p:val>
                                        </p:tav>
                                        <p:tav tm="100000">
                                          <p:val>
                                            <p:fltVal val="0"/>
                                          </p:val>
                                        </p:tav>
                                      </p:tavLst>
                                    </p:anim>
                                    <p:anim calcmode="lin" valueType="num">
                                      <p:cBhvr>
                                        <p:cTn id="332" dur="3000" fill="hold"/>
                                        <p:tgtEl>
                                          <p:spTgt spid="44"/>
                                        </p:tgtEl>
                                        <p:attrNameLst>
                                          <p:attrName>ppt_h</p:attrName>
                                        </p:attrNameLst>
                                      </p:cBhvr>
                                      <p:tavLst>
                                        <p:tav tm="0">
                                          <p:val>
                                            <p:fltVal val="0"/>
                                          </p:val>
                                        </p:tav>
                                        <p:tav tm="100000">
                                          <p:val>
                                            <p:strVal val="#ppt_h"/>
                                          </p:val>
                                        </p:tav>
                                      </p:tavLst>
                                    </p:anim>
                                    <p:anim calcmode="lin" valueType="num">
                                      <p:cBhvr>
                                        <p:cTn id="333" dur="3000" fill="hold"/>
                                        <p:tgtEl>
                                          <p:spTgt spid="44"/>
                                        </p:tgtEl>
                                        <p:attrNameLst>
                                          <p:attrName>ppt_w</p:attrName>
                                        </p:attrNameLst>
                                      </p:cBhvr>
                                      <p:tavLst>
                                        <p:tav tm="0">
                                          <p:val>
                                            <p:fltVal val="0"/>
                                          </p:val>
                                        </p:tav>
                                        <p:tav tm="100000">
                                          <p:val>
                                            <p:strVal val="#ppt_w"/>
                                          </p:val>
                                        </p:tav>
                                      </p:tavLst>
                                    </p:anim>
                                  </p:childTnLst>
                                </p:cTn>
                              </p:par>
                              <p:par>
                                <p:cTn id="334" presetID="35" presetClass="entr" presetSubtype="0" fill="hold" grpId="2" nodeType="withEffect">
                                  <p:stCondLst>
                                    <p:cond delay="0"/>
                                  </p:stCondLst>
                                  <p:childTnLst>
                                    <p:set>
                                      <p:cBhvr>
                                        <p:cTn id="335" dur="1" fill="hold">
                                          <p:stCondLst>
                                            <p:cond delay="0"/>
                                          </p:stCondLst>
                                        </p:cTn>
                                        <p:tgtEl>
                                          <p:spTgt spid="45"/>
                                        </p:tgtEl>
                                        <p:attrNameLst>
                                          <p:attrName>style.visibility</p:attrName>
                                        </p:attrNameLst>
                                      </p:cBhvr>
                                      <p:to>
                                        <p:strVal val="visible"/>
                                      </p:to>
                                    </p:set>
                                    <p:animEffect transition="in" filter="fade">
                                      <p:cBhvr>
                                        <p:cTn id="336" dur="3000"/>
                                        <p:tgtEl>
                                          <p:spTgt spid="45"/>
                                        </p:tgtEl>
                                      </p:cBhvr>
                                    </p:animEffect>
                                    <p:anim calcmode="lin" valueType="num">
                                      <p:cBhvr>
                                        <p:cTn id="337" dur="3000" fill="hold"/>
                                        <p:tgtEl>
                                          <p:spTgt spid="45"/>
                                        </p:tgtEl>
                                        <p:attrNameLst>
                                          <p:attrName>style.rotation</p:attrName>
                                        </p:attrNameLst>
                                      </p:cBhvr>
                                      <p:tavLst>
                                        <p:tav tm="0">
                                          <p:val>
                                            <p:fltVal val="720"/>
                                          </p:val>
                                        </p:tav>
                                        <p:tav tm="100000">
                                          <p:val>
                                            <p:fltVal val="0"/>
                                          </p:val>
                                        </p:tav>
                                      </p:tavLst>
                                    </p:anim>
                                    <p:anim calcmode="lin" valueType="num">
                                      <p:cBhvr>
                                        <p:cTn id="338" dur="3000" fill="hold"/>
                                        <p:tgtEl>
                                          <p:spTgt spid="45"/>
                                        </p:tgtEl>
                                        <p:attrNameLst>
                                          <p:attrName>ppt_h</p:attrName>
                                        </p:attrNameLst>
                                      </p:cBhvr>
                                      <p:tavLst>
                                        <p:tav tm="0">
                                          <p:val>
                                            <p:fltVal val="0"/>
                                          </p:val>
                                        </p:tav>
                                        <p:tav tm="100000">
                                          <p:val>
                                            <p:strVal val="#ppt_h"/>
                                          </p:val>
                                        </p:tav>
                                      </p:tavLst>
                                    </p:anim>
                                    <p:anim calcmode="lin" valueType="num">
                                      <p:cBhvr>
                                        <p:cTn id="339" dur="3000" fill="hold"/>
                                        <p:tgtEl>
                                          <p:spTgt spid="45"/>
                                        </p:tgtEl>
                                        <p:attrNameLst>
                                          <p:attrName>ppt_w</p:attrName>
                                        </p:attrNameLst>
                                      </p:cBhvr>
                                      <p:tavLst>
                                        <p:tav tm="0">
                                          <p:val>
                                            <p:fltVal val="0"/>
                                          </p:val>
                                        </p:tav>
                                        <p:tav tm="100000">
                                          <p:val>
                                            <p:strVal val="#ppt_w"/>
                                          </p:val>
                                        </p:tav>
                                      </p:tavLst>
                                    </p:anim>
                                  </p:childTnLst>
                                </p:cTn>
                              </p:par>
                              <p:par>
                                <p:cTn id="340" presetID="35" presetClass="entr" presetSubtype="0" fill="hold" grpId="2" nodeType="withEffect">
                                  <p:stCondLst>
                                    <p:cond delay="0"/>
                                  </p:stCondLst>
                                  <p:childTnLst>
                                    <p:set>
                                      <p:cBhvr>
                                        <p:cTn id="341" dur="1" fill="hold">
                                          <p:stCondLst>
                                            <p:cond delay="0"/>
                                          </p:stCondLst>
                                        </p:cTn>
                                        <p:tgtEl>
                                          <p:spTgt spid="46"/>
                                        </p:tgtEl>
                                        <p:attrNameLst>
                                          <p:attrName>style.visibility</p:attrName>
                                        </p:attrNameLst>
                                      </p:cBhvr>
                                      <p:to>
                                        <p:strVal val="visible"/>
                                      </p:to>
                                    </p:set>
                                    <p:animEffect transition="in" filter="fade">
                                      <p:cBhvr>
                                        <p:cTn id="342" dur="3000"/>
                                        <p:tgtEl>
                                          <p:spTgt spid="46"/>
                                        </p:tgtEl>
                                      </p:cBhvr>
                                    </p:animEffect>
                                    <p:anim calcmode="lin" valueType="num">
                                      <p:cBhvr>
                                        <p:cTn id="343" dur="3000" fill="hold"/>
                                        <p:tgtEl>
                                          <p:spTgt spid="46"/>
                                        </p:tgtEl>
                                        <p:attrNameLst>
                                          <p:attrName>style.rotation</p:attrName>
                                        </p:attrNameLst>
                                      </p:cBhvr>
                                      <p:tavLst>
                                        <p:tav tm="0">
                                          <p:val>
                                            <p:fltVal val="720"/>
                                          </p:val>
                                        </p:tav>
                                        <p:tav tm="100000">
                                          <p:val>
                                            <p:fltVal val="0"/>
                                          </p:val>
                                        </p:tav>
                                      </p:tavLst>
                                    </p:anim>
                                    <p:anim calcmode="lin" valueType="num">
                                      <p:cBhvr>
                                        <p:cTn id="344" dur="3000" fill="hold"/>
                                        <p:tgtEl>
                                          <p:spTgt spid="46"/>
                                        </p:tgtEl>
                                        <p:attrNameLst>
                                          <p:attrName>ppt_h</p:attrName>
                                        </p:attrNameLst>
                                      </p:cBhvr>
                                      <p:tavLst>
                                        <p:tav tm="0">
                                          <p:val>
                                            <p:fltVal val="0"/>
                                          </p:val>
                                        </p:tav>
                                        <p:tav tm="100000">
                                          <p:val>
                                            <p:strVal val="#ppt_h"/>
                                          </p:val>
                                        </p:tav>
                                      </p:tavLst>
                                    </p:anim>
                                    <p:anim calcmode="lin" valueType="num">
                                      <p:cBhvr>
                                        <p:cTn id="345" dur="3000" fill="hold"/>
                                        <p:tgtEl>
                                          <p:spTgt spid="46"/>
                                        </p:tgtEl>
                                        <p:attrNameLst>
                                          <p:attrName>ppt_w</p:attrName>
                                        </p:attrNameLst>
                                      </p:cBhvr>
                                      <p:tavLst>
                                        <p:tav tm="0">
                                          <p:val>
                                            <p:fltVal val="0"/>
                                          </p:val>
                                        </p:tav>
                                        <p:tav tm="100000">
                                          <p:val>
                                            <p:strVal val="#ppt_w"/>
                                          </p:val>
                                        </p:tav>
                                      </p:tavLst>
                                    </p:anim>
                                  </p:childTnLst>
                                </p:cTn>
                              </p:par>
                              <p:par>
                                <p:cTn id="346" presetID="42" presetClass="entr" presetSubtype="0" fill="hold" nodeType="withEffect">
                                  <p:stCondLst>
                                    <p:cond delay="0"/>
                                  </p:stCondLst>
                                  <p:childTnLst>
                                    <p:set>
                                      <p:cBhvr>
                                        <p:cTn id="347" dur="1" fill="hold">
                                          <p:stCondLst>
                                            <p:cond delay="0"/>
                                          </p:stCondLst>
                                        </p:cTn>
                                        <p:tgtEl>
                                          <p:spTgt spid="4"/>
                                        </p:tgtEl>
                                        <p:attrNameLst>
                                          <p:attrName>style.visibility</p:attrName>
                                        </p:attrNameLst>
                                      </p:cBhvr>
                                      <p:to>
                                        <p:strVal val="visible"/>
                                      </p:to>
                                    </p:set>
                                    <p:animEffect transition="in" filter="fade">
                                      <p:cBhvr>
                                        <p:cTn id="348" dur="3000"/>
                                        <p:tgtEl>
                                          <p:spTgt spid="4"/>
                                        </p:tgtEl>
                                      </p:cBhvr>
                                    </p:animEffect>
                                    <p:anim calcmode="lin" valueType="num">
                                      <p:cBhvr>
                                        <p:cTn id="349" dur="3000" fill="hold"/>
                                        <p:tgtEl>
                                          <p:spTgt spid="4"/>
                                        </p:tgtEl>
                                        <p:attrNameLst>
                                          <p:attrName>ppt_x</p:attrName>
                                        </p:attrNameLst>
                                      </p:cBhvr>
                                      <p:tavLst>
                                        <p:tav tm="0">
                                          <p:val>
                                            <p:strVal val="#ppt_x"/>
                                          </p:val>
                                        </p:tav>
                                        <p:tav tm="100000">
                                          <p:val>
                                            <p:strVal val="#ppt_x"/>
                                          </p:val>
                                        </p:tav>
                                      </p:tavLst>
                                    </p:anim>
                                    <p:anim calcmode="lin" valueType="num">
                                      <p:cBhvr>
                                        <p:cTn id="350" dur="3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1" grpId="0" animBg="1"/>
      <p:bldP spid="31" grpId="1" animBg="1"/>
      <p:bldP spid="31" grpId="2" animBg="1"/>
      <p:bldP spid="32" grpId="0" animBg="1"/>
      <p:bldP spid="32" grpId="1" animBg="1"/>
      <p:bldP spid="32" grpId="2" animBg="1"/>
      <p:bldP spid="33" grpId="0" animBg="1"/>
      <p:bldP spid="33" grpId="1" animBg="1"/>
      <p:bldP spid="33" grpId="2" animBg="1"/>
      <p:bldP spid="34" grpId="0" animBg="1"/>
      <p:bldP spid="34" grpId="1" animBg="1"/>
      <p:bldP spid="34" grpId="2" animBg="1"/>
      <p:bldP spid="35" grpId="0" animBg="1"/>
      <p:bldP spid="35" grpId="1" animBg="1"/>
      <p:bldP spid="35" grpId="2" animBg="1"/>
      <p:bldP spid="36" grpId="0" animBg="1"/>
      <p:bldP spid="36" grpId="1" animBg="1"/>
      <p:bldP spid="36" grpId="2" animBg="1"/>
      <p:bldP spid="37" grpId="0" animBg="1"/>
      <p:bldP spid="37" grpId="1" animBg="1"/>
      <p:bldP spid="37" grpId="2" animBg="1"/>
      <p:bldP spid="38" grpId="0" animBg="1"/>
      <p:bldP spid="38" grpId="1" animBg="1"/>
      <p:bldP spid="38" grpId="2" animBg="1"/>
      <p:bldP spid="39" grpId="0" animBg="1"/>
      <p:bldP spid="39" grpId="1" animBg="1"/>
      <p:bldP spid="39" grpId="2" animBg="1"/>
      <p:bldP spid="40" grpId="0" animBg="1"/>
      <p:bldP spid="40" grpId="1" animBg="1"/>
      <p:bldP spid="40" grpId="2" animBg="1"/>
      <p:bldP spid="41" grpId="0" animBg="1"/>
      <p:bldP spid="41" grpId="1" animBg="1"/>
      <p:bldP spid="41" grpId="2" animBg="1"/>
      <p:bldP spid="42" grpId="0" animBg="1"/>
      <p:bldP spid="42" grpId="1" animBg="1"/>
      <p:bldP spid="42" grpId="2" animBg="1"/>
      <p:bldP spid="43" grpId="0" animBg="1"/>
      <p:bldP spid="43" grpId="1" animBg="1"/>
      <p:bldP spid="43" grpId="2" animBg="1"/>
      <p:bldP spid="44" grpId="0" animBg="1"/>
      <p:bldP spid="44" grpId="1" animBg="1"/>
      <p:bldP spid="44" grpId="2" animBg="1"/>
      <p:bldP spid="45" grpId="0" animBg="1"/>
      <p:bldP spid="45" grpId="1" animBg="1"/>
      <p:bldP spid="45" grpId="2" animBg="1"/>
      <p:bldP spid="46" grpId="0" animBg="1"/>
      <p:bldP spid="46" grpId="1" animBg="1"/>
      <p:bldP spid="46" grpId="2" animBg="1"/>
      <p:bldP spid="47"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E9BC61"/>
          </a:solidFill>
          <a:scene3d>
            <a:camera prst="orthographicFront"/>
            <a:lightRig rig="threePt" dir="t"/>
          </a:scene3d>
          <a:sp3d>
            <a:bevelT prst="angle"/>
          </a:sp3d>
        </p:spPr>
        <p:txBody>
          <a:bodyPr/>
          <a:lstStyle/>
          <a:p>
            <a:endParaRPr lang="es-ES" dirty="0"/>
          </a:p>
        </p:txBody>
      </p:sp>
      <p:pic>
        <p:nvPicPr>
          <p:cNvPr id="4" name="3 Imagen" descr="0_2789f2_f133dc92_XXXL.jpg"/>
          <p:cNvPicPr>
            <a:picLocks noChangeAspect="1"/>
          </p:cNvPicPr>
          <p:nvPr/>
        </p:nvPicPr>
        <p:blipFill>
          <a:blip r:embed="rId2"/>
          <a:stretch>
            <a:fillRect/>
          </a:stretch>
        </p:blipFill>
        <p:spPr>
          <a:xfrm>
            <a:off x="-1" y="0"/>
            <a:ext cx="9144001" cy="6858000"/>
          </a:xfrm>
          <a:prstGeom prst="rect">
            <a:avLst/>
          </a:prstGeom>
          <a:ln>
            <a:noFill/>
          </a:ln>
          <a:effectLst>
            <a:outerShdw blurRad="292100" dist="139700" dir="2700000" algn="tl" rotWithShape="0">
              <a:srgbClr val="333333">
                <a:alpha val="65000"/>
              </a:srgbClr>
            </a:outerShdw>
          </a:effectLst>
          <a:scene3d>
            <a:camera prst="orthographicFront"/>
            <a:lightRig rig="threePt" dir="t"/>
          </a:scene3d>
          <a:sp3d>
            <a:bevelT prst="angle"/>
          </a:sp3d>
        </p:spPr>
      </p:pic>
      <p:sp>
        <p:nvSpPr>
          <p:cNvPr id="5" name="4 Cheurón"/>
          <p:cNvSpPr/>
          <p:nvPr/>
        </p:nvSpPr>
        <p:spPr>
          <a:xfrm>
            <a:off x="0" y="1428736"/>
            <a:ext cx="4714876" cy="4143404"/>
          </a:xfrm>
          <a:prstGeom prst="chevron">
            <a:avLst>
              <a:gd name="adj" fmla="val 96437"/>
            </a:avLst>
          </a:prstGeom>
          <a:solidFill>
            <a:srgbClr val="CC66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flipH="1">
            <a:off x="4643438" y="1428736"/>
            <a:ext cx="4500562" cy="4143404"/>
          </a:xfrm>
          <a:prstGeom prst="chevron">
            <a:avLst>
              <a:gd name="adj" fmla="val 92298"/>
            </a:avLst>
          </a:prstGeom>
          <a:solidFill>
            <a:srgbClr val="CC66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a:off x="0" y="1428736"/>
            <a:ext cx="3643274" cy="4143404"/>
          </a:xfrm>
          <a:prstGeom prst="chevron">
            <a:avLst>
              <a:gd name="adj" fmla="val 88071"/>
            </a:avLst>
          </a:prstGeom>
          <a:solidFill>
            <a:srgbClr val="CC66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flipH="1">
            <a:off x="5572132" y="1428736"/>
            <a:ext cx="3571868" cy="4143404"/>
          </a:xfrm>
          <a:prstGeom prst="chevron">
            <a:avLst>
              <a:gd name="adj" fmla="val 86431"/>
            </a:avLst>
          </a:prstGeom>
          <a:solidFill>
            <a:srgbClr val="CC66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a:off x="0" y="1428736"/>
            <a:ext cx="2857424" cy="4143404"/>
          </a:xfrm>
          <a:prstGeom prst="chevron">
            <a:avLst>
              <a:gd name="adj" fmla="val 86071"/>
            </a:avLst>
          </a:prstGeom>
          <a:solidFill>
            <a:srgbClr val="CC66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flipH="1">
            <a:off x="6286512" y="1428736"/>
            <a:ext cx="2857488" cy="4143404"/>
          </a:xfrm>
          <a:prstGeom prst="chevron">
            <a:avLst>
              <a:gd name="adj" fmla="val 83098"/>
            </a:avLst>
          </a:prstGeom>
          <a:solidFill>
            <a:srgbClr val="CC66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a:off x="0" y="1428736"/>
            <a:ext cx="2285888" cy="4143404"/>
          </a:xfrm>
          <a:prstGeom prst="chevron">
            <a:avLst>
              <a:gd name="adj" fmla="val 86071"/>
            </a:avLst>
          </a:prstGeom>
          <a:solidFill>
            <a:srgbClr val="CC66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flipH="1">
            <a:off x="6929454" y="1428736"/>
            <a:ext cx="2214546" cy="4143404"/>
          </a:xfrm>
          <a:prstGeom prst="chevron">
            <a:avLst>
              <a:gd name="adj" fmla="val 83098"/>
            </a:avLst>
          </a:prstGeom>
          <a:solidFill>
            <a:srgbClr val="CC66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 presetClass="entr" presetSubtype="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0-#ppt_w/2"/>
                                          </p:val>
                                        </p:tav>
                                        <p:tav tm="100000">
                                          <p:val>
                                            <p:strVal val="#ppt_x"/>
                                          </p:val>
                                        </p:tav>
                                      </p:tavLst>
                                    </p:anim>
                                    <p:anim calcmode="lin" valueType="num">
                                      <p:cBhvr additive="base">
                                        <p:cTn id="15" dur="3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1+#ppt_w/2"/>
                                          </p:val>
                                        </p:tav>
                                        <p:tav tm="100000">
                                          <p:val>
                                            <p:strVal val="#ppt_x"/>
                                          </p:val>
                                        </p:tav>
                                      </p:tavLst>
                                    </p:anim>
                                    <p:anim calcmode="lin" valueType="num">
                                      <p:cBhvr additive="base">
                                        <p:cTn id="19" dur="3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0-#ppt_w/2"/>
                                          </p:val>
                                        </p:tav>
                                        <p:tav tm="100000">
                                          <p:val>
                                            <p:strVal val="#ppt_x"/>
                                          </p:val>
                                        </p:tav>
                                      </p:tavLst>
                                    </p:anim>
                                    <p:anim calcmode="lin" valueType="num">
                                      <p:cBhvr additive="base">
                                        <p:cTn id="23" dur="3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1+#ppt_w/2"/>
                                          </p:val>
                                        </p:tav>
                                        <p:tav tm="100000">
                                          <p:val>
                                            <p:strVal val="#ppt_x"/>
                                          </p:val>
                                        </p:tav>
                                      </p:tavLst>
                                    </p:anim>
                                    <p:anim calcmode="lin" valueType="num">
                                      <p:cBhvr additive="base">
                                        <p:cTn id="27" dur="3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0-#ppt_w/2"/>
                                          </p:val>
                                        </p:tav>
                                        <p:tav tm="100000">
                                          <p:val>
                                            <p:strVal val="#ppt_x"/>
                                          </p:val>
                                        </p:tav>
                                      </p:tavLst>
                                    </p:anim>
                                    <p:anim calcmode="lin" valueType="num">
                                      <p:cBhvr additive="base">
                                        <p:cTn id="31" dur="30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2"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1+#ppt_w/2"/>
                                          </p:val>
                                        </p:tav>
                                        <p:tav tm="100000">
                                          <p:val>
                                            <p:strVal val="#ppt_x"/>
                                          </p:val>
                                        </p:tav>
                                      </p:tavLst>
                                    </p:anim>
                                    <p:anim calcmode="lin" valueType="num">
                                      <p:cBhvr additive="base">
                                        <p:cTn id="35" dur="30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0-#ppt_w/2"/>
                                          </p:val>
                                        </p:tav>
                                        <p:tav tm="100000">
                                          <p:val>
                                            <p:strVal val="#ppt_x"/>
                                          </p:val>
                                        </p:tav>
                                      </p:tavLst>
                                    </p:anim>
                                    <p:anim calcmode="lin" valueType="num">
                                      <p:cBhvr additive="base">
                                        <p:cTn id="39" dur="3000" fill="hold"/>
                                        <p:tgtEl>
                                          <p:spTgt spid="12"/>
                                        </p:tgtEl>
                                        <p:attrNameLst>
                                          <p:attrName>ppt_y</p:attrName>
                                        </p:attrNameLst>
                                      </p:cBhvr>
                                      <p:tavLst>
                                        <p:tav tm="0">
                                          <p:val>
                                            <p:strVal val="#ppt_y"/>
                                          </p:val>
                                        </p:tav>
                                        <p:tav tm="100000">
                                          <p:val>
                                            <p:strVal val="#ppt_y"/>
                                          </p:val>
                                        </p:tav>
                                      </p:tavLst>
                                    </p:anim>
                                  </p:childTnLst>
                                </p:cTn>
                              </p:par>
                              <p:par>
                                <p:cTn id="40" presetID="13" presetClass="entr" presetSubtype="16" fill="hold" grpId="1" nodeType="withEffect">
                                  <p:stCondLst>
                                    <p:cond delay="0"/>
                                  </p:stCondLst>
                                  <p:childTnLst>
                                    <p:set>
                                      <p:cBhvr>
                                        <p:cTn id="41" dur="1" fill="hold">
                                          <p:stCondLst>
                                            <p:cond delay="0"/>
                                          </p:stCondLst>
                                        </p:cTn>
                                        <p:tgtEl>
                                          <p:spTgt spid="5"/>
                                        </p:tgtEl>
                                        <p:attrNameLst>
                                          <p:attrName>style.visibility</p:attrName>
                                        </p:attrNameLst>
                                      </p:cBhvr>
                                      <p:to>
                                        <p:strVal val="visible"/>
                                      </p:to>
                                    </p:set>
                                    <p:animEffect transition="in" filter="plus(in)">
                                      <p:cBhvr>
                                        <p:cTn id="42" dur="3000"/>
                                        <p:tgtEl>
                                          <p:spTgt spid="5"/>
                                        </p:tgtEl>
                                      </p:cBhvr>
                                    </p:animEffect>
                                  </p:childTnLst>
                                </p:cTn>
                              </p:par>
                              <p:par>
                                <p:cTn id="43" presetID="13" presetClass="entr" presetSubtype="16" fill="hold" grpId="1" nodeType="withEffect">
                                  <p:stCondLst>
                                    <p:cond delay="0"/>
                                  </p:stCondLst>
                                  <p:childTnLst>
                                    <p:set>
                                      <p:cBhvr>
                                        <p:cTn id="44" dur="1" fill="hold">
                                          <p:stCondLst>
                                            <p:cond delay="0"/>
                                          </p:stCondLst>
                                        </p:cTn>
                                        <p:tgtEl>
                                          <p:spTgt spid="6"/>
                                        </p:tgtEl>
                                        <p:attrNameLst>
                                          <p:attrName>style.visibility</p:attrName>
                                        </p:attrNameLst>
                                      </p:cBhvr>
                                      <p:to>
                                        <p:strVal val="visible"/>
                                      </p:to>
                                    </p:set>
                                    <p:animEffect transition="in" filter="plus(in)">
                                      <p:cBhvr>
                                        <p:cTn id="45" dur="3000"/>
                                        <p:tgtEl>
                                          <p:spTgt spid="6"/>
                                        </p:tgtEl>
                                      </p:cBhvr>
                                    </p:animEffect>
                                  </p:childTnLst>
                                </p:cTn>
                              </p:par>
                              <p:par>
                                <p:cTn id="46" presetID="13" presetClass="entr" presetSubtype="16" fill="hold" grpId="1" nodeType="withEffect">
                                  <p:stCondLst>
                                    <p:cond delay="0"/>
                                  </p:stCondLst>
                                  <p:childTnLst>
                                    <p:set>
                                      <p:cBhvr>
                                        <p:cTn id="47" dur="1" fill="hold">
                                          <p:stCondLst>
                                            <p:cond delay="0"/>
                                          </p:stCondLst>
                                        </p:cTn>
                                        <p:tgtEl>
                                          <p:spTgt spid="7"/>
                                        </p:tgtEl>
                                        <p:attrNameLst>
                                          <p:attrName>style.visibility</p:attrName>
                                        </p:attrNameLst>
                                      </p:cBhvr>
                                      <p:to>
                                        <p:strVal val="visible"/>
                                      </p:to>
                                    </p:set>
                                    <p:animEffect transition="in" filter="plus(in)">
                                      <p:cBhvr>
                                        <p:cTn id="48" dur="3000"/>
                                        <p:tgtEl>
                                          <p:spTgt spid="7"/>
                                        </p:tgtEl>
                                      </p:cBhvr>
                                    </p:animEffect>
                                  </p:childTnLst>
                                </p:cTn>
                              </p:par>
                              <p:par>
                                <p:cTn id="49" presetID="13" presetClass="entr" presetSubtype="16" fill="hold" grpId="1" nodeType="withEffect">
                                  <p:stCondLst>
                                    <p:cond delay="0"/>
                                  </p:stCondLst>
                                  <p:childTnLst>
                                    <p:set>
                                      <p:cBhvr>
                                        <p:cTn id="50" dur="1" fill="hold">
                                          <p:stCondLst>
                                            <p:cond delay="0"/>
                                          </p:stCondLst>
                                        </p:cTn>
                                        <p:tgtEl>
                                          <p:spTgt spid="8"/>
                                        </p:tgtEl>
                                        <p:attrNameLst>
                                          <p:attrName>style.visibility</p:attrName>
                                        </p:attrNameLst>
                                      </p:cBhvr>
                                      <p:to>
                                        <p:strVal val="visible"/>
                                      </p:to>
                                    </p:set>
                                    <p:animEffect transition="in" filter="plus(in)">
                                      <p:cBhvr>
                                        <p:cTn id="51" dur="3000"/>
                                        <p:tgtEl>
                                          <p:spTgt spid="8"/>
                                        </p:tgtEl>
                                      </p:cBhvr>
                                    </p:animEffect>
                                  </p:childTnLst>
                                </p:cTn>
                              </p:par>
                              <p:par>
                                <p:cTn id="52" presetID="13" presetClass="entr" presetSubtype="16" fill="hold" grpId="1" nodeType="withEffect">
                                  <p:stCondLst>
                                    <p:cond delay="0"/>
                                  </p:stCondLst>
                                  <p:childTnLst>
                                    <p:set>
                                      <p:cBhvr>
                                        <p:cTn id="53" dur="1" fill="hold">
                                          <p:stCondLst>
                                            <p:cond delay="0"/>
                                          </p:stCondLst>
                                        </p:cTn>
                                        <p:tgtEl>
                                          <p:spTgt spid="9"/>
                                        </p:tgtEl>
                                        <p:attrNameLst>
                                          <p:attrName>style.visibility</p:attrName>
                                        </p:attrNameLst>
                                      </p:cBhvr>
                                      <p:to>
                                        <p:strVal val="visible"/>
                                      </p:to>
                                    </p:set>
                                    <p:animEffect transition="in" filter="plus(in)">
                                      <p:cBhvr>
                                        <p:cTn id="54" dur="3000"/>
                                        <p:tgtEl>
                                          <p:spTgt spid="9"/>
                                        </p:tgtEl>
                                      </p:cBhvr>
                                    </p:animEffect>
                                  </p:childTnLst>
                                </p:cTn>
                              </p:par>
                              <p:par>
                                <p:cTn id="55" presetID="13" presetClass="entr" presetSubtype="16" fill="hold" grpId="1" nodeType="withEffect">
                                  <p:stCondLst>
                                    <p:cond delay="0"/>
                                  </p:stCondLst>
                                  <p:childTnLst>
                                    <p:set>
                                      <p:cBhvr>
                                        <p:cTn id="56" dur="1" fill="hold">
                                          <p:stCondLst>
                                            <p:cond delay="0"/>
                                          </p:stCondLst>
                                        </p:cTn>
                                        <p:tgtEl>
                                          <p:spTgt spid="10"/>
                                        </p:tgtEl>
                                        <p:attrNameLst>
                                          <p:attrName>style.visibility</p:attrName>
                                        </p:attrNameLst>
                                      </p:cBhvr>
                                      <p:to>
                                        <p:strVal val="visible"/>
                                      </p:to>
                                    </p:set>
                                    <p:animEffect transition="in" filter="plus(in)">
                                      <p:cBhvr>
                                        <p:cTn id="57" dur="3000"/>
                                        <p:tgtEl>
                                          <p:spTgt spid="10"/>
                                        </p:tgtEl>
                                      </p:cBhvr>
                                    </p:animEffect>
                                  </p:childTnLst>
                                </p:cTn>
                              </p:par>
                              <p:par>
                                <p:cTn id="58" presetID="13" presetClass="entr" presetSubtype="16" fill="hold" grpId="1" nodeType="withEffect">
                                  <p:stCondLst>
                                    <p:cond delay="0"/>
                                  </p:stCondLst>
                                  <p:childTnLst>
                                    <p:set>
                                      <p:cBhvr>
                                        <p:cTn id="59" dur="1" fill="hold">
                                          <p:stCondLst>
                                            <p:cond delay="0"/>
                                          </p:stCondLst>
                                        </p:cTn>
                                        <p:tgtEl>
                                          <p:spTgt spid="11"/>
                                        </p:tgtEl>
                                        <p:attrNameLst>
                                          <p:attrName>style.visibility</p:attrName>
                                        </p:attrNameLst>
                                      </p:cBhvr>
                                      <p:to>
                                        <p:strVal val="visible"/>
                                      </p:to>
                                    </p:set>
                                    <p:animEffect transition="in" filter="plus(in)">
                                      <p:cBhvr>
                                        <p:cTn id="60" dur="3000"/>
                                        <p:tgtEl>
                                          <p:spTgt spid="11"/>
                                        </p:tgtEl>
                                      </p:cBhvr>
                                    </p:animEffect>
                                  </p:childTnLst>
                                </p:cTn>
                              </p:par>
                              <p:par>
                                <p:cTn id="61" presetID="13" presetClass="entr" presetSubtype="16" fill="hold" grpId="1" nodeType="withEffect">
                                  <p:stCondLst>
                                    <p:cond delay="0"/>
                                  </p:stCondLst>
                                  <p:childTnLst>
                                    <p:set>
                                      <p:cBhvr>
                                        <p:cTn id="62" dur="1" fill="hold">
                                          <p:stCondLst>
                                            <p:cond delay="0"/>
                                          </p:stCondLst>
                                        </p:cTn>
                                        <p:tgtEl>
                                          <p:spTgt spid="12"/>
                                        </p:tgtEl>
                                        <p:attrNameLst>
                                          <p:attrName>style.visibility</p:attrName>
                                        </p:attrNameLst>
                                      </p:cBhvr>
                                      <p:to>
                                        <p:strVal val="visible"/>
                                      </p:to>
                                    </p:set>
                                    <p:animEffect transition="in" filter="plus(in)">
                                      <p:cBhvr>
                                        <p:cTn id="63" dur="3000"/>
                                        <p:tgtEl>
                                          <p:spTgt spid="12"/>
                                        </p:tgtEl>
                                      </p:cBhvr>
                                    </p:animEffect>
                                  </p:childTnLst>
                                </p:cTn>
                              </p:par>
                              <p:par>
                                <p:cTn id="64" presetID="8" presetClass="emph" presetSubtype="0" fill="hold" grpId="2" nodeType="withEffect">
                                  <p:stCondLst>
                                    <p:cond delay="0"/>
                                  </p:stCondLst>
                                  <p:childTnLst>
                                    <p:animRot by="21600000">
                                      <p:cBhvr>
                                        <p:cTn id="65" dur="3000" fill="hold"/>
                                        <p:tgtEl>
                                          <p:spTgt spid="5"/>
                                        </p:tgtEl>
                                        <p:attrNameLst>
                                          <p:attrName>r</p:attrName>
                                        </p:attrNameLst>
                                      </p:cBhvr>
                                    </p:animRot>
                                  </p:childTnLst>
                                </p:cTn>
                              </p:par>
                              <p:par>
                                <p:cTn id="66" presetID="8" presetClass="emph" presetSubtype="0" fill="hold" grpId="2" nodeType="withEffect">
                                  <p:stCondLst>
                                    <p:cond delay="0"/>
                                  </p:stCondLst>
                                  <p:childTnLst>
                                    <p:animRot by="21600000">
                                      <p:cBhvr>
                                        <p:cTn id="67" dur="3000" fill="hold"/>
                                        <p:tgtEl>
                                          <p:spTgt spid="7"/>
                                        </p:tgtEl>
                                        <p:attrNameLst>
                                          <p:attrName>r</p:attrName>
                                        </p:attrNameLst>
                                      </p:cBhvr>
                                    </p:animRot>
                                  </p:childTnLst>
                                </p:cTn>
                              </p:par>
                              <p:par>
                                <p:cTn id="68" presetID="8" presetClass="emph" presetSubtype="0" fill="hold" grpId="2" nodeType="withEffect">
                                  <p:stCondLst>
                                    <p:cond delay="0"/>
                                  </p:stCondLst>
                                  <p:childTnLst>
                                    <p:animRot by="21600000">
                                      <p:cBhvr>
                                        <p:cTn id="69" dur="3000" fill="hold"/>
                                        <p:tgtEl>
                                          <p:spTgt spid="9"/>
                                        </p:tgtEl>
                                        <p:attrNameLst>
                                          <p:attrName>r</p:attrName>
                                        </p:attrNameLst>
                                      </p:cBhvr>
                                    </p:animRot>
                                  </p:childTnLst>
                                </p:cTn>
                              </p:par>
                              <p:par>
                                <p:cTn id="70" presetID="8" presetClass="emph" presetSubtype="0" fill="hold" grpId="2" nodeType="withEffect">
                                  <p:stCondLst>
                                    <p:cond delay="0"/>
                                  </p:stCondLst>
                                  <p:childTnLst>
                                    <p:animRot by="21600000">
                                      <p:cBhvr>
                                        <p:cTn id="71" dur="3000" fill="hold"/>
                                        <p:tgtEl>
                                          <p:spTgt spid="11"/>
                                        </p:tgtEl>
                                        <p:attrNameLst>
                                          <p:attrName>r</p:attrName>
                                        </p:attrNameLst>
                                      </p:cBhvr>
                                    </p:animRot>
                                  </p:childTnLst>
                                </p:cTn>
                              </p:par>
                              <p:par>
                                <p:cTn id="72" presetID="8" presetClass="emph" presetSubtype="0" fill="hold" grpId="2" nodeType="withEffect">
                                  <p:stCondLst>
                                    <p:cond delay="0"/>
                                  </p:stCondLst>
                                  <p:childTnLst>
                                    <p:animRot by="-21600000">
                                      <p:cBhvr>
                                        <p:cTn id="73" dur="3000" fill="hold"/>
                                        <p:tgtEl>
                                          <p:spTgt spid="6"/>
                                        </p:tgtEl>
                                        <p:attrNameLst>
                                          <p:attrName>r</p:attrName>
                                        </p:attrNameLst>
                                      </p:cBhvr>
                                    </p:animRot>
                                  </p:childTnLst>
                                </p:cTn>
                              </p:par>
                              <p:par>
                                <p:cTn id="74" presetID="8" presetClass="emph" presetSubtype="0" fill="hold" grpId="2" nodeType="withEffect">
                                  <p:stCondLst>
                                    <p:cond delay="0"/>
                                  </p:stCondLst>
                                  <p:childTnLst>
                                    <p:animRot by="-21600000">
                                      <p:cBhvr>
                                        <p:cTn id="75" dur="3000" fill="hold"/>
                                        <p:tgtEl>
                                          <p:spTgt spid="8"/>
                                        </p:tgtEl>
                                        <p:attrNameLst>
                                          <p:attrName>r</p:attrName>
                                        </p:attrNameLst>
                                      </p:cBhvr>
                                    </p:animRot>
                                  </p:childTnLst>
                                </p:cTn>
                              </p:par>
                              <p:par>
                                <p:cTn id="76" presetID="8" presetClass="emph" presetSubtype="0" fill="hold" grpId="2" nodeType="withEffect">
                                  <p:stCondLst>
                                    <p:cond delay="0"/>
                                  </p:stCondLst>
                                  <p:childTnLst>
                                    <p:animRot by="-21600000">
                                      <p:cBhvr>
                                        <p:cTn id="77" dur="3000" fill="hold"/>
                                        <p:tgtEl>
                                          <p:spTgt spid="10"/>
                                        </p:tgtEl>
                                        <p:attrNameLst>
                                          <p:attrName>r</p:attrName>
                                        </p:attrNameLst>
                                      </p:cBhvr>
                                    </p:animRot>
                                  </p:childTnLst>
                                </p:cTn>
                              </p:par>
                              <p:par>
                                <p:cTn id="78" presetID="8" presetClass="emph" presetSubtype="0" fill="hold" grpId="2" nodeType="withEffect">
                                  <p:stCondLst>
                                    <p:cond delay="0"/>
                                  </p:stCondLst>
                                  <p:childTnLst>
                                    <p:animRot by="-21600000">
                                      <p:cBhvr>
                                        <p:cTn id="79" dur="3000" fill="hold"/>
                                        <p:tgtEl>
                                          <p:spTgt spid="12"/>
                                        </p:tgtEl>
                                        <p:attrNameLst>
                                          <p:attrName>r</p:attrName>
                                        </p:attrNameLst>
                                      </p:cBhvr>
                                    </p:animRot>
                                  </p:childTnLst>
                                </p:cTn>
                              </p:par>
                            </p:childTnLst>
                          </p:cTn>
                        </p:par>
                        <p:par>
                          <p:cTn id="80" fill="hold">
                            <p:stCondLst>
                              <p:cond delay="3000"/>
                            </p:stCondLst>
                            <p:childTnLst>
                              <p:par>
                                <p:cTn id="81" presetID="2" presetClass="exit" presetSubtype="2" fill="hold" grpId="3" nodeType="afterEffect">
                                  <p:stCondLst>
                                    <p:cond delay="0"/>
                                  </p:stCondLst>
                                  <p:childTnLst>
                                    <p:anim calcmode="lin" valueType="num">
                                      <p:cBhvr additive="base">
                                        <p:cTn id="82" dur="3000"/>
                                        <p:tgtEl>
                                          <p:spTgt spid="5"/>
                                        </p:tgtEl>
                                        <p:attrNameLst>
                                          <p:attrName>ppt_x</p:attrName>
                                        </p:attrNameLst>
                                      </p:cBhvr>
                                      <p:tavLst>
                                        <p:tav tm="0">
                                          <p:val>
                                            <p:strVal val="ppt_x"/>
                                          </p:val>
                                        </p:tav>
                                        <p:tav tm="100000">
                                          <p:val>
                                            <p:strVal val="1+ppt_w/2"/>
                                          </p:val>
                                        </p:tav>
                                      </p:tavLst>
                                    </p:anim>
                                    <p:anim calcmode="lin" valueType="num">
                                      <p:cBhvr additive="base">
                                        <p:cTn id="83" dur="3000"/>
                                        <p:tgtEl>
                                          <p:spTgt spid="5"/>
                                        </p:tgtEl>
                                        <p:attrNameLst>
                                          <p:attrName>ppt_y</p:attrName>
                                        </p:attrNameLst>
                                      </p:cBhvr>
                                      <p:tavLst>
                                        <p:tav tm="0">
                                          <p:val>
                                            <p:strVal val="ppt_y"/>
                                          </p:val>
                                        </p:tav>
                                        <p:tav tm="100000">
                                          <p:val>
                                            <p:strVal val="ppt_y"/>
                                          </p:val>
                                        </p:tav>
                                      </p:tavLst>
                                    </p:anim>
                                    <p:set>
                                      <p:cBhvr>
                                        <p:cTn id="84" dur="1" fill="hold">
                                          <p:stCondLst>
                                            <p:cond delay="2999"/>
                                          </p:stCondLst>
                                        </p:cTn>
                                        <p:tgtEl>
                                          <p:spTgt spid="5"/>
                                        </p:tgtEl>
                                        <p:attrNameLst>
                                          <p:attrName>style.visibility</p:attrName>
                                        </p:attrNameLst>
                                      </p:cBhvr>
                                      <p:to>
                                        <p:strVal val="hidden"/>
                                      </p:to>
                                    </p:set>
                                  </p:childTnLst>
                                </p:cTn>
                              </p:par>
                              <p:par>
                                <p:cTn id="85" presetID="2" presetClass="exit" presetSubtype="2" fill="hold" grpId="3" nodeType="withEffect">
                                  <p:stCondLst>
                                    <p:cond delay="0"/>
                                  </p:stCondLst>
                                  <p:childTnLst>
                                    <p:anim calcmode="lin" valueType="num">
                                      <p:cBhvr additive="base">
                                        <p:cTn id="86" dur="3000"/>
                                        <p:tgtEl>
                                          <p:spTgt spid="7"/>
                                        </p:tgtEl>
                                        <p:attrNameLst>
                                          <p:attrName>ppt_x</p:attrName>
                                        </p:attrNameLst>
                                      </p:cBhvr>
                                      <p:tavLst>
                                        <p:tav tm="0">
                                          <p:val>
                                            <p:strVal val="ppt_x"/>
                                          </p:val>
                                        </p:tav>
                                        <p:tav tm="100000">
                                          <p:val>
                                            <p:strVal val="1+ppt_w/2"/>
                                          </p:val>
                                        </p:tav>
                                      </p:tavLst>
                                    </p:anim>
                                    <p:anim calcmode="lin" valueType="num">
                                      <p:cBhvr additive="base">
                                        <p:cTn id="87" dur="3000"/>
                                        <p:tgtEl>
                                          <p:spTgt spid="7"/>
                                        </p:tgtEl>
                                        <p:attrNameLst>
                                          <p:attrName>ppt_y</p:attrName>
                                        </p:attrNameLst>
                                      </p:cBhvr>
                                      <p:tavLst>
                                        <p:tav tm="0">
                                          <p:val>
                                            <p:strVal val="ppt_y"/>
                                          </p:val>
                                        </p:tav>
                                        <p:tav tm="100000">
                                          <p:val>
                                            <p:strVal val="ppt_y"/>
                                          </p:val>
                                        </p:tav>
                                      </p:tavLst>
                                    </p:anim>
                                    <p:set>
                                      <p:cBhvr>
                                        <p:cTn id="88" dur="1" fill="hold">
                                          <p:stCondLst>
                                            <p:cond delay="2999"/>
                                          </p:stCondLst>
                                        </p:cTn>
                                        <p:tgtEl>
                                          <p:spTgt spid="7"/>
                                        </p:tgtEl>
                                        <p:attrNameLst>
                                          <p:attrName>style.visibility</p:attrName>
                                        </p:attrNameLst>
                                      </p:cBhvr>
                                      <p:to>
                                        <p:strVal val="hidden"/>
                                      </p:to>
                                    </p:set>
                                  </p:childTnLst>
                                </p:cTn>
                              </p:par>
                              <p:par>
                                <p:cTn id="89" presetID="2" presetClass="exit" presetSubtype="2" fill="hold" grpId="3" nodeType="withEffect">
                                  <p:stCondLst>
                                    <p:cond delay="0"/>
                                  </p:stCondLst>
                                  <p:childTnLst>
                                    <p:anim calcmode="lin" valueType="num">
                                      <p:cBhvr additive="base">
                                        <p:cTn id="90" dur="3000"/>
                                        <p:tgtEl>
                                          <p:spTgt spid="9"/>
                                        </p:tgtEl>
                                        <p:attrNameLst>
                                          <p:attrName>ppt_x</p:attrName>
                                        </p:attrNameLst>
                                      </p:cBhvr>
                                      <p:tavLst>
                                        <p:tav tm="0">
                                          <p:val>
                                            <p:strVal val="ppt_x"/>
                                          </p:val>
                                        </p:tav>
                                        <p:tav tm="100000">
                                          <p:val>
                                            <p:strVal val="1+ppt_w/2"/>
                                          </p:val>
                                        </p:tav>
                                      </p:tavLst>
                                    </p:anim>
                                    <p:anim calcmode="lin" valueType="num">
                                      <p:cBhvr additive="base">
                                        <p:cTn id="91" dur="3000"/>
                                        <p:tgtEl>
                                          <p:spTgt spid="9"/>
                                        </p:tgtEl>
                                        <p:attrNameLst>
                                          <p:attrName>ppt_y</p:attrName>
                                        </p:attrNameLst>
                                      </p:cBhvr>
                                      <p:tavLst>
                                        <p:tav tm="0">
                                          <p:val>
                                            <p:strVal val="ppt_y"/>
                                          </p:val>
                                        </p:tav>
                                        <p:tav tm="100000">
                                          <p:val>
                                            <p:strVal val="ppt_y"/>
                                          </p:val>
                                        </p:tav>
                                      </p:tavLst>
                                    </p:anim>
                                    <p:set>
                                      <p:cBhvr>
                                        <p:cTn id="92" dur="1" fill="hold">
                                          <p:stCondLst>
                                            <p:cond delay="2999"/>
                                          </p:stCondLst>
                                        </p:cTn>
                                        <p:tgtEl>
                                          <p:spTgt spid="9"/>
                                        </p:tgtEl>
                                        <p:attrNameLst>
                                          <p:attrName>style.visibility</p:attrName>
                                        </p:attrNameLst>
                                      </p:cBhvr>
                                      <p:to>
                                        <p:strVal val="hidden"/>
                                      </p:to>
                                    </p:set>
                                  </p:childTnLst>
                                </p:cTn>
                              </p:par>
                              <p:par>
                                <p:cTn id="93" presetID="2" presetClass="exit" presetSubtype="2" fill="hold" grpId="3" nodeType="withEffect">
                                  <p:stCondLst>
                                    <p:cond delay="0"/>
                                  </p:stCondLst>
                                  <p:childTnLst>
                                    <p:anim calcmode="lin" valueType="num">
                                      <p:cBhvr additive="base">
                                        <p:cTn id="94" dur="3000"/>
                                        <p:tgtEl>
                                          <p:spTgt spid="11"/>
                                        </p:tgtEl>
                                        <p:attrNameLst>
                                          <p:attrName>ppt_x</p:attrName>
                                        </p:attrNameLst>
                                      </p:cBhvr>
                                      <p:tavLst>
                                        <p:tav tm="0">
                                          <p:val>
                                            <p:strVal val="ppt_x"/>
                                          </p:val>
                                        </p:tav>
                                        <p:tav tm="100000">
                                          <p:val>
                                            <p:strVal val="1+ppt_w/2"/>
                                          </p:val>
                                        </p:tav>
                                      </p:tavLst>
                                    </p:anim>
                                    <p:anim calcmode="lin" valueType="num">
                                      <p:cBhvr additive="base">
                                        <p:cTn id="95" dur="3000"/>
                                        <p:tgtEl>
                                          <p:spTgt spid="11"/>
                                        </p:tgtEl>
                                        <p:attrNameLst>
                                          <p:attrName>ppt_y</p:attrName>
                                        </p:attrNameLst>
                                      </p:cBhvr>
                                      <p:tavLst>
                                        <p:tav tm="0">
                                          <p:val>
                                            <p:strVal val="ppt_y"/>
                                          </p:val>
                                        </p:tav>
                                        <p:tav tm="100000">
                                          <p:val>
                                            <p:strVal val="ppt_y"/>
                                          </p:val>
                                        </p:tav>
                                      </p:tavLst>
                                    </p:anim>
                                    <p:set>
                                      <p:cBhvr>
                                        <p:cTn id="96" dur="1" fill="hold">
                                          <p:stCondLst>
                                            <p:cond delay="2999"/>
                                          </p:stCondLst>
                                        </p:cTn>
                                        <p:tgtEl>
                                          <p:spTgt spid="11"/>
                                        </p:tgtEl>
                                        <p:attrNameLst>
                                          <p:attrName>style.visibility</p:attrName>
                                        </p:attrNameLst>
                                      </p:cBhvr>
                                      <p:to>
                                        <p:strVal val="hidden"/>
                                      </p:to>
                                    </p:set>
                                  </p:childTnLst>
                                </p:cTn>
                              </p:par>
                              <p:par>
                                <p:cTn id="97" presetID="2" presetClass="exit" presetSubtype="8" fill="hold" grpId="3" nodeType="withEffect">
                                  <p:stCondLst>
                                    <p:cond delay="0"/>
                                  </p:stCondLst>
                                  <p:childTnLst>
                                    <p:anim calcmode="lin" valueType="num">
                                      <p:cBhvr additive="base">
                                        <p:cTn id="98" dur="3000"/>
                                        <p:tgtEl>
                                          <p:spTgt spid="6"/>
                                        </p:tgtEl>
                                        <p:attrNameLst>
                                          <p:attrName>ppt_x</p:attrName>
                                        </p:attrNameLst>
                                      </p:cBhvr>
                                      <p:tavLst>
                                        <p:tav tm="0">
                                          <p:val>
                                            <p:strVal val="ppt_x"/>
                                          </p:val>
                                        </p:tav>
                                        <p:tav tm="100000">
                                          <p:val>
                                            <p:strVal val="0-ppt_w/2"/>
                                          </p:val>
                                        </p:tav>
                                      </p:tavLst>
                                    </p:anim>
                                    <p:anim calcmode="lin" valueType="num">
                                      <p:cBhvr additive="base">
                                        <p:cTn id="99" dur="3000"/>
                                        <p:tgtEl>
                                          <p:spTgt spid="6"/>
                                        </p:tgtEl>
                                        <p:attrNameLst>
                                          <p:attrName>ppt_y</p:attrName>
                                        </p:attrNameLst>
                                      </p:cBhvr>
                                      <p:tavLst>
                                        <p:tav tm="0">
                                          <p:val>
                                            <p:strVal val="ppt_y"/>
                                          </p:val>
                                        </p:tav>
                                        <p:tav tm="100000">
                                          <p:val>
                                            <p:strVal val="ppt_y"/>
                                          </p:val>
                                        </p:tav>
                                      </p:tavLst>
                                    </p:anim>
                                    <p:set>
                                      <p:cBhvr>
                                        <p:cTn id="100" dur="1" fill="hold">
                                          <p:stCondLst>
                                            <p:cond delay="2999"/>
                                          </p:stCondLst>
                                        </p:cTn>
                                        <p:tgtEl>
                                          <p:spTgt spid="6"/>
                                        </p:tgtEl>
                                        <p:attrNameLst>
                                          <p:attrName>style.visibility</p:attrName>
                                        </p:attrNameLst>
                                      </p:cBhvr>
                                      <p:to>
                                        <p:strVal val="hidden"/>
                                      </p:to>
                                    </p:set>
                                  </p:childTnLst>
                                </p:cTn>
                              </p:par>
                              <p:par>
                                <p:cTn id="101" presetID="2" presetClass="exit" presetSubtype="8" fill="hold" grpId="3" nodeType="withEffect">
                                  <p:stCondLst>
                                    <p:cond delay="0"/>
                                  </p:stCondLst>
                                  <p:childTnLst>
                                    <p:anim calcmode="lin" valueType="num">
                                      <p:cBhvr additive="base">
                                        <p:cTn id="102" dur="3000"/>
                                        <p:tgtEl>
                                          <p:spTgt spid="8"/>
                                        </p:tgtEl>
                                        <p:attrNameLst>
                                          <p:attrName>ppt_x</p:attrName>
                                        </p:attrNameLst>
                                      </p:cBhvr>
                                      <p:tavLst>
                                        <p:tav tm="0">
                                          <p:val>
                                            <p:strVal val="ppt_x"/>
                                          </p:val>
                                        </p:tav>
                                        <p:tav tm="100000">
                                          <p:val>
                                            <p:strVal val="0-ppt_w/2"/>
                                          </p:val>
                                        </p:tav>
                                      </p:tavLst>
                                    </p:anim>
                                    <p:anim calcmode="lin" valueType="num">
                                      <p:cBhvr additive="base">
                                        <p:cTn id="103" dur="3000"/>
                                        <p:tgtEl>
                                          <p:spTgt spid="8"/>
                                        </p:tgtEl>
                                        <p:attrNameLst>
                                          <p:attrName>ppt_y</p:attrName>
                                        </p:attrNameLst>
                                      </p:cBhvr>
                                      <p:tavLst>
                                        <p:tav tm="0">
                                          <p:val>
                                            <p:strVal val="ppt_y"/>
                                          </p:val>
                                        </p:tav>
                                        <p:tav tm="100000">
                                          <p:val>
                                            <p:strVal val="ppt_y"/>
                                          </p:val>
                                        </p:tav>
                                      </p:tavLst>
                                    </p:anim>
                                    <p:set>
                                      <p:cBhvr>
                                        <p:cTn id="104" dur="1" fill="hold">
                                          <p:stCondLst>
                                            <p:cond delay="2999"/>
                                          </p:stCondLst>
                                        </p:cTn>
                                        <p:tgtEl>
                                          <p:spTgt spid="8"/>
                                        </p:tgtEl>
                                        <p:attrNameLst>
                                          <p:attrName>style.visibility</p:attrName>
                                        </p:attrNameLst>
                                      </p:cBhvr>
                                      <p:to>
                                        <p:strVal val="hidden"/>
                                      </p:to>
                                    </p:set>
                                  </p:childTnLst>
                                </p:cTn>
                              </p:par>
                              <p:par>
                                <p:cTn id="105" presetID="2" presetClass="exit" presetSubtype="8" fill="hold" grpId="3" nodeType="withEffect">
                                  <p:stCondLst>
                                    <p:cond delay="0"/>
                                  </p:stCondLst>
                                  <p:childTnLst>
                                    <p:anim calcmode="lin" valueType="num">
                                      <p:cBhvr additive="base">
                                        <p:cTn id="106" dur="3000"/>
                                        <p:tgtEl>
                                          <p:spTgt spid="10"/>
                                        </p:tgtEl>
                                        <p:attrNameLst>
                                          <p:attrName>ppt_x</p:attrName>
                                        </p:attrNameLst>
                                      </p:cBhvr>
                                      <p:tavLst>
                                        <p:tav tm="0">
                                          <p:val>
                                            <p:strVal val="ppt_x"/>
                                          </p:val>
                                        </p:tav>
                                        <p:tav tm="100000">
                                          <p:val>
                                            <p:strVal val="0-ppt_w/2"/>
                                          </p:val>
                                        </p:tav>
                                      </p:tavLst>
                                    </p:anim>
                                    <p:anim calcmode="lin" valueType="num">
                                      <p:cBhvr additive="base">
                                        <p:cTn id="107" dur="3000"/>
                                        <p:tgtEl>
                                          <p:spTgt spid="10"/>
                                        </p:tgtEl>
                                        <p:attrNameLst>
                                          <p:attrName>ppt_y</p:attrName>
                                        </p:attrNameLst>
                                      </p:cBhvr>
                                      <p:tavLst>
                                        <p:tav tm="0">
                                          <p:val>
                                            <p:strVal val="ppt_y"/>
                                          </p:val>
                                        </p:tav>
                                        <p:tav tm="100000">
                                          <p:val>
                                            <p:strVal val="ppt_y"/>
                                          </p:val>
                                        </p:tav>
                                      </p:tavLst>
                                    </p:anim>
                                    <p:set>
                                      <p:cBhvr>
                                        <p:cTn id="108" dur="1" fill="hold">
                                          <p:stCondLst>
                                            <p:cond delay="2999"/>
                                          </p:stCondLst>
                                        </p:cTn>
                                        <p:tgtEl>
                                          <p:spTgt spid="10"/>
                                        </p:tgtEl>
                                        <p:attrNameLst>
                                          <p:attrName>style.visibility</p:attrName>
                                        </p:attrNameLst>
                                      </p:cBhvr>
                                      <p:to>
                                        <p:strVal val="hidden"/>
                                      </p:to>
                                    </p:set>
                                  </p:childTnLst>
                                </p:cTn>
                              </p:par>
                              <p:par>
                                <p:cTn id="109" presetID="2" presetClass="exit" presetSubtype="8" fill="hold" grpId="3" nodeType="withEffect">
                                  <p:stCondLst>
                                    <p:cond delay="0"/>
                                  </p:stCondLst>
                                  <p:childTnLst>
                                    <p:anim calcmode="lin" valueType="num">
                                      <p:cBhvr additive="base">
                                        <p:cTn id="110" dur="3000"/>
                                        <p:tgtEl>
                                          <p:spTgt spid="12"/>
                                        </p:tgtEl>
                                        <p:attrNameLst>
                                          <p:attrName>ppt_x</p:attrName>
                                        </p:attrNameLst>
                                      </p:cBhvr>
                                      <p:tavLst>
                                        <p:tav tm="0">
                                          <p:val>
                                            <p:strVal val="ppt_x"/>
                                          </p:val>
                                        </p:tav>
                                        <p:tav tm="100000">
                                          <p:val>
                                            <p:strVal val="0-ppt_w/2"/>
                                          </p:val>
                                        </p:tav>
                                      </p:tavLst>
                                    </p:anim>
                                    <p:anim calcmode="lin" valueType="num">
                                      <p:cBhvr additive="base">
                                        <p:cTn id="111" dur="3000"/>
                                        <p:tgtEl>
                                          <p:spTgt spid="12"/>
                                        </p:tgtEl>
                                        <p:attrNameLst>
                                          <p:attrName>ppt_y</p:attrName>
                                        </p:attrNameLst>
                                      </p:cBhvr>
                                      <p:tavLst>
                                        <p:tav tm="0">
                                          <p:val>
                                            <p:strVal val="ppt_y"/>
                                          </p:val>
                                        </p:tav>
                                        <p:tav tm="100000">
                                          <p:val>
                                            <p:strVal val="ppt_y"/>
                                          </p:val>
                                        </p:tav>
                                      </p:tavLst>
                                    </p:anim>
                                    <p:set>
                                      <p:cBhvr>
                                        <p:cTn id="112" dur="1" fill="hold">
                                          <p:stCondLst>
                                            <p:cond delay="2999"/>
                                          </p:stCondLst>
                                        </p:cTn>
                                        <p:tgtEl>
                                          <p:spTgt spid="12"/>
                                        </p:tgtEl>
                                        <p:attrNameLst>
                                          <p:attrName>style.visibility</p:attrName>
                                        </p:attrNameLst>
                                      </p:cBhvr>
                                      <p:to>
                                        <p:strVal val="hidden"/>
                                      </p:to>
                                    </p:set>
                                  </p:childTnLst>
                                </p:cTn>
                              </p:par>
                              <p:par>
                                <p:cTn id="113" presetID="13" presetClass="exit" presetSubtype="16" fill="hold" grpId="4" nodeType="withEffect">
                                  <p:stCondLst>
                                    <p:cond delay="0"/>
                                  </p:stCondLst>
                                  <p:childTnLst>
                                    <p:animEffect transition="out" filter="plus(in)">
                                      <p:cBhvr>
                                        <p:cTn id="114" dur="3000"/>
                                        <p:tgtEl>
                                          <p:spTgt spid="5"/>
                                        </p:tgtEl>
                                      </p:cBhvr>
                                    </p:animEffect>
                                    <p:set>
                                      <p:cBhvr>
                                        <p:cTn id="115" dur="1" fill="hold">
                                          <p:stCondLst>
                                            <p:cond delay="2999"/>
                                          </p:stCondLst>
                                        </p:cTn>
                                        <p:tgtEl>
                                          <p:spTgt spid="5"/>
                                        </p:tgtEl>
                                        <p:attrNameLst>
                                          <p:attrName>style.visibility</p:attrName>
                                        </p:attrNameLst>
                                      </p:cBhvr>
                                      <p:to>
                                        <p:strVal val="hidden"/>
                                      </p:to>
                                    </p:set>
                                  </p:childTnLst>
                                </p:cTn>
                              </p:par>
                              <p:par>
                                <p:cTn id="116" presetID="13" presetClass="exit" presetSubtype="16" fill="hold" grpId="4" nodeType="withEffect">
                                  <p:stCondLst>
                                    <p:cond delay="0"/>
                                  </p:stCondLst>
                                  <p:childTnLst>
                                    <p:animEffect transition="out" filter="plus(in)">
                                      <p:cBhvr>
                                        <p:cTn id="117" dur="3000"/>
                                        <p:tgtEl>
                                          <p:spTgt spid="6"/>
                                        </p:tgtEl>
                                      </p:cBhvr>
                                    </p:animEffect>
                                    <p:set>
                                      <p:cBhvr>
                                        <p:cTn id="118" dur="1" fill="hold">
                                          <p:stCondLst>
                                            <p:cond delay="2999"/>
                                          </p:stCondLst>
                                        </p:cTn>
                                        <p:tgtEl>
                                          <p:spTgt spid="6"/>
                                        </p:tgtEl>
                                        <p:attrNameLst>
                                          <p:attrName>style.visibility</p:attrName>
                                        </p:attrNameLst>
                                      </p:cBhvr>
                                      <p:to>
                                        <p:strVal val="hidden"/>
                                      </p:to>
                                    </p:set>
                                  </p:childTnLst>
                                </p:cTn>
                              </p:par>
                              <p:par>
                                <p:cTn id="119" presetID="13" presetClass="exit" presetSubtype="16" fill="hold" grpId="4" nodeType="withEffect">
                                  <p:stCondLst>
                                    <p:cond delay="0"/>
                                  </p:stCondLst>
                                  <p:childTnLst>
                                    <p:animEffect transition="out" filter="plus(in)">
                                      <p:cBhvr>
                                        <p:cTn id="120" dur="3000"/>
                                        <p:tgtEl>
                                          <p:spTgt spid="7"/>
                                        </p:tgtEl>
                                      </p:cBhvr>
                                    </p:animEffect>
                                    <p:set>
                                      <p:cBhvr>
                                        <p:cTn id="121" dur="1" fill="hold">
                                          <p:stCondLst>
                                            <p:cond delay="2999"/>
                                          </p:stCondLst>
                                        </p:cTn>
                                        <p:tgtEl>
                                          <p:spTgt spid="7"/>
                                        </p:tgtEl>
                                        <p:attrNameLst>
                                          <p:attrName>style.visibility</p:attrName>
                                        </p:attrNameLst>
                                      </p:cBhvr>
                                      <p:to>
                                        <p:strVal val="hidden"/>
                                      </p:to>
                                    </p:set>
                                  </p:childTnLst>
                                </p:cTn>
                              </p:par>
                              <p:par>
                                <p:cTn id="122" presetID="13" presetClass="exit" presetSubtype="16" fill="hold" grpId="4" nodeType="withEffect">
                                  <p:stCondLst>
                                    <p:cond delay="0"/>
                                  </p:stCondLst>
                                  <p:childTnLst>
                                    <p:animEffect transition="out" filter="plus(in)">
                                      <p:cBhvr>
                                        <p:cTn id="123" dur="3000"/>
                                        <p:tgtEl>
                                          <p:spTgt spid="8"/>
                                        </p:tgtEl>
                                      </p:cBhvr>
                                    </p:animEffect>
                                    <p:set>
                                      <p:cBhvr>
                                        <p:cTn id="124" dur="1" fill="hold">
                                          <p:stCondLst>
                                            <p:cond delay="2999"/>
                                          </p:stCondLst>
                                        </p:cTn>
                                        <p:tgtEl>
                                          <p:spTgt spid="8"/>
                                        </p:tgtEl>
                                        <p:attrNameLst>
                                          <p:attrName>style.visibility</p:attrName>
                                        </p:attrNameLst>
                                      </p:cBhvr>
                                      <p:to>
                                        <p:strVal val="hidden"/>
                                      </p:to>
                                    </p:set>
                                  </p:childTnLst>
                                </p:cTn>
                              </p:par>
                              <p:par>
                                <p:cTn id="125" presetID="13" presetClass="exit" presetSubtype="16" fill="hold" grpId="4" nodeType="withEffect">
                                  <p:stCondLst>
                                    <p:cond delay="0"/>
                                  </p:stCondLst>
                                  <p:childTnLst>
                                    <p:animEffect transition="out" filter="plus(in)">
                                      <p:cBhvr>
                                        <p:cTn id="126" dur="3000"/>
                                        <p:tgtEl>
                                          <p:spTgt spid="9"/>
                                        </p:tgtEl>
                                      </p:cBhvr>
                                    </p:animEffect>
                                    <p:set>
                                      <p:cBhvr>
                                        <p:cTn id="127" dur="1" fill="hold">
                                          <p:stCondLst>
                                            <p:cond delay="2999"/>
                                          </p:stCondLst>
                                        </p:cTn>
                                        <p:tgtEl>
                                          <p:spTgt spid="9"/>
                                        </p:tgtEl>
                                        <p:attrNameLst>
                                          <p:attrName>style.visibility</p:attrName>
                                        </p:attrNameLst>
                                      </p:cBhvr>
                                      <p:to>
                                        <p:strVal val="hidden"/>
                                      </p:to>
                                    </p:set>
                                  </p:childTnLst>
                                </p:cTn>
                              </p:par>
                              <p:par>
                                <p:cTn id="128" presetID="13" presetClass="exit" presetSubtype="16" fill="hold" grpId="4" nodeType="withEffect">
                                  <p:stCondLst>
                                    <p:cond delay="0"/>
                                  </p:stCondLst>
                                  <p:childTnLst>
                                    <p:animEffect transition="out" filter="plus(in)">
                                      <p:cBhvr>
                                        <p:cTn id="129" dur="3000"/>
                                        <p:tgtEl>
                                          <p:spTgt spid="10"/>
                                        </p:tgtEl>
                                      </p:cBhvr>
                                    </p:animEffect>
                                    <p:set>
                                      <p:cBhvr>
                                        <p:cTn id="130" dur="1" fill="hold">
                                          <p:stCondLst>
                                            <p:cond delay="2999"/>
                                          </p:stCondLst>
                                        </p:cTn>
                                        <p:tgtEl>
                                          <p:spTgt spid="10"/>
                                        </p:tgtEl>
                                        <p:attrNameLst>
                                          <p:attrName>style.visibility</p:attrName>
                                        </p:attrNameLst>
                                      </p:cBhvr>
                                      <p:to>
                                        <p:strVal val="hidden"/>
                                      </p:to>
                                    </p:set>
                                  </p:childTnLst>
                                </p:cTn>
                              </p:par>
                              <p:par>
                                <p:cTn id="131" presetID="13" presetClass="exit" presetSubtype="16" fill="hold" grpId="4" nodeType="withEffect">
                                  <p:stCondLst>
                                    <p:cond delay="0"/>
                                  </p:stCondLst>
                                  <p:childTnLst>
                                    <p:animEffect transition="out" filter="plus(in)">
                                      <p:cBhvr>
                                        <p:cTn id="132" dur="3000"/>
                                        <p:tgtEl>
                                          <p:spTgt spid="11"/>
                                        </p:tgtEl>
                                      </p:cBhvr>
                                    </p:animEffect>
                                    <p:set>
                                      <p:cBhvr>
                                        <p:cTn id="133" dur="1" fill="hold">
                                          <p:stCondLst>
                                            <p:cond delay="2999"/>
                                          </p:stCondLst>
                                        </p:cTn>
                                        <p:tgtEl>
                                          <p:spTgt spid="11"/>
                                        </p:tgtEl>
                                        <p:attrNameLst>
                                          <p:attrName>style.visibility</p:attrName>
                                        </p:attrNameLst>
                                      </p:cBhvr>
                                      <p:to>
                                        <p:strVal val="hidden"/>
                                      </p:to>
                                    </p:set>
                                  </p:childTnLst>
                                </p:cTn>
                              </p:par>
                              <p:par>
                                <p:cTn id="134" presetID="13" presetClass="exit" presetSubtype="16" fill="hold" grpId="4" nodeType="withEffect">
                                  <p:stCondLst>
                                    <p:cond delay="0"/>
                                  </p:stCondLst>
                                  <p:childTnLst>
                                    <p:animEffect transition="out" filter="plus(in)">
                                      <p:cBhvr>
                                        <p:cTn id="135" dur="3000"/>
                                        <p:tgtEl>
                                          <p:spTgt spid="12"/>
                                        </p:tgtEl>
                                      </p:cBhvr>
                                    </p:animEffect>
                                    <p:set>
                                      <p:cBhvr>
                                        <p:cTn id="136" dur="1" fill="hold">
                                          <p:stCondLst>
                                            <p:cond delay="2999"/>
                                          </p:stCondLst>
                                        </p:cTn>
                                        <p:tgtEl>
                                          <p:spTgt spid="12"/>
                                        </p:tgtEl>
                                        <p:attrNameLst>
                                          <p:attrName>style.visibility</p:attrName>
                                        </p:attrNameLst>
                                      </p:cBhvr>
                                      <p:to>
                                        <p:strVal val="hidden"/>
                                      </p:to>
                                    </p:set>
                                  </p:childTnLst>
                                </p:cTn>
                              </p:par>
                              <p:par>
                                <p:cTn id="137" presetID="23" presetClass="entr" presetSubtype="16" fill="hold" nodeType="withEffect">
                                  <p:stCondLst>
                                    <p:cond delay="0"/>
                                  </p:stCondLst>
                                  <p:childTnLst>
                                    <p:set>
                                      <p:cBhvr>
                                        <p:cTn id="138" dur="1" fill="hold">
                                          <p:stCondLst>
                                            <p:cond delay="0"/>
                                          </p:stCondLst>
                                        </p:cTn>
                                        <p:tgtEl>
                                          <p:spTgt spid="4"/>
                                        </p:tgtEl>
                                        <p:attrNameLst>
                                          <p:attrName>style.visibility</p:attrName>
                                        </p:attrNameLst>
                                      </p:cBhvr>
                                      <p:to>
                                        <p:strVal val="visible"/>
                                      </p:to>
                                    </p:set>
                                    <p:anim calcmode="lin" valueType="num">
                                      <p:cBhvr>
                                        <p:cTn id="139" dur="3000" fill="hold"/>
                                        <p:tgtEl>
                                          <p:spTgt spid="4"/>
                                        </p:tgtEl>
                                        <p:attrNameLst>
                                          <p:attrName>ppt_w</p:attrName>
                                        </p:attrNameLst>
                                      </p:cBhvr>
                                      <p:tavLst>
                                        <p:tav tm="0">
                                          <p:val>
                                            <p:fltVal val="0"/>
                                          </p:val>
                                        </p:tav>
                                        <p:tav tm="100000">
                                          <p:val>
                                            <p:strVal val="#ppt_w"/>
                                          </p:val>
                                        </p:tav>
                                      </p:tavLst>
                                    </p:anim>
                                    <p:anim calcmode="lin" valueType="num">
                                      <p:cBhvr>
                                        <p:cTn id="140" dur="3000" fill="hold"/>
                                        <p:tgtEl>
                                          <p:spTgt spid="4"/>
                                        </p:tgtEl>
                                        <p:attrNameLst>
                                          <p:attrName>ppt_h</p:attrName>
                                        </p:attrNameLst>
                                      </p:cBhvr>
                                      <p:tavLst>
                                        <p:tav tm="0">
                                          <p:val>
                                            <p:fltVal val="0"/>
                                          </p:val>
                                        </p:tav>
                                        <p:tav tm="100000">
                                          <p:val>
                                            <p:strVal val="#ppt_h"/>
                                          </p:val>
                                        </p:tav>
                                      </p:tavLst>
                                    </p:anim>
                                  </p:childTnLst>
                                </p:cTn>
                              </p:par>
                              <p:par>
                                <p:cTn id="141" presetID="16" presetClass="entr" presetSubtype="37" fill="hold" nodeType="withEffect">
                                  <p:stCondLst>
                                    <p:cond delay="0"/>
                                  </p:stCondLst>
                                  <p:childTnLst>
                                    <p:set>
                                      <p:cBhvr>
                                        <p:cTn id="142" dur="1" fill="hold">
                                          <p:stCondLst>
                                            <p:cond delay="0"/>
                                          </p:stCondLst>
                                        </p:cTn>
                                        <p:tgtEl>
                                          <p:spTgt spid="4"/>
                                        </p:tgtEl>
                                        <p:attrNameLst>
                                          <p:attrName>style.visibility</p:attrName>
                                        </p:attrNameLst>
                                      </p:cBhvr>
                                      <p:to>
                                        <p:strVal val="visible"/>
                                      </p:to>
                                    </p:set>
                                    <p:animEffect transition="in" filter="barn(outVertical)">
                                      <p:cBhvr>
                                        <p:cTn id="14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dpi="0" rotWithShape="1">
            <a:blip r:embed="rId2"/>
            <a:srcRect/>
            <a:stretch>
              <a:fillRect/>
            </a:stretch>
          </a:blipFill>
          <a:scene3d>
            <a:camera prst="orthographicFront"/>
            <a:lightRig rig="threePt" dir="t"/>
          </a:scene3d>
          <a:sp3d>
            <a:bevelT prst="angle"/>
          </a:sp3d>
        </p:spPr>
        <p:txBody>
          <a:bodyPr/>
          <a:lstStyle/>
          <a:p>
            <a:endParaRPr lang="es-ES" dirty="0"/>
          </a:p>
        </p:txBody>
      </p:sp>
      <p:pic>
        <p:nvPicPr>
          <p:cNvPr id="4" name="3 Imagen" descr="0_72f97_e69b42ad_XXL.jpg"/>
          <p:cNvPicPr>
            <a:picLocks noChangeAspect="1"/>
          </p:cNvPicPr>
          <p:nvPr/>
        </p:nvPicPr>
        <p:blipFill>
          <a:blip r:embed="rId3"/>
          <a:stretch>
            <a:fillRect/>
          </a:stretch>
        </p:blipFill>
        <p:spPr>
          <a:xfrm>
            <a:off x="1488547" y="0"/>
            <a:ext cx="6042641" cy="6858000"/>
          </a:xfrm>
          <a:prstGeom prst="rect">
            <a:avLst/>
          </a:prstGeom>
          <a:ln>
            <a:noFill/>
          </a:ln>
          <a:effectLst>
            <a:outerShdw blurRad="292100" dist="139700" dir="2700000" algn="tl" rotWithShape="0">
              <a:srgbClr val="333333">
                <a:alpha val="65000"/>
              </a:srgbClr>
            </a:outerShdw>
          </a:effectLst>
          <a:scene3d>
            <a:camera prst="orthographicFront"/>
            <a:lightRig rig="threePt" dir="t"/>
          </a:scene3d>
          <a:sp3d>
            <a:bevelT prst="angle"/>
          </a:sp3d>
        </p:spPr>
      </p:pic>
      <p:sp>
        <p:nvSpPr>
          <p:cNvPr id="5" name="4 Cheurón"/>
          <p:cNvSpPr/>
          <p:nvPr/>
        </p:nvSpPr>
        <p:spPr>
          <a:xfrm rot="16200000">
            <a:off x="460422" y="6076560"/>
            <a:ext cx="749615" cy="813264"/>
          </a:xfrm>
          <a:prstGeom prst="chevron">
            <a:avLst>
              <a:gd name="adj" fmla="val 51548"/>
            </a:avLst>
          </a:prstGeom>
          <a:solidFill>
            <a:srgbClr val="DA8026"/>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rot="16200000">
            <a:off x="460422" y="5540315"/>
            <a:ext cx="749615" cy="813264"/>
          </a:xfrm>
          <a:prstGeom prst="chevron">
            <a:avLst>
              <a:gd name="adj" fmla="val 51548"/>
            </a:avLst>
          </a:prstGeom>
          <a:solidFill>
            <a:srgbClr val="DA8026"/>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rot="16200000">
            <a:off x="460422" y="5040249"/>
            <a:ext cx="749615" cy="813264"/>
          </a:xfrm>
          <a:prstGeom prst="chevron">
            <a:avLst>
              <a:gd name="adj" fmla="val 51548"/>
            </a:avLst>
          </a:prstGeom>
          <a:solidFill>
            <a:srgbClr val="DA8026"/>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16200000">
            <a:off x="460422" y="4540183"/>
            <a:ext cx="749615" cy="813264"/>
          </a:xfrm>
          <a:prstGeom prst="chevron">
            <a:avLst>
              <a:gd name="adj" fmla="val 51548"/>
            </a:avLst>
          </a:prstGeom>
          <a:solidFill>
            <a:srgbClr val="DA8026"/>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16200000">
            <a:off x="460422" y="4004859"/>
            <a:ext cx="749615" cy="813264"/>
          </a:xfrm>
          <a:prstGeom prst="chevron">
            <a:avLst>
              <a:gd name="adj" fmla="val 51548"/>
            </a:avLst>
          </a:prstGeom>
          <a:solidFill>
            <a:srgbClr val="DA8026"/>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16200000">
            <a:off x="460422" y="3468614"/>
            <a:ext cx="749615" cy="813264"/>
          </a:xfrm>
          <a:prstGeom prst="chevron">
            <a:avLst>
              <a:gd name="adj" fmla="val 51548"/>
            </a:avLst>
          </a:prstGeom>
          <a:solidFill>
            <a:srgbClr val="DA8026"/>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rot="16200000">
            <a:off x="460422" y="2968548"/>
            <a:ext cx="749615" cy="813264"/>
          </a:xfrm>
          <a:prstGeom prst="chevron">
            <a:avLst>
              <a:gd name="adj" fmla="val 51548"/>
            </a:avLst>
          </a:prstGeom>
          <a:solidFill>
            <a:srgbClr val="DA8026"/>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rot="16200000">
            <a:off x="460422" y="2468482"/>
            <a:ext cx="749615" cy="813264"/>
          </a:xfrm>
          <a:prstGeom prst="chevron">
            <a:avLst>
              <a:gd name="adj" fmla="val 51548"/>
            </a:avLst>
          </a:prstGeom>
          <a:solidFill>
            <a:srgbClr val="DA8026"/>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rot="16200000">
            <a:off x="460421" y="1933156"/>
            <a:ext cx="749615" cy="813264"/>
          </a:xfrm>
          <a:prstGeom prst="chevron">
            <a:avLst>
              <a:gd name="adj" fmla="val 51548"/>
            </a:avLst>
          </a:prstGeom>
          <a:solidFill>
            <a:srgbClr val="DA8026"/>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Cheurón"/>
          <p:cNvSpPr/>
          <p:nvPr/>
        </p:nvSpPr>
        <p:spPr>
          <a:xfrm rot="16200000">
            <a:off x="460421" y="1396911"/>
            <a:ext cx="749615" cy="813264"/>
          </a:xfrm>
          <a:prstGeom prst="chevron">
            <a:avLst>
              <a:gd name="adj" fmla="val 51548"/>
            </a:avLst>
          </a:prstGeom>
          <a:solidFill>
            <a:srgbClr val="DA8026"/>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Cheurón"/>
          <p:cNvSpPr/>
          <p:nvPr/>
        </p:nvSpPr>
        <p:spPr>
          <a:xfrm rot="16200000">
            <a:off x="460421" y="896845"/>
            <a:ext cx="749615" cy="813264"/>
          </a:xfrm>
          <a:prstGeom prst="chevron">
            <a:avLst>
              <a:gd name="adj" fmla="val 51548"/>
            </a:avLst>
          </a:prstGeom>
          <a:solidFill>
            <a:srgbClr val="DA8026"/>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Cheurón"/>
          <p:cNvSpPr/>
          <p:nvPr/>
        </p:nvSpPr>
        <p:spPr>
          <a:xfrm rot="16200000">
            <a:off x="460421" y="396779"/>
            <a:ext cx="749615" cy="813264"/>
          </a:xfrm>
          <a:prstGeom prst="chevron">
            <a:avLst>
              <a:gd name="adj" fmla="val 51548"/>
            </a:avLst>
          </a:prstGeom>
          <a:solidFill>
            <a:srgbClr val="DA8026"/>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Cheurón"/>
          <p:cNvSpPr/>
          <p:nvPr/>
        </p:nvSpPr>
        <p:spPr>
          <a:xfrm rot="16200000">
            <a:off x="460421" y="-31824"/>
            <a:ext cx="749615" cy="813264"/>
          </a:xfrm>
          <a:prstGeom prst="chevron">
            <a:avLst>
              <a:gd name="adj" fmla="val 51548"/>
            </a:avLst>
          </a:prstGeom>
          <a:solidFill>
            <a:srgbClr val="DA8026"/>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Cheurón"/>
          <p:cNvSpPr/>
          <p:nvPr/>
        </p:nvSpPr>
        <p:spPr>
          <a:xfrm rot="16200000">
            <a:off x="7889973" y="6076561"/>
            <a:ext cx="749615" cy="813264"/>
          </a:xfrm>
          <a:prstGeom prst="chevron">
            <a:avLst>
              <a:gd name="adj" fmla="val 51548"/>
            </a:avLst>
          </a:prstGeom>
          <a:solidFill>
            <a:srgbClr val="DA8026"/>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Cheurón"/>
          <p:cNvSpPr/>
          <p:nvPr/>
        </p:nvSpPr>
        <p:spPr>
          <a:xfrm rot="16200000">
            <a:off x="7889973" y="5540316"/>
            <a:ext cx="749615" cy="813264"/>
          </a:xfrm>
          <a:prstGeom prst="chevron">
            <a:avLst>
              <a:gd name="adj" fmla="val 51548"/>
            </a:avLst>
          </a:prstGeom>
          <a:solidFill>
            <a:srgbClr val="DA8026"/>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Cheurón"/>
          <p:cNvSpPr/>
          <p:nvPr/>
        </p:nvSpPr>
        <p:spPr>
          <a:xfrm rot="16200000">
            <a:off x="7889973" y="5040250"/>
            <a:ext cx="749615" cy="813264"/>
          </a:xfrm>
          <a:prstGeom prst="chevron">
            <a:avLst>
              <a:gd name="adj" fmla="val 51548"/>
            </a:avLst>
          </a:prstGeom>
          <a:solidFill>
            <a:srgbClr val="DA8026"/>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Cheurón"/>
          <p:cNvSpPr/>
          <p:nvPr/>
        </p:nvSpPr>
        <p:spPr>
          <a:xfrm rot="16200000">
            <a:off x="7889973" y="4540184"/>
            <a:ext cx="749615" cy="813264"/>
          </a:xfrm>
          <a:prstGeom prst="chevron">
            <a:avLst>
              <a:gd name="adj" fmla="val 51548"/>
            </a:avLst>
          </a:prstGeom>
          <a:solidFill>
            <a:srgbClr val="DA8026"/>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Cheurón"/>
          <p:cNvSpPr/>
          <p:nvPr/>
        </p:nvSpPr>
        <p:spPr>
          <a:xfrm rot="16200000">
            <a:off x="7889973" y="4004860"/>
            <a:ext cx="749615" cy="813264"/>
          </a:xfrm>
          <a:prstGeom prst="chevron">
            <a:avLst>
              <a:gd name="adj" fmla="val 51548"/>
            </a:avLst>
          </a:prstGeom>
          <a:solidFill>
            <a:srgbClr val="DA8026"/>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Cheurón"/>
          <p:cNvSpPr/>
          <p:nvPr/>
        </p:nvSpPr>
        <p:spPr>
          <a:xfrm rot="16200000">
            <a:off x="7889973" y="3468615"/>
            <a:ext cx="749615" cy="813264"/>
          </a:xfrm>
          <a:prstGeom prst="chevron">
            <a:avLst>
              <a:gd name="adj" fmla="val 51548"/>
            </a:avLst>
          </a:prstGeom>
          <a:solidFill>
            <a:srgbClr val="DA8026"/>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Cheurón"/>
          <p:cNvSpPr/>
          <p:nvPr/>
        </p:nvSpPr>
        <p:spPr>
          <a:xfrm rot="16200000">
            <a:off x="7889973" y="2968549"/>
            <a:ext cx="749615" cy="813264"/>
          </a:xfrm>
          <a:prstGeom prst="chevron">
            <a:avLst>
              <a:gd name="adj" fmla="val 51548"/>
            </a:avLst>
          </a:prstGeom>
          <a:solidFill>
            <a:srgbClr val="DA8026"/>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Cheurón"/>
          <p:cNvSpPr/>
          <p:nvPr/>
        </p:nvSpPr>
        <p:spPr>
          <a:xfrm rot="16200000">
            <a:off x="7889973" y="2468483"/>
            <a:ext cx="749615" cy="813264"/>
          </a:xfrm>
          <a:prstGeom prst="chevron">
            <a:avLst>
              <a:gd name="adj" fmla="val 51548"/>
            </a:avLst>
          </a:prstGeom>
          <a:solidFill>
            <a:srgbClr val="DA8026"/>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Cheurón"/>
          <p:cNvSpPr/>
          <p:nvPr/>
        </p:nvSpPr>
        <p:spPr>
          <a:xfrm rot="16200000">
            <a:off x="7889972" y="1933157"/>
            <a:ext cx="749615" cy="813264"/>
          </a:xfrm>
          <a:prstGeom prst="chevron">
            <a:avLst>
              <a:gd name="adj" fmla="val 51548"/>
            </a:avLst>
          </a:prstGeom>
          <a:solidFill>
            <a:srgbClr val="DA8026"/>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Cheurón"/>
          <p:cNvSpPr/>
          <p:nvPr/>
        </p:nvSpPr>
        <p:spPr>
          <a:xfrm rot="16200000">
            <a:off x="7889972" y="1396912"/>
            <a:ext cx="749615" cy="813264"/>
          </a:xfrm>
          <a:prstGeom prst="chevron">
            <a:avLst>
              <a:gd name="adj" fmla="val 51548"/>
            </a:avLst>
          </a:prstGeom>
          <a:solidFill>
            <a:srgbClr val="DA8026"/>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Cheurón"/>
          <p:cNvSpPr/>
          <p:nvPr/>
        </p:nvSpPr>
        <p:spPr>
          <a:xfrm rot="16200000">
            <a:off x="7889972" y="896846"/>
            <a:ext cx="749615" cy="813264"/>
          </a:xfrm>
          <a:prstGeom prst="chevron">
            <a:avLst>
              <a:gd name="adj" fmla="val 51548"/>
            </a:avLst>
          </a:prstGeom>
          <a:solidFill>
            <a:srgbClr val="DA8026"/>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Cheurón"/>
          <p:cNvSpPr/>
          <p:nvPr/>
        </p:nvSpPr>
        <p:spPr>
          <a:xfrm rot="16200000">
            <a:off x="7889972" y="396780"/>
            <a:ext cx="749615" cy="813264"/>
          </a:xfrm>
          <a:prstGeom prst="chevron">
            <a:avLst>
              <a:gd name="adj" fmla="val 51548"/>
            </a:avLst>
          </a:prstGeom>
          <a:solidFill>
            <a:srgbClr val="DA8026"/>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0" name="29 Cheurón"/>
          <p:cNvSpPr/>
          <p:nvPr/>
        </p:nvSpPr>
        <p:spPr>
          <a:xfrm rot="16200000">
            <a:off x="7889972" y="-31823"/>
            <a:ext cx="749615" cy="813264"/>
          </a:xfrm>
          <a:prstGeom prst="chevron">
            <a:avLst>
              <a:gd name="adj" fmla="val 51548"/>
            </a:avLst>
          </a:prstGeom>
          <a:solidFill>
            <a:srgbClr val="DA8026"/>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1" name="30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1"/>
                                        </p:tgtEl>
                                        <p:attrNameLst>
                                          <p:attrName>style.opacity</p:attrName>
                                        </p:attrNameLst>
                                      </p:cBhvr>
                                      <p:to>
                                        <p:strVal val="0"/>
                                      </p:to>
                                    </p:set>
                                    <p:animEffect filter="image" prLst="opacity: 0">
                                      <p:cBhvr rctx="IE">
                                        <p:cTn id="7" dur="indefinite"/>
                                        <p:tgtEl>
                                          <p:spTgt spid="31"/>
                                        </p:tgtEl>
                                      </p:cBhvr>
                                    </p:animEffect>
                                  </p:childTnLst>
                                </p:cTn>
                              </p:par>
                              <p:par>
                                <p:cTn id="8" presetID="16" presetClass="entr" presetSubtype="2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arn(inHorizontal)">
                                      <p:cBhvr>
                                        <p:cTn id="10" dur="3000"/>
                                        <p:tgtEl>
                                          <p:spTgt spid="5"/>
                                        </p:tgtEl>
                                      </p:cBhvr>
                                    </p:animEffect>
                                  </p:childTnLst>
                                </p:cTn>
                              </p:par>
                              <p:par>
                                <p:cTn id="11" presetID="16" presetClass="entr" presetSubtype="26"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barn(inHorizontal)">
                                      <p:cBhvr>
                                        <p:cTn id="13" dur="3000"/>
                                        <p:tgtEl>
                                          <p:spTgt spid="6"/>
                                        </p:tgtEl>
                                      </p:cBhvr>
                                    </p:animEffect>
                                  </p:childTnLst>
                                </p:cTn>
                              </p:par>
                              <p:par>
                                <p:cTn id="14" presetID="16" presetClass="entr" presetSubtype="26"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barn(inHorizontal)">
                                      <p:cBhvr>
                                        <p:cTn id="16" dur="3000"/>
                                        <p:tgtEl>
                                          <p:spTgt spid="7"/>
                                        </p:tgtEl>
                                      </p:cBhvr>
                                    </p:animEffect>
                                  </p:childTnLst>
                                </p:cTn>
                              </p:par>
                              <p:par>
                                <p:cTn id="17" presetID="16" presetClass="entr" presetSubtype="26"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barn(inHorizontal)">
                                      <p:cBhvr>
                                        <p:cTn id="19" dur="3000"/>
                                        <p:tgtEl>
                                          <p:spTgt spid="8"/>
                                        </p:tgtEl>
                                      </p:cBhvr>
                                    </p:animEffect>
                                  </p:childTnLst>
                                </p:cTn>
                              </p:par>
                              <p:par>
                                <p:cTn id="20" presetID="16" presetClass="entr" presetSubtype="26"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barn(inHorizontal)">
                                      <p:cBhvr>
                                        <p:cTn id="22" dur="3000"/>
                                        <p:tgtEl>
                                          <p:spTgt spid="9"/>
                                        </p:tgtEl>
                                      </p:cBhvr>
                                    </p:animEffect>
                                  </p:childTnLst>
                                </p:cTn>
                              </p:par>
                              <p:par>
                                <p:cTn id="23" presetID="16" presetClass="entr" presetSubtype="26"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barn(inHorizontal)">
                                      <p:cBhvr>
                                        <p:cTn id="25" dur="3000"/>
                                        <p:tgtEl>
                                          <p:spTgt spid="10"/>
                                        </p:tgtEl>
                                      </p:cBhvr>
                                    </p:animEffect>
                                  </p:childTnLst>
                                </p:cTn>
                              </p:par>
                              <p:par>
                                <p:cTn id="26" presetID="16" presetClass="entr" presetSubtype="26"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barn(inHorizontal)">
                                      <p:cBhvr>
                                        <p:cTn id="28" dur="3000"/>
                                        <p:tgtEl>
                                          <p:spTgt spid="11"/>
                                        </p:tgtEl>
                                      </p:cBhvr>
                                    </p:animEffect>
                                  </p:childTnLst>
                                </p:cTn>
                              </p:par>
                              <p:par>
                                <p:cTn id="29" presetID="16" presetClass="entr" presetSubtype="26"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barn(inHorizontal)">
                                      <p:cBhvr>
                                        <p:cTn id="31" dur="3000"/>
                                        <p:tgtEl>
                                          <p:spTgt spid="12"/>
                                        </p:tgtEl>
                                      </p:cBhvr>
                                    </p:animEffect>
                                  </p:childTnLst>
                                </p:cTn>
                              </p:par>
                              <p:par>
                                <p:cTn id="32" presetID="16" presetClass="entr" presetSubtype="26"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barn(inHorizontal)">
                                      <p:cBhvr>
                                        <p:cTn id="34" dur="3000"/>
                                        <p:tgtEl>
                                          <p:spTgt spid="13"/>
                                        </p:tgtEl>
                                      </p:cBhvr>
                                    </p:animEffect>
                                  </p:childTnLst>
                                </p:cTn>
                              </p:par>
                              <p:par>
                                <p:cTn id="35" presetID="16" presetClass="entr" presetSubtype="26"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barn(inHorizontal)">
                                      <p:cBhvr>
                                        <p:cTn id="37" dur="3000"/>
                                        <p:tgtEl>
                                          <p:spTgt spid="14"/>
                                        </p:tgtEl>
                                      </p:cBhvr>
                                    </p:animEffect>
                                  </p:childTnLst>
                                </p:cTn>
                              </p:par>
                              <p:par>
                                <p:cTn id="38" presetID="16" presetClass="entr" presetSubtype="26" fill="hold" grpId="0" nodeType="with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barn(inHorizontal)">
                                      <p:cBhvr>
                                        <p:cTn id="40" dur="3000"/>
                                        <p:tgtEl>
                                          <p:spTgt spid="15"/>
                                        </p:tgtEl>
                                      </p:cBhvr>
                                    </p:animEffect>
                                  </p:childTnLst>
                                </p:cTn>
                              </p:par>
                              <p:par>
                                <p:cTn id="41" presetID="16" presetClass="entr" presetSubtype="26" fill="hold" grpId="0" nodeType="with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barn(inHorizontal)">
                                      <p:cBhvr>
                                        <p:cTn id="43" dur="3000"/>
                                        <p:tgtEl>
                                          <p:spTgt spid="16"/>
                                        </p:tgtEl>
                                      </p:cBhvr>
                                    </p:animEffect>
                                  </p:childTnLst>
                                </p:cTn>
                              </p:par>
                              <p:par>
                                <p:cTn id="44" presetID="16" presetClass="entr" presetSubtype="26" fill="hold" grpId="0" nodeType="withEffect">
                                  <p:stCondLst>
                                    <p:cond delay="0"/>
                                  </p:stCondLst>
                                  <p:childTnLst>
                                    <p:set>
                                      <p:cBhvr>
                                        <p:cTn id="45" dur="1" fill="hold">
                                          <p:stCondLst>
                                            <p:cond delay="0"/>
                                          </p:stCondLst>
                                        </p:cTn>
                                        <p:tgtEl>
                                          <p:spTgt spid="17"/>
                                        </p:tgtEl>
                                        <p:attrNameLst>
                                          <p:attrName>style.visibility</p:attrName>
                                        </p:attrNameLst>
                                      </p:cBhvr>
                                      <p:to>
                                        <p:strVal val="visible"/>
                                      </p:to>
                                    </p:set>
                                    <p:animEffect transition="in" filter="barn(inHorizontal)">
                                      <p:cBhvr>
                                        <p:cTn id="46" dur="3000"/>
                                        <p:tgtEl>
                                          <p:spTgt spid="17"/>
                                        </p:tgtEl>
                                      </p:cBhvr>
                                    </p:animEffect>
                                  </p:childTnLst>
                                </p:cTn>
                              </p:par>
                              <p:par>
                                <p:cTn id="47" presetID="2" presetClass="entr" presetSubtype="4" fill="hold" grpId="1" nodeType="withEffect">
                                  <p:stCondLst>
                                    <p:cond delay="0"/>
                                  </p:stCondLst>
                                  <p:childTnLst>
                                    <p:set>
                                      <p:cBhvr>
                                        <p:cTn id="48" dur="1" fill="hold">
                                          <p:stCondLst>
                                            <p:cond delay="0"/>
                                          </p:stCondLst>
                                        </p:cTn>
                                        <p:tgtEl>
                                          <p:spTgt spid="5"/>
                                        </p:tgtEl>
                                        <p:attrNameLst>
                                          <p:attrName>style.visibility</p:attrName>
                                        </p:attrNameLst>
                                      </p:cBhvr>
                                      <p:to>
                                        <p:strVal val="visible"/>
                                      </p:to>
                                    </p:set>
                                    <p:anim calcmode="lin" valueType="num">
                                      <p:cBhvr additive="base">
                                        <p:cTn id="49" dur="3000" fill="hold"/>
                                        <p:tgtEl>
                                          <p:spTgt spid="5"/>
                                        </p:tgtEl>
                                        <p:attrNameLst>
                                          <p:attrName>ppt_x</p:attrName>
                                        </p:attrNameLst>
                                      </p:cBhvr>
                                      <p:tavLst>
                                        <p:tav tm="0">
                                          <p:val>
                                            <p:strVal val="#ppt_x"/>
                                          </p:val>
                                        </p:tav>
                                        <p:tav tm="100000">
                                          <p:val>
                                            <p:strVal val="#ppt_x"/>
                                          </p:val>
                                        </p:tav>
                                      </p:tavLst>
                                    </p:anim>
                                    <p:anim calcmode="lin" valueType="num">
                                      <p:cBhvr additive="base">
                                        <p:cTn id="50" dur="3000" fill="hold"/>
                                        <p:tgtEl>
                                          <p:spTgt spid="5"/>
                                        </p:tgtEl>
                                        <p:attrNameLst>
                                          <p:attrName>ppt_y</p:attrName>
                                        </p:attrNameLst>
                                      </p:cBhvr>
                                      <p:tavLst>
                                        <p:tav tm="0">
                                          <p:val>
                                            <p:strVal val="1+#ppt_h/2"/>
                                          </p:val>
                                        </p:tav>
                                        <p:tav tm="100000">
                                          <p:val>
                                            <p:strVal val="#ppt_y"/>
                                          </p:val>
                                        </p:tav>
                                      </p:tavLst>
                                    </p:anim>
                                  </p:childTnLst>
                                </p:cTn>
                              </p:par>
                              <p:par>
                                <p:cTn id="51" presetID="2" presetClass="entr" presetSubtype="4" fill="hold" grpId="1" nodeType="withEffect">
                                  <p:stCondLst>
                                    <p:cond delay="0"/>
                                  </p:stCondLst>
                                  <p:childTnLst>
                                    <p:set>
                                      <p:cBhvr>
                                        <p:cTn id="52" dur="1" fill="hold">
                                          <p:stCondLst>
                                            <p:cond delay="0"/>
                                          </p:stCondLst>
                                        </p:cTn>
                                        <p:tgtEl>
                                          <p:spTgt spid="6"/>
                                        </p:tgtEl>
                                        <p:attrNameLst>
                                          <p:attrName>style.visibility</p:attrName>
                                        </p:attrNameLst>
                                      </p:cBhvr>
                                      <p:to>
                                        <p:strVal val="visible"/>
                                      </p:to>
                                    </p:set>
                                    <p:anim calcmode="lin" valueType="num">
                                      <p:cBhvr additive="base">
                                        <p:cTn id="53" dur="3000" fill="hold"/>
                                        <p:tgtEl>
                                          <p:spTgt spid="6"/>
                                        </p:tgtEl>
                                        <p:attrNameLst>
                                          <p:attrName>ppt_x</p:attrName>
                                        </p:attrNameLst>
                                      </p:cBhvr>
                                      <p:tavLst>
                                        <p:tav tm="0">
                                          <p:val>
                                            <p:strVal val="#ppt_x"/>
                                          </p:val>
                                        </p:tav>
                                        <p:tav tm="100000">
                                          <p:val>
                                            <p:strVal val="#ppt_x"/>
                                          </p:val>
                                        </p:tav>
                                      </p:tavLst>
                                    </p:anim>
                                    <p:anim calcmode="lin" valueType="num">
                                      <p:cBhvr additive="base">
                                        <p:cTn id="54" dur="3000" fill="hold"/>
                                        <p:tgtEl>
                                          <p:spTgt spid="6"/>
                                        </p:tgtEl>
                                        <p:attrNameLst>
                                          <p:attrName>ppt_y</p:attrName>
                                        </p:attrNameLst>
                                      </p:cBhvr>
                                      <p:tavLst>
                                        <p:tav tm="0">
                                          <p:val>
                                            <p:strVal val="1+#ppt_h/2"/>
                                          </p:val>
                                        </p:tav>
                                        <p:tav tm="100000">
                                          <p:val>
                                            <p:strVal val="#ppt_y"/>
                                          </p:val>
                                        </p:tav>
                                      </p:tavLst>
                                    </p:anim>
                                  </p:childTnLst>
                                </p:cTn>
                              </p:par>
                              <p:par>
                                <p:cTn id="55" presetID="2" presetClass="entr" presetSubtype="4" fill="hold" grpId="1" nodeType="withEffect">
                                  <p:stCondLst>
                                    <p:cond delay="0"/>
                                  </p:stCondLst>
                                  <p:childTnLst>
                                    <p:set>
                                      <p:cBhvr>
                                        <p:cTn id="56" dur="1" fill="hold">
                                          <p:stCondLst>
                                            <p:cond delay="0"/>
                                          </p:stCondLst>
                                        </p:cTn>
                                        <p:tgtEl>
                                          <p:spTgt spid="7"/>
                                        </p:tgtEl>
                                        <p:attrNameLst>
                                          <p:attrName>style.visibility</p:attrName>
                                        </p:attrNameLst>
                                      </p:cBhvr>
                                      <p:to>
                                        <p:strVal val="visible"/>
                                      </p:to>
                                    </p:set>
                                    <p:anim calcmode="lin" valueType="num">
                                      <p:cBhvr additive="base">
                                        <p:cTn id="57" dur="3000" fill="hold"/>
                                        <p:tgtEl>
                                          <p:spTgt spid="7"/>
                                        </p:tgtEl>
                                        <p:attrNameLst>
                                          <p:attrName>ppt_x</p:attrName>
                                        </p:attrNameLst>
                                      </p:cBhvr>
                                      <p:tavLst>
                                        <p:tav tm="0">
                                          <p:val>
                                            <p:strVal val="#ppt_x"/>
                                          </p:val>
                                        </p:tav>
                                        <p:tav tm="100000">
                                          <p:val>
                                            <p:strVal val="#ppt_x"/>
                                          </p:val>
                                        </p:tav>
                                      </p:tavLst>
                                    </p:anim>
                                    <p:anim calcmode="lin" valueType="num">
                                      <p:cBhvr additive="base">
                                        <p:cTn id="58" dur="3000" fill="hold"/>
                                        <p:tgtEl>
                                          <p:spTgt spid="7"/>
                                        </p:tgtEl>
                                        <p:attrNameLst>
                                          <p:attrName>ppt_y</p:attrName>
                                        </p:attrNameLst>
                                      </p:cBhvr>
                                      <p:tavLst>
                                        <p:tav tm="0">
                                          <p:val>
                                            <p:strVal val="1+#ppt_h/2"/>
                                          </p:val>
                                        </p:tav>
                                        <p:tav tm="100000">
                                          <p:val>
                                            <p:strVal val="#ppt_y"/>
                                          </p:val>
                                        </p:tav>
                                      </p:tavLst>
                                    </p:anim>
                                  </p:childTnLst>
                                </p:cTn>
                              </p:par>
                              <p:par>
                                <p:cTn id="59" presetID="2" presetClass="entr" presetSubtype="4" fill="hold" grpId="1" nodeType="withEffect">
                                  <p:stCondLst>
                                    <p:cond delay="0"/>
                                  </p:stCondLst>
                                  <p:childTnLst>
                                    <p:set>
                                      <p:cBhvr>
                                        <p:cTn id="60" dur="1" fill="hold">
                                          <p:stCondLst>
                                            <p:cond delay="0"/>
                                          </p:stCondLst>
                                        </p:cTn>
                                        <p:tgtEl>
                                          <p:spTgt spid="8"/>
                                        </p:tgtEl>
                                        <p:attrNameLst>
                                          <p:attrName>style.visibility</p:attrName>
                                        </p:attrNameLst>
                                      </p:cBhvr>
                                      <p:to>
                                        <p:strVal val="visible"/>
                                      </p:to>
                                    </p:set>
                                    <p:anim calcmode="lin" valueType="num">
                                      <p:cBhvr additive="base">
                                        <p:cTn id="61" dur="3000" fill="hold"/>
                                        <p:tgtEl>
                                          <p:spTgt spid="8"/>
                                        </p:tgtEl>
                                        <p:attrNameLst>
                                          <p:attrName>ppt_x</p:attrName>
                                        </p:attrNameLst>
                                      </p:cBhvr>
                                      <p:tavLst>
                                        <p:tav tm="0">
                                          <p:val>
                                            <p:strVal val="#ppt_x"/>
                                          </p:val>
                                        </p:tav>
                                        <p:tav tm="100000">
                                          <p:val>
                                            <p:strVal val="#ppt_x"/>
                                          </p:val>
                                        </p:tav>
                                      </p:tavLst>
                                    </p:anim>
                                    <p:anim calcmode="lin" valueType="num">
                                      <p:cBhvr additive="base">
                                        <p:cTn id="62" dur="3000" fill="hold"/>
                                        <p:tgtEl>
                                          <p:spTgt spid="8"/>
                                        </p:tgtEl>
                                        <p:attrNameLst>
                                          <p:attrName>ppt_y</p:attrName>
                                        </p:attrNameLst>
                                      </p:cBhvr>
                                      <p:tavLst>
                                        <p:tav tm="0">
                                          <p:val>
                                            <p:strVal val="1+#ppt_h/2"/>
                                          </p:val>
                                        </p:tav>
                                        <p:tav tm="100000">
                                          <p:val>
                                            <p:strVal val="#ppt_y"/>
                                          </p:val>
                                        </p:tav>
                                      </p:tavLst>
                                    </p:anim>
                                  </p:childTnLst>
                                </p:cTn>
                              </p:par>
                              <p:par>
                                <p:cTn id="63" presetID="2" presetClass="entr" presetSubtype="4" fill="hold" grpId="1" nodeType="withEffect">
                                  <p:stCondLst>
                                    <p:cond delay="0"/>
                                  </p:stCondLst>
                                  <p:childTnLst>
                                    <p:set>
                                      <p:cBhvr>
                                        <p:cTn id="64" dur="1" fill="hold">
                                          <p:stCondLst>
                                            <p:cond delay="0"/>
                                          </p:stCondLst>
                                        </p:cTn>
                                        <p:tgtEl>
                                          <p:spTgt spid="9"/>
                                        </p:tgtEl>
                                        <p:attrNameLst>
                                          <p:attrName>style.visibility</p:attrName>
                                        </p:attrNameLst>
                                      </p:cBhvr>
                                      <p:to>
                                        <p:strVal val="visible"/>
                                      </p:to>
                                    </p:set>
                                    <p:anim calcmode="lin" valueType="num">
                                      <p:cBhvr additive="base">
                                        <p:cTn id="65" dur="3000" fill="hold"/>
                                        <p:tgtEl>
                                          <p:spTgt spid="9"/>
                                        </p:tgtEl>
                                        <p:attrNameLst>
                                          <p:attrName>ppt_x</p:attrName>
                                        </p:attrNameLst>
                                      </p:cBhvr>
                                      <p:tavLst>
                                        <p:tav tm="0">
                                          <p:val>
                                            <p:strVal val="#ppt_x"/>
                                          </p:val>
                                        </p:tav>
                                        <p:tav tm="100000">
                                          <p:val>
                                            <p:strVal val="#ppt_x"/>
                                          </p:val>
                                        </p:tav>
                                      </p:tavLst>
                                    </p:anim>
                                    <p:anim calcmode="lin" valueType="num">
                                      <p:cBhvr additive="base">
                                        <p:cTn id="66" dur="3000" fill="hold"/>
                                        <p:tgtEl>
                                          <p:spTgt spid="9"/>
                                        </p:tgtEl>
                                        <p:attrNameLst>
                                          <p:attrName>ppt_y</p:attrName>
                                        </p:attrNameLst>
                                      </p:cBhvr>
                                      <p:tavLst>
                                        <p:tav tm="0">
                                          <p:val>
                                            <p:strVal val="1+#ppt_h/2"/>
                                          </p:val>
                                        </p:tav>
                                        <p:tav tm="100000">
                                          <p:val>
                                            <p:strVal val="#ppt_y"/>
                                          </p:val>
                                        </p:tav>
                                      </p:tavLst>
                                    </p:anim>
                                  </p:childTnLst>
                                </p:cTn>
                              </p:par>
                              <p:par>
                                <p:cTn id="67" presetID="2" presetClass="entr" presetSubtype="4" fill="hold" grpId="1" nodeType="withEffect">
                                  <p:stCondLst>
                                    <p:cond delay="0"/>
                                  </p:stCondLst>
                                  <p:childTnLst>
                                    <p:set>
                                      <p:cBhvr>
                                        <p:cTn id="68" dur="1" fill="hold">
                                          <p:stCondLst>
                                            <p:cond delay="0"/>
                                          </p:stCondLst>
                                        </p:cTn>
                                        <p:tgtEl>
                                          <p:spTgt spid="10"/>
                                        </p:tgtEl>
                                        <p:attrNameLst>
                                          <p:attrName>style.visibility</p:attrName>
                                        </p:attrNameLst>
                                      </p:cBhvr>
                                      <p:to>
                                        <p:strVal val="visible"/>
                                      </p:to>
                                    </p:set>
                                    <p:anim calcmode="lin" valueType="num">
                                      <p:cBhvr additive="base">
                                        <p:cTn id="69" dur="3000" fill="hold"/>
                                        <p:tgtEl>
                                          <p:spTgt spid="10"/>
                                        </p:tgtEl>
                                        <p:attrNameLst>
                                          <p:attrName>ppt_x</p:attrName>
                                        </p:attrNameLst>
                                      </p:cBhvr>
                                      <p:tavLst>
                                        <p:tav tm="0">
                                          <p:val>
                                            <p:strVal val="#ppt_x"/>
                                          </p:val>
                                        </p:tav>
                                        <p:tav tm="100000">
                                          <p:val>
                                            <p:strVal val="#ppt_x"/>
                                          </p:val>
                                        </p:tav>
                                      </p:tavLst>
                                    </p:anim>
                                    <p:anim calcmode="lin" valueType="num">
                                      <p:cBhvr additive="base">
                                        <p:cTn id="70" dur="3000" fill="hold"/>
                                        <p:tgtEl>
                                          <p:spTgt spid="10"/>
                                        </p:tgtEl>
                                        <p:attrNameLst>
                                          <p:attrName>ppt_y</p:attrName>
                                        </p:attrNameLst>
                                      </p:cBhvr>
                                      <p:tavLst>
                                        <p:tav tm="0">
                                          <p:val>
                                            <p:strVal val="1+#ppt_h/2"/>
                                          </p:val>
                                        </p:tav>
                                        <p:tav tm="100000">
                                          <p:val>
                                            <p:strVal val="#ppt_y"/>
                                          </p:val>
                                        </p:tav>
                                      </p:tavLst>
                                    </p:anim>
                                  </p:childTnLst>
                                </p:cTn>
                              </p:par>
                              <p:par>
                                <p:cTn id="71" presetID="2" presetClass="entr" presetSubtype="4" fill="hold" grpId="1" nodeType="withEffect">
                                  <p:stCondLst>
                                    <p:cond delay="0"/>
                                  </p:stCondLst>
                                  <p:childTnLst>
                                    <p:set>
                                      <p:cBhvr>
                                        <p:cTn id="72" dur="1" fill="hold">
                                          <p:stCondLst>
                                            <p:cond delay="0"/>
                                          </p:stCondLst>
                                        </p:cTn>
                                        <p:tgtEl>
                                          <p:spTgt spid="11"/>
                                        </p:tgtEl>
                                        <p:attrNameLst>
                                          <p:attrName>style.visibility</p:attrName>
                                        </p:attrNameLst>
                                      </p:cBhvr>
                                      <p:to>
                                        <p:strVal val="visible"/>
                                      </p:to>
                                    </p:set>
                                    <p:anim calcmode="lin" valueType="num">
                                      <p:cBhvr additive="base">
                                        <p:cTn id="73" dur="3000" fill="hold"/>
                                        <p:tgtEl>
                                          <p:spTgt spid="11"/>
                                        </p:tgtEl>
                                        <p:attrNameLst>
                                          <p:attrName>ppt_x</p:attrName>
                                        </p:attrNameLst>
                                      </p:cBhvr>
                                      <p:tavLst>
                                        <p:tav tm="0">
                                          <p:val>
                                            <p:strVal val="#ppt_x"/>
                                          </p:val>
                                        </p:tav>
                                        <p:tav tm="100000">
                                          <p:val>
                                            <p:strVal val="#ppt_x"/>
                                          </p:val>
                                        </p:tav>
                                      </p:tavLst>
                                    </p:anim>
                                    <p:anim calcmode="lin" valueType="num">
                                      <p:cBhvr additive="base">
                                        <p:cTn id="74" dur="3000" fill="hold"/>
                                        <p:tgtEl>
                                          <p:spTgt spid="11"/>
                                        </p:tgtEl>
                                        <p:attrNameLst>
                                          <p:attrName>ppt_y</p:attrName>
                                        </p:attrNameLst>
                                      </p:cBhvr>
                                      <p:tavLst>
                                        <p:tav tm="0">
                                          <p:val>
                                            <p:strVal val="1+#ppt_h/2"/>
                                          </p:val>
                                        </p:tav>
                                        <p:tav tm="100000">
                                          <p:val>
                                            <p:strVal val="#ppt_y"/>
                                          </p:val>
                                        </p:tav>
                                      </p:tavLst>
                                    </p:anim>
                                  </p:childTnLst>
                                </p:cTn>
                              </p:par>
                              <p:par>
                                <p:cTn id="75" presetID="2" presetClass="entr" presetSubtype="4" fill="hold" grpId="1" nodeType="withEffect">
                                  <p:stCondLst>
                                    <p:cond delay="0"/>
                                  </p:stCondLst>
                                  <p:childTnLst>
                                    <p:set>
                                      <p:cBhvr>
                                        <p:cTn id="76" dur="1" fill="hold">
                                          <p:stCondLst>
                                            <p:cond delay="0"/>
                                          </p:stCondLst>
                                        </p:cTn>
                                        <p:tgtEl>
                                          <p:spTgt spid="12"/>
                                        </p:tgtEl>
                                        <p:attrNameLst>
                                          <p:attrName>style.visibility</p:attrName>
                                        </p:attrNameLst>
                                      </p:cBhvr>
                                      <p:to>
                                        <p:strVal val="visible"/>
                                      </p:to>
                                    </p:set>
                                    <p:anim calcmode="lin" valueType="num">
                                      <p:cBhvr additive="base">
                                        <p:cTn id="77" dur="3000" fill="hold"/>
                                        <p:tgtEl>
                                          <p:spTgt spid="12"/>
                                        </p:tgtEl>
                                        <p:attrNameLst>
                                          <p:attrName>ppt_x</p:attrName>
                                        </p:attrNameLst>
                                      </p:cBhvr>
                                      <p:tavLst>
                                        <p:tav tm="0">
                                          <p:val>
                                            <p:strVal val="#ppt_x"/>
                                          </p:val>
                                        </p:tav>
                                        <p:tav tm="100000">
                                          <p:val>
                                            <p:strVal val="#ppt_x"/>
                                          </p:val>
                                        </p:tav>
                                      </p:tavLst>
                                    </p:anim>
                                    <p:anim calcmode="lin" valueType="num">
                                      <p:cBhvr additive="base">
                                        <p:cTn id="78" dur="3000" fill="hold"/>
                                        <p:tgtEl>
                                          <p:spTgt spid="12"/>
                                        </p:tgtEl>
                                        <p:attrNameLst>
                                          <p:attrName>ppt_y</p:attrName>
                                        </p:attrNameLst>
                                      </p:cBhvr>
                                      <p:tavLst>
                                        <p:tav tm="0">
                                          <p:val>
                                            <p:strVal val="1+#ppt_h/2"/>
                                          </p:val>
                                        </p:tav>
                                        <p:tav tm="100000">
                                          <p:val>
                                            <p:strVal val="#ppt_y"/>
                                          </p:val>
                                        </p:tav>
                                      </p:tavLst>
                                    </p:anim>
                                  </p:childTnLst>
                                </p:cTn>
                              </p:par>
                              <p:par>
                                <p:cTn id="79" presetID="2" presetClass="entr" presetSubtype="4" fill="hold" grpId="1" nodeType="withEffect">
                                  <p:stCondLst>
                                    <p:cond delay="0"/>
                                  </p:stCondLst>
                                  <p:childTnLst>
                                    <p:set>
                                      <p:cBhvr>
                                        <p:cTn id="80" dur="1" fill="hold">
                                          <p:stCondLst>
                                            <p:cond delay="0"/>
                                          </p:stCondLst>
                                        </p:cTn>
                                        <p:tgtEl>
                                          <p:spTgt spid="13"/>
                                        </p:tgtEl>
                                        <p:attrNameLst>
                                          <p:attrName>style.visibility</p:attrName>
                                        </p:attrNameLst>
                                      </p:cBhvr>
                                      <p:to>
                                        <p:strVal val="visible"/>
                                      </p:to>
                                    </p:set>
                                    <p:anim calcmode="lin" valueType="num">
                                      <p:cBhvr additive="base">
                                        <p:cTn id="81" dur="3000" fill="hold"/>
                                        <p:tgtEl>
                                          <p:spTgt spid="13"/>
                                        </p:tgtEl>
                                        <p:attrNameLst>
                                          <p:attrName>ppt_x</p:attrName>
                                        </p:attrNameLst>
                                      </p:cBhvr>
                                      <p:tavLst>
                                        <p:tav tm="0">
                                          <p:val>
                                            <p:strVal val="#ppt_x"/>
                                          </p:val>
                                        </p:tav>
                                        <p:tav tm="100000">
                                          <p:val>
                                            <p:strVal val="#ppt_x"/>
                                          </p:val>
                                        </p:tav>
                                      </p:tavLst>
                                    </p:anim>
                                    <p:anim calcmode="lin" valueType="num">
                                      <p:cBhvr additive="base">
                                        <p:cTn id="82" dur="3000" fill="hold"/>
                                        <p:tgtEl>
                                          <p:spTgt spid="13"/>
                                        </p:tgtEl>
                                        <p:attrNameLst>
                                          <p:attrName>ppt_y</p:attrName>
                                        </p:attrNameLst>
                                      </p:cBhvr>
                                      <p:tavLst>
                                        <p:tav tm="0">
                                          <p:val>
                                            <p:strVal val="1+#ppt_h/2"/>
                                          </p:val>
                                        </p:tav>
                                        <p:tav tm="100000">
                                          <p:val>
                                            <p:strVal val="#ppt_y"/>
                                          </p:val>
                                        </p:tav>
                                      </p:tavLst>
                                    </p:anim>
                                  </p:childTnLst>
                                </p:cTn>
                              </p:par>
                              <p:par>
                                <p:cTn id="83" presetID="2" presetClass="entr" presetSubtype="4" fill="hold" grpId="1" nodeType="withEffect">
                                  <p:stCondLst>
                                    <p:cond delay="0"/>
                                  </p:stCondLst>
                                  <p:childTnLst>
                                    <p:set>
                                      <p:cBhvr>
                                        <p:cTn id="84" dur="1" fill="hold">
                                          <p:stCondLst>
                                            <p:cond delay="0"/>
                                          </p:stCondLst>
                                        </p:cTn>
                                        <p:tgtEl>
                                          <p:spTgt spid="14"/>
                                        </p:tgtEl>
                                        <p:attrNameLst>
                                          <p:attrName>style.visibility</p:attrName>
                                        </p:attrNameLst>
                                      </p:cBhvr>
                                      <p:to>
                                        <p:strVal val="visible"/>
                                      </p:to>
                                    </p:set>
                                    <p:anim calcmode="lin" valueType="num">
                                      <p:cBhvr additive="base">
                                        <p:cTn id="85" dur="3000" fill="hold"/>
                                        <p:tgtEl>
                                          <p:spTgt spid="14"/>
                                        </p:tgtEl>
                                        <p:attrNameLst>
                                          <p:attrName>ppt_x</p:attrName>
                                        </p:attrNameLst>
                                      </p:cBhvr>
                                      <p:tavLst>
                                        <p:tav tm="0">
                                          <p:val>
                                            <p:strVal val="#ppt_x"/>
                                          </p:val>
                                        </p:tav>
                                        <p:tav tm="100000">
                                          <p:val>
                                            <p:strVal val="#ppt_x"/>
                                          </p:val>
                                        </p:tav>
                                      </p:tavLst>
                                    </p:anim>
                                    <p:anim calcmode="lin" valueType="num">
                                      <p:cBhvr additive="base">
                                        <p:cTn id="86" dur="3000" fill="hold"/>
                                        <p:tgtEl>
                                          <p:spTgt spid="14"/>
                                        </p:tgtEl>
                                        <p:attrNameLst>
                                          <p:attrName>ppt_y</p:attrName>
                                        </p:attrNameLst>
                                      </p:cBhvr>
                                      <p:tavLst>
                                        <p:tav tm="0">
                                          <p:val>
                                            <p:strVal val="1+#ppt_h/2"/>
                                          </p:val>
                                        </p:tav>
                                        <p:tav tm="100000">
                                          <p:val>
                                            <p:strVal val="#ppt_y"/>
                                          </p:val>
                                        </p:tav>
                                      </p:tavLst>
                                    </p:anim>
                                  </p:childTnLst>
                                </p:cTn>
                              </p:par>
                              <p:par>
                                <p:cTn id="87" presetID="2" presetClass="entr" presetSubtype="4" fill="hold" grpId="1" nodeType="withEffect">
                                  <p:stCondLst>
                                    <p:cond delay="0"/>
                                  </p:stCondLst>
                                  <p:childTnLst>
                                    <p:set>
                                      <p:cBhvr>
                                        <p:cTn id="88" dur="1" fill="hold">
                                          <p:stCondLst>
                                            <p:cond delay="0"/>
                                          </p:stCondLst>
                                        </p:cTn>
                                        <p:tgtEl>
                                          <p:spTgt spid="15"/>
                                        </p:tgtEl>
                                        <p:attrNameLst>
                                          <p:attrName>style.visibility</p:attrName>
                                        </p:attrNameLst>
                                      </p:cBhvr>
                                      <p:to>
                                        <p:strVal val="visible"/>
                                      </p:to>
                                    </p:set>
                                    <p:anim calcmode="lin" valueType="num">
                                      <p:cBhvr additive="base">
                                        <p:cTn id="89" dur="3000" fill="hold"/>
                                        <p:tgtEl>
                                          <p:spTgt spid="15"/>
                                        </p:tgtEl>
                                        <p:attrNameLst>
                                          <p:attrName>ppt_x</p:attrName>
                                        </p:attrNameLst>
                                      </p:cBhvr>
                                      <p:tavLst>
                                        <p:tav tm="0">
                                          <p:val>
                                            <p:strVal val="#ppt_x"/>
                                          </p:val>
                                        </p:tav>
                                        <p:tav tm="100000">
                                          <p:val>
                                            <p:strVal val="#ppt_x"/>
                                          </p:val>
                                        </p:tav>
                                      </p:tavLst>
                                    </p:anim>
                                    <p:anim calcmode="lin" valueType="num">
                                      <p:cBhvr additive="base">
                                        <p:cTn id="90" dur="3000" fill="hold"/>
                                        <p:tgtEl>
                                          <p:spTgt spid="15"/>
                                        </p:tgtEl>
                                        <p:attrNameLst>
                                          <p:attrName>ppt_y</p:attrName>
                                        </p:attrNameLst>
                                      </p:cBhvr>
                                      <p:tavLst>
                                        <p:tav tm="0">
                                          <p:val>
                                            <p:strVal val="1+#ppt_h/2"/>
                                          </p:val>
                                        </p:tav>
                                        <p:tav tm="100000">
                                          <p:val>
                                            <p:strVal val="#ppt_y"/>
                                          </p:val>
                                        </p:tav>
                                      </p:tavLst>
                                    </p:anim>
                                  </p:childTnLst>
                                </p:cTn>
                              </p:par>
                              <p:par>
                                <p:cTn id="91" presetID="2" presetClass="entr" presetSubtype="4" fill="hold" grpId="1" nodeType="withEffect">
                                  <p:stCondLst>
                                    <p:cond delay="0"/>
                                  </p:stCondLst>
                                  <p:childTnLst>
                                    <p:set>
                                      <p:cBhvr>
                                        <p:cTn id="92" dur="1" fill="hold">
                                          <p:stCondLst>
                                            <p:cond delay="0"/>
                                          </p:stCondLst>
                                        </p:cTn>
                                        <p:tgtEl>
                                          <p:spTgt spid="16"/>
                                        </p:tgtEl>
                                        <p:attrNameLst>
                                          <p:attrName>style.visibility</p:attrName>
                                        </p:attrNameLst>
                                      </p:cBhvr>
                                      <p:to>
                                        <p:strVal val="visible"/>
                                      </p:to>
                                    </p:set>
                                    <p:anim calcmode="lin" valueType="num">
                                      <p:cBhvr additive="base">
                                        <p:cTn id="93" dur="3000" fill="hold"/>
                                        <p:tgtEl>
                                          <p:spTgt spid="16"/>
                                        </p:tgtEl>
                                        <p:attrNameLst>
                                          <p:attrName>ppt_x</p:attrName>
                                        </p:attrNameLst>
                                      </p:cBhvr>
                                      <p:tavLst>
                                        <p:tav tm="0">
                                          <p:val>
                                            <p:strVal val="#ppt_x"/>
                                          </p:val>
                                        </p:tav>
                                        <p:tav tm="100000">
                                          <p:val>
                                            <p:strVal val="#ppt_x"/>
                                          </p:val>
                                        </p:tav>
                                      </p:tavLst>
                                    </p:anim>
                                    <p:anim calcmode="lin" valueType="num">
                                      <p:cBhvr additive="base">
                                        <p:cTn id="94" dur="3000" fill="hold"/>
                                        <p:tgtEl>
                                          <p:spTgt spid="16"/>
                                        </p:tgtEl>
                                        <p:attrNameLst>
                                          <p:attrName>ppt_y</p:attrName>
                                        </p:attrNameLst>
                                      </p:cBhvr>
                                      <p:tavLst>
                                        <p:tav tm="0">
                                          <p:val>
                                            <p:strVal val="1+#ppt_h/2"/>
                                          </p:val>
                                        </p:tav>
                                        <p:tav tm="100000">
                                          <p:val>
                                            <p:strVal val="#ppt_y"/>
                                          </p:val>
                                        </p:tav>
                                      </p:tavLst>
                                    </p:anim>
                                  </p:childTnLst>
                                </p:cTn>
                              </p:par>
                              <p:par>
                                <p:cTn id="95" presetID="2" presetClass="entr" presetSubtype="4" fill="hold" grpId="1" nodeType="withEffect">
                                  <p:stCondLst>
                                    <p:cond delay="0"/>
                                  </p:stCondLst>
                                  <p:childTnLst>
                                    <p:set>
                                      <p:cBhvr>
                                        <p:cTn id="96" dur="1" fill="hold">
                                          <p:stCondLst>
                                            <p:cond delay="0"/>
                                          </p:stCondLst>
                                        </p:cTn>
                                        <p:tgtEl>
                                          <p:spTgt spid="17"/>
                                        </p:tgtEl>
                                        <p:attrNameLst>
                                          <p:attrName>style.visibility</p:attrName>
                                        </p:attrNameLst>
                                      </p:cBhvr>
                                      <p:to>
                                        <p:strVal val="visible"/>
                                      </p:to>
                                    </p:set>
                                    <p:anim calcmode="lin" valueType="num">
                                      <p:cBhvr additive="base">
                                        <p:cTn id="97" dur="3000" fill="hold"/>
                                        <p:tgtEl>
                                          <p:spTgt spid="17"/>
                                        </p:tgtEl>
                                        <p:attrNameLst>
                                          <p:attrName>ppt_x</p:attrName>
                                        </p:attrNameLst>
                                      </p:cBhvr>
                                      <p:tavLst>
                                        <p:tav tm="0">
                                          <p:val>
                                            <p:strVal val="#ppt_x"/>
                                          </p:val>
                                        </p:tav>
                                        <p:tav tm="100000">
                                          <p:val>
                                            <p:strVal val="#ppt_x"/>
                                          </p:val>
                                        </p:tav>
                                      </p:tavLst>
                                    </p:anim>
                                    <p:anim calcmode="lin" valueType="num">
                                      <p:cBhvr additive="base">
                                        <p:cTn id="98" dur="3000" fill="hold"/>
                                        <p:tgtEl>
                                          <p:spTgt spid="17"/>
                                        </p:tgtEl>
                                        <p:attrNameLst>
                                          <p:attrName>ppt_y</p:attrName>
                                        </p:attrNameLst>
                                      </p:cBhvr>
                                      <p:tavLst>
                                        <p:tav tm="0">
                                          <p:val>
                                            <p:strVal val="1+#ppt_h/2"/>
                                          </p:val>
                                        </p:tav>
                                        <p:tav tm="100000">
                                          <p:val>
                                            <p:strVal val="#ppt_y"/>
                                          </p:val>
                                        </p:tav>
                                      </p:tavLst>
                                    </p:anim>
                                  </p:childTnLst>
                                </p:cTn>
                              </p:par>
                              <p:par>
                                <p:cTn id="99" presetID="35" presetClass="entr" presetSubtype="0" fill="hold" grpId="2" nodeType="withEffect">
                                  <p:stCondLst>
                                    <p:cond delay="0"/>
                                  </p:stCondLst>
                                  <p:childTnLst>
                                    <p:set>
                                      <p:cBhvr>
                                        <p:cTn id="100" dur="1" fill="hold">
                                          <p:stCondLst>
                                            <p:cond delay="0"/>
                                          </p:stCondLst>
                                        </p:cTn>
                                        <p:tgtEl>
                                          <p:spTgt spid="5"/>
                                        </p:tgtEl>
                                        <p:attrNameLst>
                                          <p:attrName>style.visibility</p:attrName>
                                        </p:attrNameLst>
                                      </p:cBhvr>
                                      <p:to>
                                        <p:strVal val="visible"/>
                                      </p:to>
                                    </p:set>
                                    <p:animEffect transition="in" filter="fade">
                                      <p:cBhvr>
                                        <p:cTn id="101" dur="3000"/>
                                        <p:tgtEl>
                                          <p:spTgt spid="5"/>
                                        </p:tgtEl>
                                      </p:cBhvr>
                                    </p:animEffect>
                                    <p:anim calcmode="lin" valueType="num">
                                      <p:cBhvr>
                                        <p:cTn id="102" dur="3000" fill="hold"/>
                                        <p:tgtEl>
                                          <p:spTgt spid="5"/>
                                        </p:tgtEl>
                                        <p:attrNameLst>
                                          <p:attrName>style.rotation</p:attrName>
                                        </p:attrNameLst>
                                      </p:cBhvr>
                                      <p:tavLst>
                                        <p:tav tm="0">
                                          <p:val>
                                            <p:fltVal val="720"/>
                                          </p:val>
                                        </p:tav>
                                        <p:tav tm="100000">
                                          <p:val>
                                            <p:fltVal val="0"/>
                                          </p:val>
                                        </p:tav>
                                      </p:tavLst>
                                    </p:anim>
                                    <p:anim calcmode="lin" valueType="num">
                                      <p:cBhvr>
                                        <p:cTn id="103" dur="3000" fill="hold"/>
                                        <p:tgtEl>
                                          <p:spTgt spid="5"/>
                                        </p:tgtEl>
                                        <p:attrNameLst>
                                          <p:attrName>ppt_h</p:attrName>
                                        </p:attrNameLst>
                                      </p:cBhvr>
                                      <p:tavLst>
                                        <p:tav tm="0">
                                          <p:val>
                                            <p:fltVal val="0"/>
                                          </p:val>
                                        </p:tav>
                                        <p:tav tm="100000">
                                          <p:val>
                                            <p:strVal val="#ppt_h"/>
                                          </p:val>
                                        </p:tav>
                                      </p:tavLst>
                                    </p:anim>
                                    <p:anim calcmode="lin" valueType="num">
                                      <p:cBhvr>
                                        <p:cTn id="104" dur="3000" fill="hold"/>
                                        <p:tgtEl>
                                          <p:spTgt spid="5"/>
                                        </p:tgtEl>
                                        <p:attrNameLst>
                                          <p:attrName>ppt_w</p:attrName>
                                        </p:attrNameLst>
                                      </p:cBhvr>
                                      <p:tavLst>
                                        <p:tav tm="0">
                                          <p:val>
                                            <p:fltVal val="0"/>
                                          </p:val>
                                        </p:tav>
                                        <p:tav tm="100000">
                                          <p:val>
                                            <p:strVal val="#ppt_w"/>
                                          </p:val>
                                        </p:tav>
                                      </p:tavLst>
                                    </p:anim>
                                  </p:childTnLst>
                                </p:cTn>
                              </p:par>
                              <p:par>
                                <p:cTn id="105" presetID="35" presetClass="entr" presetSubtype="0" fill="hold" grpId="2" nodeType="withEffect">
                                  <p:stCondLst>
                                    <p:cond delay="0"/>
                                  </p:stCondLst>
                                  <p:childTnLst>
                                    <p:set>
                                      <p:cBhvr>
                                        <p:cTn id="106" dur="1" fill="hold">
                                          <p:stCondLst>
                                            <p:cond delay="0"/>
                                          </p:stCondLst>
                                        </p:cTn>
                                        <p:tgtEl>
                                          <p:spTgt spid="6"/>
                                        </p:tgtEl>
                                        <p:attrNameLst>
                                          <p:attrName>style.visibility</p:attrName>
                                        </p:attrNameLst>
                                      </p:cBhvr>
                                      <p:to>
                                        <p:strVal val="visible"/>
                                      </p:to>
                                    </p:set>
                                    <p:animEffect transition="in" filter="fade">
                                      <p:cBhvr>
                                        <p:cTn id="107" dur="3000"/>
                                        <p:tgtEl>
                                          <p:spTgt spid="6"/>
                                        </p:tgtEl>
                                      </p:cBhvr>
                                    </p:animEffect>
                                    <p:anim calcmode="lin" valueType="num">
                                      <p:cBhvr>
                                        <p:cTn id="108" dur="3000" fill="hold"/>
                                        <p:tgtEl>
                                          <p:spTgt spid="6"/>
                                        </p:tgtEl>
                                        <p:attrNameLst>
                                          <p:attrName>style.rotation</p:attrName>
                                        </p:attrNameLst>
                                      </p:cBhvr>
                                      <p:tavLst>
                                        <p:tav tm="0">
                                          <p:val>
                                            <p:fltVal val="720"/>
                                          </p:val>
                                        </p:tav>
                                        <p:tav tm="100000">
                                          <p:val>
                                            <p:fltVal val="0"/>
                                          </p:val>
                                        </p:tav>
                                      </p:tavLst>
                                    </p:anim>
                                    <p:anim calcmode="lin" valueType="num">
                                      <p:cBhvr>
                                        <p:cTn id="109" dur="3000" fill="hold"/>
                                        <p:tgtEl>
                                          <p:spTgt spid="6"/>
                                        </p:tgtEl>
                                        <p:attrNameLst>
                                          <p:attrName>ppt_h</p:attrName>
                                        </p:attrNameLst>
                                      </p:cBhvr>
                                      <p:tavLst>
                                        <p:tav tm="0">
                                          <p:val>
                                            <p:fltVal val="0"/>
                                          </p:val>
                                        </p:tav>
                                        <p:tav tm="100000">
                                          <p:val>
                                            <p:strVal val="#ppt_h"/>
                                          </p:val>
                                        </p:tav>
                                      </p:tavLst>
                                    </p:anim>
                                    <p:anim calcmode="lin" valueType="num">
                                      <p:cBhvr>
                                        <p:cTn id="110" dur="3000" fill="hold"/>
                                        <p:tgtEl>
                                          <p:spTgt spid="6"/>
                                        </p:tgtEl>
                                        <p:attrNameLst>
                                          <p:attrName>ppt_w</p:attrName>
                                        </p:attrNameLst>
                                      </p:cBhvr>
                                      <p:tavLst>
                                        <p:tav tm="0">
                                          <p:val>
                                            <p:fltVal val="0"/>
                                          </p:val>
                                        </p:tav>
                                        <p:tav tm="100000">
                                          <p:val>
                                            <p:strVal val="#ppt_w"/>
                                          </p:val>
                                        </p:tav>
                                      </p:tavLst>
                                    </p:anim>
                                  </p:childTnLst>
                                </p:cTn>
                              </p:par>
                              <p:par>
                                <p:cTn id="111" presetID="35" presetClass="entr" presetSubtype="0" fill="hold" grpId="2" nodeType="withEffect">
                                  <p:stCondLst>
                                    <p:cond delay="0"/>
                                  </p:stCondLst>
                                  <p:childTnLst>
                                    <p:set>
                                      <p:cBhvr>
                                        <p:cTn id="112" dur="1" fill="hold">
                                          <p:stCondLst>
                                            <p:cond delay="0"/>
                                          </p:stCondLst>
                                        </p:cTn>
                                        <p:tgtEl>
                                          <p:spTgt spid="7"/>
                                        </p:tgtEl>
                                        <p:attrNameLst>
                                          <p:attrName>style.visibility</p:attrName>
                                        </p:attrNameLst>
                                      </p:cBhvr>
                                      <p:to>
                                        <p:strVal val="visible"/>
                                      </p:to>
                                    </p:set>
                                    <p:animEffect transition="in" filter="fade">
                                      <p:cBhvr>
                                        <p:cTn id="113" dur="3000"/>
                                        <p:tgtEl>
                                          <p:spTgt spid="7"/>
                                        </p:tgtEl>
                                      </p:cBhvr>
                                    </p:animEffect>
                                    <p:anim calcmode="lin" valueType="num">
                                      <p:cBhvr>
                                        <p:cTn id="114" dur="3000" fill="hold"/>
                                        <p:tgtEl>
                                          <p:spTgt spid="7"/>
                                        </p:tgtEl>
                                        <p:attrNameLst>
                                          <p:attrName>style.rotation</p:attrName>
                                        </p:attrNameLst>
                                      </p:cBhvr>
                                      <p:tavLst>
                                        <p:tav tm="0">
                                          <p:val>
                                            <p:fltVal val="720"/>
                                          </p:val>
                                        </p:tav>
                                        <p:tav tm="100000">
                                          <p:val>
                                            <p:fltVal val="0"/>
                                          </p:val>
                                        </p:tav>
                                      </p:tavLst>
                                    </p:anim>
                                    <p:anim calcmode="lin" valueType="num">
                                      <p:cBhvr>
                                        <p:cTn id="115" dur="3000" fill="hold"/>
                                        <p:tgtEl>
                                          <p:spTgt spid="7"/>
                                        </p:tgtEl>
                                        <p:attrNameLst>
                                          <p:attrName>ppt_h</p:attrName>
                                        </p:attrNameLst>
                                      </p:cBhvr>
                                      <p:tavLst>
                                        <p:tav tm="0">
                                          <p:val>
                                            <p:fltVal val="0"/>
                                          </p:val>
                                        </p:tav>
                                        <p:tav tm="100000">
                                          <p:val>
                                            <p:strVal val="#ppt_h"/>
                                          </p:val>
                                        </p:tav>
                                      </p:tavLst>
                                    </p:anim>
                                    <p:anim calcmode="lin" valueType="num">
                                      <p:cBhvr>
                                        <p:cTn id="116" dur="3000" fill="hold"/>
                                        <p:tgtEl>
                                          <p:spTgt spid="7"/>
                                        </p:tgtEl>
                                        <p:attrNameLst>
                                          <p:attrName>ppt_w</p:attrName>
                                        </p:attrNameLst>
                                      </p:cBhvr>
                                      <p:tavLst>
                                        <p:tav tm="0">
                                          <p:val>
                                            <p:fltVal val="0"/>
                                          </p:val>
                                        </p:tav>
                                        <p:tav tm="100000">
                                          <p:val>
                                            <p:strVal val="#ppt_w"/>
                                          </p:val>
                                        </p:tav>
                                      </p:tavLst>
                                    </p:anim>
                                  </p:childTnLst>
                                </p:cTn>
                              </p:par>
                              <p:par>
                                <p:cTn id="117" presetID="35" presetClass="entr" presetSubtype="0" fill="hold" grpId="2" nodeType="withEffect">
                                  <p:stCondLst>
                                    <p:cond delay="0"/>
                                  </p:stCondLst>
                                  <p:childTnLst>
                                    <p:set>
                                      <p:cBhvr>
                                        <p:cTn id="118" dur="1" fill="hold">
                                          <p:stCondLst>
                                            <p:cond delay="0"/>
                                          </p:stCondLst>
                                        </p:cTn>
                                        <p:tgtEl>
                                          <p:spTgt spid="8"/>
                                        </p:tgtEl>
                                        <p:attrNameLst>
                                          <p:attrName>style.visibility</p:attrName>
                                        </p:attrNameLst>
                                      </p:cBhvr>
                                      <p:to>
                                        <p:strVal val="visible"/>
                                      </p:to>
                                    </p:set>
                                    <p:animEffect transition="in" filter="fade">
                                      <p:cBhvr>
                                        <p:cTn id="119" dur="3000"/>
                                        <p:tgtEl>
                                          <p:spTgt spid="8"/>
                                        </p:tgtEl>
                                      </p:cBhvr>
                                    </p:animEffect>
                                    <p:anim calcmode="lin" valueType="num">
                                      <p:cBhvr>
                                        <p:cTn id="120" dur="3000" fill="hold"/>
                                        <p:tgtEl>
                                          <p:spTgt spid="8"/>
                                        </p:tgtEl>
                                        <p:attrNameLst>
                                          <p:attrName>style.rotation</p:attrName>
                                        </p:attrNameLst>
                                      </p:cBhvr>
                                      <p:tavLst>
                                        <p:tav tm="0">
                                          <p:val>
                                            <p:fltVal val="720"/>
                                          </p:val>
                                        </p:tav>
                                        <p:tav tm="100000">
                                          <p:val>
                                            <p:fltVal val="0"/>
                                          </p:val>
                                        </p:tav>
                                      </p:tavLst>
                                    </p:anim>
                                    <p:anim calcmode="lin" valueType="num">
                                      <p:cBhvr>
                                        <p:cTn id="121" dur="3000" fill="hold"/>
                                        <p:tgtEl>
                                          <p:spTgt spid="8"/>
                                        </p:tgtEl>
                                        <p:attrNameLst>
                                          <p:attrName>ppt_h</p:attrName>
                                        </p:attrNameLst>
                                      </p:cBhvr>
                                      <p:tavLst>
                                        <p:tav tm="0">
                                          <p:val>
                                            <p:fltVal val="0"/>
                                          </p:val>
                                        </p:tav>
                                        <p:tav tm="100000">
                                          <p:val>
                                            <p:strVal val="#ppt_h"/>
                                          </p:val>
                                        </p:tav>
                                      </p:tavLst>
                                    </p:anim>
                                    <p:anim calcmode="lin" valueType="num">
                                      <p:cBhvr>
                                        <p:cTn id="122" dur="3000" fill="hold"/>
                                        <p:tgtEl>
                                          <p:spTgt spid="8"/>
                                        </p:tgtEl>
                                        <p:attrNameLst>
                                          <p:attrName>ppt_w</p:attrName>
                                        </p:attrNameLst>
                                      </p:cBhvr>
                                      <p:tavLst>
                                        <p:tav tm="0">
                                          <p:val>
                                            <p:fltVal val="0"/>
                                          </p:val>
                                        </p:tav>
                                        <p:tav tm="100000">
                                          <p:val>
                                            <p:strVal val="#ppt_w"/>
                                          </p:val>
                                        </p:tav>
                                      </p:tavLst>
                                    </p:anim>
                                  </p:childTnLst>
                                </p:cTn>
                              </p:par>
                              <p:par>
                                <p:cTn id="123" presetID="35" presetClass="entr" presetSubtype="0" fill="hold" grpId="2" nodeType="withEffect">
                                  <p:stCondLst>
                                    <p:cond delay="0"/>
                                  </p:stCondLst>
                                  <p:childTnLst>
                                    <p:set>
                                      <p:cBhvr>
                                        <p:cTn id="124" dur="1" fill="hold">
                                          <p:stCondLst>
                                            <p:cond delay="0"/>
                                          </p:stCondLst>
                                        </p:cTn>
                                        <p:tgtEl>
                                          <p:spTgt spid="9"/>
                                        </p:tgtEl>
                                        <p:attrNameLst>
                                          <p:attrName>style.visibility</p:attrName>
                                        </p:attrNameLst>
                                      </p:cBhvr>
                                      <p:to>
                                        <p:strVal val="visible"/>
                                      </p:to>
                                    </p:set>
                                    <p:animEffect transition="in" filter="fade">
                                      <p:cBhvr>
                                        <p:cTn id="125" dur="3000"/>
                                        <p:tgtEl>
                                          <p:spTgt spid="9"/>
                                        </p:tgtEl>
                                      </p:cBhvr>
                                    </p:animEffect>
                                    <p:anim calcmode="lin" valueType="num">
                                      <p:cBhvr>
                                        <p:cTn id="126" dur="3000" fill="hold"/>
                                        <p:tgtEl>
                                          <p:spTgt spid="9"/>
                                        </p:tgtEl>
                                        <p:attrNameLst>
                                          <p:attrName>style.rotation</p:attrName>
                                        </p:attrNameLst>
                                      </p:cBhvr>
                                      <p:tavLst>
                                        <p:tav tm="0">
                                          <p:val>
                                            <p:fltVal val="720"/>
                                          </p:val>
                                        </p:tav>
                                        <p:tav tm="100000">
                                          <p:val>
                                            <p:fltVal val="0"/>
                                          </p:val>
                                        </p:tav>
                                      </p:tavLst>
                                    </p:anim>
                                    <p:anim calcmode="lin" valueType="num">
                                      <p:cBhvr>
                                        <p:cTn id="127" dur="3000" fill="hold"/>
                                        <p:tgtEl>
                                          <p:spTgt spid="9"/>
                                        </p:tgtEl>
                                        <p:attrNameLst>
                                          <p:attrName>ppt_h</p:attrName>
                                        </p:attrNameLst>
                                      </p:cBhvr>
                                      <p:tavLst>
                                        <p:tav tm="0">
                                          <p:val>
                                            <p:fltVal val="0"/>
                                          </p:val>
                                        </p:tav>
                                        <p:tav tm="100000">
                                          <p:val>
                                            <p:strVal val="#ppt_h"/>
                                          </p:val>
                                        </p:tav>
                                      </p:tavLst>
                                    </p:anim>
                                    <p:anim calcmode="lin" valueType="num">
                                      <p:cBhvr>
                                        <p:cTn id="128" dur="3000" fill="hold"/>
                                        <p:tgtEl>
                                          <p:spTgt spid="9"/>
                                        </p:tgtEl>
                                        <p:attrNameLst>
                                          <p:attrName>ppt_w</p:attrName>
                                        </p:attrNameLst>
                                      </p:cBhvr>
                                      <p:tavLst>
                                        <p:tav tm="0">
                                          <p:val>
                                            <p:fltVal val="0"/>
                                          </p:val>
                                        </p:tav>
                                        <p:tav tm="100000">
                                          <p:val>
                                            <p:strVal val="#ppt_w"/>
                                          </p:val>
                                        </p:tav>
                                      </p:tavLst>
                                    </p:anim>
                                  </p:childTnLst>
                                </p:cTn>
                              </p:par>
                              <p:par>
                                <p:cTn id="129" presetID="35" presetClass="entr" presetSubtype="0" fill="hold" grpId="2" nodeType="withEffect">
                                  <p:stCondLst>
                                    <p:cond delay="0"/>
                                  </p:stCondLst>
                                  <p:childTnLst>
                                    <p:set>
                                      <p:cBhvr>
                                        <p:cTn id="130" dur="1" fill="hold">
                                          <p:stCondLst>
                                            <p:cond delay="0"/>
                                          </p:stCondLst>
                                        </p:cTn>
                                        <p:tgtEl>
                                          <p:spTgt spid="10"/>
                                        </p:tgtEl>
                                        <p:attrNameLst>
                                          <p:attrName>style.visibility</p:attrName>
                                        </p:attrNameLst>
                                      </p:cBhvr>
                                      <p:to>
                                        <p:strVal val="visible"/>
                                      </p:to>
                                    </p:set>
                                    <p:animEffect transition="in" filter="fade">
                                      <p:cBhvr>
                                        <p:cTn id="131" dur="3000"/>
                                        <p:tgtEl>
                                          <p:spTgt spid="10"/>
                                        </p:tgtEl>
                                      </p:cBhvr>
                                    </p:animEffect>
                                    <p:anim calcmode="lin" valueType="num">
                                      <p:cBhvr>
                                        <p:cTn id="132" dur="3000" fill="hold"/>
                                        <p:tgtEl>
                                          <p:spTgt spid="10"/>
                                        </p:tgtEl>
                                        <p:attrNameLst>
                                          <p:attrName>style.rotation</p:attrName>
                                        </p:attrNameLst>
                                      </p:cBhvr>
                                      <p:tavLst>
                                        <p:tav tm="0">
                                          <p:val>
                                            <p:fltVal val="720"/>
                                          </p:val>
                                        </p:tav>
                                        <p:tav tm="100000">
                                          <p:val>
                                            <p:fltVal val="0"/>
                                          </p:val>
                                        </p:tav>
                                      </p:tavLst>
                                    </p:anim>
                                    <p:anim calcmode="lin" valueType="num">
                                      <p:cBhvr>
                                        <p:cTn id="133" dur="3000" fill="hold"/>
                                        <p:tgtEl>
                                          <p:spTgt spid="10"/>
                                        </p:tgtEl>
                                        <p:attrNameLst>
                                          <p:attrName>ppt_h</p:attrName>
                                        </p:attrNameLst>
                                      </p:cBhvr>
                                      <p:tavLst>
                                        <p:tav tm="0">
                                          <p:val>
                                            <p:fltVal val="0"/>
                                          </p:val>
                                        </p:tav>
                                        <p:tav tm="100000">
                                          <p:val>
                                            <p:strVal val="#ppt_h"/>
                                          </p:val>
                                        </p:tav>
                                      </p:tavLst>
                                    </p:anim>
                                    <p:anim calcmode="lin" valueType="num">
                                      <p:cBhvr>
                                        <p:cTn id="134" dur="3000" fill="hold"/>
                                        <p:tgtEl>
                                          <p:spTgt spid="10"/>
                                        </p:tgtEl>
                                        <p:attrNameLst>
                                          <p:attrName>ppt_w</p:attrName>
                                        </p:attrNameLst>
                                      </p:cBhvr>
                                      <p:tavLst>
                                        <p:tav tm="0">
                                          <p:val>
                                            <p:fltVal val="0"/>
                                          </p:val>
                                        </p:tav>
                                        <p:tav tm="100000">
                                          <p:val>
                                            <p:strVal val="#ppt_w"/>
                                          </p:val>
                                        </p:tav>
                                      </p:tavLst>
                                    </p:anim>
                                  </p:childTnLst>
                                </p:cTn>
                              </p:par>
                              <p:par>
                                <p:cTn id="135" presetID="35" presetClass="entr" presetSubtype="0" fill="hold" grpId="2" nodeType="withEffect">
                                  <p:stCondLst>
                                    <p:cond delay="0"/>
                                  </p:stCondLst>
                                  <p:childTnLst>
                                    <p:set>
                                      <p:cBhvr>
                                        <p:cTn id="136" dur="1" fill="hold">
                                          <p:stCondLst>
                                            <p:cond delay="0"/>
                                          </p:stCondLst>
                                        </p:cTn>
                                        <p:tgtEl>
                                          <p:spTgt spid="11"/>
                                        </p:tgtEl>
                                        <p:attrNameLst>
                                          <p:attrName>style.visibility</p:attrName>
                                        </p:attrNameLst>
                                      </p:cBhvr>
                                      <p:to>
                                        <p:strVal val="visible"/>
                                      </p:to>
                                    </p:set>
                                    <p:animEffect transition="in" filter="fade">
                                      <p:cBhvr>
                                        <p:cTn id="137" dur="3000"/>
                                        <p:tgtEl>
                                          <p:spTgt spid="11"/>
                                        </p:tgtEl>
                                      </p:cBhvr>
                                    </p:animEffect>
                                    <p:anim calcmode="lin" valueType="num">
                                      <p:cBhvr>
                                        <p:cTn id="138" dur="3000" fill="hold"/>
                                        <p:tgtEl>
                                          <p:spTgt spid="11"/>
                                        </p:tgtEl>
                                        <p:attrNameLst>
                                          <p:attrName>style.rotation</p:attrName>
                                        </p:attrNameLst>
                                      </p:cBhvr>
                                      <p:tavLst>
                                        <p:tav tm="0">
                                          <p:val>
                                            <p:fltVal val="720"/>
                                          </p:val>
                                        </p:tav>
                                        <p:tav tm="100000">
                                          <p:val>
                                            <p:fltVal val="0"/>
                                          </p:val>
                                        </p:tav>
                                      </p:tavLst>
                                    </p:anim>
                                    <p:anim calcmode="lin" valueType="num">
                                      <p:cBhvr>
                                        <p:cTn id="139" dur="3000" fill="hold"/>
                                        <p:tgtEl>
                                          <p:spTgt spid="11"/>
                                        </p:tgtEl>
                                        <p:attrNameLst>
                                          <p:attrName>ppt_h</p:attrName>
                                        </p:attrNameLst>
                                      </p:cBhvr>
                                      <p:tavLst>
                                        <p:tav tm="0">
                                          <p:val>
                                            <p:fltVal val="0"/>
                                          </p:val>
                                        </p:tav>
                                        <p:tav tm="100000">
                                          <p:val>
                                            <p:strVal val="#ppt_h"/>
                                          </p:val>
                                        </p:tav>
                                      </p:tavLst>
                                    </p:anim>
                                    <p:anim calcmode="lin" valueType="num">
                                      <p:cBhvr>
                                        <p:cTn id="140" dur="3000" fill="hold"/>
                                        <p:tgtEl>
                                          <p:spTgt spid="11"/>
                                        </p:tgtEl>
                                        <p:attrNameLst>
                                          <p:attrName>ppt_w</p:attrName>
                                        </p:attrNameLst>
                                      </p:cBhvr>
                                      <p:tavLst>
                                        <p:tav tm="0">
                                          <p:val>
                                            <p:fltVal val="0"/>
                                          </p:val>
                                        </p:tav>
                                        <p:tav tm="100000">
                                          <p:val>
                                            <p:strVal val="#ppt_w"/>
                                          </p:val>
                                        </p:tav>
                                      </p:tavLst>
                                    </p:anim>
                                  </p:childTnLst>
                                </p:cTn>
                              </p:par>
                              <p:par>
                                <p:cTn id="141" presetID="35" presetClass="entr" presetSubtype="0" fill="hold" grpId="2" nodeType="withEffect">
                                  <p:stCondLst>
                                    <p:cond delay="0"/>
                                  </p:stCondLst>
                                  <p:childTnLst>
                                    <p:set>
                                      <p:cBhvr>
                                        <p:cTn id="142" dur="1" fill="hold">
                                          <p:stCondLst>
                                            <p:cond delay="0"/>
                                          </p:stCondLst>
                                        </p:cTn>
                                        <p:tgtEl>
                                          <p:spTgt spid="12"/>
                                        </p:tgtEl>
                                        <p:attrNameLst>
                                          <p:attrName>style.visibility</p:attrName>
                                        </p:attrNameLst>
                                      </p:cBhvr>
                                      <p:to>
                                        <p:strVal val="visible"/>
                                      </p:to>
                                    </p:set>
                                    <p:animEffect transition="in" filter="fade">
                                      <p:cBhvr>
                                        <p:cTn id="143" dur="3000"/>
                                        <p:tgtEl>
                                          <p:spTgt spid="12"/>
                                        </p:tgtEl>
                                      </p:cBhvr>
                                    </p:animEffect>
                                    <p:anim calcmode="lin" valueType="num">
                                      <p:cBhvr>
                                        <p:cTn id="144" dur="3000" fill="hold"/>
                                        <p:tgtEl>
                                          <p:spTgt spid="12"/>
                                        </p:tgtEl>
                                        <p:attrNameLst>
                                          <p:attrName>style.rotation</p:attrName>
                                        </p:attrNameLst>
                                      </p:cBhvr>
                                      <p:tavLst>
                                        <p:tav tm="0">
                                          <p:val>
                                            <p:fltVal val="720"/>
                                          </p:val>
                                        </p:tav>
                                        <p:tav tm="100000">
                                          <p:val>
                                            <p:fltVal val="0"/>
                                          </p:val>
                                        </p:tav>
                                      </p:tavLst>
                                    </p:anim>
                                    <p:anim calcmode="lin" valueType="num">
                                      <p:cBhvr>
                                        <p:cTn id="145" dur="3000" fill="hold"/>
                                        <p:tgtEl>
                                          <p:spTgt spid="12"/>
                                        </p:tgtEl>
                                        <p:attrNameLst>
                                          <p:attrName>ppt_h</p:attrName>
                                        </p:attrNameLst>
                                      </p:cBhvr>
                                      <p:tavLst>
                                        <p:tav tm="0">
                                          <p:val>
                                            <p:fltVal val="0"/>
                                          </p:val>
                                        </p:tav>
                                        <p:tav tm="100000">
                                          <p:val>
                                            <p:strVal val="#ppt_h"/>
                                          </p:val>
                                        </p:tav>
                                      </p:tavLst>
                                    </p:anim>
                                    <p:anim calcmode="lin" valueType="num">
                                      <p:cBhvr>
                                        <p:cTn id="146" dur="3000" fill="hold"/>
                                        <p:tgtEl>
                                          <p:spTgt spid="12"/>
                                        </p:tgtEl>
                                        <p:attrNameLst>
                                          <p:attrName>ppt_w</p:attrName>
                                        </p:attrNameLst>
                                      </p:cBhvr>
                                      <p:tavLst>
                                        <p:tav tm="0">
                                          <p:val>
                                            <p:fltVal val="0"/>
                                          </p:val>
                                        </p:tav>
                                        <p:tav tm="100000">
                                          <p:val>
                                            <p:strVal val="#ppt_w"/>
                                          </p:val>
                                        </p:tav>
                                      </p:tavLst>
                                    </p:anim>
                                  </p:childTnLst>
                                </p:cTn>
                              </p:par>
                              <p:par>
                                <p:cTn id="147" presetID="35" presetClass="entr" presetSubtype="0" fill="hold" grpId="2" nodeType="withEffect">
                                  <p:stCondLst>
                                    <p:cond delay="0"/>
                                  </p:stCondLst>
                                  <p:childTnLst>
                                    <p:set>
                                      <p:cBhvr>
                                        <p:cTn id="148" dur="1" fill="hold">
                                          <p:stCondLst>
                                            <p:cond delay="0"/>
                                          </p:stCondLst>
                                        </p:cTn>
                                        <p:tgtEl>
                                          <p:spTgt spid="13"/>
                                        </p:tgtEl>
                                        <p:attrNameLst>
                                          <p:attrName>style.visibility</p:attrName>
                                        </p:attrNameLst>
                                      </p:cBhvr>
                                      <p:to>
                                        <p:strVal val="visible"/>
                                      </p:to>
                                    </p:set>
                                    <p:animEffect transition="in" filter="fade">
                                      <p:cBhvr>
                                        <p:cTn id="149" dur="3000"/>
                                        <p:tgtEl>
                                          <p:spTgt spid="13"/>
                                        </p:tgtEl>
                                      </p:cBhvr>
                                    </p:animEffect>
                                    <p:anim calcmode="lin" valueType="num">
                                      <p:cBhvr>
                                        <p:cTn id="150" dur="3000" fill="hold"/>
                                        <p:tgtEl>
                                          <p:spTgt spid="13"/>
                                        </p:tgtEl>
                                        <p:attrNameLst>
                                          <p:attrName>style.rotation</p:attrName>
                                        </p:attrNameLst>
                                      </p:cBhvr>
                                      <p:tavLst>
                                        <p:tav tm="0">
                                          <p:val>
                                            <p:fltVal val="720"/>
                                          </p:val>
                                        </p:tav>
                                        <p:tav tm="100000">
                                          <p:val>
                                            <p:fltVal val="0"/>
                                          </p:val>
                                        </p:tav>
                                      </p:tavLst>
                                    </p:anim>
                                    <p:anim calcmode="lin" valueType="num">
                                      <p:cBhvr>
                                        <p:cTn id="151" dur="3000" fill="hold"/>
                                        <p:tgtEl>
                                          <p:spTgt spid="13"/>
                                        </p:tgtEl>
                                        <p:attrNameLst>
                                          <p:attrName>ppt_h</p:attrName>
                                        </p:attrNameLst>
                                      </p:cBhvr>
                                      <p:tavLst>
                                        <p:tav tm="0">
                                          <p:val>
                                            <p:fltVal val="0"/>
                                          </p:val>
                                        </p:tav>
                                        <p:tav tm="100000">
                                          <p:val>
                                            <p:strVal val="#ppt_h"/>
                                          </p:val>
                                        </p:tav>
                                      </p:tavLst>
                                    </p:anim>
                                    <p:anim calcmode="lin" valueType="num">
                                      <p:cBhvr>
                                        <p:cTn id="152" dur="3000" fill="hold"/>
                                        <p:tgtEl>
                                          <p:spTgt spid="13"/>
                                        </p:tgtEl>
                                        <p:attrNameLst>
                                          <p:attrName>ppt_w</p:attrName>
                                        </p:attrNameLst>
                                      </p:cBhvr>
                                      <p:tavLst>
                                        <p:tav tm="0">
                                          <p:val>
                                            <p:fltVal val="0"/>
                                          </p:val>
                                        </p:tav>
                                        <p:tav tm="100000">
                                          <p:val>
                                            <p:strVal val="#ppt_w"/>
                                          </p:val>
                                        </p:tav>
                                      </p:tavLst>
                                    </p:anim>
                                  </p:childTnLst>
                                </p:cTn>
                              </p:par>
                              <p:par>
                                <p:cTn id="153" presetID="35" presetClass="entr" presetSubtype="0" fill="hold" grpId="2" nodeType="withEffect">
                                  <p:stCondLst>
                                    <p:cond delay="0"/>
                                  </p:stCondLst>
                                  <p:childTnLst>
                                    <p:set>
                                      <p:cBhvr>
                                        <p:cTn id="154" dur="1" fill="hold">
                                          <p:stCondLst>
                                            <p:cond delay="0"/>
                                          </p:stCondLst>
                                        </p:cTn>
                                        <p:tgtEl>
                                          <p:spTgt spid="14"/>
                                        </p:tgtEl>
                                        <p:attrNameLst>
                                          <p:attrName>style.visibility</p:attrName>
                                        </p:attrNameLst>
                                      </p:cBhvr>
                                      <p:to>
                                        <p:strVal val="visible"/>
                                      </p:to>
                                    </p:set>
                                    <p:animEffect transition="in" filter="fade">
                                      <p:cBhvr>
                                        <p:cTn id="155" dur="3000"/>
                                        <p:tgtEl>
                                          <p:spTgt spid="14"/>
                                        </p:tgtEl>
                                      </p:cBhvr>
                                    </p:animEffect>
                                    <p:anim calcmode="lin" valueType="num">
                                      <p:cBhvr>
                                        <p:cTn id="156" dur="3000" fill="hold"/>
                                        <p:tgtEl>
                                          <p:spTgt spid="14"/>
                                        </p:tgtEl>
                                        <p:attrNameLst>
                                          <p:attrName>style.rotation</p:attrName>
                                        </p:attrNameLst>
                                      </p:cBhvr>
                                      <p:tavLst>
                                        <p:tav tm="0">
                                          <p:val>
                                            <p:fltVal val="720"/>
                                          </p:val>
                                        </p:tav>
                                        <p:tav tm="100000">
                                          <p:val>
                                            <p:fltVal val="0"/>
                                          </p:val>
                                        </p:tav>
                                      </p:tavLst>
                                    </p:anim>
                                    <p:anim calcmode="lin" valueType="num">
                                      <p:cBhvr>
                                        <p:cTn id="157" dur="3000" fill="hold"/>
                                        <p:tgtEl>
                                          <p:spTgt spid="14"/>
                                        </p:tgtEl>
                                        <p:attrNameLst>
                                          <p:attrName>ppt_h</p:attrName>
                                        </p:attrNameLst>
                                      </p:cBhvr>
                                      <p:tavLst>
                                        <p:tav tm="0">
                                          <p:val>
                                            <p:fltVal val="0"/>
                                          </p:val>
                                        </p:tav>
                                        <p:tav tm="100000">
                                          <p:val>
                                            <p:strVal val="#ppt_h"/>
                                          </p:val>
                                        </p:tav>
                                      </p:tavLst>
                                    </p:anim>
                                    <p:anim calcmode="lin" valueType="num">
                                      <p:cBhvr>
                                        <p:cTn id="158" dur="3000" fill="hold"/>
                                        <p:tgtEl>
                                          <p:spTgt spid="14"/>
                                        </p:tgtEl>
                                        <p:attrNameLst>
                                          <p:attrName>ppt_w</p:attrName>
                                        </p:attrNameLst>
                                      </p:cBhvr>
                                      <p:tavLst>
                                        <p:tav tm="0">
                                          <p:val>
                                            <p:fltVal val="0"/>
                                          </p:val>
                                        </p:tav>
                                        <p:tav tm="100000">
                                          <p:val>
                                            <p:strVal val="#ppt_w"/>
                                          </p:val>
                                        </p:tav>
                                      </p:tavLst>
                                    </p:anim>
                                  </p:childTnLst>
                                </p:cTn>
                              </p:par>
                              <p:par>
                                <p:cTn id="159" presetID="35" presetClass="entr" presetSubtype="0" fill="hold" grpId="2" nodeType="withEffect">
                                  <p:stCondLst>
                                    <p:cond delay="0"/>
                                  </p:stCondLst>
                                  <p:childTnLst>
                                    <p:set>
                                      <p:cBhvr>
                                        <p:cTn id="160" dur="1" fill="hold">
                                          <p:stCondLst>
                                            <p:cond delay="0"/>
                                          </p:stCondLst>
                                        </p:cTn>
                                        <p:tgtEl>
                                          <p:spTgt spid="15"/>
                                        </p:tgtEl>
                                        <p:attrNameLst>
                                          <p:attrName>style.visibility</p:attrName>
                                        </p:attrNameLst>
                                      </p:cBhvr>
                                      <p:to>
                                        <p:strVal val="visible"/>
                                      </p:to>
                                    </p:set>
                                    <p:animEffect transition="in" filter="fade">
                                      <p:cBhvr>
                                        <p:cTn id="161" dur="3000"/>
                                        <p:tgtEl>
                                          <p:spTgt spid="15"/>
                                        </p:tgtEl>
                                      </p:cBhvr>
                                    </p:animEffect>
                                    <p:anim calcmode="lin" valueType="num">
                                      <p:cBhvr>
                                        <p:cTn id="162" dur="3000" fill="hold"/>
                                        <p:tgtEl>
                                          <p:spTgt spid="15"/>
                                        </p:tgtEl>
                                        <p:attrNameLst>
                                          <p:attrName>style.rotation</p:attrName>
                                        </p:attrNameLst>
                                      </p:cBhvr>
                                      <p:tavLst>
                                        <p:tav tm="0">
                                          <p:val>
                                            <p:fltVal val="720"/>
                                          </p:val>
                                        </p:tav>
                                        <p:tav tm="100000">
                                          <p:val>
                                            <p:fltVal val="0"/>
                                          </p:val>
                                        </p:tav>
                                      </p:tavLst>
                                    </p:anim>
                                    <p:anim calcmode="lin" valueType="num">
                                      <p:cBhvr>
                                        <p:cTn id="163" dur="3000" fill="hold"/>
                                        <p:tgtEl>
                                          <p:spTgt spid="15"/>
                                        </p:tgtEl>
                                        <p:attrNameLst>
                                          <p:attrName>ppt_h</p:attrName>
                                        </p:attrNameLst>
                                      </p:cBhvr>
                                      <p:tavLst>
                                        <p:tav tm="0">
                                          <p:val>
                                            <p:fltVal val="0"/>
                                          </p:val>
                                        </p:tav>
                                        <p:tav tm="100000">
                                          <p:val>
                                            <p:strVal val="#ppt_h"/>
                                          </p:val>
                                        </p:tav>
                                      </p:tavLst>
                                    </p:anim>
                                    <p:anim calcmode="lin" valueType="num">
                                      <p:cBhvr>
                                        <p:cTn id="164" dur="3000" fill="hold"/>
                                        <p:tgtEl>
                                          <p:spTgt spid="15"/>
                                        </p:tgtEl>
                                        <p:attrNameLst>
                                          <p:attrName>ppt_w</p:attrName>
                                        </p:attrNameLst>
                                      </p:cBhvr>
                                      <p:tavLst>
                                        <p:tav tm="0">
                                          <p:val>
                                            <p:fltVal val="0"/>
                                          </p:val>
                                        </p:tav>
                                        <p:tav tm="100000">
                                          <p:val>
                                            <p:strVal val="#ppt_w"/>
                                          </p:val>
                                        </p:tav>
                                      </p:tavLst>
                                    </p:anim>
                                  </p:childTnLst>
                                </p:cTn>
                              </p:par>
                              <p:par>
                                <p:cTn id="165" presetID="35" presetClass="entr" presetSubtype="0" fill="hold" grpId="2" nodeType="withEffect">
                                  <p:stCondLst>
                                    <p:cond delay="0"/>
                                  </p:stCondLst>
                                  <p:childTnLst>
                                    <p:set>
                                      <p:cBhvr>
                                        <p:cTn id="166" dur="1" fill="hold">
                                          <p:stCondLst>
                                            <p:cond delay="0"/>
                                          </p:stCondLst>
                                        </p:cTn>
                                        <p:tgtEl>
                                          <p:spTgt spid="16"/>
                                        </p:tgtEl>
                                        <p:attrNameLst>
                                          <p:attrName>style.visibility</p:attrName>
                                        </p:attrNameLst>
                                      </p:cBhvr>
                                      <p:to>
                                        <p:strVal val="visible"/>
                                      </p:to>
                                    </p:set>
                                    <p:animEffect transition="in" filter="fade">
                                      <p:cBhvr>
                                        <p:cTn id="167" dur="3000"/>
                                        <p:tgtEl>
                                          <p:spTgt spid="16"/>
                                        </p:tgtEl>
                                      </p:cBhvr>
                                    </p:animEffect>
                                    <p:anim calcmode="lin" valueType="num">
                                      <p:cBhvr>
                                        <p:cTn id="168" dur="3000" fill="hold"/>
                                        <p:tgtEl>
                                          <p:spTgt spid="16"/>
                                        </p:tgtEl>
                                        <p:attrNameLst>
                                          <p:attrName>style.rotation</p:attrName>
                                        </p:attrNameLst>
                                      </p:cBhvr>
                                      <p:tavLst>
                                        <p:tav tm="0">
                                          <p:val>
                                            <p:fltVal val="720"/>
                                          </p:val>
                                        </p:tav>
                                        <p:tav tm="100000">
                                          <p:val>
                                            <p:fltVal val="0"/>
                                          </p:val>
                                        </p:tav>
                                      </p:tavLst>
                                    </p:anim>
                                    <p:anim calcmode="lin" valueType="num">
                                      <p:cBhvr>
                                        <p:cTn id="169" dur="3000" fill="hold"/>
                                        <p:tgtEl>
                                          <p:spTgt spid="16"/>
                                        </p:tgtEl>
                                        <p:attrNameLst>
                                          <p:attrName>ppt_h</p:attrName>
                                        </p:attrNameLst>
                                      </p:cBhvr>
                                      <p:tavLst>
                                        <p:tav tm="0">
                                          <p:val>
                                            <p:fltVal val="0"/>
                                          </p:val>
                                        </p:tav>
                                        <p:tav tm="100000">
                                          <p:val>
                                            <p:strVal val="#ppt_h"/>
                                          </p:val>
                                        </p:tav>
                                      </p:tavLst>
                                    </p:anim>
                                    <p:anim calcmode="lin" valueType="num">
                                      <p:cBhvr>
                                        <p:cTn id="170" dur="3000" fill="hold"/>
                                        <p:tgtEl>
                                          <p:spTgt spid="16"/>
                                        </p:tgtEl>
                                        <p:attrNameLst>
                                          <p:attrName>ppt_w</p:attrName>
                                        </p:attrNameLst>
                                      </p:cBhvr>
                                      <p:tavLst>
                                        <p:tav tm="0">
                                          <p:val>
                                            <p:fltVal val="0"/>
                                          </p:val>
                                        </p:tav>
                                        <p:tav tm="100000">
                                          <p:val>
                                            <p:strVal val="#ppt_w"/>
                                          </p:val>
                                        </p:tav>
                                      </p:tavLst>
                                    </p:anim>
                                  </p:childTnLst>
                                </p:cTn>
                              </p:par>
                              <p:par>
                                <p:cTn id="171" presetID="35" presetClass="entr" presetSubtype="0" fill="hold" grpId="2" nodeType="withEffect">
                                  <p:stCondLst>
                                    <p:cond delay="0"/>
                                  </p:stCondLst>
                                  <p:childTnLst>
                                    <p:set>
                                      <p:cBhvr>
                                        <p:cTn id="172" dur="1" fill="hold">
                                          <p:stCondLst>
                                            <p:cond delay="0"/>
                                          </p:stCondLst>
                                        </p:cTn>
                                        <p:tgtEl>
                                          <p:spTgt spid="17"/>
                                        </p:tgtEl>
                                        <p:attrNameLst>
                                          <p:attrName>style.visibility</p:attrName>
                                        </p:attrNameLst>
                                      </p:cBhvr>
                                      <p:to>
                                        <p:strVal val="visible"/>
                                      </p:to>
                                    </p:set>
                                    <p:animEffect transition="in" filter="fade">
                                      <p:cBhvr>
                                        <p:cTn id="173" dur="3000"/>
                                        <p:tgtEl>
                                          <p:spTgt spid="17"/>
                                        </p:tgtEl>
                                      </p:cBhvr>
                                    </p:animEffect>
                                    <p:anim calcmode="lin" valueType="num">
                                      <p:cBhvr>
                                        <p:cTn id="174" dur="3000" fill="hold"/>
                                        <p:tgtEl>
                                          <p:spTgt spid="17"/>
                                        </p:tgtEl>
                                        <p:attrNameLst>
                                          <p:attrName>style.rotation</p:attrName>
                                        </p:attrNameLst>
                                      </p:cBhvr>
                                      <p:tavLst>
                                        <p:tav tm="0">
                                          <p:val>
                                            <p:fltVal val="720"/>
                                          </p:val>
                                        </p:tav>
                                        <p:tav tm="100000">
                                          <p:val>
                                            <p:fltVal val="0"/>
                                          </p:val>
                                        </p:tav>
                                      </p:tavLst>
                                    </p:anim>
                                    <p:anim calcmode="lin" valueType="num">
                                      <p:cBhvr>
                                        <p:cTn id="175" dur="3000" fill="hold"/>
                                        <p:tgtEl>
                                          <p:spTgt spid="17"/>
                                        </p:tgtEl>
                                        <p:attrNameLst>
                                          <p:attrName>ppt_h</p:attrName>
                                        </p:attrNameLst>
                                      </p:cBhvr>
                                      <p:tavLst>
                                        <p:tav tm="0">
                                          <p:val>
                                            <p:fltVal val="0"/>
                                          </p:val>
                                        </p:tav>
                                        <p:tav tm="100000">
                                          <p:val>
                                            <p:strVal val="#ppt_h"/>
                                          </p:val>
                                        </p:tav>
                                      </p:tavLst>
                                    </p:anim>
                                    <p:anim calcmode="lin" valueType="num">
                                      <p:cBhvr>
                                        <p:cTn id="176" dur="3000" fill="hold"/>
                                        <p:tgtEl>
                                          <p:spTgt spid="17"/>
                                        </p:tgtEl>
                                        <p:attrNameLst>
                                          <p:attrName>ppt_w</p:attrName>
                                        </p:attrNameLst>
                                      </p:cBhvr>
                                      <p:tavLst>
                                        <p:tav tm="0">
                                          <p:val>
                                            <p:fltVal val="0"/>
                                          </p:val>
                                        </p:tav>
                                        <p:tav tm="100000">
                                          <p:val>
                                            <p:strVal val="#ppt_w"/>
                                          </p:val>
                                        </p:tav>
                                      </p:tavLst>
                                    </p:anim>
                                  </p:childTnLst>
                                </p:cTn>
                              </p:par>
                              <p:par>
                                <p:cTn id="177" presetID="16" presetClass="entr" presetSubtype="26" fill="hold" grpId="0" nodeType="withEffect">
                                  <p:stCondLst>
                                    <p:cond delay="0"/>
                                  </p:stCondLst>
                                  <p:childTnLst>
                                    <p:set>
                                      <p:cBhvr>
                                        <p:cTn id="178" dur="1" fill="hold">
                                          <p:stCondLst>
                                            <p:cond delay="0"/>
                                          </p:stCondLst>
                                        </p:cTn>
                                        <p:tgtEl>
                                          <p:spTgt spid="18"/>
                                        </p:tgtEl>
                                        <p:attrNameLst>
                                          <p:attrName>style.visibility</p:attrName>
                                        </p:attrNameLst>
                                      </p:cBhvr>
                                      <p:to>
                                        <p:strVal val="visible"/>
                                      </p:to>
                                    </p:set>
                                    <p:animEffect transition="in" filter="barn(inHorizontal)">
                                      <p:cBhvr>
                                        <p:cTn id="179" dur="3000"/>
                                        <p:tgtEl>
                                          <p:spTgt spid="18"/>
                                        </p:tgtEl>
                                      </p:cBhvr>
                                    </p:animEffect>
                                  </p:childTnLst>
                                </p:cTn>
                              </p:par>
                              <p:par>
                                <p:cTn id="180" presetID="16" presetClass="entr" presetSubtype="26" fill="hold" grpId="0" nodeType="withEffect">
                                  <p:stCondLst>
                                    <p:cond delay="0"/>
                                  </p:stCondLst>
                                  <p:childTnLst>
                                    <p:set>
                                      <p:cBhvr>
                                        <p:cTn id="181" dur="1" fill="hold">
                                          <p:stCondLst>
                                            <p:cond delay="0"/>
                                          </p:stCondLst>
                                        </p:cTn>
                                        <p:tgtEl>
                                          <p:spTgt spid="19"/>
                                        </p:tgtEl>
                                        <p:attrNameLst>
                                          <p:attrName>style.visibility</p:attrName>
                                        </p:attrNameLst>
                                      </p:cBhvr>
                                      <p:to>
                                        <p:strVal val="visible"/>
                                      </p:to>
                                    </p:set>
                                    <p:animEffect transition="in" filter="barn(inHorizontal)">
                                      <p:cBhvr>
                                        <p:cTn id="182" dur="3000"/>
                                        <p:tgtEl>
                                          <p:spTgt spid="19"/>
                                        </p:tgtEl>
                                      </p:cBhvr>
                                    </p:animEffect>
                                  </p:childTnLst>
                                </p:cTn>
                              </p:par>
                              <p:par>
                                <p:cTn id="183" presetID="16" presetClass="entr" presetSubtype="26" fill="hold" grpId="0" nodeType="withEffect">
                                  <p:stCondLst>
                                    <p:cond delay="0"/>
                                  </p:stCondLst>
                                  <p:childTnLst>
                                    <p:set>
                                      <p:cBhvr>
                                        <p:cTn id="184" dur="1" fill="hold">
                                          <p:stCondLst>
                                            <p:cond delay="0"/>
                                          </p:stCondLst>
                                        </p:cTn>
                                        <p:tgtEl>
                                          <p:spTgt spid="20"/>
                                        </p:tgtEl>
                                        <p:attrNameLst>
                                          <p:attrName>style.visibility</p:attrName>
                                        </p:attrNameLst>
                                      </p:cBhvr>
                                      <p:to>
                                        <p:strVal val="visible"/>
                                      </p:to>
                                    </p:set>
                                    <p:animEffect transition="in" filter="barn(inHorizontal)">
                                      <p:cBhvr>
                                        <p:cTn id="185" dur="3000"/>
                                        <p:tgtEl>
                                          <p:spTgt spid="20"/>
                                        </p:tgtEl>
                                      </p:cBhvr>
                                    </p:animEffect>
                                  </p:childTnLst>
                                </p:cTn>
                              </p:par>
                              <p:par>
                                <p:cTn id="186" presetID="16" presetClass="entr" presetSubtype="26" fill="hold" grpId="0" nodeType="withEffect">
                                  <p:stCondLst>
                                    <p:cond delay="0"/>
                                  </p:stCondLst>
                                  <p:childTnLst>
                                    <p:set>
                                      <p:cBhvr>
                                        <p:cTn id="187" dur="1" fill="hold">
                                          <p:stCondLst>
                                            <p:cond delay="0"/>
                                          </p:stCondLst>
                                        </p:cTn>
                                        <p:tgtEl>
                                          <p:spTgt spid="21"/>
                                        </p:tgtEl>
                                        <p:attrNameLst>
                                          <p:attrName>style.visibility</p:attrName>
                                        </p:attrNameLst>
                                      </p:cBhvr>
                                      <p:to>
                                        <p:strVal val="visible"/>
                                      </p:to>
                                    </p:set>
                                    <p:animEffect transition="in" filter="barn(inHorizontal)">
                                      <p:cBhvr>
                                        <p:cTn id="188" dur="3000"/>
                                        <p:tgtEl>
                                          <p:spTgt spid="21"/>
                                        </p:tgtEl>
                                      </p:cBhvr>
                                    </p:animEffect>
                                  </p:childTnLst>
                                </p:cTn>
                              </p:par>
                              <p:par>
                                <p:cTn id="189" presetID="16" presetClass="entr" presetSubtype="26" fill="hold" grpId="0" nodeType="withEffect">
                                  <p:stCondLst>
                                    <p:cond delay="0"/>
                                  </p:stCondLst>
                                  <p:childTnLst>
                                    <p:set>
                                      <p:cBhvr>
                                        <p:cTn id="190" dur="1" fill="hold">
                                          <p:stCondLst>
                                            <p:cond delay="0"/>
                                          </p:stCondLst>
                                        </p:cTn>
                                        <p:tgtEl>
                                          <p:spTgt spid="22"/>
                                        </p:tgtEl>
                                        <p:attrNameLst>
                                          <p:attrName>style.visibility</p:attrName>
                                        </p:attrNameLst>
                                      </p:cBhvr>
                                      <p:to>
                                        <p:strVal val="visible"/>
                                      </p:to>
                                    </p:set>
                                    <p:animEffect transition="in" filter="barn(inHorizontal)">
                                      <p:cBhvr>
                                        <p:cTn id="191" dur="3000"/>
                                        <p:tgtEl>
                                          <p:spTgt spid="22"/>
                                        </p:tgtEl>
                                      </p:cBhvr>
                                    </p:animEffect>
                                  </p:childTnLst>
                                </p:cTn>
                              </p:par>
                              <p:par>
                                <p:cTn id="192" presetID="16" presetClass="entr" presetSubtype="26" fill="hold" grpId="0" nodeType="withEffect">
                                  <p:stCondLst>
                                    <p:cond delay="0"/>
                                  </p:stCondLst>
                                  <p:childTnLst>
                                    <p:set>
                                      <p:cBhvr>
                                        <p:cTn id="193" dur="1" fill="hold">
                                          <p:stCondLst>
                                            <p:cond delay="0"/>
                                          </p:stCondLst>
                                        </p:cTn>
                                        <p:tgtEl>
                                          <p:spTgt spid="23"/>
                                        </p:tgtEl>
                                        <p:attrNameLst>
                                          <p:attrName>style.visibility</p:attrName>
                                        </p:attrNameLst>
                                      </p:cBhvr>
                                      <p:to>
                                        <p:strVal val="visible"/>
                                      </p:to>
                                    </p:set>
                                    <p:animEffect transition="in" filter="barn(inHorizontal)">
                                      <p:cBhvr>
                                        <p:cTn id="194" dur="3000"/>
                                        <p:tgtEl>
                                          <p:spTgt spid="23"/>
                                        </p:tgtEl>
                                      </p:cBhvr>
                                    </p:animEffect>
                                  </p:childTnLst>
                                </p:cTn>
                              </p:par>
                              <p:par>
                                <p:cTn id="195" presetID="16" presetClass="entr" presetSubtype="26" fill="hold" grpId="0" nodeType="withEffect">
                                  <p:stCondLst>
                                    <p:cond delay="0"/>
                                  </p:stCondLst>
                                  <p:childTnLst>
                                    <p:set>
                                      <p:cBhvr>
                                        <p:cTn id="196" dur="1" fill="hold">
                                          <p:stCondLst>
                                            <p:cond delay="0"/>
                                          </p:stCondLst>
                                        </p:cTn>
                                        <p:tgtEl>
                                          <p:spTgt spid="24"/>
                                        </p:tgtEl>
                                        <p:attrNameLst>
                                          <p:attrName>style.visibility</p:attrName>
                                        </p:attrNameLst>
                                      </p:cBhvr>
                                      <p:to>
                                        <p:strVal val="visible"/>
                                      </p:to>
                                    </p:set>
                                    <p:animEffect transition="in" filter="barn(inHorizontal)">
                                      <p:cBhvr>
                                        <p:cTn id="197" dur="3000"/>
                                        <p:tgtEl>
                                          <p:spTgt spid="24"/>
                                        </p:tgtEl>
                                      </p:cBhvr>
                                    </p:animEffect>
                                  </p:childTnLst>
                                </p:cTn>
                              </p:par>
                              <p:par>
                                <p:cTn id="198" presetID="16" presetClass="entr" presetSubtype="26" fill="hold" grpId="0" nodeType="withEffect">
                                  <p:stCondLst>
                                    <p:cond delay="0"/>
                                  </p:stCondLst>
                                  <p:childTnLst>
                                    <p:set>
                                      <p:cBhvr>
                                        <p:cTn id="199" dur="1" fill="hold">
                                          <p:stCondLst>
                                            <p:cond delay="0"/>
                                          </p:stCondLst>
                                        </p:cTn>
                                        <p:tgtEl>
                                          <p:spTgt spid="25"/>
                                        </p:tgtEl>
                                        <p:attrNameLst>
                                          <p:attrName>style.visibility</p:attrName>
                                        </p:attrNameLst>
                                      </p:cBhvr>
                                      <p:to>
                                        <p:strVal val="visible"/>
                                      </p:to>
                                    </p:set>
                                    <p:animEffect transition="in" filter="barn(inHorizontal)">
                                      <p:cBhvr>
                                        <p:cTn id="200" dur="3000"/>
                                        <p:tgtEl>
                                          <p:spTgt spid="25"/>
                                        </p:tgtEl>
                                      </p:cBhvr>
                                    </p:animEffect>
                                  </p:childTnLst>
                                </p:cTn>
                              </p:par>
                              <p:par>
                                <p:cTn id="201" presetID="16" presetClass="entr" presetSubtype="26" fill="hold" grpId="0" nodeType="withEffect">
                                  <p:stCondLst>
                                    <p:cond delay="0"/>
                                  </p:stCondLst>
                                  <p:childTnLst>
                                    <p:set>
                                      <p:cBhvr>
                                        <p:cTn id="202" dur="1" fill="hold">
                                          <p:stCondLst>
                                            <p:cond delay="0"/>
                                          </p:stCondLst>
                                        </p:cTn>
                                        <p:tgtEl>
                                          <p:spTgt spid="26"/>
                                        </p:tgtEl>
                                        <p:attrNameLst>
                                          <p:attrName>style.visibility</p:attrName>
                                        </p:attrNameLst>
                                      </p:cBhvr>
                                      <p:to>
                                        <p:strVal val="visible"/>
                                      </p:to>
                                    </p:set>
                                    <p:animEffect transition="in" filter="barn(inHorizontal)">
                                      <p:cBhvr>
                                        <p:cTn id="203" dur="3000"/>
                                        <p:tgtEl>
                                          <p:spTgt spid="26"/>
                                        </p:tgtEl>
                                      </p:cBhvr>
                                    </p:animEffect>
                                  </p:childTnLst>
                                </p:cTn>
                              </p:par>
                              <p:par>
                                <p:cTn id="204" presetID="16" presetClass="entr" presetSubtype="26" fill="hold" grpId="0" nodeType="withEffect">
                                  <p:stCondLst>
                                    <p:cond delay="0"/>
                                  </p:stCondLst>
                                  <p:childTnLst>
                                    <p:set>
                                      <p:cBhvr>
                                        <p:cTn id="205" dur="1" fill="hold">
                                          <p:stCondLst>
                                            <p:cond delay="0"/>
                                          </p:stCondLst>
                                        </p:cTn>
                                        <p:tgtEl>
                                          <p:spTgt spid="27"/>
                                        </p:tgtEl>
                                        <p:attrNameLst>
                                          <p:attrName>style.visibility</p:attrName>
                                        </p:attrNameLst>
                                      </p:cBhvr>
                                      <p:to>
                                        <p:strVal val="visible"/>
                                      </p:to>
                                    </p:set>
                                    <p:animEffect transition="in" filter="barn(inHorizontal)">
                                      <p:cBhvr>
                                        <p:cTn id="206" dur="3000"/>
                                        <p:tgtEl>
                                          <p:spTgt spid="27"/>
                                        </p:tgtEl>
                                      </p:cBhvr>
                                    </p:animEffect>
                                  </p:childTnLst>
                                </p:cTn>
                              </p:par>
                              <p:par>
                                <p:cTn id="207" presetID="16" presetClass="entr" presetSubtype="26" fill="hold" grpId="0" nodeType="withEffect">
                                  <p:stCondLst>
                                    <p:cond delay="0"/>
                                  </p:stCondLst>
                                  <p:childTnLst>
                                    <p:set>
                                      <p:cBhvr>
                                        <p:cTn id="208" dur="1" fill="hold">
                                          <p:stCondLst>
                                            <p:cond delay="0"/>
                                          </p:stCondLst>
                                        </p:cTn>
                                        <p:tgtEl>
                                          <p:spTgt spid="28"/>
                                        </p:tgtEl>
                                        <p:attrNameLst>
                                          <p:attrName>style.visibility</p:attrName>
                                        </p:attrNameLst>
                                      </p:cBhvr>
                                      <p:to>
                                        <p:strVal val="visible"/>
                                      </p:to>
                                    </p:set>
                                    <p:animEffect transition="in" filter="barn(inHorizontal)">
                                      <p:cBhvr>
                                        <p:cTn id="209" dur="3000"/>
                                        <p:tgtEl>
                                          <p:spTgt spid="28"/>
                                        </p:tgtEl>
                                      </p:cBhvr>
                                    </p:animEffect>
                                  </p:childTnLst>
                                </p:cTn>
                              </p:par>
                              <p:par>
                                <p:cTn id="210" presetID="16" presetClass="entr" presetSubtype="26" fill="hold" grpId="0" nodeType="withEffect">
                                  <p:stCondLst>
                                    <p:cond delay="0"/>
                                  </p:stCondLst>
                                  <p:childTnLst>
                                    <p:set>
                                      <p:cBhvr>
                                        <p:cTn id="211" dur="1" fill="hold">
                                          <p:stCondLst>
                                            <p:cond delay="0"/>
                                          </p:stCondLst>
                                        </p:cTn>
                                        <p:tgtEl>
                                          <p:spTgt spid="29"/>
                                        </p:tgtEl>
                                        <p:attrNameLst>
                                          <p:attrName>style.visibility</p:attrName>
                                        </p:attrNameLst>
                                      </p:cBhvr>
                                      <p:to>
                                        <p:strVal val="visible"/>
                                      </p:to>
                                    </p:set>
                                    <p:animEffect transition="in" filter="barn(inHorizontal)">
                                      <p:cBhvr>
                                        <p:cTn id="212" dur="3000"/>
                                        <p:tgtEl>
                                          <p:spTgt spid="29"/>
                                        </p:tgtEl>
                                      </p:cBhvr>
                                    </p:animEffect>
                                  </p:childTnLst>
                                </p:cTn>
                              </p:par>
                              <p:par>
                                <p:cTn id="213" presetID="16" presetClass="entr" presetSubtype="26" fill="hold" grpId="0" nodeType="withEffect">
                                  <p:stCondLst>
                                    <p:cond delay="0"/>
                                  </p:stCondLst>
                                  <p:childTnLst>
                                    <p:set>
                                      <p:cBhvr>
                                        <p:cTn id="214" dur="1" fill="hold">
                                          <p:stCondLst>
                                            <p:cond delay="0"/>
                                          </p:stCondLst>
                                        </p:cTn>
                                        <p:tgtEl>
                                          <p:spTgt spid="30"/>
                                        </p:tgtEl>
                                        <p:attrNameLst>
                                          <p:attrName>style.visibility</p:attrName>
                                        </p:attrNameLst>
                                      </p:cBhvr>
                                      <p:to>
                                        <p:strVal val="visible"/>
                                      </p:to>
                                    </p:set>
                                    <p:animEffect transition="in" filter="barn(inHorizontal)">
                                      <p:cBhvr>
                                        <p:cTn id="215" dur="3000"/>
                                        <p:tgtEl>
                                          <p:spTgt spid="30"/>
                                        </p:tgtEl>
                                      </p:cBhvr>
                                    </p:animEffect>
                                  </p:childTnLst>
                                </p:cTn>
                              </p:par>
                              <p:par>
                                <p:cTn id="216" presetID="2" presetClass="entr" presetSubtype="4" fill="hold" grpId="1" nodeType="withEffect">
                                  <p:stCondLst>
                                    <p:cond delay="0"/>
                                  </p:stCondLst>
                                  <p:childTnLst>
                                    <p:set>
                                      <p:cBhvr>
                                        <p:cTn id="217" dur="1" fill="hold">
                                          <p:stCondLst>
                                            <p:cond delay="0"/>
                                          </p:stCondLst>
                                        </p:cTn>
                                        <p:tgtEl>
                                          <p:spTgt spid="18"/>
                                        </p:tgtEl>
                                        <p:attrNameLst>
                                          <p:attrName>style.visibility</p:attrName>
                                        </p:attrNameLst>
                                      </p:cBhvr>
                                      <p:to>
                                        <p:strVal val="visible"/>
                                      </p:to>
                                    </p:set>
                                    <p:anim calcmode="lin" valueType="num">
                                      <p:cBhvr additive="base">
                                        <p:cTn id="218" dur="3000" fill="hold"/>
                                        <p:tgtEl>
                                          <p:spTgt spid="18"/>
                                        </p:tgtEl>
                                        <p:attrNameLst>
                                          <p:attrName>ppt_x</p:attrName>
                                        </p:attrNameLst>
                                      </p:cBhvr>
                                      <p:tavLst>
                                        <p:tav tm="0">
                                          <p:val>
                                            <p:strVal val="#ppt_x"/>
                                          </p:val>
                                        </p:tav>
                                        <p:tav tm="100000">
                                          <p:val>
                                            <p:strVal val="#ppt_x"/>
                                          </p:val>
                                        </p:tav>
                                      </p:tavLst>
                                    </p:anim>
                                    <p:anim calcmode="lin" valueType="num">
                                      <p:cBhvr additive="base">
                                        <p:cTn id="219" dur="3000" fill="hold"/>
                                        <p:tgtEl>
                                          <p:spTgt spid="18"/>
                                        </p:tgtEl>
                                        <p:attrNameLst>
                                          <p:attrName>ppt_y</p:attrName>
                                        </p:attrNameLst>
                                      </p:cBhvr>
                                      <p:tavLst>
                                        <p:tav tm="0">
                                          <p:val>
                                            <p:strVal val="1+#ppt_h/2"/>
                                          </p:val>
                                        </p:tav>
                                        <p:tav tm="100000">
                                          <p:val>
                                            <p:strVal val="#ppt_y"/>
                                          </p:val>
                                        </p:tav>
                                      </p:tavLst>
                                    </p:anim>
                                  </p:childTnLst>
                                </p:cTn>
                              </p:par>
                              <p:par>
                                <p:cTn id="220" presetID="2" presetClass="entr" presetSubtype="4" fill="hold" grpId="1" nodeType="withEffect">
                                  <p:stCondLst>
                                    <p:cond delay="0"/>
                                  </p:stCondLst>
                                  <p:childTnLst>
                                    <p:set>
                                      <p:cBhvr>
                                        <p:cTn id="221" dur="1" fill="hold">
                                          <p:stCondLst>
                                            <p:cond delay="0"/>
                                          </p:stCondLst>
                                        </p:cTn>
                                        <p:tgtEl>
                                          <p:spTgt spid="19"/>
                                        </p:tgtEl>
                                        <p:attrNameLst>
                                          <p:attrName>style.visibility</p:attrName>
                                        </p:attrNameLst>
                                      </p:cBhvr>
                                      <p:to>
                                        <p:strVal val="visible"/>
                                      </p:to>
                                    </p:set>
                                    <p:anim calcmode="lin" valueType="num">
                                      <p:cBhvr additive="base">
                                        <p:cTn id="222" dur="3000" fill="hold"/>
                                        <p:tgtEl>
                                          <p:spTgt spid="19"/>
                                        </p:tgtEl>
                                        <p:attrNameLst>
                                          <p:attrName>ppt_x</p:attrName>
                                        </p:attrNameLst>
                                      </p:cBhvr>
                                      <p:tavLst>
                                        <p:tav tm="0">
                                          <p:val>
                                            <p:strVal val="#ppt_x"/>
                                          </p:val>
                                        </p:tav>
                                        <p:tav tm="100000">
                                          <p:val>
                                            <p:strVal val="#ppt_x"/>
                                          </p:val>
                                        </p:tav>
                                      </p:tavLst>
                                    </p:anim>
                                    <p:anim calcmode="lin" valueType="num">
                                      <p:cBhvr additive="base">
                                        <p:cTn id="223" dur="3000" fill="hold"/>
                                        <p:tgtEl>
                                          <p:spTgt spid="19"/>
                                        </p:tgtEl>
                                        <p:attrNameLst>
                                          <p:attrName>ppt_y</p:attrName>
                                        </p:attrNameLst>
                                      </p:cBhvr>
                                      <p:tavLst>
                                        <p:tav tm="0">
                                          <p:val>
                                            <p:strVal val="1+#ppt_h/2"/>
                                          </p:val>
                                        </p:tav>
                                        <p:tav tm="100000">
                                          <p:val>
                                            <p:strVal val="#ppt_y"/>
                                          </p:val>
                                        </p:tav>
                                      </p:tavLst>
                                    </p:anim>
                                  </p:childTnLst>
                                </p:cTn>
                              </p:par>
                              <p:par>
                                <p:cTn id="224" presetID="2" presetClass="entr" presetSubtype="4" fill="hold" grpId="1" nodeType="withEffect">
                                  <p:stCondLst>
                                    <p:cond delay="0"/>
                                  </p:stCondLst>
                                  <p:childTnLst>
                                    <p:set>
                                      <p:cBhvr>
                                        <p:cTn id="225" dur="1" fill="hold">
                                          <p:stCondLst>
                                            <p:cond delay="0"/>
                                          </p:stCondLst>
                                        </p:cTn>
                                        <p:tgtEl>
                                          <p:spTgt spid="20"/>
                                        </p:tgtEl>
                                        <p:attrNameLst>
                                          <p:attrName>style.visibility</p:attrName>
                                        </p:attrNameLst>
                                      </p:cBhvr>
                                      <p:to>
                                        <p:strVal val="visible"/>
                                      </p:to>
                                    </p:set>
                                    <p:anim calcmode="lin" valueType="num">
                                      <p:cBhvr additive="base">
                                        <p:cTn id="226" dur="3000" fill="hold"/>
                                        <p:tgtEl>
                                          <p:spTgt spid="20"/>
                                        </p:tgtEl>
                                        <p:attrNameLst>
                                          <p:attrName>ppt_x</p:attrName>
                                        </p:attrNameLst>
                                      </p:cBhvr>
                                      <p:tavLst>
                                        <p:tav tm="0">
                                          <p:val>
                                            <p:strVal val="#ppt_x"/>
                                          </p:val>
                                        </p:tav>
                                        <p:tav tm="100000">
                                          <p:val>
                                            <p:strVal val="#ppt_x"/>
                                          </p:val>
                                        </p:tav>
                                      </p:tavLst>
                                    </p:anim>
                                    <p:anim calcmode="lin" valueType="num">
                                      <p:cBhvr additive="base">
                                        <p:cTn id="227" dur="3000" fill="hold"/>
                                        <p:tgtEl>
                                          <p:spTgt spid="20"/>
                                        </p:tgtEl>
                                        <p:attrNameLst>
                                          <p:attrName>ppt_y</p:attrName>
                                        </p:attrNameLst>
                                      </p:cBhvr>
                                      <p:tavLst>
                                        <p:tav tm="0">
                                          <p:val>
                                            <p:strVal val="1+#ppt_h/2"/>
                                          </p:val>
                                        </p:tav>
                                        <p:tav tm="100000">
                                          <p:val>
                                            <p:strVal val="#ppt_y"/>
                                          </p:val>
                                        </p:tav>
                                      </p:tavLst>
                                    </p:anim>
                                  </p:childTnLst>
                                </p:cTn>
                              </p:par>
                              <p:par>
                                <p:cTn id="228" presetID="2" presetClass="entr" presetSubtype="4" fill="hold" grpId="1" nodeType="withEffect">
                                  <p:stCondLst>
                                    <p:cond delay="0"/>
                                  </p:stCondLst>
                                  <p:childTnLst>
                                    <p:set>
                                      <p:cBhvr>
                                        <p:cTn id="229" dur="1" fill="hold">
                                          <p:stCondLst>
                                            <p:cond delay="0"/>
                                          </p:stCondLst>
                                        </p:cTn>
                                        <p:tgtEl>
                                          <p:spTgt spid="21"/>
                                        </p:tgtEl>
                                        <p:attrNameLst>
                                          <p:attrName>style.visibility</p:attrName>
                                        </p:attrNameLst>
                                      </p:cBhvr>
                                      <p:to>
                                        <p:strVal val="visible"/>
                                      </p:to>
                                    </p:set>
                                    <p:anim calcmode="lin" valueType="num">
                                      <p:cBhvr additive="base">
                                        <p:cTn id="230" dur="3000" fill="hold"/>
                                        <p:tgtEl>
                                          <p:spTgt spid="21"/>
                                        </p:tgtEl>
                                        <p:attrNameLst>
                                          <p:attrName>ppt_x</p:attrName>
                                        </p:attrNameLst>
                                      </p:cBhvr>
                                      <p:tavLst>
                                        <p:tav tm="0">
                                          <p:val>
                                            <p:strVal val="#ppt_x"/>
                                          </p:val>
                                        </p:tav>
                                        <p:tav tm="100000">
                                          <p:val>
                                            <p:strVal val="#ppt_x"/>
                                          </p:val>
                                        </p:tav>
                                      </p:tavLst>
                                    </p:anim>
                                    <p:anim calcmode="lin" valueType="num">
                                      <p:cBhvr additive="base">
                                        <p:cTn id="231" dur="3000" fill="hold"/>
                                        <p:tgtEl>
                                          <p:spTgt spid="21"/>
                                        </p:tgtEl>
                                        <p:attrNameLst>
                                          <p:attrName>ppt_y</p:attrName>
                                        </p:attrNameLst>
                                      </p:cBhvr>
                                      <p:tavLst>
                                        <p:tav tm="0">
                                          <p:val>
                                            <p:strVal val="1+#ppt_h/2"/>
                                          </p:val>
                                        </p:tav>
                                        <p:tav tm="100000">
                                          <p:val>
                                            <p:strVal val="#ppt_y"/>
                                          </p:val>
                                        </p:tav>
                                      </p:tavLst>
                                    </p:anim>
                                  </p:childTnLst>
                                </p:cTn>
                              </p:par>
                              <p:par>
                                <p:cTn id="232" presetID="2" presetClass="entr" presetSubtype="4" fill="hold" grpId="1" nodeType="withEffect">
                                  <p:stCondLst>
                                    <p:cond delay="0"/>
                                  </p:stCondLst>
                                  <p:childTnLst>
                                    <p:set>
                                      <p:cBhvr>
                                        <p:cTn id="233" dur="1" fill="hold">
                                          <p:stCondLst>
                                            <p:cond delay="0"/>
                                          </p:stCondLst>
                                        </p:cTn>
                                        <p:tgtEl>
                                          <p:spTgt spid="22"/>
                                        </p:tgtEl>
                                        <p:attrNameLst>
                                          <p:attrName>style.visibility</p:attrName>
                                        </p:attrNameLst>
                                      </p:cBhvr>
                                      <p:to>
                                        <p:strVal val="visible"/>
                                      </p:to>
                                    </p:set>
                                    <p:anim calcmode="lin" valueType="num">
                                      <p:cBhvr additive="base">
                                        <p:cTn id="234" dur="3000" fill="hold"/>
                                        <p:tgtEl>
                                          <p:spTgt spid="22"/>
                                        </p:tgtEl>
                                        <p:attrNameLst>
                                          <p:attrName>ppt_x</p:attrName>
                                        </p:attrNameLst>
                                      </p:cBhvr>
                                      <p:tavLst>
                                        <p:tav tm="0">
                                          <p:val>
                                            <p:strVal val="#ppt_x"/>
                                          </p:val>
                                        </p:tav>
                                        <p:tav tm="100000">
                                          <p:val>
                                            <p:strVal val="#ppt_x"/>
                                          </p:val>
                                        </p:tav>
                                      </p:tavLst>
                                    </p:anim>
                                    <p:anim calcmode="lin" valueType="num">
                                      <p:cBhvr additive="base">
                                        <p:cTn id="235" dur="3000" fill="hold"/>
                                        <p:tgtEl>
                                          <p:spTgt spid="22"/>
                                        </p:tgtEl>
                                        <p:attrNameLst>
                                          <p:attrName>ppt_y</p:attrName>
                                        </p:attrNameLst>
                                      </p:cBhvr>
                                      <p:tavLst>
                                        <p:tav tm="0">
                                          <p:val>
                                            <p:strVal val="1+#ppt_h/2"/>
                                          </p:val>
                                        </p:tav>
                                        <p:tav tm="100000">
                                          <p:val>
                                            <p:strVal val="#ppt_y"/>
                                          </p:val>
                                        </p:tav>
                                      </p:tavLst>
                                    </p:anim>
                                  </p:childTnLst>
                                </p:cTn>
                              </p:par>
                              <p:par>
                                <p:cTn id="236" presetID="2" presetClass="entr" presetSubtype="4" fill="hold" grpId="1" nodeType="withEffect">
                                  <p:stCondLst>
                                    <p:cond delay="0"/>
                                  </p:stCondLst>
                                  <p:childTnLst>
                                    <p:set>
                                      <p:cBhvr>
                                        <p:cTn id="237" dur="1" fill="hold">
                                          <p:stCondLst>
                                            <p:cond delay="0"/>
                                          </p:stCondLst>
                                        </p:cTn>
                                        <p:tgtEl>
                                          <p:spTgt spid="23"/>
                                        </p:tgtEl>
                                        <p:attrNameLst>
                                          <p:attrName>style.visibility</p:attrName>
                                        </p:attrNameLst>
                                      </p:cBhvr>
                                      <p:to>
                                        <p:strVal val="visible"/>
                                      </p:to>
                                    </p:set>
                                    <p:anim calcmode="lin" valueType="num">
                                      <p:cBhvr additive="base">
                                        <p:cTn id="238" dur="3000" fill="hold"/>
                                        <p:tgtEl>
                                          <p:spTgt spid="23"/>
                                        </p:tgtEl>
                                        <p:attrNameLst>
                                          <p:attrName>ppt_x</p:attrName>
                                        </p:attrNameLst>
                                      </p:cBhvr>
                                      <p:tavLst>
                                        <p:tav tm="0">
                                          <p:val>
                                            <p:strVal val="#ppt_x"/>
                                          </p:val>
                                        </p:tav>
                                        <p:tav tm="100000">
                                          <p:val>
                                            <p:strVal val="#ppt_x"/>
                                          </p:val>
                                        </p:tav>
                                      </p:tavLst>
                                    </p:anim>
                                    <p:anim calcmode="lin" valueType="num">
                                      <p:cBhvr additive="base">
                                        <p:cTn id="239" dur="3000" fill="hold"/>
                                        <p:tgtEl>
                                          <p:spTgt spid="23"/>
                                        </p:tgtEl>
                                        <p:attrNameLst>
                                          <p:attrName>ppt_y</p:attrName>
                                        </p:attrNameLst>
                                      </p:cBhvr>
                                      <p:tavLst>
                                        <p:tav tm="0">
                                          <p:val>
                                            <p:strVal val="1+#ppt_h/2"/>
                                          </p:val>
                                        </p:tav>
                                        <p:tav tm="100000">
                                          <p:val>
                                            <p:strVal val="#ppt_y"/>
                                          </p:val>
                                        </p:tav>
                                      </p:tavLst>
                                    </p:anim>
                                  </p:childTnLst>
                                </p:cTn>
                              </p:par>
                              <p:par>
                                <p:cTn id="240" presetID="2" presetClass="entr" presetSubtype="4" fill="hold" grpId="1" nodeType="withEffect">
                                  <p:stCondLst>
                                    <p:cond delay="0"/>
                                  </p:stCondLst>
                                  <p:childTnLst>
                                    <p:set>
                                      <p:cBhvr>
                                        <p:cTn id="241" dur="1" fill="hold">
                                          <p:stCondLst>
                                            <p:cond delay="0"/>
                                          </p:stCondLst>
                                        </p:cTn>
                                        <p:tgtEl>
                                          <p:spTgt spid="24"/>
                                        </p:tgtEl>
                                        <p:attrNameLst>
                                          <p:attrName>style.visibility</p:attrName>
                                        </p:attrNameLst>
                                      </p:cBhvr>
                                      <p:to>
                                        <p:strVal val="visible"/>
                                      </p:to>
                                    </p:set>
                                    <p:anim calcmode="lin" valueType="num">
                                      <p:cBhvr additive="base">
                                        <p:cTn id="242" dur="3000" fill="hold"/>
                                        <p:tgtEl>
                                          <p:spTgt spid="24"/>
                                        </p:tgtEl>
                                        <p:attrNameLst>
                                          <p:attrName>ppt_x</p:attrName>
                                        </p:attrNameLst>
                                      </p:cBhvr>
                                      <p:tavLst>
                                        <p:tav tm="0">
                                          <p:val>
                                            <p:strVal val="#ppt_x"/>
                                          </p:val>
                                        </p:tav>
                                        <p:tav tm="100000">
                                          <p:val>
                                            <p:strVal val="#ppt_x"/>
                                          </p:val>
                                        </p:tav>
                                      </p:tavLst>
                                    </p:anim>
                                    <p:anim calcmode="lin" valueType="num">
                                      <p:cBhvr additive="base">
                                        <p:cTn id="243" dur="3000" fill="hold"/>
                                        <p:tgtEl>
                                          <p:spTgt spid="24"/>
                                        </p:tgtEl>
                                        <p:attrNameLst>
                                          <p:attrName>ppt_y</p:attrName>
                                        </p:attrNameLst>
                                      </p:cBhvr>
                                      <p:tavLst>
                                        <p:tav tm="0">
                                          <p:val>
                                            <p:strVal val="1+#ppt_h/2"/>
                                          </p:val>
                                        </p:tav>
                                        <p:tav tm="100000">
                                          <p:val>
                                            <p:strVal val="#ppt_y"/>
                                          </p:val>
                                        </p:tav>
                                      </p:tavLst>
                                    </p:anim>
                                  </p:childTnLst>
                                </p:cTn>
                              </p:par>
                              <p:par>
                                <p:cTn id="244" presetID="2" presetClass="entr" presetSubtype="4" fill="hold" grpId="1" nodeType="withEffect">
                                  <p:stCondLst>
                                    <p:cond delay="0"/>
                                  </p:stCondLst>
                                  <p:childTnLst>
                                    <p:set>
                                      <p:cBhvr>
                                        <p:cTn id="245" dur="1" fill="hold">
                                          <p:stCondLst>
                                            <p:cond delay="0"/>
                                          </p:stCondLst>
                                        </p:cTn>
                                        <p:tgtEl>
                                          <p:spTgt spid="25"/>
                                        </p:tgtEl>
                                        <p:attrNameLst>
                                          <p:attrName>style.visibility</p:attrName>
                                        </p:attrNameLst>
                                      </p:cBhvr>
                                      <p:to>
                                        <p:strVal val="visible"/>
                                      </p:to>
                                    </p:set>
                                    <p:anim calcmode="lin" valueType="num">
                                      <p:cBhvr additive="base">
                                        <p:cTn id="246" dur="3000" fill="hold"/>
                                        <p:tgtEl>
                                          <p:spTgt spid="25"/>
                                        </p:tgtEl>
                                        <p:attrNameLst>
                                          <p:attrName>ppt_x</p:attrName>
                                        </p:attrNameLst>
                                      </p:cBhvr>
                                      <p:tavLst>
                                        <p:tav tm="0">
                                          <p:val>
                                            <p:strVal val="#ppt_x"/>
                                          </p:val>
                                        </p:tav>
                                        <p:tav tm="100000">
                                          <p:val>
                                            <p:strVal val="#ppt_x"/>
                                          </p:val>
                                        </p:tav>
                                      </p:tavLst>
                                    </p:anim>
                                    <p:anim calcmode="lin" valueType="num">
                                      <p:cBhvr additive="base">
                                        <p:cTn id="247" dur="3000" fill="hold"/>
                                        <p:tgtEl>
                                          <p:spTgt spid="25"/>
                                        </p:tgtEl>
                                        <p:attrNameLst>
                                          <p:attrName>ppt_y</p:attrName>
                                        </p:attrNameLst>
                                      </p:cBhvr>
                                      <p:tavLst>
                                        <p:tav tm="0">
                                          <p:val>
                                            <p:strVal val="1+#ppt_h/2"/>
                                          </p:val>
                                        </p:tav>
                                        <p:tav tm="100000">
                                          <p:val>
                                            <p:strVal val="#ppt_y"/>
                                          </p:val>
                                        </p:tav>
                                      </p:tavLst>
                                    </p:anim>
                                  </p:childTnLst>
                                </p:cTn>
                              </p:par>
                              <p:par>
                                <p:cTn id="248" presetID="2" presetClass="entr" presetSubtype="4" fill="hold" grpId="1" nodeType="withEffect">
                                  <p:stCondLst>
                                    <p:cond delay="0"/>
                                  </p:stCondLst>
                                  <p:childTnLst>
                                    <p:set>
                                      <p:cBhvr>
                                        <p:cTn id="249" dur="1" fill="hold">
                                          <p:stCondLst>
                                            <p:cond delay="0"/>
                                          </p:stCondLst>
                                        </p:cTn>
                                        <p:tgtEl>
                                          <p:spTgt spid="26"/>
                                        </p:tgtEl>
                                        <p:attrNameLst>
                                          <p:attrName>style.visibility</p:attrName>
                                        </p:attrNameLst>
                                      </p:cBhvr>
                                      <p:to>
                                        <p:strVal val="visible"/>
                                      </p:to>
                                    </p:set>
                                    <p:anim calcmode="lin" valueType="num">
                                      <p:cBhvr additive="base">
                                        <p:cTn id="250" dur="3000" fill="hold"/>
                                        <p:tgtEl>
                                          <p:spTgt spid="26"/>
                                        </p:tgtEl>
                                        <p:attrNameLst>
                                          <p:attrName>ppt_x</p:attrName>
                                        </p:attrNameLst>
                                      </p:cBhvr>
                                      <p:tavLst>
                                        <p:tav tm="0">
                                          <p:val>
                                            <p:strVal val="#ppt_x"/>
                                          </p:val>
                                        </p:tav>
                                        <p:tav tm="100000">
                                          <p:val>
                                            <p:strVal val="#ppt_x"/>
                                          </p:val>
                                        </p:tav>
                                      </p:tavLst>
                                    </p:anim>
                                    <p:anim calcmode="lin" valueType="num">
                                      <p:cBhvr additive="base">
                                        <p:cTn id="251" dur="3000" fill="hold"/>
                                        <p:tgtEl>
                                          <p:spTgt spid="26"/>
                                        </p:tgtEl>
                                        <p:attrNameLst>
                                          <p:attrName>ppt_y</p:attrName>
                                        </p:attrNameLst>
                                      </p:cBhvr>
                                      <p:tavLst>
                                        <p:tav tm="0">
                                          <p:val>
                                            <p:strVal val="1+#ppt_h/2"/>
                                          </p:val>
                                        </p:tav>
                                        <p:tav tm="100000">
                                          <p:val>
                                            <p:strVal val="#ppt_y"/>
                                          </p:val>
                                        </p:tav>
                                      </p:tavLst>
                                    </p:anim>
                                  </p:childTnLst>
                                </p:cTn>
                              </p:par>
                              <p:par>
                                <p:cTn id="252" presetID="2" presetClass="entr" presetSubtype="4" fill="hold" grpId="1" nodeType="withEffect">
                                  <p:stCondLst>
                                    <p:cond delay="0"/>
                                  </p:stCondLst>
                                  <p:childTnLst>
                                    <p:set>
                                      <p:cBhvr>
                                        <p:cTn id="253" dur="1" fill="hold">
                                          <p:stCondLst>
                                            <p:cond delay="0"/>
                                          </p:stCondLst>
                                        </p:cTn>
                                        <p:tgtEl>
                                          <p:spTgt spid="27"/>
                                        </p:tgtEl>
                                        <p:attrNameLst>
                                          <p:attrName>style.visibility</p:attrName>
                                        </p:attrNameLst>
                                      </p:cBhvr>
                                      <p:to>
                                        <p:strVal val="visible"/>
                                      </p:to>
                                    </p:set>
                                    <p:anim calcmode="lin" valueType="num">
                                      <p:cBhvr additive="base">
                                        <p:cTn id="254" dur="3000" fill="hold"/>
                                        <p:tgtEl>
                                          <p:spTgt spid="27"/>
                                        </p:tgtEl>
                                        <p:attrNameLst>
                                          <p:attrName>ppt_x</p:attrName>
                                        </p:attrNameLst>
                                      </p:cBhvr>
                                      <p:tavLst>
                                        <p:tav tm="0">
                                          <p:val>
                                            <p:strVal val="#ppt_x"/>
                                          </p:val>
                                        </p:tav>
                                        <p:tav tm="100000">
                                          <p:val>
                                            <p:strVal val="#ppt_x"/>
                                          </p:val>
                                        </p:tav>
                                      </p:tavLst>
                                    </p:anim>
                                    <p:anim calcmode="lin" valueType="num">
                                      <p:cBhvr additive="base">
                                        <p:cTn id="255" dur="3000" fill="hold"/>
                                        <p:tgtEl>
                                          <p:spTgt spid="27"/>
                                        </p:tgtEl>
                                        <p:attrNameLst>
                                          <p:attrName>ppt_y</p:attrName>
                                        </p:attrNameLst>
                                      </p:cBhvr>
                                      <p:tavLst>
                                        <p:tav tm="0">
                                          <p:val>
                                            <p:strVal val="1+#ppt_h/2"/>
                                          </p:val>
                                        </p:tav>
                                        <p:tav tm="100000">
                                          <p:val>
                                            <p:strVal val="#ppt_y"/>
                                          </p:val>
                                        </p:tav>
                                      </p:tavLst>
                                    </p:anim>
                                  </p:childTnLst>
                                </p:cTn>
                              </p:par>
                              <p:par>
                                <p:cTn id="256" presetID="2" presetClass="entr" presetSubtype="4" fill="hold" grpId="1" nodeType="withEffect">
                                  <p:stCondLst>
                                    <p:cond delay="0"/>
                                  </p:stCondLst>
                                  <p:childTnLst>
                                    <p:set>
                                      <p:cBhvr>
                                        <p:cTn id="257" dur="1" fill="hold">
                                          <p:stCondLst>
                                            <p:cond delay="0"/>
                                          </p:stCondLst>
                                        </p:cTn>
                                        <p:tgtEl>
                                          <p:spTgt spid="28"/>
                                        </p:tgtEl>
                                        <p:attrNameLst>
                                          <p:attrName>style.visibility</p:attrName>
                                        </p:attrNameLst>
                                      </p:cBhvr>
                                      <p:to>
                                        <p:strVal val="visible"/>
                                      </p:to>
                                    </p:set>
                                    <p:anim calcmode="lin" valueType="num">
                                      <p:cBhvr additive="base">
                                        <p:cTn id="258" dur="3000" fill="hold"/>
                                        <p:tgtEl>
                                          <p:spTgt spid="28"/>
                                        </p:tgtEl>
                                        <p:attrNameLst>
                                          <p:attrName>ppt_x</p:attrName>
                                        </p:attrNameLst>
                                      </p:cBhvr>
                                      <p:tavLst>
                                        <p:tav tm="0">
                                          <p:val>
                                            <p:strVal val="#ppt_x"/>
                                          </p:val>
                                        </p:tav>
                                        <p:tav tm="100000">
                                          <p:val>
                                            <p:strVal val="#ppt_x"/>
                                          </p:val>
                                        </p:tav>
                                      </p:tavLst>
                                    </p:anim>
                                    <p:anim calcmode="lin" valueType="num">
                                      <p:cBhvr additive="base">
                                        <p:cTn id="259" dur="3000" fill="hold"/>
                                        <p:tgtEl>
                                          <p:spTgt spid="28"/>
                                        </p:tgtEl>
                                        <p:attrNameLst>
                                          <p:attrName>ppt_y</p:attrName>
                                        </p:attrNameLst>
                                      </p:cBhvr>
                                      <p:tavLst>
                                        <p:tav tm="0">
                                          <p:val>
                                            <p:strVal val="1+#ppt_h/2"/>
                                          </p:val>
                                        </p:tav>
                                        <p:tav tm="100000">
                                          <p:val>
                                            <p:strVal val="#ppt_y"/>
                                          </p:val>
                                        </p:tav>
                                      </p:tavLst>
                                    </p:anim>
                                  </p:childTnLst>
                                </p:cTn>
                              </p:par>
                              <p:par>
                                <p:cTn id="260" presetID="2" presetClass="entr" presetSubtype="4" fill="hold" grpId="1" nodeType="withEffect">
                                  <p:stCondLst>
                                    <p:cond delay="0"/>
                                  </p:stCondLst>
                                  <p:childTnLst>
                                    <p:set>
                                      <p:cBhvr>
                                        <p:cTn id="261" dur="1" fill="hold">
                                          <p:stCondLst>
                                            <p:cond delay="0"/>
                                          </p:stCondLst>
                                        </p:cTn>
                                        <p:tgtEl>
                                          <p:spTgt spid="29"/>
                                        </p:tgtEl>
                                        <p:attrNameLst>
                                          <p:attrName>style.visibility</p:attrName>
                                        </p:attrNameLst>
                                      </p:cBhvr>
                                      <p:to>
                                        <p:strVal val="visible"/>
                                      </p:to>
                                    </p:set>
                                    <p:anim calcmode="lin" valueType="num">
                                      <p:cBhvr additive="base">
                                        <p:cTn id="262" dur="3000" fill="hold"/>
                                        <p:tgtEl>
                                          <p:spTgt spid="29"/>
                                        </p:tgtEl>
                                        <p:attrNameLst>
                                          <p:attrName>ppt_x</p:attrName>
                                        </p:attrNameLst>
                                      </p:cBhvr>
                                      <p:tavLst>
                                        <p:tav tm="0">
                                          <p:val>
                                            <p:strVal val="#ppt_x"/>
                                          </p:val>
                                        </p:tav>
                                        <p:tav tm="100000">
                                          <p:val>
                                            <p:strVal val="#ppt_x"/>
                                          </p:val>
                                        </p:tav>
                                      </p:tavLst>
                                    </p:anim>
                                    <p:anim calcmode="lin" valueType="num">
                                      <p:cBhvr additive="base">
                                        <p:cTn id="263" dur="3000" fill="hold"/>
                                        <p:tgtEl>
                                          <p:spTgt spid="29"/>
                                        </p:tgtEl>
                                        <p:attrNameLst>
                                          <p:attrName>ppt_y</p:attrName>
                                        </p:attrNameLst>
                                      </p:cBhvr>
                                      <p:tavLst>
                                        <p:tav tm="0">
                                          <p:val>
                                            <p:strVal val="1+#ppt_h/2"/>
                                          </p:val>
                                        </p:tav>
                                        <p:tav tm="100000">
                                          <p:val>
                                            <p:strVal val="#ppt_y"/>
                                          </p:val>
                                        </p:tav>
                                      </p:tavLst>
                                    </p:anim>
                                  </p:childTnLst>
                                </p:cTn>
                              </p:par>
                              <p:par>
                                <p:cTn id="264" presetID="2" presetClass="entr" presetSubtype="4" fill="hold" grpId="1" nodeType="withEffect">
                                  <p:stCondLst>
                                    <p:cond delay="0"/>
                                  </p:stCondLst>
                                  <p:childTnLst>
                                    <p:set>
                                      <p:cBhvr>
                                        <p:cTn id="265" dur="1" fill="hold">
                                          <p:stCondLst>
                                            <p:cond delay="0"/>
                                          </p:stCondLst>
                                        </p:cTn>
                                        <p:tgtEl>
                                          <p:spTgt spid="30"/>
                                        </p:tgtEl>
                                        <p:attrNameLst>
                                          <p:attrName>style.visibility</p:attrName>
                                        </p:attrNameLst>
                                      </p:cBhvr>
                                      <p:to>
                                        <p:strVal val="visible"/>
                                      </p:to>
                                    </p:set>
                                    <p:anim calcmode="lin" valueType="num">
                                      <p:cBhvr additive="base">
                                        <p:cTn id="266" dur="3000" fill="hold"/>
                                        <p:tgtEl>
                                          <p:spTgt spid="30"/>
                                        </p:tgtEl>
                                        <p:attrNameLst>
                                          <p:attrName>ppt_x</p:attrName>
                                        </p:attrNameLst>
                                      </p:cBhvr>
                                      <p:tavLst>
                                        <p:tav tm="0">
                                          <p:val>
                                            <p:strVal val="#ppt_x"/>
                                          </p:val>
                                        </p:tav>
                                        <p:tav tm="100000">
                                          <p:val>
                                            <p:strVal val="#ppt_x"/>
                                          </p:val>
                                        </p:tav>
                                      </p:tavLst>
                                    </p:anim>
                                    <p:anim calcmode="lin" valueType="num">
                                      <p:cBhvr additive="base">
                                        <p:cTn id="267" dur="3000" fill="hold"/>
                                        <p:tgtEl>
                                          <p:spTgt spid="30"/>
                                        </p:tgtEl>
                                        <p:attrNameLst>
                                          <p:attrName>ppt_y</p:attrName>
                                        </p:attrNameLst>
                                      </p:cBhvr>
                                      <p:tavLst>
                                        <p:tav tm="0">
                                          <p:val>
                                            <p:strVal val="1+#ppt_h/2"/>
                                          </p:val>
                                        </p:tav>
                                        <p:tav tm="100000">
                                          <p:val>
                                            <p:strVal val="#ppt_y"/>
                                          </p:val>
                                        </p:tav>
                                      </p:tavLst>
                                    </p:anim>
                                  </p:childTnLst>
                                </p:cTn>
                              </p:par>
                              <p:par>
                                <p:cTn id="268" presetID="35" presetClass="entr" presetSubtype="0" fill="hold" grpId="2" nodeType="withEffect">
                                  <p:stCondLst>
                                    <p:cond delay="0"/>
                                  </p:stCondLst>
                                  <p:childTnLst>
                                    <p:set>
                                      <p:cBhvr>
                                        <p:cTn id="269" dur="1" fill="hold">
                                          <p:stCondLst>
                                            <p:cond delay="0"/>
                                          </p:stCondLst>
                                        </p:cTn>
                                        <p:tgtEl>
                                          <p:spTgt spid="18"/>
                                        </p:tgtEl>
                                        <p:attrNameLst>
                                          <p:attrName>style.visibility</p:attrName>
                                        </p:attrNameLst>
                                      </p:cBhvr>
                                      <p:to>
                                        <p:strVal val="visible"/>
                                      </p:to>
                                    </p:set>
                                    <p:animEffect transition="in" filter="fade">
                                      <p:cBhvr>
                                        <p:cTn id="270" dur="3000"/>
                                        <p:tgtEl>
                                          <p:spTgt spid="18"/>
                                        </p:tgtEl>
                                      </p:cBhvr>
                                    </p:animEffect>
                                    <p:anim calcmode="lin" valueType="num">
                                      <p:cBhvr>
                                        <p:cTn id="271" dur="3000" fill="hold"/>
                                        <p:tgtEl>
                                          <p:spTgt spid="18"/>
                                        </p:tgtEl>
                                        <p:attrNameLst>
                                          <p:attrName>style.rotation</p:attrName>
                                        </p:attrNameLst>
                                      </p:cBhvr>
                                      <p:tavLst>
                                        <p:tav tm="0">
                                          <p:val>
                                            <p:fltVal val="720"/>
                                          </p:val>
                                        </p:tav>
                                        <p:tav tm="100000">
                                          <p:val>
                                            <p:fltVal val="0"/>
                                          </p:val>
                                        </p:tav>
                                      </p:tavLst>
                                    </p:anim>
                                    <p:anim calcmode="lin" valueType="num">
                                      <p:cBhvr>
                                        <p:cTn id="272" dur="3000" fill="hold"/>
                                        <p:tgtEl>
                                          <p:spTgt spid="18"/>
                                        </p:tgtEl>
                                        <p:attrNameLst>
                                          <p:attrName>ppt_h</p:attrName>
                                        </p:attrNameLst>
                                      </p:cBhvr>
                                      <p:tavLst>
                                        <p:tav tm="0">
                                          <p:val>
                                            <p:fltVal val="0"/>
                                          </p:val>
                                        </p:tav>
                                        <p:tav tm="100000">
                                          <p:val>
                                            <p:strVal val="#ppt_h"/>
                                          </p:val>
                                        </p:tav>
                                      </p:tavLst>
                                    </p:anim>
                                    <p:anim calcmode="lin" valueType="num">
                                      <p:cBhvr>
                                        <p:cTn id="273" dur="3000" fill="hold"/>
                                        <p:tgtEl>
                                          <p:spTgt spid="18"/>
                                        </p:tgtEl>
                                        <p:attrNameLst>
                                          <p:attrName>ppt_w</p:attrName>
                                        </p:attrNameLst>
                                      </p:cBhvr>
                                      <p:tavLst>
                                        <p:tav tm="0">
                                          <p:val>
                                            <p:fltVal val="0"/>
                                          </p:val>
                                        </p:tav>
                                        <p:tav tm="100000">
                                          <p:val>
                                            <p:strVal val="#ppt_w"/>
                                          </p:val>
                                        </p:tav>
                                      </p:tavLst>
                                    </p:anim>
                                  </p:childTnLst>
                                </p:cTn>
                              </p:par>
                              <p:par>
                                <p:cTn id="274" presetID="35" presetClass="entr" presetSubtype="0" fill="hold" grpId="2" nodeType="withEffect">
                                  <p:stCondLst>
                                    <p:cond delay="0"/>
                                  </p:stCondLst>
                                  <p:childTnLst>
                                    <p:set>
                                      <p:cBhvr>
                                        <p:cTn id="275" dur="1" fill="hold">
                                          <p:stCondLst>
                                            <p:cond delay="0"/>
                                          </p:stCondLst>
                                        </p:cTn>
                                        <p:tgtEl>
                                          <p:spTgt spid="19"/>
                                        </p:tgtEl>
                                        <p:attrNameLst>
                                          <p:attrName>style.visibility</p:attrName>
                                        </p:attrNameLst>
                                      </p:cBhvr>
                                      <p:to>
                                        <p:strVal val="visible"/>
                                      </p:to>
                                    </p:set>
                                    <p:animEffect transition="in" filter="fade">
                                      <p:cBhvr>
                                        <p:cTn id="276" dur="3000"/>
                                        <p:tgtEl>
                                          <p:spTgt spid="19"/>
                                        </p:tgtEl>
                                      </p:cBhvr>
                                    </p:animEffect>
                                    <p:anim calcmode="lin" valueType="num">
                                      <p:cBhvr>
                                        <p:cTn id="277" dur="3000" fill="hold"/>
                                        <p:tgtEl>
                                          <p:spTgt spid="19"/>
                                        </p:tgtEl>
                                        <p:attrNameLst>
                                          <p:attrName>style.rotation</p:attrName>
                                        </p:attrNameLst>
                                      </p:cBhvr>
                                      <p:tavLst>
                                        <p:tav tm="0">
                                          <p:val>
                                            <p:fltVal val="720"/>
                                          </p:val>
                                        </p:tav>
                                        <p:tav tm="100000">
                                          <p:val>
                                            <p:fltVal val="0"/>
                                          </p:val>
                                        </p:tav>
                                      </p:tavLst>
                                    </p:anim>
                                    <p:anim calcmode="lin" valueType="num">
                                      <p:cBhvr>
                                        <p:cTn id="278" dur="3000" fill="hold"/>
                                        <p:tgtEl>
                                          <p:spTgt spid="19"/>
                                        </p:tgtEl>
                                        <p:attrNameLst>
                                          <p:attrName>ppt_h</p:attrName>
                                        </p:attrNameLst>
                                      </p:cBhvr>
                                      <p:tavLst>
                                        <p:tav tm="0">
                                          <p:val>
                                            <p:fltVal val="0"/>
                                          </p:val>
                                        </p:tav>
                                        <p:tav tm="100000">
                                          <p:val>
                                            <p:strVal val="#ppt_h"/>
                                          </p:val>
                                        </p:tav>
                                      </p:tavLst>
                                    </p:anim>
                                    <p:anim calcmode="lin" valueType="num">
                                      <p:cBhvr>
                                        <p:cTn id="279" dur="3000" fill="hold"/>
                                        <p:tgtEl>
                                          <p:spTgt spid="19"/>
                                        </p:tgtEl>
                                        <p:attrNameLst>
                                          <p:attrName>ppt_w</p:attrName>
                                        </p:attrNameLst>
                                      </p:cBhvr>
                                      <p:tavLst>
                                        <p:tav tm="0">
                                          <p:val>
                                            <p:fltVal val="0"/>
                                          </p:val>
                                        </p:tav>
                                        <p:tav tm="100000">
                                          <p:val>
                                            <p:strVal val="#ppt_w"/>
                                          </p:val>
                                        </p:tav>
                                      </p:tavLst>
                                    </p:anim>
                                  </p:childTnLst>
                                </p:cTn>
                              </p:par>
                              <p:par>
                                <p:cTn id="280" presetID="35" presetClass="entr" presetSubtype="0" fill="hold" grpId="2" nodeType="withEffect">
                                  <p:stCondLst>
                                    <p:cond delay="0"/>
                                  </p:stCondLst>
                                  <p:childTnLst>
                                    <p:set>
                                      <p:cBhvr>
                                        <p:cTn id="281" dur="1" fill="hold">
                                          <p:stCondLst>
                                            <p:cond delay="0"/>
                                          </p:stCondLst>
                                        </p:cTn>
                                        <p:tgtEl>
                                          <p:spTgt spid="20"/>
                                        </p:tgtEl>
                                        <p:attrNameLst>
                                          <p:attrName>style.visibility</p:attrName>
                                        </p:attrNameLst>
                                      </p:cBhvr>
                                      <p:to>
                                        <p:strVal val="visible"/>
                                      </p:to>
                                    </p:set>
                                    <p:animEffect transition="in" filter="fade">
                                      <p:cBhvr>
                                        <p:cTn id="282" dur="3000"/>
                                        <p:tgtEl>
                                          <p:spTgt spid="20"/>
                                        </p:tgtEl>
                                      </p:cBhvr>
                                    </p:animEffect>
                                    <p:anim calcmode="lin" valueType="num">
                                      <p:cBhvr>
                                        <p:cTn id="283" dur="3000" fill="hold"/>
                                        <p:tgtEl>
                                          <p:spTgt spid="20"/>
                                        </p:tgtEl>
                                        <p:attrNameLst>
                                          <p:attrName>style.rotation</p:attrName>
                                        </p:attrNameLst>
                                      </p:cBhvr>
                                      <p:tavLst>
                                        <p:tav tm="0">
                                          <p:val>
                                            <p:fltVal val="720"/>
                                          </p:val>
                                        </p:tav>
                                        <p:tav tm="100000">
                                          <p:val>
                                            <p:fltVal val="0"/>
                                          </p:val>
                                        </p:tav>
                                      </p:tavLst>
                                    </p:anim>
                                    <p:anim calcmode="lin" valueType="num">
                                      <p:cBhvr>
                                        <p:cTn id="284" dur="3000" fill="hold"/>
                                        <p:tgtEl>
                                          <p:spTgt spid="20"/>
                                        </p:tgtEl>
                                        <p:attrNameLst>
                                          <p:attrName>ppt_h</p:attrName>
                                        </p:attrNameLst>
                                      </p:cBhvr>
                                      <p:tavLst>
                                        <p:tav tm="0">
                                          <p:val>
                                            <p:fltVal val="0"/>
                                          </p:val>
                                        </p:tav>
                                        <p:tav tm="100000">
                                          <p:val>
                                            <p:strVal val="#ppt_h"/>
                                          </p:val>
                                        </p:tav>
                                      </p:tavLst>
                                    </p:anim>
                                    <p:anim calcmode="lin" valueType="num">
                                      <p:cBhvr>
                                        <p:cTn id="285" dur="3000" fill="hold"/>
                                        <p:tgtEl>
                                          <p:spTgt spid="20"/>
                                        </p:tgtEl>
                                        <p:attrNameLst>
                                          <p:attrName>ppt_w</p:attrName>
                                        </p:attrNameLst>
                                      </p:cBhvr>
                                      <p:tavLst>
                                        <p:tav tm="0">
                                          <p:val>
                                            <p:fltVal val="0"/>
                                          </p:val>
                                        </p:tav>
                                        <p:tav tm="100000">
                                          <p:val>
                                            <p:strVal val="#ppt_w"/>
                                          </p:val>
                                        </p:tav>
                                      </p:tavLst>
                                    </p:anim>
                                  </p:childTnLst>
                                </p:cTn>
                              </p:par>
                              <p:par>
                                <p:cTn id="286" presetID="35" presetClass="entr" presetSubtype="0" fill="hold" grpId="2" nodeType="withEffect">
                                  <p:stCondLst>
                                    <p:cond delay="0"/>
                                  </p:stCondLst>
                                  <p:childTnLst>
                                    <p:set>
                                      <p:cBhvr>
                                        <p:cTn id="287" dur="1" fill="hold">
                                          <p:stCondLst>
                                            <p:cond delay="0"/>
                                          </p:stCondLst>
                                        </p:cTn>
                                        <p:tgtEl>
                                          <p:spTgt spid="21"/>
                                        </p:tgtEl>
                                        <p:attrNameLst>
                                          <p:attrName>style.visibility</p:attrName>
                                        </p:attrNameLst>
                                      </p:cBhvr>
                                      <p:to>
                                        <p:strVal val="visible"/>
                                      </p:to>
                                    </p:set>
                                    <p:animEffect transition="in" filter="fade">
                                      <p:cBhvr>
                                        <p:cTn id="288" dur="3000"/>
                                        <p:tgtEl>
                                          <p:spTgt spid="21"/>
                                        </p:tgtEl>
                                      </p:cBhvr>
                                    </p:animEffect>
                                    <p:anim calcmode="lin" valueType="num">
                                      <p:cBhvr>
                                        <p:cTn id="289" dur="3000" fill="hold"/>
                                        <p:tgtEl>
                                          <p:spTgt spid="21"/>
                                        </p:tgtEl>
                                        <p:attrNameLst>
                                          <p:attrName>style.rotation</p:attrName>
                                        </p:attrNameLst>
                                      </p:cBhvr>
                                      <p:tavLst>
                                        <p:tav tm="0">
                                          <p:val>
                                            <p:fltVal val="720"/>
                                          </p:val>
                                        </p:tav>
                                        <p:tav tm="100000">
                                          <p:val>
                                            <p:fltVal val="0"/>
                                          </p:val>
                                        </p:tav>
                                      </p:tavLst>
                                    </p:anim>
                                    <p:anim calcmode="lin" valueType="num">
                                      <p:cBhvr>
                                        <p:cTn id="290" dur="3000" fill="hold"/>
                                        <p:tgtEl>
                                          <p:spTgt spid="21"/>
                                        </p:tgtEl>
                                        <p:attrNameLst>
                                          <p:attrName>ppt_h</p:attrName>
                                        </p:attrNameLst>
                                      </p:cBhvr>
                                      <p:tavLst>
                                        <p:tav tm="0">
                                          <p:val>
                                            <p:fltVal val="0"/>
                                          </p:val>
                                        </p:tav>
                                        <p:tav tm="100000">
                                          <p:val>
                                            <p:strVal val="#ppt_h"/>
                                          </p:val>
                                        </p:tav>
                                      </p:tavLst>
                                    </p:anim>
                                    <p:anim calcmode="lin" valueType="num">
                                      <p:cBhvr>
                                        <p:cTn id="291" dur="3000" fill="hold"/>
                                        <p:tgtEl>
                                          <p:spTgt spid="21"/>
                                        </p:tgtEl>
                                        <p:attrNameLst>
                                          <p:attrName>ppt_w</p:attrName>
                                        </p:attrNameLst>
                                      </p:cBhvr>
                                      <p:tavLst>
                                        <p:tav tm="0">
                                          <p:val>
                                            <p:fltVal val="0"/>
                                          </p:val>
                                        </p:tav>
                                        <p:tav tm="100000">
                                          <p:val>
                                            <p:strVal val="#ppt_w"/>
                                          </p:val>
                                        </p:tav>
                                      </p:tavLst>
                                    </p:anim>
                                  </p:childTnLst>
                                </p:cTn>
                              </p:par>
                              <p:par>
                                <p:cTn id="292" presetID="35" presetClass="entr" presetSubtype="0" fill="hold" grpId="2" nodeType="withEffect">
                                  <p:stCondLst>
                                    <p:cond delay="0"/>
                                  </p:stCondLst>
                                  <p:childTnLst>
                                    <p:set>
                                      <p:cBhvr>
                                        <p:cTn id="293" dur="1" fill="hold">
                                          <p:stCondLst>
                                            <p:cond delay="0"/>
                                          </p:stCondLst>
                                        </p:cTn>
                                        <p:tgtEl>
                                          <p:spTgt spid="22"/>
                                        </p:tgtEl>
                                        <p:attrNameLst>
                                          <p:attrName>style.visibility</p:attrName>
                                        </p:attrNameLst>
                                      </p:cBhvr>
                                      <p:to>
                                        <p:strVal val="visible"/>
                                      </p:to>
                                    </p:set>
                                    <p:animEffect transition="in" filter="fade">
                                      <p:cBhvr>
                                        <p:cTn id="294" dur="3000"/>
                                        <p:tgtEl>
                                          <p:spTgt spid="22"/>
                                        </p:tgtEl>
                                      </p:cBhvr>
                                    </p:animEffect>
                                    <p:anim calcmode="lin" valueType="num">
                                      <p:cBhvr>
                                        <p:cTn id="295" dur="3000" fill="hold"/>
                                        <p:tgtEl>
                                          <p:spTgt spid="22"/>
                                        </p:tgtEl>
                                        <p:attrNameLst>
                                          <p:attrName>style.rotation</p:attrName>
                                        </p:attrNameLst>
                                      </p:cBhvr>
                                      <p:tavLst>
                                        <p:tav tm="0">
                                          <p:val>
                                            <p:fltVal val="720"/>
                                          </p:val>
                                        </p:tav>
                                        <p:tav tm="100000">
                                          <p:val>
                                            <p:fltVal val="0"/>
                                          </p:val>
                                        </p:tav>
                                      </p:tavLst>
                                    </p:anim>
                                    <p:anim calcmode="lin" valueType="num">
                                      <p:cBhvr>
                                        <p:cTn id="296" dur="3000" fill="hold"/>
                                        <p:tgtEl>
                                          <p:spTgt spid="22"/>
                                        </p:tgtEl>
                                        <p:attrNameLst>
                                          <p:attrName>ppt_h</p:attrName>
                                        </p:attrNameLst>
                                      </p:cBhvr>
                                      <p:tavLst>
                                        <p:tav tm="0">
                                          <p:val>
                                            <p:fltVal val="0"/>
                                          </p:val>
                                        </p:tav>
                                        <p:tav tm="100000">
                                          <p:val>
                                            <p:strVal val="#ppt_h"/>
                                          </p:val>
                                        </p:tav>
                                      </p:tavLst>
                                    </p:anim>
                                    <p:anim calcmode="lin" valueType="num">
                                      <p:cBhvr>
                                        <p:cTn id="297" dur="3000" fill="hold"/>
                                        <p:tgtEl>
                                          <p:spTgt spid="22"/>
                                        </p:tgtEl>
                                        <p:attrNameLst>
                                          <p:attrName>ppt_w</p:attrName>
                                        </p:attrNameLst>
                                      </p:cBhvr>
                                      <p:tavLst>
                                        <p:tav tm="0">
                                          <p:val>
                                            <p:fltVal val="0"/>
                                          </p:val>
                                        </p:tav>
                                        <p:tav tm="100000">
                                          <p:val>
                                            <p:strVal val="#ppt_w"/>
                                          </p:val>
                                        </p:tav>
                                      </p:tavLst>
                                    </p:anim>
                                  </p:childTnLst>
                                </p:cTn>
                              </p:par>
                              <p:par>
                                <p:cTn id="298" presetID="35" presetClass="entr" presetSubtype="0" fill="hold" grpId="2" nodeType="withEffect">
                                  <p:stCondLst>
                                    <p:cond delay="0"/>
                                  </p:stCondLst>
                                  <p:childTnLst>
                                    <p:set>
                                      <p:cBhvr>
                                        <p:cTn id="299" dur="1" fill="hold">
                                          <p:stCondLst>
                                            <p:cond delay="0"/>
                                          </p:stCondLst>
                                        </p:cTn>
                                        <p:tgtEl>
                                          <p:spTgt spid="23"/>
                                        </p:tgtEl>
                                        <p:attrNameLst>
                                          <p:attrName>style.visibility</p:attrName>
                                        </p:attrNameLst>
                                      </p:cBhvr>
                                      <p:to>
                                        <p:strVal val="visible"/>
                                      </p:to>
                                    </p:set>
                                    <p:animEffect transition="in" filter="fade">
                                      <p:cBhvr>
                                        <p:cTn id="300" dur="3000"/>
                                        <p:tgtEl>
                                          <p:spTgt spid="23"/>
                                        </p:tgtEl>
                                      </p:cBhvr>
                                    </p:animEffect>
                                    <p:anim calcmode="lin" valueType="num">
                                      <p:cBhvr>
                                        <p:cTn id="301" dur="3000" fill="hold"/>
                                        <p:tgtEl>
                                          <p:spTgt spid="23"/>
                                        </p:tgtEl>
                                        <p:attrNameLst>
                                          <p:attrName>style.rotation</p:attrName>
                                        </p:attrNameLst>
                                      </p:cBhvr>
                                      <p:tavLst>
                                        <p:tav tm="0">
                                          <p:val>
                                            <p:fltVal val="720"/>
                                          </p:val>
                                        </p:tav>
                                        <p:tav tm="100000">
                                          <p:val>
                                            <p:fltVal val="0"/>
                                          </p:val>
                                        </p:tav>
                                      </p:tavLst>
                                    </p:anim>
                                    <p:anim calcmode="lin" valueType="num">
                                      <p:cBhvr>
                                        <p:cTn id="302" dur="3000" fill="hold"/>
                                        <p:tgtEl>
                                          <p:spTgt spid="23"/>
                                        </p:tgtEl>
                                        <p:attrNameLst>
                                          <p:attrName>ppt_h</p:attrName>
                                        </p:attrNameLst>
                                      </p:cBhvr>
                                      <p:tavLst>
                                        <p:tav tm="0">
                                          <p:val>
                                            <p:fltVal val="0"/>
                                          </p:val>
                                        </p:tav>
                                        <p:tav tm="100000">
                                          <p:val>
                                            <p:strVal val="#ppt_h"/>
                                          </p:val>
                                        </p:tav>
                                      </p:tavLst>
                                    </p:anim>
                                    <p:anim calcmode="lin" valueType="num">
                                      <p:cBhvr>
                                        <p:cTn id="303" dur="3000" fill="hold"/>
                                        <p:tgtEl>
                                          <p:spTgt spid="23"/>
                                        </p:tgtEl>
                                        <p:attrNameLst>
                                          <p:attrName>ppt_w</p:attrName>
                                        </p:attrNameLst>
                                      </p:cBhvr>
                                      <p:tavLst>
                                        <p:tav tm="0">
                                          <p:val>
                                            <p:fltVal val="0"/>
                                          </p:val>
                                        </p:tav>
                                        <p:tav tm="100000">
                                          <p:val>
                                            <p:strVal val="#ppt_w"/>
                                          </p:val>
                                        </p:tav>
                                      </p:tavLst>
                                    </p:anim>
                                  </p:childTnLst>
                                </p:cTn>
                              </p:par>
                              <p:par>
                                <p:cTn id="304" presetID="35" presetClass="entr" presetSubtype="0" fill="hold" grpId="2" nodeType="withEffect">
                                  <p:stCondLst>
                                    <p:cond delay="0"/>
                                  </p:stCondLst>
                                  <p:childTnLst>
                                    <p:set>
                                      <p:cBhvr>
                                        <p:cTn id="305" dur="1" fill="hold">
                                          <p:stCondLst>
                                            <p:cond delay="0"/>
                                          </p:stCondLst>
                                        </p:cTn>
                                        <p:tgtEl>
                                          <p:spTgt spid="24"/>
                                        </p:tgtEl>
                                        <p:attrNameLst>
                                          <p:attrName>style.visibility</p:attrName>
                                        </p:attrNameLst>
                                      </p:cBhvr>
                                      <p:to>
                                        <p:strVal val="visible"/>
                                      </p:to>
                                    </p:set>
                                    <p:animEffect transition="in" filter="fade">
                                      <p:cBhvr>
                                        <p:cTn id="306" dur="3000"/>
                                        <p:tgtEl>
                                          <p:spTgt spid="24"/>
                                        </p:tgtEl>
                                      </p:cBhvr>
                                    </p:animEffect>
                                    <p:anim calcmode="lin" valueType="num">
                                      <p:cBhvr>
                                        <p:cTn id="307" dur="3000" fill="hold"/>
                                        <p:tgtEl>
                                          <p:spTgt spid="24"/>
                                        </p:tgtEl>
                                        <p:attrNameLst>
                                          <p:attrName>style.rotation</p:attrName>
                                        </p:attrNameLst>
                                      </p:cBhvr>
                                      <p:tavLst>
                                        <p:tav tm="0">
                                          <p:val>
                                            <p:fltVal val="720"/>
                                          </p:val>
                                        </p:tav>
                                        <p:tav tm="100000">
                                          <p:val>
                                            <p:fltVal val="0"/>
                                          </p:val>
                                        </p:tav>
                                      </p:tavLst>
                                    </p:anim>
                                    <p:anim calcmode="lin" valueType="num">
                                      <p:cBhvr>
                                        <p:cTn id="308" dur="3000" fill="hold"/>
                                        <p:tgtEl>
                                          <p:spTgt spid="24"/>
                                        </p:tgtEl>
                                        <p:attrNameLst>
                                          <p:attrName>ppt_h</p:attrName>
                                        </p:attrNameLst>
                                      </p:cBhvr>
                                      <p:tavLst>
                                        <p:tav tm="0">
                                          <p:val>
                                            <p:fltVal val="0"/>
                                          </p:val>
                                        </p:tav>
                                        <p:tav tm="100000">
                                          <p:val>
                                            <p:strVal val="#ppt_h"/>
                                          </p:val>
                                        </p:tav>
                                      </p:tavLst>
                                    </p:anim>
                                    <p:anim calcmode="lin" valueType="num">
                                      <p:cBhvr>
                                        <p:cTn id="309" dur="3000" fill="hold"/>
                                        <p:tgtEl>
                                          <p:spTgt spid="24"/>
                                        </p:tgtEl>
                                        <p:attrNameLst>
                                          <p:attrName>ppt_w</p:attrName>
                                        </p:attrNameLst>
                                      </p:cBhvr>
                                      <p:tavLst>
                                        <p:tav tm="0">
                                          <p:val>
                                            <p:fltVal val="0"/>
                                          </p:val>
                                        </p:tav>
                                        <p:tav tm="100000">
                                          <p:val>
                                            <p:strVal val="#ppt_w"/>
                                          </p:val>
                                        </p:tav>
                                      </p:tavLst>
                                    </p:anim>
                                  </p:childTnLst>
                                </p:cTn>
                              </p:par>
                              <p:par>
                                <p:cTn id="310" presetID="35" presetClass="entr" presetSubtype="0" fill="hold" grpId="2" nodeType="withEffect">
                                  <p:stCondLst>
                                    <p:cond delay="0"/>
                                  </p:stCondLst>
                                  <p:childTnLst>
                                    <p:set>
                                      <p:cBhvr>
                                        <p:cTn id="311" dur="1" fill="hold">
                                          <p:stCondLst>
                                            <p:cond delay="0"/>
                                          </p:stCondLst>
                                        </p:cTn>
                                        <p:tgtEl>
                                          <p:spTgt spid="25"/>
                                        </p:tgtEl>
                                        <p:attrNameLst>
                                          <p:attrName>style.visibility</p:attrName>
                                        </p:attrNameLst>
                                      </p:cBhvr>
                                      <p:to>
                                        <p:strVal val="visible"/>
                                      </p:to>
                                    </p:set>
                                    <p:animEffect transition="in" filter="fade">
                                      <p:cBhvr>
                                        <p:cTn id="312" dur="3000"/>
                                        <p:tgtEl>
                                          <p:spTgt spid="25"/>
                                        </p:tgtEl>
                                      </p:cBhvr>
                                    </p:animEffect>
                                    <p:anim calcmode="lin" valueType="num">
                                      <p:cBhvr>
                                        <p:cTn id="313" dur="3000" fill="hold"/>
                                        <p:tgtEl>
                                          <p:spTgt spid="25"/>
                                        </p:tgtEl>
                                        <p:attrNameLst>
                                          <p:attrName>style.rotation</p:attrName>
                                        </p:attrNameLst>
                                      </p:cBhvr>
                                      <p:tavLst>
                                        <p:tav tm="0">
                                          <p:val>
                                            <p:fltVal val="720"/>
                                          </p:val>
                                        </p:tav>
                                        <p:tav tm="100000">
                                          <p:val>
                                            <p:fltVal val="0"/>
                                          </p:val>
                                        </p:tav>
                                      </p:tavLst>
                                    </p:anim>
                                    <p:anim calcmode="lin" valueType="num">
                                      <p:cBhvr>
                                        <p:cTn id="314" dur="3000" fill="hold"/>
                                        <p:tgtEl>
                                          <p:spTgt spid="25"/>
                                        </p:tgtEl>
                                        <p:attrNameLst>
                                          <p:attrName>ppt_h</p:attrName>
                                        </p:attrNameLst>
                                      </p:cBhvr>
                                      <p:tavLst>
                                        <p:tav tm="0">
                                          <p:val>
                                            <p:fltVal val="0"/>
                                          </p:val>
                                        </p:tav>
                                        <p:tav tm="100000">
                                          <p:val>
                                            <p:strVal val="#ppt_h"/>
                                          </p:val>
                                        </p:tav>
                                      </p:tavLst>
                                    </p:anim>
                                    <p:anim calcmode="lin" valueType="num">
                                      <p:cBhvr>
                                        <p:cTn id="315" dur="3000" fill="hold"/>
                                        <p:tgtEl>
                                          <p:spTgt spid="25"/>
                                        </p:tgtEl>
                                        <p:attrNameLst>
                                          <p:attrName>ppt_w</p:attrName>
                                        </p:attrNameLst>
                                      </p:cBhvr>
                                      <p:tavLst>
                                        <p:tav tm="0">
                                          <p:val>
                                            <p:fltVal val="0"/>
                                          </p:val>
                                        </p:tav>
                                        <p:tav tm="100000">
                                          <p:val>
                                            <p:strVal val="#ppt_w"/>
                                          </p:val>
                                        </p:tav>
                                      </p:tavLst>
                                    </p:anim>
                                  </p:childTnLst>
                                </p:cTn>
                              </p:par>
                              <p:par>
                                <p:cTn id="316" presetID="35" presetClass="entr" presetSubtype="0" fill="hold" grpId="2" nodeType="withEffect">
                                  <p:stCondLst>
                                    <p:cond delay="0"/>
                                  </p:stCondLst>
                                  <p:childTnLst>
                                    <p:set>
                                      <p:cBhvr>
                                        <p:cTn id="317" dur="1" fill="hold">
                                          <p:stCondLst>
                                            <p:cond delay="0"/>
                                          </p:stCondLst>
                                        </p:cTn>
                                        <p:tgtEl>
                                          <p:spTgt spid="26"/>
                                        </p:tgtEl>
                                        <p:attrNameLst>
                                          <p:attrName>style.visibility</p:attrName>
                                        </p:attrNameLst>
                                      </p:cBhvr>
                                      <p:to>
                                        <p:strVal val="visible"/>
                                      </p:to>
                                    </p:set>
                                    <p:animEffect transition="in" filter="fade">
                                      <p:cBhvr>
                                        <p:cTn id="318" dur="3000"/>
                                        <p:tgtEl>
                                          <p:spTgt spid="26"/>
                                        </p:tgtEl>
                                      </p:cBhvr>
                                    </p:animEffect>
                                    <p:anim calcmode="lin" valueType="num">
                                      <p:cBhvr>
                                        <p:cTn id="319" dur="3000" fill="hold"/>
                                        <p:tgtEl>
                                          <p:spTgt spid="26"/>
                                        </p:tgtEl>
                                        <p:attrNameLst>
                                          <p:attrName>style.rotation</p:attrName>
                                        </p:attrNameLst>
                                      </p:cBhvr>
                                      <p:tavLst>
                                        <p:tav tm="0">
                                          <p:val>
                                            <p:fltVal val="720"/>
                                          </p:val>
                                        </p:tav>
                                        <p:tav tm="100000">
                                          <p:val>
                                            <p:fltVal val="0"/>
                                          </p:val>
                                        </p:tav>
                                      </p:tavLst>
                                    </p:anim>
                                    <p:anim calcmode="lin" valueType="num">
                                      <p:cBhvr>
                                        <p:cTn id="320" dur="3000" fill="hold"/>
                                        <p:tgtEl>
                                          <p:spTgt spid="26"/>
                                        </p:tgtEl>
                                        <p:attrNameLst>
                                          <p:attrName>ppt_h</p:attrName>
                                        </p:attrNameLst>
                                      </p:cBhvr>
                                      <p:tavLst>
                                        <p:tav tm="0">
                                          <p:val>
                                            <p:fltVal val="0"/>
                                          </p:val>
                                        </p:tav>
                                        <p:tav tm="100000">
                                          <p:val>
                                            <p:strVal val="#ppt_h"/>
                                          </p:val>
                                        </p:tav>
                                      </p:tavLst>
                                    </p:anim>
                                    <p:anim calcmode="lin" valueType="num">
                                      <p:cBhvr>
                                        <p:cTn id="321" dur="3000" fill="hold"/>
                                        <p:tgtEl>
                                          <p:spTgt spid="26"/>
                                        </p:tgtEl>
                                        <p:attrNameLst>
                                          <p:attrName>ppt_w</p:attrName>
                                        </p:attrNameLst>
                                      </p:cBhvr>
                                      <p:tavLst>
                                        <p:tav tm="0">
                                          <p:val>
                                            <p:fltVal val="0"/>
                                          </p:val>
                                        </p:tav>
                                        <p:tav tm="100000">
                                          <p:val>
                                            <p:strVal val="#ppt_w"/>
                                          </p:val>
                                        </p:tav>
                                      </p:tavLst>
                                    </p:anim>
                                  </p:childTnLst>
                                </p:cTn>
                              </p:par>
                              <p:par>
                                <p:cTn id="322" presetID="35" presetClass="entr" presetSubtype="0" fill="hold" grpId="2" nodeType="withEffect">
                                  <p:stCondLst>
                                    <p:cond delay="0"/>
                                  </p:stCondLst>
                                  <p:childTnLst>
                                    <p:set>
                                      <p:cBhvr>
                                        <p:cTn id="323" dur="1" fill="hold">
                                          <p:stCondLst>
                                            <p:cond delay="0"/>
                                          </p:stCondLst>
                                        </p:cTn>
                                        <p:tgtEl>
                                          <p:spTgt spid="27"/>
                                        </p:tgtEl>
                                        <p:attrNameLst>
                                          <p:attrName>style.visibility</p:attrName>
                                        </p:attrNameLst>
                                      </p:cBhvr>
                                      <p:to>
                                        <p:strVal val="visible"/>
                                      </p:to>
                                    </p:set>
                                    <p:animEffect transition="in" filter="fade">
                                      <p:cBhvr>
                                        <p:cTn id="324" dur="3000"/>
                                        <p:tgtEl>
                                          <p:spTgt spid="27"/>
                                        </p:tgtEl>
                                      </p:cBhvr>
                                    </p:animEffect>
                                    <p:anim calcmode="lin" valueType="num">
                                      <p:cBhvr>
                                        <p:cTn id="325" dur="3000" fill="hold"/>
                                        <p:tgtEl>
                                          <p:spTgt spid="27"/>
                                        </p:tgtEl>
                                        <p:attrNameLst>
                                          <p:attrName>style.rotation</p:attrName>
                                        </p:attrNameLst>
                                      </p:cBhvr>
                                      <p:tavLst>
                                        <p:tav tm="0">
                                          <p:val>
                                            <p:fltVal val="720"/>
                                          </p:val>
                                        </p:tav>
                                        <p:tav tm="100000">
                                          <p:val>
                                            <p:fltVal val="0"/>
                                          </p:val>
                                        </p:tav>
                                      </p:tavLst>
                                    </p:anim>
                                    <p:anim calcmode="lin" valueType="num">
                                      <p:cBhvr>
                                        <p:cTn id="326" dur="3000" fill="hold"/>
                                        <p:tgtEl>
                                          <p:spTgt spid="27"/>
                                        </p:tgtEl>
                                        <p:attrNameLst>
                                          <p:attrName>ppt_h</p:attrName>
                                        </p:attrNameLst>
                                      </p:cBhvr>
                                      <p:tavLst>
                                        <p:tav tm="0">
                                          <p:val>
                                            <p:fltVal val="0"/>
                                          </p:val>
                                        </p:tav>
                                        <p:tav tm="100000">
                                          <p:val>
                                            <p:strVal val="#ppt_h"/>
                                          </p:val>
                                        </p:tav>
                                      </p:tavLst>
                                    </p:anim>
                                    <p:anim calcmode="lin" valueType="num">
                                      <p:cBhvr>
                                        <p:cTn id="327" dur="3000" fill="hold"/>
                                        <p:tgtEl>
                                          <p:spTgt spid="27"/>
                                        </p:tgtEl>
                                        <p:attrNameLst>
                                          <p:attrName>ppt_w</p:attrName>
                                        </p:attrNameLst>
                                      </p:cBhvr>
                                      <p:tavLst>
                                        <p:tav tm="0">
                                          <p:val>
                                            <p:fltVal val="0"/>
                                          </p:val>
                                        </p:tav>
                                        <p:tav tm="100000">
                                          <p:val>
                                            <p:strVal val="#ppt_w"/>
                                          </p:val>
                                        </p:tav>
                                      </p:tavLst>
                                    </p:anim>
                                  </p:childTnLst>
                                </p:cTn>
                              </p:par>
                              <p:par>
                                <p:cTn id="328" presetID="35" presetClass="entr" presetSubtype="0" fill="hold" grpId="2" nodeType="withEffect">
                                  <p:stCondLst>
                                    <p:cond delay="0"/>
                                  </p:stCondLst>
                                  <p:childTnLst>
                                    <p:set>
                                      <p:cBhvr>
                                        <p:cTn id="329" dur="1" fill="hold">
                                          <p:stCondLst>
                                            <p:cond delay="0"/>
                                          </p:stCondLst>
                                        </p:cTn>
                                        <p:tgtEl>
                                          <p:spTgt spid="28"/>
                                        </p:tgtEl>
                                        <p:attrNameLst>
                                          <p:attrName>style.visibility</p:attrName>
                                        </p:attrNameLst>
                                      </p:cBhvr>
                                      <p:to>
                                        <p:strVal val="visible"/>
                                      </p:to>
                                    </p:set>
                                    <p:animEffect transition="in" filter="fade">
                                      <p:cBhvr>
                                        <p:cTn id="330" dur="3000"/>
                                        <p:tgtEl>
                                          <p:spTgt spid="28"/>
                                        </p:tgtEl>
                                      </p:cBhvr>
                                    </p:animEffect>
                                    <p:anim calcmode="lin" valueType="num">
                                      <p:cBhvr>
                                        <p:cTn id="331" dur="3000" fill="hold"/>
                                        <p:tgtEl>
                                          <p:spTgt spid="28"/>
                                        </p:tgtEl>
                                        <p:attrNameLst>
                                          <p:attrName>style.rotation</p:attrName>
                                        </p:attrNameLst>
                                      </p:cBhvr>
                                      <p:tavLst>
                                        <p:tav tm="0">
                                          <p:val>
                                            <p:fltVal val="720"/>
                                          </p:val>
                                        </p:tav>
                                        <p:tav tm="100000">
                                          <p:val>
                                            <p:fltVal val="0"/>
                                          </p:val>
                                        </p:tav>
                                      </p:tavLst>
                                    </p:anim>
                                    <p:anim calcmode="lin" valueType="num">
                                      <p:cBhvr>
                                        <p:cTn id="332" dur="3000" fill="hold"/>
                                        <p:tgtEl>
                                          <p:spTgt spid="28"/>
                                        </p:tgtEl>
                                        <p:attrNameLst>
                                          <p:attrName>ppt_h</p:attrName>
                                        </p:attrNameLst>
                                      </p:cBhvr>
                                      <p:tavLst>
                                        <p:tav tm="0">
                                          <p:val>
                                            <p:fltVal val="0"/>
                                          </p:val>
                                        </p:tav>
                                        <p:tav tm="100000">
                                          <p:val>
                                            <p:strVal val="#ppt_h"/>
                                          </p:val>
                                        </p:tav>
                                      </p:tavLst>
                                    </p:anim>
                                    <p:anim calcmode="lin" valueType="num">
                                      <p:cBhvr>
                                        <p:cTn id="333" dur="3000" fill="hold"/>
                                        <p:tgtEl>
                                          <p:spTgt spid="28"/>
                                        </p:tgtEl>
                                        <p:attrNameLst>
                                          <p:attrName>ppt_w</p:attrName>
                                        </p:attrNameLst>
                                      </p:cBhvr>
                                      <p:tavLst>
                                        <p:tav tm="0">
                                          <p:val>
                                            <p:fltVal val="0"/>
                                          </p:val>
                                        </p:tav>
                                        <p:tav tm="100000">
                                          <p:val>
                                            <p:strVal val="#ppt_w"/>
                                          </p:val>
                                        </p:tav>
                                      </p:tavLst>
                                    </p:anim>
                                  </p:childTnLst>
                                </p:cTn>
                              </p:par>
                              <p:par>
                                <p:cTn id="334" presetID="35" presetClass="entr" presetSubtype="0" fill="hold" grpId="2" nodeType="withEffect">
                                  <p:stCondLst>
                                    <p:cond delay="0"/>
                                  </p:stCondLst>
                                  <p:childTnLst>
                                    <p:set>
                                      <p:cBhvr>
                                        <p:cTn id="335" dur="1" fill="hold">
                                          <p:stCondLst>
                                            <p:cond delay="0"/>
                                          </p:stCondLst>
                                        </p:cTn>
                                        <p:tgtEl>
                                          <p:spTgt spid="29"/>
                                        </p:tgtEl>
                                        <p:attrNameLst>
                                          <p:attrName>style.visibility</p:attrName>
                                        </p:attrNameLst>
                                      </p:cBhvr>
                                      <p:to>
                                        <p:strVal val="visible"/>
                                      </p:to>
                                    </p:set>
                                    <p:animEffect transition="in" filter="fade">
                                      <p:cBhvr>
                                        <p:cTn id="336" dur="3000"/>
                                        <p:tgtEl>
                                          <p:spTgt spid="29"/>
                                        </p:tgtEl>
                                      </p:cBhvr>
                                    </p:animEffect>
                                    <p:anim calcmode="lin" valueType="num">
                                      <p:cBhvr>
                                        <p:cTn id="337" dur="3000" fill="hold"/>
                                        <p:tgtEl>
                                          <p:spTgt spid="29"/>
                                        </p:tgtEl>
                                        <p:attrNameLst>
                                          <p:attrName>style.rotation</p:attrName>
                                        </p:attrNameLst>
                                      </p:cBhvr>
                                      <p:tavLst>
                                        <p:tav tm="0">
                                          <p:val>
                                            <p:fltVal val="720"/>
                                          </p:val>
                                        </p:tav>
                                        <p:tav tm="100000">
                                          <p:val>
                                            <p:fltVal val="0"/>
                                          </p:val>
                                        </p:tav>
                                      </p:tavLst>
                                    </p:anim>
                                    <p:anim calcmode="lin" valueType="num">
                                      <p:cBhvr>
                                        <p:cTn id="338" dur="3000" fill="hold"/>
                                        <p:tgtEl>
                                          <p:spTgt spid="29"/>
                                        </p:tgtEl>
                                        <p:attrNameLst>
                                          <p:attrName>ppt_h</p:attrName>
                                        </p:attrNameLst>
                                      </p:cBhvr>
                                      <p:tavLst>
                                        <p:tav tm="0">
                                          <p:val>
                                            <p:fltVal val="0"/>
                                          </p:val>
                                        </p:tav>
                                        <p:tav tm="100000">
                                          <p:val>
                                            <p:strVal val="#ppt_h"/>
                                          </p:val>
                                        </p:tav>
                                      </p:tavLst>
                                    </p:anim>
                                    <p:anim calcmode="lin" valueType="num">
                                      <p:cBhvr>
                                        <p:cTn id="339" dur="3000" fill="hold"/>
                                        <p:tgtEl>
                                          <p:spTgt spid="29"/>
                                        </p:tgtEl>
                                        <p:attrNameLst>
                                          <p:attrName>ppt_w</p:attrName>
                                        </p:attrNameLst>
                                      </p:cBhvr>
                                      <p:tavLst>
                                        <p:tav tm="0">
                                          <p:val>
                                            <p:fltVal val="0"/>
                                          </p:val>
                                        </p:tav>
                                        <p:tav tm="100000">
                                          <p:val>
                                            <p:strVal val="#ppt_w"/>
                                          </p:val>
                                        </p:tav>
                                      </p:tavLst>
                                    </p:anim>
                                  </p:childTnLst>
                                </p:cTn>
                              </p:par>
                              <p:par>
                                <p:cTn id="340" presetID="35" presetClass="entr" presetSubtype="0" fill="hold" grpId="2" nodeType="withEffect">
                                  <p:stCondLst>
                                    <p:cond delay="0"/>
                                  </p:stCondLst>
                                  <p:childTnLst>
                                    <p:set>
                                      <p:cBhvr>
                                        <p:cTn id="341" dur="1" fill="hold">
                                          <p:stCondLst>
                                            <p:cond delay="0"/>
                                          </p:stCondLst>
                                        </p:cTn>
                                        <p:tgtEl>
                                          <p:spTgt spid="30"/>
                                        </p:tgtEl>
                                        <p:attrNameLst>
                                          <p:attrName>style.visibility</p:attrName>
                                        </p:attrNameLst>
                                      </p:cBhvr>
                                      <p:to>
                                        <p:strVal val="visible"/>
                                      </p:to>
                                    </p:set>
                                    <p:animEffect transition="in" filter="fade">
                                      <p:cBhvr>
                                        <p:cTn id="342" dur="3000"/>
                                        <p:tgtEl>
                                          <p:spTgt spid="30"/>
                                        </p:tgtEl>
                                      </p:cBhvr>
                                    </p:animEffect>
                                    <p:anim calcmode="lin" valueType="num">
                                      <p:cBhvr>
                                        <p:cTn id="343" dur="3000" fill="hold"/>
                                        <p:tgtEl>
                                          <p:spTgt spid="30"/>
                                        </p:tgtEl>
                                        <p:attrNameLst>
                                          <p:attrName>style.rotation</p:attrName>
                                        </p:attrNameLst>
                                      </p:cBhvr>
                                      <p:tavLst>
                                        <p:tav tm="0">
                                          <p:val>
                                            <p:fltVal val="720"/>
                                          </p:val>
                                        </p:tav>
                                        <p:tav tm="100000">
                                          <p:val>
                                            <p:fltVal val="0"/>
                                          </p:val>
                                        </p:tav>
                                      </p:tavLst>
                                    </p:anim>
                                    <p:anim calcmode="lin" valueType="num">
                                      <p:cBhvr>
                                        <p:cTn id="344" dur="3000" fill="hold"/>
                                        <p:tgtEl>
                                          <p:spTgt spid="30"/>
                                        </p:tgtEl>
                                        <p:attrNameLst>
                                          <p:attrName>ppt_h</p:attrName>
                                        </p:attrNameLst>
                                      </p:cBhvr>
                                      <p:tavLst>
                                        <p:tav tm="0">
                                          <p:val>
                                            <p:fltVal val="0"/>
                                          </p:val>
                                        </p:tav>
                                        <p:tav tm="100000">
                                          <p:val>
                                            <p:strVal val="#ppt_h"/>
                                          </p:val>
                                        </p:tav>
                                      </p:tavLst>
                                    </p:anim>
                                    <p:anim calcmode="lin" valueType="num">
                                      <p:cBhvr>
                                        <p:cTn id="345" dur="3000" fill="hold"/>
                                        <p:tgtEl>
                                          <p:spTgt spid="30"/>
                                        </p:tgtEl>
                                        <p:attrNameLst>
                                          <p:attrName>ppt_w</p:attrName>
                                        </p:attrNameLst>
                                      </p:cBhvr>
                                      <p:tavLst>
                                        <p:tav tm="0">
                                          <p:val>
                                            <p:fltVal val="0"/>
                                          </p:val>
                                        </p:tav>
                                        <p:tav tm="100000">
                                          <p:val>
                                            <p:strVal val="#ppt_w"/>
                                          </p:val>
                                        </p:tav>
                                      </p:tavLst>
                                    </p:anim>
                                  </p:childTnLst>
                                </p:cTn>
                              </p:par>
                              <p:par>
                                <p:cTn id="346" presetID="42" presetClass="entr" presetSubtype="0" fill="hold" nodeType="withEffect">
                                  <p:stCondLst>
                                    <p:cond delay="0"/>
                                  </p:stCondLst>
                                  <p:childTnLst>
                                    <p:set>
                                      <p:cBhvr>
                                        <p:cTn id="347" dur="1" fill="hold">
                                          <p:stCondLst>
                                            <p:cond delay="0"/>
                                          </p:stCondLst>
                                        </p:cTn>
                                        <p:tgtEl>
                                          <p:spTgt spid="4"/>
                                        </p:tgtEl>
                                        <p:attrNameLst>
                                          <p:attrName>style.visibility</p:attrName>
                                        </p:attrNameLst>
                                      </p:cBhvr>
                                      <p:to>
                                        <p:strVal val="visible"/>
                                      </p:to>
                                    </p:set>
                                    <p:animEffect transition="in" filter="fade">
                                      <p:cBhvr>
                                        <p:cTn id="348" dur="3000"/>
                                        <p:tgtEl>
                                          <p:spTgt spid="4"/>
                                        </p:tgtEl>
                                      </p:cBhvr>
                                    </p:animEffect>
                                    <p:anim calcmode="lin" valueType="num">
                                      <p:cBhvr>
                                        <p:cTn id="349" dur="3000" fill="hold"/>
                                        <p:tgtEl>
                                          <p:spTgt spid="4"/>
                                        </p:tgtEl>
                                        <p:attrNameLst>
                                          <p:attrName>ppt_x</p:attrName>
                                        </p:attrNameLst>
                                      </p:cBhvr>
                                      <p:tavLst>
                                        <p:tav tm="0">
                                          <p:val>
                                            <p:strVal val="#ppt_x"/>
                                          </p:val>
                                        </p:tav>
                                        <p:tav tm="100000">
                                          <p:val>
                                            <p:strVal val="#ppt_x"/>
                                          </p:val>
                                        </p:tav>
                                      </p:tavLst>
                                    </p:anim>
                                    <p:anim calcmode="lin" valueType="num">
                                      <p:cBhvr>
                                        <p:cTn id="350" dur="3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1"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dpi="0" rotWithShape="1">
            <a:blip r:embed="rId2">
              <a:duotone>
                <a:prstClr val="black"/>
                <a:schemeClr val="accent6">
                  <a:tint val="45000"/>
                  <a:satMod val="400000"/>
                </a:schemeClr>
              </a:duotone>
              <a:lum bright="-30000"/>
            </a:blip>
            <a:srcRect/>
            <a:stretch>
              <a:fillRect/>
            </a:stretch>
          </a:blipFill>
        </p:spPr>
        <p:txBody>
          <a:bodyPr/>
          <a:lstStyle/>
          <a:p>
            <a:endParaRPr lang="es-ES" dirty="0"/>
          </a:p>
        </p:txBody>
      </p:sp>
      <p:pic>
        <p:nvPicPr>
          <p:cNvPr id="4" name="3 Imagen" descr="4fca3cf9.jpg"/>
          <p:cNvPicPr>
            <a:picLocks noChangeAspect="1"/>
          </p:cNvPicPr>
          <p:nvPr/>
        </p:nvPicPr>
        <p:blipFill>
          <a:blip r:embed="rId3"/>
          <a:stretch>
            <a:fillRect/>
          </a:stretch>
        </p:blipFill>
        <p:spPr>
          <a:xfrm>
            <a:off x="0" y="0"/>
            <a:ext cx="9144000" cy="6858000"/>
          </a:xfrm>
          <a:prstGeom prst="rect">
            <a:avLst/>
          </a:prstGeom>
          <a:ln>
            <a:noFill/>
          </a:ln>
          <a:effectLst>
            <a:outerShdw blurRad="292100" dist="139700" dir="2700000" algn="tl" rotWithShape="0">
              <a:srgbClr val="333333">
                <a:alpha val="65000"/>
              </a:srgbClr>
            </a:outerShdw>
          </a:effectLst>
          <a:scene3d>
            <a:camera prst="orthographicFront"/>
            <a:lightRig rig="threePt" dir="t"/>
          </a:scene3d>
          <a:sp3d>
            <a:bevelT prst="angle"/>
          </a:sp3d>
        </p:spPr>
      </p:pic>
      <p:sp>
        <p:nvSpPr>
          <p:cNvPr id="5" name="4 Lágrima"/>
          <p:cNvSpPr/>
          <p:nvPr/>
        </p:nvSpPr>
        <p:spPr>
          <a:xfrm rot="8190950">
            <a:off x="3520806" y="-69638"/>
            <a:ext cx="1415767" cy="1454312"/>
          </a:xfrm>
          <a:prstGeom prst="teardrop">
            <a:avLst/>
          </a:prstGeom>
          <a:gradFill flip="none" rotWithShape="1">
            <a:gsLst>
              <a:gs pos="44000">
                <a:srgbClr val="FF6600">
                  <a:shade val="30000"/>
                  <a:satMod val="115000"/>
                  <a:alpha val="0"/>
                </a:srgbClr>
              </a:gs>
              <a:gs pos="50000">
                <a:srgbClr val="FF6600">
                  <a:shade val="67500"/>
                  <a:satMod val="115000"/>
                </a:srgbClr>
              </a:gs>
              <a:gs pos="100000">
                <a:srgbClr val="FF6600">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19023519">
            <a:off x="3448938" y="3573528"/>
            <a:ext cx="1415767" cy="1454312"/>
          </a:xfrm>
          <a:prstGeom prst="teardrop">
            <a:avLst/>
          </a:prstGeom>
          <a:gradFill flip="none" rotWithShape="1">
            <a:gsLst>
              <a:gs pos="44000">
                <a:srgbClr val="FF6600">
                  <a:shade val="30000"/>
                  <a:satMod val="115000"/>
                  <a:alpha val="0"/>
                </a:srgbClr>
              </a:gs>
              <a:gs pos="50000">
                <a:srgbClr val="FF6600">
                  <a:shade val="67500"/>
                  <a:satMod val="115000"/>
                </a:srgbClr>
              </a:gs>
              <a:gs pos="100000">
                <a:srgbClr val="FF6600">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8190950">
            <a:off x="3520805" y="287576"/>
            <a:ext cx="1415767" cy="1454312"/>
          </a:xfrm>
          <a:prstGeom prst="teardrop">
            <a:avLst/>
          </a:prstGeom>
          <a:gradFill flip="none" rotWithShape="1">
            <a:gsLst>
              <a:gs pos="44000">
                <a:srgbClr val="FF6600">
                  <a:shade val="30000"/>
                  <a:satMod val="115000"/>
                  <a:alpha val="0"/>
                </a:srgbClr>
              </a:gs>
              <a:gs pos="50000">
                <a:srgbClr val="FF6600">
                  <a:shade val="67500"/>
                  <a:satMod val="115000"/>
                </a:srgbClr>
              </a:gs>
              <a:gs pos="100000">
                <a:srgbClr val="FF6600">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9023519">
            <a:off x="3448939" y="4216470"/>
            <a:ext cx="1415767" cy="1454312"/>
          </a:xfrm>
          <a:prstGeom prst="teardrop">
            <a:avLst/>
          </a:prstGeom>
          <a:gradFill flip="none" rotWithShape="1">
            <a:gsLst>
              <a:gs pos="44000">
                <a:srgbClr val="FF6600">
                  <a:shade val="30000"/>
                  <a:satMod val="115000"/>
                  <a:alpha val="0"/>
                </a:srgbClr>
              </a:gs>
              <a:gs pos="50000">
                <a:srgbClr val="FF6600">
                  <a:shade val="67500"/>
                  <a:satMod val="115000"/>
                </a:srgbClr>
              </a:gs>
              <a:gs pos="100000">
                <a:srgbClr val="FF6600">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8190950">
            <a:off x="3520804" y="930494"/>
            <a:ext cx="1415767" cy="1454312"/>
          </a:xfrm>
          <a:prstGeom prst="teardrop">
            <a:avLst/>
          </a:prstGeom>
          <a:gradFill flip="none" rotWithShape="1">
            <a:gsLst>
              <a:gs pos="44000">
                <a:srgbClr val="FF6600">
                  <a:shade val="30000"/>
                  <a:satMod val="115000"/>
                  <a:alpha val="0"/>
                </a:srgbClr>
              </a:gs>
              <a:gs pos="50000">
                <a:srgbClr val="FF6600">
                  <a:shade val="67500"/>
                  <a:satMod val="115000"/>
                </a:srgbClr>
              </a:gs>
              <a:gs pos="100000">
                <a:srgbClr val="FF6600">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9023519">
            <a:off x="3448938" y="4859412"/>
            <a:ext cx="1415767" cy="1454312"/>
          </a:xfrm>
          <a:prstGeom prst="teardrop">
            <a:avLst/>
          </a:prstGeom>
          <a:gradFill flip="none" rotWithShape="1">
            <a:gsLst>
              <a:gs pos="44000">
                <a:srgbClr val="FF6600">
                  <a:shade val="30000"/>
                  <a:satMod val="115000"/>
                  <a:alpha val="0"/>
                </a:srgbClr>
              </a:gs>
              <a:gs pos="50000">
                <a:srgbClr val="FF6600">
                  <a:shade val="67500"/>
                  <a:satMod val="115000"/>
                </a:srgbClr>
              </a:gs>
              <a:gs pos="100000">
                <a:srgbClr val="FF6600">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8190950">
            <a:off x="3520805" y="1501998"/>
            <a:ext cx="1415767" cy="1454312"/>
          </a:xfrm>
          <a:prstGeom prst="teardrop">
            <a:avLst/>
          </a:prstGeom>
          <a:gradFill flip="none" rotWithShape="1">
            <a:gsLst>
              <a:gs pos="44000">
                <a:srgbClr val="FF6600">
                  <a:shade val="30000"/>
                  <a:satMod val="115000"/>
                  <a:alpha val="0"/>
                </a:srgbClr>
              </a:gs>
              <a:gs pos="50000">
                <a:srgbClr val="FF6600">
                  <a:shade val="67500"/>
                  <a:satMod val="115000"/>
                </a:srgbClr>
              </a:gs>
              <a:gs pos="100000">
                <a:srgbClr val="FF6600">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19023519">
            <a:off x="3515662" y="5548860"/>
            <a:ext cx="1322736" cy="1403882"/>
          </a:xfrm>
          <a:prstGeom prst="teardrop">
            <a:avLst>
              <a:gd name="adj" fmla="val 97390"/>
            </a:avLst>
          </a:prstGeom>
          <a:gradFill flip="none" rotWithShape="1">
            <a:gsLst>
              <a:gs pos="44000">
                <a:srgbClr val="FF6600">
                  <a:shade val="30000"/>
                  <a:satMod val="115000"/>
                  <a:alpha val="0"/>
                </a:srgbClr>
              </a:gs>
              <a:gs pos="50000">
                <a:srgbClr val="FF6600">
                  <a:shade val="67500"/>
                  <a:satMod val="115000"/>
                </a:srgbClr>
              </a:gs>
              <a:gs pos="100000">
                <a:srgbClr val="FF6600">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0" y="0"/>
            <a:ext cx="9144000" cy="721521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 presetClass="entr" presetSubtype="1"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2000" fill="hold"/>
                                        <p:tgtEl>
                                          <p:spTgt spid="5"/>
                                        </p:tgtEl>
                                        <p:attrNameLst>
                                          <p:attrName>ppt_x</p:attrName>
                                        </p:attrNameLst>
                                      </p:cBhvr>
                                      <p:tavLst>
                                        <p:tav tm="0">
                                          <p:val>
                                            <p:strVal val="#ppt_x"/>
                                          </p:val>
                                        </p:tav>
                                        <p:tav tm="100000">
                                          <p:val>
                                            <p:strVal val="#ppt_x"/>
                                          </p:val>
                                        </p:tav>
                                      </p:tavLst>
                                    </p:anim>
                                    <p:anim calcmode="lin" valueType="num">
                                      <p:cBhvr additive="base">
                                        <p:cTn id="11" dur="2000" fill="hold"/>
                                        <p:tgtEl>
                                          <p:spTgt spid="5"/>
                                        </p:tgtEl>
                                        <p:attrNameLst>
                                          <p:attrName>ppt_y</p:attrName>
                                        </p:attrNameLst>
                                      </p:cBhvr>
                                      <p:tavLst>
                                        <p:tav tm="0">
                                          <p:val>
                                            <p:strVal val="0-#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2000" fill="hold"/>
                                        <p:tgtEl>
                                          <p:spTgt spid="6"/>
                                        </p:tgtEl>
                                        <p:attrNameLst>
                                          <p:attrName>ppt_x</p:attrName>
                                        </p:attrNameLst>
                                      </p:cBhvr>
                                      <p:tavLst>
                                        <p:tav tm="0">
                                          <p:val>
                                            <p:strVal val="#ppt_x"/>
                                          </p:val>
                                        </p:tav>
                                        <p:tav tm="100000">
                                          <p:val>
                                            <p:strVal val="#ppt_x"/>
                                          </p:val>
                                        </p:tav>
                                      </p:tavLst>
                                    </p:anim>
                                    <p:anim calcmode="lin" valueType="num">
                                      <p:cBhvr additive="base">
                                        <p:cTn id="15" dur="2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1"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2000" fill="hold"/>
                                        <p:tgtEl>
                                          <p:spTgt spid="7"/>
                                        </p:tgtEl>
                                        <p:attrNameLst>
                                          <p:attrName>ppt_x</p:attrName>
                                        </p:attrNameLst>
                                      </p:cBhvr>
                                      <p:tavLst>
                                        <p:tav tm="0">
                                          <p:val>
                                            <p:strVal val="#ppt_x"/>
                                          </p:val>
                                        </p:tav>
                                        <p:tav tm="100000">
                                          <p:val>
                                            <p:strVal val="#ppt_x"/>
                                          </p:val>
                                        </p:tav>
                                      </p:tavLst>
                                    </p:anim>
                                    <p:anim calcmode="lin" valueType="num">
                                      <p:cBhvr additive="base">
                                        <p:cTn id="19" dur="2000" fill="hold"/>
                                        <p:tgtEl>
                                          <p:spTgt spid="7"/>
                                        </p:tgtEl>
                                        <p:attrNameLst>
                                          <p:attrName>ppt_y</p:attrName>
                                        </p:attrNameLst>
                                      </p:cBhvr>
                                      <p:tavLst>
                                        <p:tav tm="0">
                                          <p:val>
                                            <p:strVal val="0-#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2000" fill="hold"/>
                                        <p:tgtEl>
                                          <p:spTgt spid="8"/>
                                        </p:tgtEl>
                                        <p:attrNameLst>
                                          <p:attrName>ppt_x</p:attrName>
                                        </p:attrNameLst>
                                      </p:cBhvr>
                                      <p:tavLst>
                                        <p:tav tm="0">
                                          <p:val>
                                            <p:strVal val="#ppt_x"/>
                                          </p:val>
                                        </p:tav>
                                        <p:tav tm="100000">
                                          <p:val>
                                            <p:strVal val="#ppt_x"/>
                                          </p:val>
                                        </p:tav>
                                      </p:tavLst>
                                    </p:anim>
                                    <p:anim calcmode="lin" valueType="num">
                                      <p:cBhvr additive="base">
                                        <p:cTn id="23" dur="20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1"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2000" fill="hold"/>
                                        <p:tgtEl>
                                          <p:spTgt spid="9"/>
                                        </p:tgtEl>
                                        <p:attrNameLst>
                                          <p:attrName>ppt_x</p:attrName>
                                        </p:attrNameLst>
                                      </p:cBhvr>
                                      <p:tavLst>
                                        <p:tav tm="0">
                                          <p:val>
                                            <p:strVal val="#ppt_x"/>
                                          </p:val>
                                        </p:tav>
                                        <p:tav tm="100000">
                                          <p:val>
                                            <p:strVal val="#ppt_x"/>
                                          </p:val>
                                        </p:tav>
                                      </p:tavLst>
                                    </p:anim>
                                    <p:anim calcmode="lin" valueType="num">
                                      <p:cBhvr additive="base">
                                        <p:cTn id="27" dur="2000" fill="hold"/>
                                        <p:tgtEl>
                                          <p:spTgt spid="9"/>
                                        </p:tgtEl>
                                        <p:attrNameLst>
                                          <p:attrName>ppt_y</p:attrName>
                                        </p:attrNameLst>
                                      </p:cBhvr>
                                      <p:tavLst>
                                        <p:tav tm="0">
                                          <p:val>
                                            <p:strVal val="0-#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2000" fill="hold"/>
                                        <p:tgtEl>
                                          <p:spTgt spid="10"/>
                                        </p:tgtEl>
                                        <p:attrNameLst>
                                          <p:attrName>ppt_x</p:attrName>
                                        </p:attrNameLst>
                                      </p:cBhvr>
                                      <p:tavLst>
                                        <p:tav tm="0">
                                          <p:val>
                                            <p:strVal val="#ppt_x"/>
                                          </p:val>
                                        </p:tav>
                                        <p:tav tm="100000">
                                          <p:val>
                                            <p:strVal val="#ppt_x"/>
                                          </p:val>
                                        </p:tav>
                                      </p:tavLst>
                                    </p:anim>
                                    <p:anim calcmode="lin" valueType="num">
                                      <p:cBhvr additive="base">
                                        <p:cTn id="31" dur="2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1"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2000" fill="hold"/>
                                        <p:tgtEl>
                                          <p:spTgt spid="11"/>
                                        </p:tgtEl>
                                        <p:attrNameLst>
                                          <p:attrName>ppt_x</p:attrName>
                                        </p:attrNameLst>
                                      </p:cBhvr>
                                      <p:tavLst>
                                        <p:tav tm="0">
                                          <p:val>
                                            <p:strVal val="#ppt_x"/>
                                          </p:val>
                                        </p:tav>
                                        <p:tav tm="100000">
                                          <p:val>
                                            <p:strVal val="#ppt_x"/>
                                          </p:val>
                                        </p:tav>
                                      </p:tavLst>
                                    </p:anim>
                                    <p:anim calcmode="lin" valueType="num">
                                      <p:cBhvr additive="base">
                                        <p:cTn id="35" dur="2000" fill="hold"/>
                                        <p:tgtEl>
                                          <p:spTgt spid="11"/>
                                        </p:tgtEl>
                                        <p:attrNameLst>
                                          <p:attrName>ppt_y</p:attrName>
                                        </p:attrNameLst>
                                      </p:cBhvr>
                                      <p:tavLst>
                                        <p:tav tm="0">
                                          <p:val>
                                            <p:strVal val="0-#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2000" fill="hold"/>
                                        <p:tgtEl>
                                          <p:spTgt spid="12"/>
                                        </p:tgtEl>
                                        <p:attrNameLst>
                                          <p:attrName>ppt_x</p:attrName>
                                        </p:attrNameLst>
                                      </p:cBhvr>
                                      <p:tavLst>
                                        <p:tav tm="0">
                                          <p:val>
                                            <p:strVal val="#ppt_x"/>
                                          </p:val>
                                        </p:tav>
                                        <p:tav tm="100000">
                                          <p:val>
                                            <p:strVal val="#ppt_x"/>
                                          </p:val>
                                        </p:tav>
                                      </p:tavLst>
                                    </p:anim>
                                    <p:anim calcmode="lin" valueType="num">
                                      <p:cBhvr additive="base">
                                        <p:cTn id="39" dur="2000" fill="hold"/>
                                        <p:tgtEl>
                                          <p:spTgt spid="12"/>
                                        </p:tgtEl>
                                        <p:attrNameLst>
                                          <p:attrName>ppt_y</p:attrName>
                                        </p:attrNameLst>
                                      </p:cBhvr>
                                      <p:tavLst>
                                        <p:tav tm="0">
                                          <p:val>
                                            <p:strVal val="1+#ppt_h/2"/>
                                          </p:val>
                                        </p:tav>
                                        <p:tav tm="100000">
                                          <p:val>
                                            <p:strVal val="#ppt_y"/>
                                          </p:val>
                                        </p:tav>
                                      </p:tavLst>
                                    </p:anim>
                                  </p:childTnLst>
                                </p:cTn>
                              </p:par>
                              <p:par>
                                <p:cTn id="40" presetID="8" presetClass="emph" presetSubtype="0" fill="hold" grpId="1" nodeType="withEffect">
                                  <p:stCondLst>
                                    <p:cond delay="0"/>
                                  </p:stCondLst>
                                  <p:childTnLst>
                                    <p:animRot by="21600000">
                                      <p:cBhvr>
                                        <p:cTn id="41" dur="2000" fill="hold"/>
                                        <p:tgtEl>
                                          <p:spTgt spid="5"/>
                                        </p:tgtEl>
                                        <p:attrNameLst>
                                          <p:attrName>r</p:attrName>
                                        </p:attrNameLst>
                                      </p:cBhvr>
                                    </p:animRot>
                                  </p:childTnLst>
                                </p:cTn>
                              </p:par>
                              <p:par>
                                <p:cTn id="42" presetID="8" presetClass="emph" presetSubtype="0" fill="hold" grpId="1" nodeType="withEffect">
                                  <p:stCondLst>
                                    <p:cond delay="0"/>
                                  </p:stCondLst>
                                  <p:childTnLst>
                                    <p:animRot by="21600000">
                                      <p:cBhvr>
                                        <p:cTn id="43" dur="2000" fill="hold"/>
                                        <p:tgtEl>
                                          <p:spTgt spid="6"/>
                                        </p:tgtEl>
                                        <p:attrNameLst>
                                          <p:attrName>r</p:attrName>
                                        </p:attrNameLst>
                                      </p:cBhvr>
                                    </p:animRot>
                                  </p:childTnLst>
                                </p:cTn>
                              </p:par>
                              <p:par>
                                <p:cTn id="44" presetID="8" presetClass="emph" presetSubtype="0" fill="hold" grpId="1" nodeType="withEffect">
                                  <p:stCondLst>
                                    <p:cond delay="0"/>
                                  </p:stCondLst>
                                  <p:childTnLst>
                                    <p:animRot by="-21600000">
                                      <p:cBhvr>
                                        <p:cTn id="45" dur="2000" fill="hold"/>
                                        <p:tgtEl>
                                          <p:spTgt spid="7"/>
                                        </p:tgtEl>
                                        <p:attrNameLst>
                                          <p:attrName>r</p:attrName>
                                        </p:attrNameLst>
                                      </p:cBhvr>
                                    </p:animRot>
                                  </p:childTnLst>
                                </p:cTn>
                              </p:par>
                              <p:par>
                                <p:cTn id="46" presetID="8" presetClass="emph" presetSubtype="0" fill="hold" grpId="1" nodeType="withEffect">
                                  <p:stCondLst>
                                    <p:cond delay="0"/>
                                  </p:stCondLst>
                                  <p:childTnLst>
                                    <p:animRot by="-21600000">
                                      <p:cBhvr>
                                        <p:cTn id="47" dur="2000" fill="hold"/>
                                        <p:tgtEl>
                                          <p:spTgt spid="8"/>
                                        </p:tgtEl>
                                        <p:attrNameLst>
                                          <p:attrName>r</p:attrName>
                                        </p:attrNameLst>
                                      </p:cBhvr>
                                    </p:animRot>
                                  </p:childTnLst>
                                </p:cTn>
                              </p:par>
                              <p:par>
                                <p:cTn id="48" presetID="8" presetClass="emph" presetSubtype="0" fill="hold" grpId="1" nodeType="withEffect">
                                  <p:stCondLst>
                                    <p:cond delay="0"/>
                                  </p:stCondLst>
                                  <p:childTnLst>
                                    <p:animRot by="21600000">
                                      <p:cBhvr>
                                        <p:cTn id="49" dur="2000" fill="hold"/>
                                        <p:tgtEl>
                                          <p:spTgt spid="9"/>
                                        </p:tgtEl>
                                        <p:attrNameLst>
                                          <p:attrName>r</p:attrName>
                                        </p:attrNameLst>
                                      </p:cBhvr>
                                    </p:animRot>
                                  </p:childTnLst>
                                </p:cTn>
                              </p:par>
                              <p:par>
                                <p:cTn id="50" presetID="8" presetClass="emph" presetSubtype="0" fill="hold" grpId="1" nodeType="withEffect">
                                  <p:stCondLst>
                                    <p:cond delay="0"/>
                                  </p:stCondLst>
                                  <p:childTnLst>
                                    <p:animRot by="-21600000">
                                      <p:cBhvr>
                                        <p:cTn id="51" dur="2000" fill="hold"/>
                                        <p:tgtEl>
                                          <p:spTgt spid="10"/>
                                        </p:tgtEl>
                                        <p:attrNameLst>
                                          <p:attrName>r</p:attrName>
                                        </p:attrNameLst>
                                      </p:cBhvr>
                                    </p:animRot>
                                  </p:childTnLst>
                                </p:cTn>
                              </p:par>
                              <p:par>
                                <p:cTn id="52" presetID="8" presetClass="emph" presetSubtype="0" fill="hold" grpId="1" nodeType="withEffect">
                                  <p:stCondLst>
                                    <p:cond delay="0"/>
                                  </p:stCondLst>
                                  <p:childTnLst>
                                    <p:animRot by="-21600000">
                                      <p:cBhvr>
                                        <p:cTn id="53" dur="2000" fill="hold"/>
                                        <p:tgtEl>
                                          <p:spTgt spid="11"/>
                                        </p:tgtEl>
                                        <p:attrNameLst>
                                          <p:attrName>r</p:attrName>
                                        </p:attrNameLst>
                                      </p:cBhvr>
                                    </p:animRot>
                                  </p:childTnLst>
                                </p:cTn>
                              </p:par>
                              <p:par>
                                <p:cTn id="54" presetID="8" presetClass="emph" presetSubtype="0" fill="hold" grpId="1" nodeType="withEffect">
                                  <p:stCondLst>
                                    <p:cond delay="0"/>
                                  </p:stCondLst>
                                  <p:childTnLst>
                                    <p:animRot by="21600000">
                                      <p:cBhvr>
                                        <p:cTn id="55" dur="2000" fill="hold"/>
                                        <p:tgtEl>
                                          <p:spTgt spid="12"/>
                                        </p:tgtEl>
                                        <p:attrNameLst>
                                          <p:attrName>r</p:attrName>
                                        </p:attrNameLst>
                                      </p:cBhvr>
                                    </p:animRot>
                                  </p:childTnLst>
                                </p:cTn>
                              </p:par>
                            </p:childTnLst>
                          </p:cTn>
                        </p:par>
                        <p:par>
                          <p:cTn id="56" fill="hold">
                            <p:stCondLst>
                              <p:cond delay="2000"/>
                            </p:stCondLst>
                            <p:childTnLst>
                              <p:par>
                                <p:cTn id="57" presetID="2" presetClass="exit" presetSubtype="4" fill="hold" grpId="2" nodeType="afterEffect">
                                  <p:stCondLst>
                                    <p:cond delay="0"/>
                                  </p:stCondLst>
                                  <p:childTnLst>
                                    <p:anim calcmode="lin" valueType="num">
                                      <p:cBhvr additive="base">
                                        <p:cTn id="58" dur="2000"/>
                                        <p:tgtEl>
                                          <p:spTgt spid="5"/>
                                        </p:tgtEl>
                                        <p:attrNameLst>
                                          <p:attrName>ppt_x</p:attrName>
                                        </p:attrNameLst>
                                      </p:cBhvr>
                                      <p:tavLst>
                                        <p:tav tm="0">
                                          <p:val>
                                            <p:strVal val="ppt_x"/>
                                          </p:val>
                                        </p:tav>
                                        <p:tav tm="100000">
                                          <p:val>
                                            <p:strVal val="ppt_x"/>
                                          </p:val>
                                        </p:tav>
                                      </p:tavLst>
                                    </p:anim>
                                    <p:anim calcmode="lin" valueType="num">
                                      <p:cBhvr additive="base">
                                        <p:cTn id="59" dur="2000"/>
                                        <p:tgtEl>
                                          <p:spTgt spid="5"/>
                                        </p:tgtEl>
                                        <p:attrNameLst>
                                          <p:attrName>ppt_y</p:attrName>
                                        </p:attrNameLst>
                                      </p:cBhvr>
                                      <p:tavLst>
                                        <p:tav tm="0">
                                          <p:val>
                                            <p:strVal val="ppt_y"/>
                                          </p:val>
                                        </p:tav>
                                        <p:tav tm="100000">
                                          <p:val>
                                            <p:strVal val="1+ppt_h/2"/>
                                          </p:val>
                                        </p:tav>
                                      </p:tavLst>
                                    </p:anim>
                                    <p:set>
                                      <p:cBhvr>
                                        <p:cTn id="60" dur="1" fill="hold">
                                          <p:stCondLst>
                                            <p:cond delay="1999"/>
                                          </p:stCondLst>
                                        </p:cTn>
                                        <p:tgtEl>
                                          <p:spTgt spid="5"/>
                                        </p:tgtEl>
                                        <p:attrNameLst>
                                          <p:attrName>style.visibility</p:attrName>
                                        </p:attrNameLst>
                                      </p:cBhvr>
                                      <p:to>
                                        <p:strVal val="hidden"/>
                                      </p:to>
                                    </p:set>
                                  </p:childTnLst>
                                </p:cTn>
                              </p:par>
                              <p:par>
                                <p:cTn id="61" presetID="2" presetClass="exit" presetSubtype="4" fill="hold" grpId="2" nodeType="withEffect">
                                  <p:stCondLst>
                                    <p:cond delay="0"/>
                                  </p:stCondLst>
                                  <p:childTnLst>
                                    <p:anim calcmode="lin" valueType="num">
                                      <p:cBhvr additive="base">
                                        <p:cTn id="62" dur="2000"/>
                                        <p:tgtEl>
                                          <p:spTgt spid="7"/>
                                        </p:tgtEl>
                                        <p:attrNameLst>
                                          <p:attrName>ppt_x</p:attrName>
                                        </p:attrNameLst>
                                      </p:cBhvr>
                                      <p:tavLst>
                                        <p:tav tm="0">
                                          <p:val>
                                            <p:strVal val="ppt_x"/>
                                          </p:val>
                                        </p:tav>
                                        <p:tav tm="100000">
                                          <p:val>
                                            <p:strVal val="ppt_x"/>
                                          </p:val>
                                        </p:tav>
                                      </p:tavLst>
                                    </p:anim>
                                    <p:anim calcmode="lin" valueType="num">
                                      <p:cBhvr additive="base">
                                        <p:cTn id="63" dur="2000"/>
                                        <p:tgtEl>
                                          <p:spTgt spid="7"/>
                                        </p:tgtEl>
                                        <p:attrNameLst>
                                          <p:attrName>ppt_y</p:attrName>
                                        </p:attrNameLst>
                                      </p:cBhvr>
                                      <p:tavLst>
                                        <p:tav tm="0">
                                          <p:val>
                                            <p:strVal val="ppt_y"/>
                                          </p:val>
                                        </p:tav>
                                        <p:tav tm="100000">
                                          <p:val>
                                            <p:strVal val="1+ppt_h/2"/>
                                          </p:val>
                                        </p:tav>
                                      </p:tavLst>
                                    </p:anim>
                                    <p:set>
                                      <p:cBhvr>
                                        <p:cTn id="64" dur="1" fill="hold">
                                          <p:stCondLst>
                                            <p:cond delay="1999"/>
                                          </p:stCondLst>
                                        </p:cTn>
                                        <p:tgtEl>
                                          <p:spTgt spid="7"/>
                                        </p:tgtEl>
                                        <p:attrNameLst>
                                          <p:attrName>style.visibility</p:attrName>
                                        </p:attrNameLst>
                                      </p:cBhvr>
                                      <p:to>
                                        <p:strVal val="hidden"/>
                                      </p:to>
                                    </p:set>
                                  </p:childTnLst>
                                </p:cTn>
                              </p:par>
                              <p:par>
                                <p:cTn id="65" presetID="2" presetClass="exit" presetSubtype="4" fill="hold" grpId="2" nodeType="withEffect">
                                  <p:stCondLst>
                                    <p:cond delay="0"/>
                                  </p:stCondLst>
                                  <p:childTnLst>
                                    <p:anim calcmode="lin" valueType="num">
                                      <p:cBhvr additive="base">
                                        <p:cTn id="66" dur="2000"/>
                                        <p:tgtEl>
                                          <p:spTgt spid="9"/>
                                        </p:tgtEl>
                                        <p:attrNameLst>
                                          <p:attrName>ppt_x</p:attrName>
                                        </p:attrNameLst>
                                      </p:cBhvr>
                                      <p:tavLst>
                                        <p:tav tm="0">
                                          <p:val>
                                            <p:strVal val="ppt_x"/>
                                          </p:val>
                                        </p:tav>
                                        <p:tav tm="100000">
                                          <p:val>
                                            <p:strVal val="ppt_x"/>
                                          </p:val>
                                        </p:tav>
                                      </p:tavLst>
                                    </p:anim>
                                    <p:anim calcmode="lin" valueType="num">
                                      <p:cBhvr additive="base">
                                        <p:cTn id="67" dur="2000"/>
                                        <p:tgtEl>
                                          <p:spTgt spid="9"/>
                                        </p:tgtEl>
                                        <p:attrNameLst>
                                          <p:attrName>ppt_y</p:attrName>
                                        </p:attrNameLst>
                                      </p:cBhvr>
                                      <p:tavLst>
                                        <p:tav tm="0">
                                          <p:val>
                                            <p:strVal val="ppt_y"/>
                                          </p:val>
                                        </p:tav>
                                        <p:tav tm="100000">
                                          <p:val>
                                            <p:strVal val="1+ppt_h/2"/>
                                          </p:val>
                                        </p:tav>
                                      </p:tavLst>
                                    </p:anim>
                                    <p:set>
                                      <p:cBhvr>
                                        <p:cTn id="68" dur="1" fill="hold">
                                          <p:stCondLst>
                                            <p:cond delay="1999"/>
                                          </p:stCondLst>
                                        </p:cTn>
                                        <p:tgtEl>
                                          <p:spTgt spid="9"/>
                                        </p:tgtEl>
                                        <p:attrNameLst>
                                          <p:attrName>style.visibility</p:attrName>
                                        </p:attrNameLst>
                                      </p:cBhvr>
                                      <p:to>
                                        <p:strVal val="hidden"/>
                                      </p:to>
                                    </p:set>
                                  </p:childTnLst>
                                </p:cTn>
                              </p:par>
                              <p:par>
                                <p:cTn id="69" presetID="2" presetClass="exit" presetSubtype="4" fill="hold" grpId="2" nodeType="withEffect">
                                  <p:stCondLst>
                                    <p:cond delay="0"/>
                                  </p:stCondLst>
                                  <p:childTnLst>
                                    <p:anim calcmode="lin" valueType="num">
                                      <p:cBhvr additive="base">
                                        <p:cTn id="70" dur="2000"/>
                                        <p:tgtEl>
                                          <p:spTgt spid="11"/>
                                        </p:tgtEl>
                                        <p:attrNameLst>
                                          <p:attrName>ppt_x</p:attrName>
                                        </p:attrNameLst>
                                      </p:cBhvr>
                                      <p:tavLst>
                                        <p:tav tm="0">
                                          <p:val>
                                            <p:strVal val="ppt_x"/>
                                          </p:val>
                                        </p:tav>
                                        <p:tav tm="100000">
                                          <p:val>
                                            <p:strVal val="ppt_x"/>
                                          </p:val>
                                        </p:tav>
                                      </p:tavLst>
                                    </p:anim>
                                    <p:anim calcmode="lin" valueType="num">
                                      <p:cBhvr additive="base">
                                        <p:cTn id="71" dur="2000"/>
                                        <p:tgtEl>
                                          <p:spTgt spid="11"/>
                                        </p:tgtEl>
                                        <p:attrNameLst>
                                          <p:attrName>ppt_y</p:attrName>
                                        </p:attrNameLst>
                                      </p:cBhvr>
                                      <p:tavLst>
                                        <p:tav tm="0">
                                          <p:val>
                                            <p:strVal val="ppt_y"/>
                                          </p:val>
                                        </p:tav>
                                        <p:tav tm="100000">
                                          <p:val>
                                            <p:strVal val="1+ppt_h/2"/>
                                          </p:val>
                                        </p:tav>
                                      </p:tavLst>
                                    </p:anim>
                                    <p:set>
                                      <p:cBhvr>
                                        <p:cTn id="72" dur="1" fill="hold">
                                          <p:stCondLst>
                                            <p:cond delay="1999"/>
                                          </p:stCondLst>
                                        </p:cTn>
                                        <p:tgtEl>
                                          <p:spTgt spid="11"/>
                                        </p:tgtEl>
                                        <p:attrNameLst>
                                          <p:attrName>style.visibility</p:attrName>
                                        </p:attrNameLst>
                                      </p:cBhvr>
                                      <p:to>
                                        <p:strVal val="hidden"/>
                                      </p:to>
                                    </p:set>
                                  </p:childTnLst>
                                </p:cTn>
                              </p:par>
                              <p:par>
                                <p:cTn id="73" presetID="2" presetClass="exit" presetSubtype="1" fill="hold" grpId="2" nodeType="withEffect">
                                  <p:stCondLst>
                                    <p:cond delay="0"/>
                                  </p:stCondLst>
                                  <p:childTnLst>
                                    <p:anim calcmode="lin" valueType="num">
                                      <p:cBhvr additive="base">
                                        <p:cTn id="74" dur="2000"/>
                                        <p:tgtEl>
                                          <p:spTgt spid="6"/>
                                        </p:tgtEl>
                                        <p:attrNameLst>
                                          <p:attrName>ppt_x</p:attrName>
                                        </p:attrNameLst>
                                      </p:cBhvr>
                                      <p:tavLst>
                                        <p:tav tm="0">
                                          <p:val>
                                            <p:strVal val="ppt_x"/>
                                          </p:val>
                                        </p:tav>
                                        <p:tav tm="100000">
                                          <p:val>
                                            <p:strVal val="ppt_x"/>
                                          </p:val>
                                        </p:tav>
                                      </p:tavLst>
                                    </p:anim>
                                    <p:anim calcmode="lin" valueType="num">
                                      <p:cBhvr additive="base">
                                        <p:cTn id="75" dur="2000"/>
                                        <p:tgtEl>
                                          <p:spTgt spid="6"/>
                                        </p:tgtEl>
                                        <p:attrNameLst>
                                          <p:attrName>ppt_y</p:attrName>
                                        </p:attrNameLst>
                                      </p:cBhvr>
                                      <p:tavLst>
                                        <p:tav tm="0">
                                          <p:val>
                                            <p:strVal val="ppt_y"/>
                                          </p:val>
                                        </p:tav>
                                        <p:tav tm="100000">
                                          <p:val>
                                            <p:strVal val="0-ppt_h/2"/>
                                          </p:val>
                                        </p:tav>
                                      </p:tavLst>
                                    </p:anim>
                                    <p:set>
                                      <p:cBhvr>
                                        <p:cTn id="76" dur="1" fill="hold">
                                          <p:stCondLst>
                                            <p:cond delay="1999"/>
                                          </p:stCondLst>
                                        </p:cTn>
                                        <p:tgtEl>
                                          <p:spTgt spid="6"/>
                                        </p:tgtEl>
                                        <p:attrNameLst>
                                          <p:attrName>style.visibility</p:attrName>
                                        </p:attrNameLst>
                                      </p:cBhvr>
                                      <p:to>
                                        <p:strVal val="hidden"/>
                                      </p:to>
                                    </p:set>
                                  </p:childTnLst>
                                </p:cTn>
                              </p:par>
                              <p:par>
                                <p:cTn id="77" presetID="2" presetClass="exit" presetSubtype="1" fill="hold" grpId="2" nodeType="withEffect">
                                  <p:stCondLst>
                                    <p:cond delay="0"/>
                                  </p:stCondLst>
                                  <p:childTnLst>
                                    <p:anim calcmode="lin" valueType="num">
                                      <p:cBhvr additive="base">
                                        <p:cTn id="78" dur="2000"/>
                                        <p:tgtEl>
                                          <p:spTgt spid="8"/>
                                        </p:tgtEl>
                                        <p:attrNameLst>
                                          <p:attrName>ppt_x</p:attrName>
                                        </p:attrNameLst>
                                      </p:cBhvr>
                                      <p:tavLst>
                                        <p:tav tm="0">
                                          <p:val>
                                            <p:strVal val="ppt_x"/>
                                          </p:val>
                                        </p:tav>
                                        <p:tav tm="100000">
                                          <p:val>
                                            <p:strVal val="ppt_x"/>
                                          </p:val>
                                        </p:tav>
                                      </p:tavLst>
                                    </p:anim>
                                    <p:anim calcmode="lin" valueType="num">
                                      <p:cBhvr additive="base">
                                        <p:cTn id="79" dur="2000"/>
                                        <p:tgtEl>
                                          <p:spTgt spid="8"/>
                                        </p:tgtEl>
                                        <p:attrNameLst>
                                          <p:attrName>ppt_y</p:attrName>
                                        </p:attrNameLst>
                                      </p:cBhvr>
                                      <p:tavLst>
                                        <p:tav tm="0">
                                          <p:val>
                                            <p:strVal val="ppt_y"/>
                                          </p:val>
                                        </p:tav>
                                        <p:tav tm="100000">
                                          <p:val>
                                            <p:strVal val="0-ppt_h/2"/>
                                          </p:val>
                                        </p:tav>
                                      </p:tavLst>
                                    </p:anim>
                                    <p:set>
                                      <p:cBhvr>
                                        <p:cTn id="80" dur="1" fill="hold">
                                          <p:stCondLst>
                                            <p:cond delay="1999"/>
                                          </p:stCondLst>
                                        </p:cTn>
                                        <p:tgtEl>
                                          <p:spTgt spid="8"/>
                                        </p:tgtEl>
                                        <p:attrNameLst>
                                          <p:attrName>style.visibility</p:attrName>
                                        </p:attrNameLst>
                                      </p:cBhvr>
                                      <p:to>
                                        <p:strVal val="hidden"/>
                                      </p:to>
                                    </p:set>
                                  </p:childTnLst>
                                </p:cTn>
                              </p:par>
                              <p:par>
                                <p:cTn id="81" presetID="2" presetClass="exit" presetSubtype="1" fill="hold" grpId="2" nodeType="withEffect">
                                  <p:stCondLst>
                                    <p:cond delay="0"/>
                                  </p:stCondLst>
                                  <p:childTnLst>
                                    <p:anim calcmode="lin" valueType="num">
                                      <p:cBhvr additive="base">
                                        <p:cTn id="82" dur="2000"/>
                                        <p:tgtEl>
                                          <p:spTgt spid="10"/>
                                        </p:tgtEl>
                                        <p:attrNameLst>
                                          <p:attrName>ppt_x</p:attrName>
                                        </p:attrNameLst>
                                      </p:cBhvr>
                                      <p:tavLst>
                                        <p:tav tm="0">
                                          <p:val>
                                            <p:strVal val="ppt_x"/>
                                          </p:val>
                                        </p:tav>
                                        <p:tav tm="100000">
                                          <p:val>
                                            <p:strVal val="ppt_x"/>
                                          </p:val>
                                        </p:tav>
                                      </p:tavLst>
                                    </p:anim>
                                    <p:anim calcmode="lin" valueType="num">
                                      <p:cBhvr additive="base">
                                        <p:cTn id="83" dur="2000"/>
                                        <p:tgtEl>
                                          <p:spTgt spid="10"/>
                                        </p:tgtEl>
                                        <p:attrNameLst>
                                          <p:attrName>ppt_y</p:attrName>
                                        </p:attrNameLst>
                                      </p:cBhvr>
                                      <p:tavLst>
                                        <p:tav tm="0">
                                          <p:val>
                                            <p:strVal val="ppt_y"/>
                                          </p:val>
                                        </p:tav>
                                        <p:tav tm="100000">
                                          <p:val>
                                            <p:strVal val="0-ppt_h/2"/>
                                          </p:val>
                                        </p:tav>
                                      </p:tavLst>
                                    </p:anim>
                                    <p:set>
                                      <p:cBhvr>
                                        <p:cTn id="84" dur="1" fill="hold">
                                          <p:stCondLst>
                                            <p:cond delay="1999"/>
                                          </p:stCondLst>
                                        </p:cTn>
                                        <p:tgtEl>
                                          <p:spTgt spid="10"/>
                                        </p:tgtEl>
                                        <p:attrNameLst>
                                          <p:attrName>style.visibility</p:attrName>
                                        </p:attrNameLst>
                                      </p:cBhvr>
                                      <p:to>
                                        <p:strVal val="hidden"/>
                                      </p:to>
                                    </p:set>
                                  </p:childTnLst>
                                </p:cTn>
                              </p:par>
                              <p:par>
                                <p:cTn id="85" presetID="2" presetClass="exit" presetSubtype="1" fill="hold" grpId="2" nodeType="withEffect">
                                  <p:stCondLst>
                                    <p:cond delay="0"/>
                                  </p:stCondLst>
                                  <p:childTnLst>
                                    <p:anim calcmode="lin" valueType="num">
                                      <p:cBhvr additive="base">
                                        <p:cTn id="86" dur="2000"/>
                                        <p:tgtEl>
                                          <p:spTgt spid="12"/>
                                        </p:tgtEl>
                                        <p:attrNameLst>
                                          <p:attrName>ppt_x</p:attrName>
                                        </p:attrNameLst>
                                      </p:cBhvr>
                                      <p:tavLst>
                                        <p:tav tm="0">
                                          <p:val>
                                            <p:strVal val="ppt_x"/>
                                          </p:val>
                                        </p:tav>
                                        <p:tav tm="100000">
                                          <p:val>
                                            <p:strVal val="ppt_x"/>
                                          </p:val>
                                        </p:tav>
                                      </p:tavLst>
                                    </p:anim>
                                    <p:anim calcmode="lin" valueType="num">
                                      <p:cBhvr additive="base">
                                        <p:cTn id="87" dur="2000"/>
                                        <p:tgtEl>
                                          <p:spTgt spid="12"/>
                                        </p:tgtEl>
                                        <p:attrNameLst>
                                          <p:attrName>ppt_y</p:attrName>
                                        </p:attrNameLst>
                                      </p:cBhvr>
                                      <p:tavLst>
                                        <p:tav tm="0">
                                          <p:val>
                                            <p:strVal val="ppt_y"/>
                                          </p:val>
                                        </p:tav>
                                        <p:tav tm="100000">
                                          <p:val>
                                            <p:strVal val="0-ppt_h/2"/>
                                          </p:val>
                                        </p:tav>
                                      </p:tavLst>
                                    </p:anim>
                                    <p:set>
                                      <p:cBhvr>
                                        <p:cTn id="88" dur="1" fill="hold">
                                          <p:stCondLst>
                                            <p:cond delay="1999"/>
                                          </p:stCondLst>
                                        </p:cTn>
                                        <p:tgtEl>
                                          <p:spTgt spid="12"/>
                                        </p:tgtEl>
                                        <p:attrNameLst>
                                          <p:attrName>style.visibility</p:attrName>
                                        </p:attrNameLst>
                                      </p:cBhvr>
                                      <p:to>
                                        <p:strVal val="hidden"/>
                                      </p:to>
                                    </p:set>
                                  </p:childTnLst>
                                </p:cTn>
                              </p:par>
                              <p:par>
                                <p:cTn id="89" presetID="23" presetClass="entr" presetSubtype="272" fill="hold" nodeType="withEffect">
                                  <p:stCondLst>
                                    <p:cond delay="0"/>
                                  </p:stCondLst>
                                  <p:childTnLst>
                                    <p:set>
                                      <p:cBhvr>
                                        <p:cTn id="90" dur="1" fill="hold">
                                          <p:stCondLst>
                                            <p:cond delay="0"/>
                                          </p:stCondLst>
                                        </p:cTn>
                                        <p:tgtEl>
                                          <p:spTgt spid="4"/>
                                        </p:tgtEl>
                                        <p:attrNameLst>
                                          <p:attrName>style.visibility</p:attrName>
                                        </p:attrNameLst>
                                      </p:cBhvr>
                                      <p:to>
                                        <p:strVal val="visible"/>
                                      </p:to>
                                    </p:set>
                                    <p:anim calcmode="lin" valueType="num">
                                      <p:cBhvr>
                                        <p:cTn id="91" dur="2000" fill="hold"/>
                                        <p:tgtEl>
                                          <p:spTgt spid="4"/>
                                        </p:tgtEl>
                                        <p:attrNameLst>
                                          <p:attrName>ppt_w</p:attrName>
                                        </p:attrNameLst>
                                      </p:cBhvr>
                                      <p:tavLst>
                                        <p:tav tm="0">
                                          <p:val>
                                            <p:strVal val="2/3*#ppt_w"/>
                                          </p:val>
                                        </p:tav>
                                        <p:tav tm="100000">
                                          <p:val>
                                            <p:strVal val="#ppt_w"/>
                                          </p:val>
                                        </p:tav>
                                      </p:tavLst>
                                    </p:anim>
                                    <p:anim calcmode="lin" valueType="num">
                                      <p:cBhvr>
                                        <p:cTn id="92" dur="2000" fill="hold"/>
                                        <p:tgtEl>
                                          <p:spTgt spid="4"/>
                                        </p:tgtEl>
                                        <p:attrNameLst>
                                          <p:attrName>ppt_h</p:attrName>
                                        </p:attrNameLst>
                                      </p:cBhvr>
                                      <p:tavLst>
                                        <p:tav tm="0">
                                          <p:val>
                                            <p:strVal val="2/3*#ppt_h"/>
                                          </p:val>
                                        </p:tav>
                                        <p:tav tm="100000">
                                          <p:val>
                                            <p:strVal val="#ppt_h"/>
                                          </p:val>
                                        </p:tav>
                                      </p:tavLst>
                                    </p:anim>
                                  </p:childTnLst>
                                </p:cTn>
                              </p:par>
                              <p:par>
                                <p:cTn id="93" presetID="16" presetClass="entr" presetSubtype="42" fill="hold" nodeType="withEffect">
                                  <p:stCondLst>
                                    <p:cond delay="0"/>
                                  </p:stCondLst>
                                  <p:childTnLst>
                                    <p:set>
                                      <p:cBhvr>
                                        <p:cTn id="94" dur="1" fill="hold">
                                          <p:stCondLst>
                                            <p:cond delay="0"/>
                                          </p:stCondLst>
                                        </p:cTn>
                                        <p:tgtEl>
                                          <p:spTgt spid="4"/>
                                        </p:tgtEl>
                                        <p:attrNameLst>
                                          <p:attrName>style.visibility</p:attrName>
                                        </p:attrNameLst>
                                      </p:cBhvr>
                                      <p:to>
                                        <p:strVal val="visible"/>
                                      </p:to>
                                    </p:set>
                                    <p:animEffect transition="in" filter="barn(outHorizontal)">
                                      <p:cBhvr>
                                        <p:cTn id="9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a:blip r:embed="rId2">
              <a:duotone>
                <a:prstClr val="black"/>
                <a:srgbClr val="00B050">
                  <a:tint val="45000"/>
                  <a:satMod val="400000"/>
                </a:srgbClr>
              </a:duotone>
              <a:lum bright="-30000"/>
            </a:blip>
            <a:stretch>
              <a:fillRect/>
            </a:stretch>
          </a:blipFill>
          <a:scene3d>
            <a:camera prst="orthographicFront"/>
            <a:lightRig rig="threePt" dir="t"/>
          </a:scene3d>
          <a:sp3d>
            <a:bevelT prst="angle"/>
          </a:sp3d>
        </p:spPr>
        <p:txBody>
          <a:bodyPr/>
          <a:lstStyle/>
          <a:p>
            <a:endParaRPr lang="es-ES" dirty="0"/>
          </a:p>
        </p:txBody>
      </p:sp>
      <p:pic>
        <p:nvPicPr>
          <p:cNvPr id="4" name="3 Imagen" descr="5a5ec267295c.jpg"/>
          <p:cNvPicPr>
            <a:picLocks noChangeAspect="1"/>
          </p:cNvPicPr>
          <p:nvPr/>
        </p:nvPicPr>
        <p:blipFill>
          <a:blip r:embed="rId3"/>
          <a:stretch>
            <a:fillRect/>
          </a:stretch>
        </p:blipFill>
        <p:spPr>
          <a:xfrm>
            <a:off x="0" y="0"/>
            <a:ext cx="9144000" cy="6858000"/>
          </a:xfrm>
          <a:prstGeom prst="rect">
            <a:avLst/>
          </a:prstGeom>
          <a:ln>
            <a:noFill/>
          </a:ln>
          <a:effectLst>
            <a:outerShdw blurRad="292100" dist="139700" dir="2700000" algn="tl" rotWithShape="0">
              <a:srgbClr val="333333">
                <a:alpha val="65000"/>
              </a:srgbClr>
            </a:outerShdw>
          </a:effectLst>
        </p:spPr>
      </p:pic>
      <p:sp>
        <p:nvSpPr>
          <p:cNvPr id="5" name="4 Rectángulo"/>
          <p:cNvSpPr/>
          <p:nvPr/>
        </p:nvSpPr>
        <p:spPr>
          <a:xfrm>
            <a:off x="571472" y="2000240"/>
            <a:ext cx="285752" cy="1000132"/>
          </a:xfrm>
          <a:prstGeom prst="rect">
            <a:avLst/>
          </a:prstGeom>
          <a:solidFill>
            <a:srgbClr val="C0000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928662" y="2000240"/>
            <a:ext cx="285752" cy="1000132"/>
          </a:xfrm>
          <a:prstGeom prst="rect">
            <a:avLst/>
          </a:prstGeom>
          <a:solidFill>
            <a:srgbClr val="C0000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1357290" y="2000240"/>
            <a:ext cx="285752" cy="1000132"/>
          </a:xfrm>
          <a:prstGeom prst="rect">
            <a:avLst/>
          </a:prstGeom>
          <a:solidFill>
            <a:srgbClr val="C0000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1714480" y="2000240"/>
            <a:ext cx="285752" cy="1000132"/>
          </a:xfrm>
          <a:prstGeom prst="rect">
            <a:avLst/>
          </a:prstGeom>
          <a:solidFill>
            <a:srgbClr val="C0000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2071670" y="2000240"/>
            <a:ext cx="285752" cy="1000132"/>
          </a:xfrm>
          <a:prstGeom prst="rect">
            <a:avLst/>
          </a:prstGeom>
          <a:solidFill>
            <a:srgbClr val="C0000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2428860" y="2000240"/>
            <a:ext cx="285752" cy="1000132"/>
          </a:xfrm>
          <a:prstGeom prst="rect">
            <a:avLst/>
          </a:prstGeom>
          <a:solidFill>
            <a:srgbClr val="C0000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2857488" y="2000240"/>
            <a:ext cx="285752" cy="1000132"/>
          </a:xfrm>
          <a:prstGeom prst="rect">
            <a:avLst/>
          </a:prstGeom>
          <a:solidFill>
            <a:srgbClr val="C0000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3214678" y="2000240"/>
            <a:ext cx="285752" cy="1000132"/>
          </a:xfrm>
          <a:prstGeom prst="rect">
            <a:avLst/>
          </a:prstGeom>
          <a:solidFill>
            <a:srgbClr val="C0000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3500430" y="2000240"/>
            <a:ext cx="285752" cy="1000132"/>
          </a:xfrm>
          <a:prstGeom prst="rect">
            <a:avLst/>
          </a:prstGeom>
          <a:solidFill>
            <a:srgbClr val="C0000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3857620" y="2000240"/>
            <a:ext cx="285752" cy="1000132"/>
          </a:xfrm>
          <a:prstGeom prst="rect">
            <a:avLst/>
          </a:prstGeom>
          <a:solidFill>
            <a:srgbClr val="C0000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4286248" y="2000240"/>
            <a:ext cx="285752" cy="1000132"/>
          </a:xfrm>
          <a:prstGeom prst="rect">
            <a:avLst/>
          </a:prstGeom>
          <a:solidFill>
            <a:srgbClr val="C0000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4643438" y="2000240"/>
            <a:ext cx="285752" cy="1000132"/>
          </a:xfrm>
          <a:prstGeom prst="rect">
            <a:avLst/>
          </a:prstGeom>
          <a:solidFill>
            <a:srgbClr val="C0000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5000628" y="2000240"/>
            <a:ext cx="285752" cy="1000132"/>
          </a:xfrm>
          <a:prstGeom prst="rect">
            <a:avLst/>
          </a:prstGeom>
          <a:solidFill>
            <a:srgbClr val="C0000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5357818" y="2000240"/>
            <a:ext cx="285752" cy="1000132"/>
          </a:xfrm>
          <a:prstGeom prst="rect">
            <a:avLst/>
          </a:prstGeom>
          <a:solidFill>
            <a:srgbClr val="C0000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5786446" y="2000240"/>
            <a:ext cx="285752" cy="1000132"/>
          </a:xfrm>
          <a:prstGeom prst="rect">
            <a:avLst/>
          </a:prstGeom>
          <a:solidFill>
            <a:srgbClr val="C0000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6143636" y="2000240"/>
            <a:ext cx="285752" cy="1000132"/>
          </a:xfrm>
          <a:prstGeom prst="rect">
            <a:avLst/>
          </a:prstGeom>
          <a:solidFill>
            <a:srgbClr val="C0000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6500826" y="2000240"/>
            <a:ext cx="285752" cy="1000132"/>
          </a:xfrm>
          <a:prstGeom prst="rect">
            <a:avLst/>
          </a:prstGeom>
          <a:solidFill>
            <a:srgbClr val="C0000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6858016" y="2000240"/>
            <a:ext cx="285752" cy="1000132"/>
          </a:xfrm>
          <a:prstGeom prst="rect">
            <a:avLst/>
          </a:prstGeom>
          <a:solidFill>
            <a:srgbClr val="C0000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7286644" y="2000240"/>
            <a:ext cx="285752" cy="1000132"/>
          </a:xfrm>
          <a:prstGeom prst="rect">
            <a:avLst/>
          </a:prstGeom>
          <a:solidFill>
            <a:srgbClr val="C0000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7643834" y="2000240"/>
            <a:ext cx="285752" cy="1000132"/>
          </a:xfrm>
          <a:prstGeom prst="rect">
            <a:avLst/>
          </a:prstGeom>
          <a:solidFill>
            <a:srgbClr val="C0000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8001024" y="2000240"/>
            <a:ext cx="285752" cy="1000132"/>
          </a:xfrm>
          <a:prstGeom prst="rect">
            <a:avLst/>
          </a:prstGeom>
          <a:solidFill>
            <a:srgbClr val="C0000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8358214" y="2000240"/>
            <a:ext cx="285752" cy="1000132"/>
          </a:xfrm>
          <a:prstGeom prst="rect">
            <a:avLst/>
          </a:prstGeom>
          <a:solidFill>
            <a:srgbClr val="C0000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8786842" y="2000240"/>
            <a:ext cx="285752" cy="1000132"/>
          </a:xfrm>
          <a:prstGeom prst="rect">
            <a:avLst/>
          </a:prstGeom>
          <a:solidFill>
            <a:srgbClr val="C0000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214282" y="2000240"/>
            <a:ext cx="285752" cy="1000132"/>
          </a:xfrm>
          <a:prstGeom prst="rect">
            <a:avLst/>
          </a:prstGeom>
          <a:solidFill>
            <a:srgbClr val="C0000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642878" y="3429000"/>
            <a:ext cx="285752" cy="1000132"/>
          </a:xfrm>
          <a:prstGeom prst="rect">
            <a:avLst/>
          </a:prstGeom>
          <a:solidFill>
            <a:srgbClr val="C0000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1000068" y="3429000"/>
            <a:ext cx="285752" cy="1000132"/>
          </a:xfrm>
          <a:prstGeom prst="rect">
            <a:avLst/>
          </a:prstGeom>
          <a:solidFill>
            <a:srgbClr val="C0000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a:off x="1428696" y="3429000"/>
            <a:ext cx="285752" cy="1000132"/>
          </a:xfrm>
          <a:prstGeom prst="rect">
            <a:avLst/>
          </a:prstGeom>
          <a:solidFill>
            <a:srgbClr val="C0000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a:off x="1785886" y="3429000"/>
            <a:ext cx="285752" cy="1000132"/>
          </a:xfrm>
          <a:prstGeom prst="rect">
            <a:avLst/>
          </a:prstGeom>
          <a:solidFill>
            <a:srgbClr val="C0000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a:off x="2143076" y="3429000"/>
            <a:ext cx="285752" cy="1000132"/>
          </a:xfrm>
          <a:prstGeom prst="rect">
            <a:avLst/>
          </a:prstGeom>
          <a:solidFill>
            <a:srgbClr val="C0000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a:off x="2500266" y="3429000"/>
            <a:ext cx="285752" cy="1000132"/>
          </a:xfrm>
          <a:prstGeom prst="rect">
            <a:avLst/>
          </a:prstGeom>
          <a:solidFill>
            <a:srgbClr val="C0000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a:off x="2928894" y="3429000"/>
            <a:ext cx="285752" cy="1000132"/>
          </a:xfrm>
          <a:prstGeom prst="rect">
            <a:avLst/>
          </a:prstGeom>
          <a:solidFill>
            <a:srgbClr val="C0000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a:off x="3286084" y="3429000"/>
            <a:ext cx="285752" cy="1000132"/>
          </a:xfrm>
          <a:prstGeom prst="rect">
            <a:avLst/>
          </a:prstGeom>
          <a:solidFill>
            <a:srgbClr val="C0000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3571836" y="3429000"/>
            <a:ext cx="285752" cy="1000132"/>
          </a:xfrm>
          <a:prstGeom prst="rect">
            <a:avLst/>
          </a:prstGeom>
          <a:solidFill>
            <a:srgbClr val="C0000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a:off x="3929026" y="3429000"/>
            <a:ext cx="285752" cy="1000132"/>
          </a:xfrm>
          <a:prstGeom prst="rect">
            <a:avLst/>
          </a:prstGeom>
          <a:solidFill>
            <a:srgbClr val="C0000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a:off x="4357654" y="3429000"/>
            <a:ext cx="285752" cy="1000132"/>
          </a:xfrm>
          <a:prstGeom prst="rect">
            <a:avLst/>
          </a:prstGeom>
          <a:solidFill>
            <a:srgbClr val="C0000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a:off x="4714844" y="3429000"/>
            <a:ext cx="285752" cy="1000132"/>
          </a:xfrm>
          <a:prstGeom prst="rect">
            <a:avLst/>
          </a:prstGeom>
          <a:solidFill>
            <a:srgbClr val="C0000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a:off x="5072034" y="3429000"/>
            <a:ext cx="285752" cy="1000132"/>
          </a:xfrm>
          <a:prstGeom prst="rect">
            <a:avLst/>
          </a:prstGeom>
          <a:solidFill>
            <a:srgbClr val="C0000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a:off x="5429224" y="3429000"/>
            <a:ext cx="285752" cy="1000132"/>
          </a:xfrm>
          <a:prstGeom prst="rect">
            <a:avLst/>
          </a:prstGeom>
          <a:solidFill>
            <a:srgbClr val="C0000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a:off x="5857852" y="3429000"/>
            <a:ext cx="285752" cy="1000132"/>
          </a:xfrm>
          <a:prstGeom prst="rect">
            <a:avLst/>
          </a:prstGeom>
          <a:solidFill>
            <a:srgbClr val="C0000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a:off x="6215042" y="3429000"/>
            <a:ext cx="285752" cy="1000132"/>
          </a:xfrm>
          <a:prstGeom prst="rect">
            <a:avLst/>
          </a:prstGeom>
          <a:solidFill>
            <a:srgbClr val="C0000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a:off x="6572232" y="3429000"/>
            <a:ext cx="285752" cy="1000132"/>
          </a:xfrm>
          <a:prstGeom prst="rect">
            <a:avLst/>
          </a:prstGeom>
          <a:solidFill>
            <a:srgbClr val="C0000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a:off x="6929422" y="3429000"/>
            <a:ext cx="285752" cy="1000132"/>
          </a:xfrm>
          <a:prstGeom prst="rect">
            <a:avLst/>
          </a:prstGeom>
          <a:solidFill>
            <a:srgbClr val="C0000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a:off x="7358050" y="3429000"/>
            <a:ext cx="285752" cy="1000132"/>
          </a:xfrm>
          <a:prstGeom prst="rect">
            <a:avLst/>
          </a:prstGeom>
          <a:solidFill>
            <a:srgbClr val="C0000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a:off x="7715240" y="3429000"/>
            <a:ext cx="285752" cy="1000132"/>
          </a:xfrm>
          <a:prstGeom prst="rect">
            <a:avLst/>
          </a:prstGeom>
          <a:solidFill>
            <a:srgbClr val="C0000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a:off x="8072430" y="3429000"/>
            <a:ext cx="285752" cy="1000132"/>
          </a:xfrm>
          <a:prstGeom prst="rect">
            <a:avLst/>
          </a:prstGeom>
          <a:solidFill>
            <a:srgbClr val="C0000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a:off x="8429620" y="3429000"/>
            <a:ext cx="285752" cy="1000132"/>
          </a:xfrm>
          <a:prstGeom prst="rect">
            <a:avLst/>
          </a:prstGeom>
          <a:solidFill>
            <a:srgbClr val="C0000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a:off x="8858248" y="3429000"/>
            <a:ext cx="285752" cy="1000132"/>
          </a:xfrm>
          <a:prstGeom prst="rect">
            <a:avLst/>
          </a:prstGeom>
          <a:solidFill>
            <a:srgbClr val="C0000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a:off x="285688" y="3429000"/>
            <a:ext cx="285752" cy="1000132"/>
          </a:xfrm>
          <a:prstGeom prst="rect">
            <a:avLst/>
          </a:prstGeom>
          <a:solidFill>
            <a:srgbClr val="C0000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53"/>
                                        </p:tgtEl>
                                        <p:attrNameLst>
                                          <p:attrName>style.opacity</p:attrName>
                                        </p:attrNameLst>
                                      </p:cBhvr>
                                      <p:to>
                                        <p:strVal val="0"/>
                                      </p:to>
                                    </p:set>
                                    <p:animEffect filter="image" prLst="opacity: 0">
                                      <p:cBhvr rctx="IE">
                                        <p:cTn id="7" dur="indefinite"/>
                                        <p:tgtEl>
                                          <p:spTgt spid="53"/>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plus(in)">
                                      <p:cBhvr>
                                        <p:cTn id="10" dur="3000"/>
                                        <p:tgtEl>
                                          <p:spTgt spid="5"/>
                                        </p:tgtEl>
                                      </p:cBhvr>
                                    </p:animEffect>
                                  </p:childTnLst>
                                </p:cTn>
                              </p:par>
                              <p:par>
                                <p:cTn id="11" presetID="8" presetClass="emph" presetSubtype="0" fill="hold" grpId="1" nodeType="withEffect">
                                  <p:stCondLst>
                                    <p:cond delay="0"/>
                                  </p:stCondLst>
                                  <p:childTnLst>
                                    <p:animRot by="21600000">
                                      <p:cBhvr>
                                        <p:cTn id="12" dur="3000" fill="hold"/>
                                        <p:tgtEl>
                                          <p:spTgt spid="5"/>
                                        </p:tgtEl>
                                        <p:attrNameLst>
                                          <p:attrName>r</p:attrName>
                                        </p:attrNameLst>
                                      </p:cBhvr>
                                    </p:animRot>
                                  </p:childTnLst>
                                </p:cTn>
                              </p:par>
                              <p:par>
                                <p:cTn id="13" presetID="13" presetClass="entr" presetSubtype="16"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plus(in)">
                                      <p:cBhvr>
                                        <p:cTn id="15" dur="3000"/>
                                        <p:tgtEl>
                                          <p:spTgt spid="6"/>
                                        </p:tgtEl>
                                      </p:cBhvr>
                                    </p:animEffect>
                                  </p:childTnLst>
                                </p:cTn>
                              </p:par>
                              <p:par>
                                <p:cTn id="16" presetID="8" presetClass="emph" presetSubtype="0" fill="hold" grpId="1" nodeType="withEffect">
                                  <p:stCondLst>
                                    <p:cond delay="0"/>
                                  </p:stCondLst>
                                  <p:childTnLst>
                                    <p:animRot by="21600000">
                                      <p:cBhvr>
                                        <p:cTn id="17" dur="3000" fill="hold"/>
                                        <p:tgtEl>
                                          <p:spTgt spid="6"/>
                                        </p:tgtEl>
                                        <p:attrNameLst>
                                          <p:attrName>r</p:attrName>
                                        </p:attrNameLst>
                                      </p:cBhvr>
                                    </p:animRot>
                                  </p:childTnLst>
                                </p:cTn>
                              </p:par>
                              <p:par>
                                <p:cTn id="18" presetID="13" presetClass="entr" presetSubtype="16" fill="hold" grpId="0" nodeType="with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plus(in)">
                                      <p:cBhvr>
                                        <p:cTn id="20" dur="3000"/>
                                        <p:tgtEl>
                                          <p:spTgt spid="7"/>
                                        </p:tgtEl>
                                      </p:cBhvr>
                                    </p:animEffect>
                                  </p:childTnLst>
                                </p:cTn>
                              </p:par>
                              <p:par>
                                <p:cTn id="21" presetID="8" presetClass="emph" presetSubtype="0" fill="hold" grpId="1" nodeType="withEffect">
                                  <p:stCondLst>
                                    <p:cond delay="0"/>
                                  </p:stCondLst>
                                  <p:childTnLst>
                                    <p:animRot by="21600000">
                                      <p:cBhvr>
                                        <p:cTn id="22" dur="3000" fill="hold"/>
                                        <p:tgtEl>
                                          <p:spTgt spid="7"/>
                                        </p:tgtEl>
                                        <p:attrNameLst>
                                          <p:attrName>r</p:attrName>
                                        </p:attrNameLst>
                                      </p:cBhvr>
                                    </p:animRot>
                                  </p:childTnLst>
                                </p:cTn>
                              </p:par>
                              <p:par>
                                <p:cTn id="23" presetID="13" presetClass="entr" presetSubtype="16"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plus(in)">
                                      <p:cBhvr>
                                        <p:cTn id="25" dur="3000"/>
                                        <p:tgtEl>
                                          <p:spTgt spid="8"/>
                                        </p:tgtEl>
                                      </p:cBhvr>
                                    </p:animEffect>
                                  </p:childTnLst>
                                </p:cTn>
                              </p:par>
                              <p:par>
                                <p:cTn id="26" presetID="8" presetClass="emph" presetSubtype="0" fill="hold" grpId="1" nodeType="withEffect">
                                  <p:stCondLst>
                                    <p:cond delay="0"/>
                                  </p:stCondLst>
                                  <p:childTnLst>
                                    <p:animRot by="21600000">
                                      <p:cBhvr>
                                        <p:cTn id="27" dur="3000" fill="hold"/>
                                        <p:tgtEl>
                                          <p:spTgt spid="8"/>
                                        </p:tgtEl>
                                        <p:attrNameLst>
                                          <p:attrName>r</p:attrName>
                                        </p:attrNameLst>
                                      </p:cBhvr>
                                    </p:animRot>
                                  </p:childTnLst>
                                </p:cTn>
                              </p:par>
                              <p:par>
                                <p:cTn id="28" presetID="13" presetClass="entr" presetSubtype="16" fill="hold" grpId="0" nodeType="withEffect">
                                  <p:stCondLst>
                                    <p:cond delay="0"/>
                                  </p:stCondLst>
                                  <p:childTnLst>
                                    <p:set>
                                      <p:cBhvr>
                                        <p:cTn id="29" dur="1" fill="hold">
                                          <p:stCondLst>
                                            <p:cond delay="0"/>
                                          </p:stCondLst>
                                        </p:cTn>
                                        <p:tgtEl>
                                          <p:spTgt spid="9"/>
                                        </p:tgtEl>
                                        <p:attrNameLst>
                                          <p:attrName>style.visibility</p:attrName>
                                        </p:attrNameLst>
                                      </p:cBhvr>
                                      <p:to>
                                        <p:strVal val="visible"/>
                                      </p:to>
                                    </p:set>
                                    <p:animEffect transition="in" filter="plus(in)">
                                      <p:cBhvr>
                                        <p:cTn id="30" dur="3000"/>
                                        <p:tgtEl>
                                          <p:spTgt spid="9"/>
                                        </p:tgtEl>
                                      </p:cBhvr>
                                    </p:animEffect>
                                  </p:childTnLst>
                                </p:cTn>
                              </p:par>
                              <p:par>
                                <p:cTn id="31" presetID="8" presetClass="emph" presetSubtype="0" fill="hold" grpId="1" nodeType="withEffect">
                                  <p:stCondLst>
                                    <p:cond delay="0"/>
                                  </p:stCondLst>
                                  <p:childTnLst>
                                    <p:animRot by="21600000">
                                      <p:cBhvr>
                                        <p:cTn id="32" dur="3000" fill="hold"/>
                                        <p:tgtEl>
                                          <p:spTgt spid="9"/>
                                        </p:tgtEl>
                                        <p:attrNameLst>
                                          <p:attrName>r</p:attrName>
                                        </p:attrNameLst>
                                      </p:cBhvr>
                                    </p:animRot>
                                  </p:childTnLst>
                                </p:cTn>
                              </p:par>
                              <p:par>
                                <p:cTn id="33" presetID="13" presetClass="entr" presetSubtype="16" fill="hold" grpId="0" nodeType="withEffect">
                                  <p:stCondLst>
                                    <p:cond delay="0"/>
                                  </p:stCondLst>
                                  <p:childTnLst>
                                    <p:set>
                                      <p:cBhvr>
                                        <p:cTn id="34" dur="1" fill="hold">
                                          <p:stCondLst>
                                            <p:cond delay="0"/>
                                          </p:stCondLst>
                                        </p:cTn>
                                        <p:tgtEl>
                                          <p:spTgt spid="10"/>
                                        </p:tgtEl>
                                        <p:attrNameLst>
                                          <p:attrName>style.visibility</p:attrName>
                                        </p:attrNameLst>
                                      </p:cBhvr>
                                      <p:to>
                                        <p:strVal val="visible"/>
                                      </p:to>
                                    </p:set>
                                    <p:animEffect transition="in" filter="plus(in)">
                                      <p:cBhvr>
                                        <p:cTn id="35" dur="3000"/>
                                        <p:tgtEl>
                                          <p:spTgt spid="10"/>
                                        </p:tgtEl>
                                      </p:cBhvr>
                                    </p:animEffect>
                                  </p:childTnLst>
                                </p:cTn>
                              </p:par>
                              <p:par>
                                <p:cTn id="36" presetID="8" presetClass="emph" presetSubtype="0" fill="hold" grpId="1" nodeType="withEffect">
                                  <p:stCondLst>
                                    <p:cond delay="0"/>
                                  </p:stCondLst>
                                  <p:childTnLst>
                                    <p:animRot by="21600000">
                                      <p:cBhvr>
                                        <p:cTn id="37" dur="3000" fill="hold"/>
                                        <p:tgtEl>
                                          <p:spTgt spid="10"/>
                                        </p:tgtEl>
                                        <p:attrNameLst>
                                          <p:attrName>r</p:attrName>
                                        </p:attrNameLst>
                                      </p:cBhvr>
                                    </p:animRot>
                                  </p:childTnLst>
                                </p:cTn>
                              </p:par>
                              <p:par>
                                <p:cTn id="38" presetID="13" presetClass="entr" presetSubtype="16" fill="hold" grpId="0" nodeType="withEffect">
                                  <p:stCondLst>
                                    <p:cond delay="0"/>
                                  </p:stCondLst>
                                  <p:childTnLst>
                                    <p:set>
                                      <p:cBhvr>
                                        <p:cTn id="39" dur="1" fill="hold">
                                          <p:stCondLst>
                                            <p:cond delay="0"/>
                                          </p:stCondLst>
                                        </p:cTn>
                                        <p:tgtEl>
                                          <p:spTgt spid="11"/>
                                        </p:tgtEl>
                                        <p:attrNameLst>
                                          <p:attrName>style.visibility</p:attrName>
                                        </p:attrNameLst>
                                      </p:cBhvr>
                                      <p:to>
                                        <p:strVal val="visible"/>
                                      </p:to>
                                    </p:set>
                                    <p:animEffect transition="in" filter="plus(in)">
                                      <p:cBhvr>
                                        <p:cTn id="40" dur="3000"/>
                                        <p:tgtEl>
                                          <p:spTgt spid="11"/>
                                        </p:tgtEl>
                                      </p:cBhvr>
                                    </p:animEffect>
                                  </p:childTnLst>
                                </p:cTn>
                              </p:par>
                              <p:par>
                                <p:cTn id="41" presetID="8" presetClass="emph" presetSubtype="0" fill="hold" grpId="1" nodeType="withEffect">
                                  <p:stCondLst>
                                    <p:cond delay="0"/>
                                  </p:stCondLst>
                                  <p:childTnLst>
                                    <p:animRot by="21600000">
                                      <p:cBhvr>
                                        <p:cTn id="42" dur="3000" fill="hold"/>
                                        <p:tgtEl>
                                          <p:spTgt spid="11"/>
                                        </p:tgtEl>
                                        <p:attrNameLst>
                                          <p:attrName>r</p:attrName>
                                        </p:attrNameLst>
                                      </p:cBhvr>
                                    </p:animRot>
                                  </p:childTnLst>
                                </p:cTn>
                              </p:par>
                              <p:par>
                                <p:cTn id="43" presetID="13" presetClass="entr" presetSubtype="16" fill="hold" grpId="0" nodeType="withEffect">
                                  <p:stCondLst>
                                    <p:cond delay="0"/>
                                  </p:stCondLst>
                                  <p:childTnLst>
                                    <p:set>
                                      <p:cBhvr>
                                        <p:cTn id="44" dur="1" fill="hold">
                                          <p:stCondLst>
                                            <p:cond delay="0"/>
                                          </p:stCondLst>
                                        </p:cTn>
                                        <p:tgtEl>
                                          <p:spTgt spid="12"/>
                                        </p:tgtEl>
                                        <p:attrNameLst>
                                          <p:attrName>style.visibility</p:attrName>
                                        </p:attrNameLst>
                                      </p:cBhvr>
                                      <p:to>
                                        <p:strVal val="visible"/>
                                      </p:to>
                                    </p:set>
                                    <p:animEffect transition="in" filter="plus(in)">
                                      <p:cBhvr>
                                        <p:cTn id="45" dur="3000"/>
                                        <p:tgtEl>
                                          <p:spTgt spid="12"/>
                                        </p:tgtEl>
                                      </p:cBhvr>
                                    </p:animEffect>
                                  </p:childTnLst>
                                </p:cTn>
                              </p:par>
                              <p:par>
                                <p:cTn id="46" presetID="8" presetClass="emph" presetSubtype="0" fill="hold" grpId="1" nodeType="withEffect">
                                  <p:stCondLst>
                                    <p:cond delay="0"/>
                                  </p:stCondLst>
                                  <p:childTnLst>
                                    <p:animRot by="21600000">
                                      <p:cBhvr>
                                        <p:cTn id="47" dur="3000" fill="hold"/>
                                        <p:tgtEl>
                                          <p:spTgt spid="12"/>
                                        </p:tgtEl>
                                        <p:attrNameLst>
                                          <p:attrName>r</p:attrName>
                                        </p:attrNameLst>
                                      </p:cBhvr>
                                    </p:animRot>
                                  </p:childTnLst>
                                </p:cTn>
                              </p:par>
                              <p:par>
                                <p:cTn id="48" presetID="13" presetClass="entr" presetSubtype="16" fill="hold" grpId="0" nodeType="withEffect">
                                  <p:stCondLst>
                                    <p:cond delay="0"/>
                                  </p:stCondLst>
                                  <p:childTnLst>
                                    <p:set>
                                      <p:cBhvr>
                                        <p:cTn id="49" dur="1" fill="hold">
                                          <p:stCondLst>
                                            <p:cond delay="0"/>
                                          </p:stCondLst>
                                        </p:cTn>
                                        <p:tgtEl>
                                          <p:spTgt spid="13"/>
                                        </p:tgtEl>
                                        <p:attrNameLst>
                                          <p:attrName>style.visibility</p:attrName>
                                        </p:attrNameLst>
                                      </p:cBhvr>
                                      <p:to>
                                        <p:strVal val="visible"/>
                                      </p:to>
                                    </p:set>
                                    <p:animEffect transition="in" filter="plus(in)">
                                      <p:cBhvr>
                                        <p:cTn id="50" dur="3000"/>
                                        <p:tgtEl>
                                          <p:spTgt spid="13"/>
                                        </p:tgtEl>
                                      </p:cBhvr>
                                    </p:animEffect>
                                  </p:childTnLst>
                                </p:cTn>
                              </p:par>
                              <p:par>
                                <p:cTn id="51" presetID="8" presetClass="emph" presetSubtype="0" fill="hold" grpId="1" nodeType="withEffect">
                                  <p:stCondLst>
                                    <p:cond delay="0"/>
                                  </p:stCondLst>
                                  <p:childTnLst>
                                    <p:animRot by="21600000">
                                      <p:cBhvr>
                                        <p:cTn id="52" dur="3000" fill="hold"/>
                                        <p:tgtEl>
                                          <p:spTgt spid="13"/>
                                        </p:tgtEl>
                                        <p:attrNameLst>
                                          <p:attrName>r</p:attrName>
                                        </p:attrNameLst>
                                      </p:cBhvr>
                                    </p:animRot>
                                  </p:childTnLst>
                                </p:cTn>
                              </p:par>
                              <p:par>
                                <p:cTn id="53" presetID="13" presetClass="entr" presetSubtype="16" fill="hold" grpId="0" nodeType="withEffect">
                                  <p:stCondLst>
                                    <p:cond delay="0"/>
                                  </p:stCondLst>
                                  <p:childTnLst>
                                    <p:set>
                                      <p:cBhvr>
                                        <p:cTn id="54" dur="1" fill="hold">
                                          <p:stCondLst>
                                            <p:cond delay="0"/>
                                          </p:stCondLst>
                                        </p:cTn>
                                        <p:tgtEl>
                                          <p:spTgt spid="14"/>
                                        </p:tgtEl>
                                        <p:attrNameLst>
                                          <p:attrName>style.visibility</p:attrName>
                                        </p:attrNameLst>
                                      </p:cBhvr>
                                      <p:to>
                                        <p:strVal val="visible"/>
                                      </p:to>
                                    </p:set>
                                    <p:animEffect transition="in" filter="plus(in)">
                                      <p:cBhvr>
                                        <p:cTn id="55" dur="3000"/>
                                        <p:tgtEl>
                                          <p:spTgt spid="14"/>
                                        </p:tgtEl>
                                      </p:cBhvr>
                                    </p:animEffect>
                                  </p:childTnLst>
                                </p:cTn>
                              </p:par>
                              <p:par>
                                <p:cTn id="56" presetID="8" presetClass="emph" presetSubtype="0" fill="hold" grpId="1" nodeType="withEffect">
                                  <p:stCondLst>
                                    <p:cond delay="0"/>
                                  </p:stCondLst>
                                  <p:childTnLst>
                                    <p:animRot by="21600000">
                                      <p:cBhvr>
                                        <p:cTn id="57" dur="3000" fill="hold"/>
                                        <p:tgtEl>
                                          <p:spTgt spid="14"/>
                                        </p:tgtEl>
                                        <p:attrNameLst>
                                          <p:attrName>r</p:attrName>
                                        </p:attrNameLst>
                                      </p:cBhvr>
                                    </p:animRot>
                                  </p:childTnLst>
                                </p:cTn>
                              </p:par>
                              <p:par>
                                <p:cTn id="58" presetID="13" presetClass="entr" presetSubtype="16" fill="hold" grpId="0" nodeType="withEffect">
                                  <p:stCondLst>
                                    <p:cond delay="0"/>
                                  </p:stCondLst>
                                  <p:childTnLst>
                                    <p:set>
                                      <p:cBhvr>
                                        <p:cTn id="59" dur="1" fill="hold">
                                          <p:stCondLst>
                                            <p:cond delay="0"/>
                                          </p:stCondLst>
                                        </p:cTn>
                                        <p:tgtEl>
                                          <p:spTgt spid="15"/>
                                        </p:tgtEl>
                                        <p:attrNameLst>
                                          <p:attrName>style.visibility</p:attrName>
                                        </p:attrNameLst>
                                      </p:cBhvr>
                                      <p:to>
                                        <p:strVal val="visible"/>
                                      </p:to>
                                    </p:set>
                                    <p:animEffect transition="in" filter="plus(in)">
                                      <p:cBhvr>
                                        <p:cTn id="60" dur="3000"/>
                                        <p:tgtEl>
                                          <p:spTgt spid="15"/>
                                        </p:tgtEl>
                                      </p:cBhvr>
                                    </p:animEffect>
                                  </p:childTnLst>
                                </p:cTn>
                              </p:par>
                              <p:par>
                                <p:cTn id="61" presetID="8" presetClass="emph" presetSubtype="0" fill="hold" grpId="1" nodeType="withEffect">
                                  <p:stCondLst>
                                    <p:cond delay="0"/>
                                  </p:stCondLst>
                                  <p:childTnLst>
                                    <p:animRot by="21600000">
                                      <p:cBhvr>
                                        <p:cTn id="62" dur="3000" fill="hold"/>
                                        <p:tgtEl>
                                          <p:spTgt spid="15"/>
                                        </p:tgtEl>
                                        <p:attrNameLst>
                                          <p:attrName>r</p:attrName>
                                        </p:attrNameLst>
                                      </p:cBhvr>
                                    </p:animRot>
                                  </p:childTnLst>
                                </p:cTn>
                              </p:par>
                              <p:par>
                                <p:cTn id="63" presetID="13" presetClass="entr" presetSubtype="16" fill="hold" grpId="0" nodeType="withEffect">
                                  <p:stCondLst>
                                    <p:cond delay="0"/>
                                  </p:stCondLst>
                                  <p:childTnLst>
                                    <p:set>
                                      <p:cBhvr>
                                        <p:cTn id="64" dur="1" fill="hold">
                                          <p:stCondLst>
                                            <p:cond delay="0"/>
                                          </p:stCondLst>
                                        </p:cTn>
                                        <p:tgtEl>
                                          <p:spTgt spid="16"/>
                                        </p:tgtEl>
                                        <p:attrNameLst>
                                          <p:attrName>style.visibility</p:attrName>
                                        </p:attrNameLst>
                                      </p:cBhvr>
                                      <p:to>
                                        <p:strVal val="visible"/>
                                      </p:to>
                                    </p:set>
                                    <p:animEffect transition="in" filter="plus(in)">
                                      <p:cBhvr>
                                        <p:cTn id="65" dur="3000"/>
                                        <p:tgtEl>
                                          <p:spTgt spid="16"/>
                                        </p:tgtEl>
                                      </p:cBhvr>
                                    </p:animEffect>
                                  </p:childTnLst>
                                </p:cTn>
                              </p:par>
                              <p:par>
                                <p:cTn id="66" presetID="8" presetClass="emph" presetSubtype="0" fill="hold" grpId="1" nodeType="withEffect">
                                  <p:stCondLst>
                                    <p:cond delay="0"/>
                                  </p:stCondLst>
                                  <p:childTnLst>
                                    <p:animRot by="21600000">
                                      <p:cBhvr>
                                        <p:cTn id="67" dur="3000" fill="hold"/>
                                        <p:tgtEl>
                                          <p:spTgt spid="16"/>
                                        </p:tgtEl>
                                        <p:attrNameLst>
                                          <p:attrName>r</p:attrName>
                                        </p:attrNameLst>
                                      </p:cBhvr>
                                    </p:animRot>
                                  </p:childTnLst>
                                </p:cTn>
                              </p:par>
                              <p:par>
                                <p:cTn id="68" presetID="13" presetClass="entr" presetSubtype="16" fill="hold" grpId="0" nodeType="withEffect">
                                  <p:stCondLst>
                                    <p:cond delay="0"/>
                                  </p:stCondLst>
                                  <p:childTnLst>
                                    <p:set>
                                      <p:cBhvr>
                                        <p:cTn id="69" dur="1" fill="hold">
                                          <p:stCondLst>
                                            <p:cond delay="0"/>
                                          </p:stCondLst>
                                        </p:cTn>
                                        <p:tgtEl>
                                          <p:spTgt spid="17"/>
                                        </p:tgtEl>
                                        <p:attrNameLst>
                                          <p:attrName>style.visibility</p:attrName>
                                        </p:attrNameLst>
                                      </p:cBhvr>
                                      <p:to>
                                        <p:strVal val="visible"/>
                                      </p:to>
                                    </p:set>
                                    <p:animEffect transition="in" filter="plus(in)">
                                      <p:cBhvr>
                                        <p:cTn id="70" dur="3000"/>
                                        <p:tgtEl>
                                          <p:spTgt spid="17"/>
                                        </p:tgtEl>
                                      </p:cBhvr>
                                    </p:animEffect>
                                  </p:childTnLst>
                                </p:cTn>
                              </p:par>
                              <p:par>
                                <p:cTn id="71" presetID="8" presetClass="emph" presetSubtype="0" fill="hold" grpId="1" nodeType="withEffect">
                                  <p:stCondLst>
                                    <p:cond delay="0"/>
                                  </p:stCondLst>
                                  <p:childTnLst>
                                    <p:animRot by="21600000">
                                      <p:cBhvr>
                                        <p:cTn id="72" dur="3000" fill="hold"/>
                                        <p:tgtEl>
                                          <p:spTgt spid="17"/>
                                        </p:tgtEl>
                                        <p:attrNameLst>
                                          <p:attrName>r</p:attrName>
                                        </p:attrNameLst>
                                      </p:cBhvr>
                                    </p:animRot>
                                  </p:childTnLst>
                                </p:cTn>
                              </p:par>
                              <p:par>
                                <p:cTn id="73" presetID="13" presetClass="entr" presetSubtype="16" fill="hold" grpId="0" nodeType="withEffect">
                                  <p:stCondLst>
                                    <p:cond delay="0"/>
                                  </p:stCondLst>
                                  <p:childTnLst>
                                    <p:set>
                                      <p:cBhvr>
                                        <p:cTn id="74" dur="1" fill="hold">
                                          <p:stCondLst>
                                            <p:cond delay="0"/>
                                          </p:stCondLst>
                                        </p:cTn>
                                        <p:tgtEl>
                                          <p:spTgt spid="18"/>
                                        </p:tgtEl>
                                        <p:attrNameLst>
                                          <p:attrName>style.visibility</p:attrName>
                                        </p:attrNameLst>
                                      </p:cBhvr>
                                      <p:to>
                                        <p:strVal val="visible"/>
                                      </p:to>
                                    </p:set>
                                    <p:animEffect transition="in" filter="plus(in)">
                                      <p:cBhvr>
                                        <p:cTn id="75" dur="3000"/>
                                        <p:tgtEl>
                                          <p:spTgt spid="18"/>
                                        </p:tgtEl>
                                      </p:cBhvr>
                                    </p:animEffect>
                                  </p:childTnLst>
                                </p:cTn>
                              </p:par>
                              <p:par>
                                <p:cTn id="76" presetID="8" presetClass="emph" presetSubtype="0" fill="hold" grpId="1" nodeType="withEffect">
                                  <p:stCondLst>
                                    <p:cond delay="0"/>
                                  </p:stCondLst>
                                  <p:childTnLst>
                                    <p:animRot by="21600000">
                                      <p:cBhvr>
                                        <p:cTn id="77" dur="3000" fill="hold"/>
                                        <p:tgtEl>
                                          <p:spTgt spid="18"/>
                                        </p:tgtEl>
                                        <p:attrNameLst>
                                          <p:attrName>r</p:attrName>
                                        </p:attrNameLst>
                                      </p:cBhvr>
                                    </p:animRot>
                                  </p:childTnLst>
                                </p:cTn>
                              </p:par>
                              <p:par>
                                <p:cTn id="78" presetID="13" presetClass="entr" presetSubtype="16" fill="hold" grpId="0" nodeType="withEffect">
                                  <p:stCondLst>
                                    <p:cond delay="0"/>
                                  </p:stCondLst>
                                  <p:childTnLst>
                                    <p:set>
                                      <p:cBhvr>
                                        <p:cTn id="79" dur="1" fill="hold">
                                          <p:stCondLst>
                                            <p:cond delay="0"/>
                                          </p:stCondLst>
                                        </p:cTn>
                                        <p:tgtEl>
                                          <p:spTgt spid="19"/>
                                        </p:tgtEl>
                                        <p:attrNameLst>
                                          <p:attrName>style.visibility</p:attrName>
                                        </p:attrNameLst>
                                      </p:cBhvr>
                                      <p:to>
                                        <p:strVal val="visible"/>
                                      </p:to>
                                    </p:set>
                                    <p:animEffect transition="in" filter="plus(in)">
                                      <p:cBhvr>
                                        <p:cTn id="80" dur="3000"/>
                                        <p:tgtEl>
                                          <p:spTgt spid="19"/>
                                        </p:tgtEl>
                                      </p:cBhvr>
                                    </p:animEffect>
                                  </p:childTnLst>
                                </p:cTn>
                              </p:par>
                              <p:par>
                                <p:cTn id="81" presetID="8" presetClass="emph" presetSubtype="0" fill="hold" grpId="1" nodeType="withEffect">
                                  <p:stCondLst>
                                    <p:cond delay="0"/>
                                  </p:stCondLst>
                                  <p:childTnLst>
                                    <p:animRot by="21600000">
                                      <p:cBhvr>
                                        <p:cTn id="82" dur="3000" fill="hold"/>
                                        <p:tgtEl>
                                          <p:spTgt spid="19"/>
                                        </p:tgtEl>
                                        <p:attrNameLst>
                                          <p:attrName>r</p:attrName>
                                        </p:attrNameLst>
                                      </p:cBhvr>
                                    </p:animRot>
                                  </p:childTnLst>
                                </p:cTn>
                              </p:par>
                              <p:par>
                                <p:cTn id="83" presetID="13" presetClass="entr" presetSubtype="16" fill="hold" grpId="0" nodeType="withEffect">
                                  <p:stCondLst>
                                    <p:cond delay="0"/>
                                  </p:stCondLst>
                                  <p:childTnLst>
                                    <p:set>
                                      <p:cBhvr>
                                        <p:cTn id="84" dur="1" fill="hold">
                                          <p:stCondLst>
                                            <p:cond delay="0"/>
                                          </p:stCondLst>
                                        </p:cTn>
                                        <p:tgtEl>
                                          <p:spTgt spid="20"/>
                                        </p:tgtEl>
                                        <p:attrNameLst>
                                          <p:attrName>style.visibility</p:attrName>
                                        </p:attrNameLst>
                                      </p:cBhvr>
                                      <p:to>
                                        <p:strVal val="visible"/>
                                      </p:to>
                                    </p:set>
                                    <p:animEffect transition="in" filter="plus(in)">
                                      <p:cBhvr>
                                        <p:cTn id="85" dur="3000"/>
                                        <p:tgtEl>
                                          <p:spTgt spid="20"/>
                                        </p:tgtEl>
                                      </p:cBhvr>
                                    </p:animEffect>
                                  </p:childTnLst>
                                </p:cTn>
                              </p:par>
                              <p:par>
                                <p:cTn id="86" presetID="8" presetClass="emph" presetSubtype="0" fill="hold" grpId="1" nodeType="withEffect">
                                  <p:stCondLst>
                                    <p:cond delay="0"/>
                                  </p:stCondLst>
                                  <p:childTnLst>
                                    <p:animRot by="21600000">
                                      <p:cBhvr>
                                        <p:cTn id="87" dur="3000" fill="hold"/>
                                        <p:tgtEl>
                                          <p:spTgt spid="20"/>
                                        </p:tgtEl>
                                        <p:attrNameLst>
                                          <p:attrName>r</p:attrName>
                                        </p:attrNameLst>
                                      </p:cBhvr>
                                    </p:animRot>
                                  </p:childTnLst>
                                </p:cTn>
                              </p:par>
                              <p:par>
                                <p:cTn id="88" presetID="13" presetClass="entr" presetSubtype="16" fill="hold" grpId="0" nodeType="withEffect">
                                  <p:stCondLst>
                                    <p:cond delay="0"/>
                                  </p:stCondLst>
                                  <p:childTnLst>
                                    <p:set>
                                      <p:cBhvr>
                                        <p:cTn id="89" dur="1" fill="hold">
                                          <p:stCondLst>
                                            <p:cond delay="0"/>
                                          </p:stCondLst>
                                        </p:cTn>
                                        <p:tgtEl>
                                          <p:spTgt spid="21"/>
                                        </p:tgtEl>
                                        <p:attrNameLst>
                                          <p:attrName>style.visibility</p:attrName>
                                        </p:attrNameLst>
                                      </p:cBhvr>
                                      <p:to>
                                        <p:strVal val="visible"/>
                                      </p:to>
                                    </p:set>
                                    <p:animEffect transition="in" filter="plus(in)">
                                      <p:cBhvr>
                                        <p:cTn id="90" dur="3000"/>
                                        <p:tgtEl>
                                          <p:spTgt spid="21"/>
                                        </p:tgtEl>
                                      </p:cBhvr>
                                    </p:animEffect>
                                  </p:childTnLst>
                                </p:cTn>
                              </p:par>
                              <p:par>
                                <p:cTn id="91" presetID="8" presetClass="emph" presetSubtype="0" fill="hold" grpId="1" nodeType="withEffect">
                                  <p:stCondLst>
                                    <p:cond delay="0"/>
                                  </p:stCondLst>
                                  <p:childTnLst>
                                    <p:animRot by="21600000">
                                      <p:cBhvr>
                                        <p:cTn id="92" dur="3000" fill="hold"/>
                                        <p:tgtEl>
                                          <p:spTgt spid="21"/>
                                        </p:tgtEl>
                                        <p:attrNameLst>
                                          <p:attrName>r</p:attrName>
                                        </p:attrNameLst>
                                      </p:cBhvr>
                                    </p:animRot>
                                  </p:childTnLst>
                                </p:cTn>
                              </p:par>
                              <p:par>
                                <p:cTn id="93" presetID="13" presetClass="entr" presetSubtype="16" fill="hold" grpId="0" nodeType="withEffect">
                                  <p:stCondLst>
                                    <p:cond delay="0"/>
                                  </p:stCondLst>
                                  <p:childTnLst>
                                    <p:set>
                                      <p:cBhvr>
                                        <p:cTn id="94" dur="1" fill="hold">
                                          <p:stCondLst>
                                            <p:cond delay="0"/>
                                          </p:stCondLst>
                                        </p:cTn>
                                        <p:tgtEl>
                                          <p:spTgt spid="22"/>
                                        </p:tgtEl>
                                        <p:attrNameLst>
                                          <p:attrName>style.visibility</p:attrName>
                                        </p:attrNameLst>
                                      </p:cBhvr>
                                      <p:to>
                                        <p:strVal val="visible"/>
                                      </p:to>
                                    </p:set>
                                    <p:animEffect transition="in" filter="plus(in)">
                                      <p:cBhvr>
                                        <p:cTn id="95" dur="3000"/>
                                        <p:tgtEl>
                                          <p:spTgt spid="22"/>
                                        </p:tgtEl>
                                      </p:cBhvr>
                                    </p:animEffect>
                                  </p:childTnLst>
                                </p:cTn>
                              </p:par>
                              <p:par>
                                <p:cTn id="96" presetID="8" presetClass="emph" presetSubtype="0" fill="hold" grpId="1" nodeType="withEffect">
                                  <p:stCondLst>
                                    <p:cond delay="0"/>
                                  </p:stCondLst>
                                  <p:childTnLst>
                                    <p:animRot by="21600000">
                                      <p:cBhvr>
                                        <p:cTn id="97" dur="3000" fill="hold"/>
                                        <p:tgtEl>
                                          <p:spTgt spid="22"/>
                                        </p:tgtEl>
                                        <p:attrNameLst>
                                          <p:attrName>r</p:attrName>
                                        </p:attrNameLst>
                                      </p:cBhvr>
                                    </p:animRot>
                                  </p:childTnLst>
                                </p:cTn>
                              </p:par>
                              <p:par>
                                <p:cTn id="98" presetID="13" presetClass="entr" presetSubtype="16" fill="hold" grpId="0" nodeType="withEffect">
                                  <p:stCondLst>
                                    <p:cond delay="0"/>
                                  </p:stCondLst>
                                  <p:childTnLst>
                                    <p:set>
                                      <p:cBhvr>
                                        <p:cTn id="99" dur="1" fill="hold">
                                          <p:stCondLst>
                                            <p:cond delay="0"/>
                                          </p:stCondLst>
                                        </p:cTn>
                                        <p:tgtEl>
                                          <p:spTgt spid="23"/>
                                        </p:tgtEl>
                                        <p:attrNameLst>
                                          <p:attrName>style.visibility</p:attrName>
                                        </p:attrNameLst>
                                      </p:cBhvr>
                                      <p:to>
                                        <p:strVal val="visible"/>
                                      </p:to>
                                    </p:set>
                                    <p:animEffect transition="in" filter="plus(in)">
                                      <p:cBhvr>
                                        <p:cTn id="100" dur="3000"/>
                                        <p:tgtEl>
                                          <p:spTgt spid="23"/>
                                        </p:tgtEl>
                                      </p:cBhvr>
                                    </p:animEffect>
                                  </p:childTnLst>
                                </p:cTn>
                              </p:par>
                              <p:par>
                                <p:cTn id="101" presetID="8" presetClass="emph" presetSubtype="0" fill="hold" grpId="1" nodeType="withEffect">
                                  <p:stCondLst>
                                    <p:cond delay="0"/>
                                  </p:stCondLst>
                                  <p:childTnLst>
                                    <p:animRot by="21600000">
                                      <p:cBhvr>
                                        <p:cTn id="102" dur="3000" fill="hold"/>
                                        <p:tgtEl>
                                          <p:spTgt spid="23"/>
                                        </p:tgtEl>
                                        <p:attrNameLst>
                                          <p:attrName>r</p:attrName>
                                        </p:attrNameLst>
                                      </p:cBhvr>
                                    </p:animRot>
                                  </p:childTnLst>
                                </p:cTn>
                              </p:par>
                              <p:par>
                                <p:cTn id="103" presetID="13" presetClass="entr" presetSubtype="16" fill="hold" grpId="0" nodeType="withEffect">
                                  <p:stCondLst>
                                    <p:cond delay="0"/>
                                  </p:stCondLst>
                                  <p:childTnLst>
                                    <p:set>
                                      <p:cBhvr>
                                        <p:cTn id="104" dur="1" fill="hold">
                                          <p:stCondLst>
                                            <p:cond delay="0"/>
                                          </p:stCondLst>
                                        </p:cTn>
                                        <p:tgtEl>
                                          <p:spTgt spid="24"/>
                                        </p:tgtEl>
                                        <p:attrNameLst>
                                          <p:attrName>style.visibility</p:attrName>
                                        </p:attrNameLst>
                                      </p:cBhvr>
                                      <p:to>
                                        <p:strVal val="visible"/>
                                      </p:to>
                                    </p:set>
                                    <p:animEffect transition="in" filter="plus(in)">
                                      <p:cBhvr>
                                        <p:cTn id="105" dur="3000"/>
                                        <p:tgtEl>
                                          <p:spTgt spid="24"/>
                                        </p:tgtEl>
                                      </p:cBhvr>
                                    </p:animEffect>
                                  </p:childTnLst>
                                </p:cTn>
                              </p:par>
                              <p:par>
                                <p:cTn id="106" presetID="8" presetClass="emph" presetSubtype="0" fill="hold" grpId="1" nodeType="withEffect">
                                  <p:stCondLst>
                                    <p:cond delay="0"/>
                                  </p:stCondLst>
                                  <p:childTnLst>
                                    <p:animRot by="21600000">
                                      <p:cBhvr>
                                        <p:cTn id="107" dur="3000" fill="hold"/>
                                        <p:tgtEl>
                                          <p:spTgt spid="24"/>
                                        </p:tgtEl>
                                        <p:attrNameLst>
                                          <p:attrName>r</p:attrName>
                                        </p:attrNameLst>
                                      </p:cBhvr>
                                    </p:animRot>
                                  </p:childTnLst>
                                </p:cTn>
                              </p:par>
                              <p:par>
                                <p:cTn id="108" presetID="13" presetClass="entr" presetSubtype="16" fill="hold" grpId="0" nodeType="withEffect">
                                  <p:stCondLst>
                                    <p:cond delay="0"/>
                                  </p:stCondLst>
                                  <p:childTnLst>
                                    <p:set>
                                      <p:cBhvr>
                                        <p:cTn id="109" dur="1" fill="hold">
                                          <p:stCondLst>
                                            <p:cond delay="0"/>
                                          </p:stCondLst>
                                        </p:cTn>
                                        <p:tgtEl>
                                          <p:spTgt spid="25"/>
                                        </p:tgtEl>
                                        <p:attrNameLst>
                                          <p:attrName>style.visibility</p:attrName>
                                        </p:attrNameLst>
                                      </p:cBhvr>
                                      <p:to>
                                        <p:strVal val="visible"/>
                                      </p:to>
                                    </p:set>
                                    <p:animEffect transition="in" filter="plus(in)">
                                      <p:cBhvr>
                                        <p:cTn id="110" dur="3000"/>
                                        <p:tgtEl>
                                          <p:spTgt spid="25"/>
                                        </p:tgtEl>
                                      </p:cBhvr>
                                    </p:animEffect>
                                  </p:childTnLst>
                                </p:cTn>
                              </p:par>
                              <p:par>
                                <p:cTn id="111" presetID="8" presetClass="emph" presetSubtype="0" fill="hold" grpId="1" nodeType="withEffect">
                                  <p:stCondLst>
                                    <p:cond delay="0"/>
                                  </p:stCondLst>
                                  <p:childTnLst>
                                    <p:animRot by="21600000">
                                      <p:cBhvr>
                                        <p:cTn id="112" dur="3000" fill="hold"/>
                                        <p:tgtEl>
                                          <p:spTgt spid="25"/>
                                        </p:tgtEl>
                                        <p:attrNameLst>
                                          <p:attrName>r</p:attrName>
                                        </p:attrNameLst>
                                      </p:cBhvr>
                                    </p:animRot>
                                  </p:childTnLst>
                                </p:cTn>
                              </p:par>
                              <p:par>
                                <p:cTn id="113" presetID="13" presetClass="entr" presetSubtype="16" fill="hold" grpId="0" nodeType="withEffect">
                                  <p:stCondLst>
                                    <p:cond delay="0"/>
                                  </p:stCondLst>
                                  <p:childTnLst>
                                    <p:set>
                                      <p:cBhvr>
                                        <p:cTn id="114" dur="1" fill="hold">
                                          <p:stCondLst>
                                            <p:cond delay="0"/>
                                          </p:stCondLst>
                                        </p:cTn>
                                        <p:tgtEl>
                                          <p:spTgt spid="26"/>
                                        </p:tgtEl>
                                        <p:attrNameLst>
                                          <p:attrName>style.visibility</p:attrName>
                                        </p:attrNameLst>
                                      </p:cBhvr>
                                      <p:to>
                                        <p:strVal val="visible"/>
                                      </p:to>
                                    </p:set>
                                    <p:animEffect transition="in" filter="plus(in)">
                                      <p:cBhvr>
                                        <p:cTn id="115" dur="3000"/>
                                        <p:tgtEl>
                                          <p:spTgt spid="26"/>
                                        </p:tgtEl>
                                      </p:cBhvr>
                                    </p:animEffect>
                                  </p:childTnLst>
                                </p:cTn>
                              </p:par>
                              <p:par>
                                <p:cTn id="116" presetID="8" presetClass="emph" presetSubtype="0" fill="hold" grpId="1" nodeType="withEffect">
                                  <p:stCondLst>
                                    <p:cond delay="0"/>
                                  </p:stCondLst>
                                  <p:childTnLst>
                                    <p:animRot by="21600000">
                                      <p:cBhvr>
                                        <p:cTn id="117" dur="3000" fill="hold"/>
                                        <p:tgtEl>
                                          <p:spTgt spid="26"/>
                                        </p:tgtEl>
                                        <p:attrNameLst>
                                          <p:attrName>r</p:attrName>
                                        </p:attrNameLst>
                                      </p:cBhvr>
                                    </p:animRot>
                                  </p:childTnLst>
                                </p:cTn>
                              </p:par>
                              <p:par>
                                <p:cTn id="118" presetID="13" presetClass="entr" presetSubtype="16" fill="hold" grpId="0" nodeType="withEffect">
                                  <p:stCondLst>
                                    <p:cond delay="0"/>
                                  </p:stCondLst>
                                  <p:childTnLst>
                                    <p:set>
                                      <p:cBhvr>
                                        <p:cTn id="119" dur="1" fill="hold">
                                          <p:stCondLst>
                                            <p:cond delay="0"/>
                                          </p:stCondLst>
                                        </p:cTn>
                                        <p:tgtEl>
                                          <p:spTgt spid="27"/>
                                        </p:tgtEl>
                                        <p:attrNameLst>
                                          <p:attrName>style.visibility</p:attrName>
                                        </p:attrNameLst>
                                      </p:cBhvr>
                                      <p:to>
                                        <p:strVal val="visible"/>
                                      </p:to>
                                    </p:set>
                                    <p:animEffect transition="in" filter="plus(in)">
                                      <p:cBhvr>
                                        <p:cTn id="120" dur="3000"/>
                                        <p:tgtEl>
                                          <p:spTgt spid="27"/>
                                        </p:tgtEl>
                                      </p:cBhvr>
                                    </p:animEffect>
                                  </p:childTnLst>
                                </p:cTn>
                              </p:par>
                              <p:par>
                                <p:cTn id="121" presetID="8" presetClass="emph" presetSubtype="0" fill="hold" grpId="1" nodeType="withEffect">
                                  <p:stCondLst>
                                    <p:cond delay="0"/>
                                  </p:stCondLst>
                                  <p:childTnLst>
                                    <p:animRot by="21600000">
                                      <p:cBhvr>
                                        <p:cTn id="122" dur="3000" fill="hold"/>
                                        <p:tgtEl>
                                          <p:spTgt spid="27"/>
                                        </p:tgtEl>
                                        <p:attrNameLst>
                                          <p:attrName>r</p:attrName>
                                        </p:attrNameLst>
                                      </p:cBhvr>
                                    </p:animRot>
                                  </p:childTnLst>
                                </p:cTn>
                              </p:par>
                              <p:par>
                                <p:cTn id="123" presetID="13" presetClass="entr" presetSubtype="16" fill="hold" grpId="0" nodeType="withEffect">
                                  <p:stCondLst>
                                    <p:cond delay="0"/>
                                  </p:stCondLst>
                                  <p:childTnLst>
                                    <p:set>
                                      <p:cBhvr>
                                        <p:cTn id="124" dur="1" fill="hold">
                                          <p:stCondLst>
                                            <p:cond delay="0"/>
                                          </p:stCondLst>
                                        </p:cTn>
                                        <p:tgtEl>
                                          <p:spTgt spid="28"/>
                                        </p:tgtEl>
                                        <p:attrNameLst>
                                          <p:attrName>style.visibility</p:attrName>
                                        </p:attrNameLst>
                                      </p:cBhvr>
                                      <p:to>
                                        <p:strVal val="visible"/>
                                      </p:to>
                                    </p:set>
                                    <p:animEffect transition="in" filter="plus(in)">
                                      <p:cBhvr>
                                        <p:cTn id="125" dur="3000"/>
                                        <p:tgtEl>
                                          <p:spTgt spid="28"/>
                                        </p:tgtEl>
                                      </p:cBhvr>
                                    </p:animEffect>
                                  </p:childTnLst>
                                </p:cTn>
                              </p:par>
                              <p:par>
                                <p:cTn id="126" presetID="8" presetClass="emph" presetSubtype="0" fill="hold" grpId="1" nodeType="withEffect">
                                  <p:stCondLst>
                                    <p:cond delay="0"/>
                                  </p:stCondLst>
                                  <p:childTnLst>
                                    <p:animRot by="21600000">
                                      <p:cBhvr>
                                        <p:cTn id="127" dur="3000" fill="hold"/>
                                        <p:tgtEl>
                                          <p:spTgt spid="28"/>
                                        </p:tgtEl>
                                        <p:attrNameLst>
                                          <p:attrName>r</p:attrName>
                                        </p:attrNameLst>
                                      </p:cBhvr>
                                    </p:animRot>
                                  </p:childTnLst>
                                </p:cTn>
                              </p:par>
                              <p:par>
                                <p:cTn id="128" presetID="13" presetClass="entr" presetSubtype="16" fill="hold" grpId="0" nodeType="withEffect">
                                  <p:stCondLst>
                                    <p:cond delay="0"/>
                                  </p:stCondLst>
                                  <p:childTnLst>
                                    <p:set>
                                      <p:cBhvr>
                                        <p:cTn id="129" dur="1" fill="hold">
                                          <p:stCondLst>
                                            <p:cond delay="0"/>
                                          </p:stCondLst>
                                        </p:cTn>
                                        <p:tgtEl>
                                          <p:spTgt spid="29"/>
                                        </p:tgtEl>
                                        <p:attrNameLst>
                                          <p:attrName>style.visibility</p:attrName>
                                        </p:attrNameLst>
                                      </p:cBhvr>
                                      <p:to>
                                        <p:strVal val="visible"/>
                                      </p:to>
                                    </p:set>
                                    <p:animEffect transition="in" filter="plus(in)">
                                      <p:cBhvr>
                                        <p:cTn id="130" dur="3000"/>
                                        <p:tgtEl>
                                          <p:spTgt spid="29"/>
                                        </p:tgtEl>
                                      </p:cBhvr>
                                    </p:animEffect>
                                  </p:childTnLst>
                                </p:cTn>
                              </p:par>
                              <p:par>
                                <p:cTn id="131" presetID="8" presetClass="emph" presetSubtype="0" fill="hold" grpId="1" nodeType="withEffect">
                                  <p:stCondLst>
                                    <p:cond delay="0"/>
                                  </p:stCondLst>
                                  <p:childTnLst>
                                    <p:animRot by="21600000">
                                      <p:cBhvr>
                                        <p:cTn id="132" dur="3000" fill="hold"/>
                                        <p:tgtEl>
                                          <p:spTgt spid="29"/>
                                        </p:tgtEl>
                                        <p:attrNameLst>
                                          <p:attrName>r</p:attrName>
                                        </p:attrNameLst>
                                      </p:cBhvr>
                                    </p:animRot>
                                  </p:childTnLst>
                                </p:cTn>
                              </p:par>
                              <p:par>
                                <p:cTn id="133" presetID="13" presetClass="entr" presetSubtype="16" fill="hold" grpId="0" nodeType="withEffect">
                                  <p:stCondLst>
                                    <p:cond delay="0"/>
                                  </p:stCondLst>
                                  <p:childTnLst>
                                    <p:set>
                                      <p:cBhvr>
                                        <p:cTn id="134" dur="1" fill="hold">
                                          <p:stCondLst>
                                            <p:cond delay="0"/>
                                          </p:stCondLst>
                                        </p:cTn>
                                        <p:tgtEl>
                                          <p:spTgt spid="30"/>
                                        </p:tgtEl>
                                        <p:attrNameLst>
                                          <p:attrName>style.visibility</p:attrName>
                                        </p:attrNameLst>
                                      </p:cBhvr>
                                      <p:to>
                                        <p:strVal val="visible"/>
                                      </p:to>
                                    </p:set>
                                    <p:animEffect transition="in" filter="plus(in)">
                                      <p:cBhvr>
                                        <p:cTn id="135" dur="3000"/>
                                        <p:tgtEl>
                                          <p:spTgt spid="30"/>
                                        </p:tgtEl>
                                      </p:cBhvr>
                                    </p:animEffect>
                                  </p:childTnLst>
                                </p:cTn>
                              </p:par>
                              <p:par>
                                <p:cTn id="136" presetID="8" presetClass="emph" presetSubtype="0" fill="hold" grpId="1" nodeType="withEffect">
                                  <p:stCondLst>
                                    <p:cond delay="0"/>
                                  </p:stCondLst>
                                  <p:childTnLst>
                                    <p:animRot by="21600000">
                                      <p:cBhvr>
                                        <p:cTn id="137" dur="3000" fill="hold"/>
                                        <p:tgtEl>
                                          <p:spTgt spid="30"/>
                                        </p:tgtEl>
                                        <p:attrNameLst>
                                          <p:attrName>r</p:attrName>
                                        </p:attrNameLst>
                                      </p:cBhvr>
                                    </p:animRot>
                                  </p:childTnLst>
                                </p:cTn>
                              </p:par>
                              <p:par>
                                <p:cTn id="138" presetID="13" presetClass="entr" presetSubtype="16" fill="hold" grpId="0" nodeType="withEffect">
                                  <p:stCondLst>
                                    <p:cond delay="0"/>
                                  </p:stCondLst>
                                  <p:childTnLst>
                                    <p:set>
                                      <p:cBhvr>
                                        <p:cTn id="139" dur="1" fill="hold">
                                          <p:stCondLst>
                                            <p:cond delay="0"/>
                                          </p:stCondLst>
                                        </p:cTn>
                                        <p:tgtEl>
                                          <p:spTgt spid="31"/>
                                        </p:tgtEl>
                                        <p:attrNameLst>
                                          <p:attrName>style.visibility</p:attrName>
                                        </p:attrNameLst>
                                      </p:cBhvr>
                                      <p:to>
                                        <p:strVal val="visible"/>
                                      </p:to>
                                    </p:set>
                                    <p:animEffect transition="in" filter="plus(in)">
                                      <p:cBhvr>
                                        <p:cTn id="140" dur="3000"/>
                                        <p:tgtEl>
                                          <p:spTgt spid="31"/>
                                        </p:tgtEl>
                                      </p:cBhvr>
                                    </p:animEffect>
                                  </p:childTnLst>
                                </p:cTn>
                              </p:par>
                              <p:par>
                                <p:cTn id="141" presetID="8" presetClass="emph" presetSubtype="0" fill="hold" grpId="1" nodeType="withEffect">
                                  <p:stCondLst>
                                    <p:cond delay="0"/>
                                  </p:stCondLst>
                                  <p:childTnLst>
                                    <p:animRot by="21600000">
                                      <p:cBhvr>
                                        <p:cTn id="142" dur="3000" fill="hold"/>
                                        <p:tgtEl>
                                          <p:spTgt spid="31"/>
                                        </p:tgtEl>
                                        <p:attrNameLst>
                                          <p:attrName>r</p:attrName>
                                        </p:attrNameLst>
                                      </p:cBhvr>
                                    </p:animRot>
                                  </p:childTnLst>
                                </p:cTn>
                              </p:par>
                              <p:par>
                                <p:cTn id="143" presetID="13" presetClass="entr" presetSubtype="16" fill="hold" grpId="0" nodeType="withEffect">
                                  <p:stCondLst>
                                    <p:cond delay="0"/>
                                  </p:stCondLst>
                                  <p:childTnLst>
                                    <p:set>
                                      <p:cBhvr>
                                        <p:cTn id="144" dur="1" fill="hold">
                                          <p:stCondLst>
                                            <p:cond delay="0"/>
                                          </p:stCondLst>
                                        </p:cTn>
                                        <p:tgtEl>
                                          <p:spTgt spid="32"/>
                                        </p:tgtEl>
                                        <p:attrNameLst>
                                          <p:attrName>style.visibility</p:attrName>
                                        </p:attrNameLst>
                                      </p:cBhvr>
                                      <p:to>
                                        <p:strVal val="visible"/>
                                      </p:to>
                                    </p:set>
                                    <p:animEffect transition="in" filter="plus(in)">
                                      <p:cBhvr>
                                        <p:cTn id="145" dur="3000"/>
                                        <p:tgtEl>
                                          <p:spTgt spid="32"/>
                                        </p:tgtEl>
                                      </p:cBhvr>
                                    </p:animEffect>
                                  </p:childTnLst>
                                </p:cTn>
                              </p:par>
                              <p:par>
                                <p:cTn id="146" presetID="8" presetClass="emph" presetSubtype="0" fill="hold" grpId="1" nodeType="withEffect">
                                  <p:stCondLst>
                                    <p:cond delay="0"/>
                                  </p:stCondLst>
                                  <p:childTnLst>
                                    <p:animRot by="21600000">
                                      <p:cBhvr>
                                        <p:cTn id="147" dur="3000" fill="hold"/>
                                        <p:tgtEl>
                                          <p:spTgt spid="32"/>
                                        </p:tgtEl>
                                        <p:attrNameLst>
                                          <p:attrName>r</p:attrName>
                                        </p:attrNameLst>
                                      </p:cBhvr>
                                    </p:animRot>
                                  </p:childTnLst>
                                </p:cTn>
                              </p:par>
                              <p:par>
                                <p:cTn id="148" presetID="13" presetClass="entr" presetSubtype="16" fill="hold" grpId="0" nodeType="withEffect">
                                  <p:stCondLst>
                                    <p:cond delay="0"/>
                                  </p:stCondLst>
                                  <p:childTnLst>
                                    <p:set>
                                      <p:cBhvr>
                                        <p:cTn id="149" dur="1" fill="hold">
                                          <p:stCondLst>
                                            <p:cond delay="0"/>
                                          </p:stCondLst>
                                        </p:cTn>
                                        <p:tgtEl>
                                          <p:spTgt spid="33"/>
                                        </p:tgtEl>
                                        <p:attrNameLst>
                                          <p:attrName>style.visibility</p:attrName>
                                        </p:attrNameLst>
                                      </p:cBhvr>
                                      <p:to>
                                        <p:strVal val="visible"/>
                                      </p:to>
                                    </p:set>
                                    <p:animEffect transition="in" filter="plus(in)">
                                      <p:cBhvr>
                                        <p:cTn id="150" dur="3000"/>
                                        <p:tgtEl>
                                          <p:spTgt spid="33"/>
                                        </p:tgtEl>
                                      </p:cBhvr>
                                    </p:animEffect>
                                  </p:childTnLst>
                                </p:cTn>
                              </p:par>
                              <p:par>
                                <p:cTn id="151" presetID="8" presetClass="emph" presetSubtype="0" fill="hold" grpId="1" nodeType="withEffect">
                                  <p:stCondLst>
                                    <p:cond delay="0"/>
                                  </p:stCondLst>
                                  <p:childTnLst>
                                    <p:animRot by="21600000">
                                      <p:cBhvr>
                                        <p:cTn id="152" dur="3000" fill="hold"/>
                                        <p:tgtEl>
                                          <p:spTgt spid="33"/>
                                        </p:tgtEl>
                                        <p:attrNameLst>
                                          <p:attrName>r</p:attrName>
                                        </p:attrNameLst>
                                      </p:cBhvr>
                                    </p:animRot>
                                  </p:childTnLst>
                                </p:cTn>
                              </p:par>
                              <p:par>
                                <p:cTn id="153" presetID="13" presetClass="entr" presetSubtype="16" fill="hold" grpId="0" nodeType="withEffect">
                                  <p:stCondLst>
                                    <p:cond delay="0"/>
                                  </p:stCondLst>
                                  <p:childTnLst>
                                    <p:set>
                                      <p:cBhvr>
                                        <p:cTn id="154" dur="1" fill="hold">
                                          <p:stCondLst>
                                            <p:cond delay="0"/>
                                          </p:stCondLst>
                                        </p:cTn>
                                        <p:tgtEl>
                                          <p:spTgt spid="34"/>
                                        </p:tgtEl>
                                        <p:attrNameLst>
                                          <p:attrName>style.visibility</p:attrName>
                                        </p:attrNameLst>
                                      </p:cBhvr>
                                      <p:to>
                                        <p:strVal val="visible"/>
                                      </p:to>
                                    </p:set>
                                    <p:animEffect transition="in" filter="plus(in)">
                                      <p:cBhvr>
                                        <p:cTn id="155" dur="3000"/>
                                        <p:tgtEl>
                                          <p:spTgt spid="34"/>
                                        </p:tgtEl>
                                      </p:cBhvr>
                                    </p:animEffect>
                                  </p:childTnLst>
                                </p:cTn>
                              </p:par>
                              <p:par>
                                <p:cTn id="156" presetID="8" presetClass="emph" presetSubtype="0" fill="hold" grpId="1" nodeType="withEffect">
                                  <p:stCondLst>
                                    <p:cond delay="0"/>
                                  </p:stCondLst>
                                  <p:childTnLst>
                                    <p:animRot by="21600000">
                                      <p:cBhvr>
                                        <p:cTn id="157" dur="3000" fill="hold"/>
                                        <p:tgtEl>
                                          <p:spTgt spid="34"/>
                                        </p:tgtEl>
                                        <p:attrNameLst>
                                          <p:attrName>r</p:attrName>
                                        </p:attrNameLst>
                                      </p:cBhvr>
                                    </p:animRot>
                                  </p:childTnLst>
                                </p:cTn>
                              </p:par>
                              <p:par>
                                <p:cTn id="158" presetID="13" presetClass="entr" presetSubtype="16" fill="hold" grpId="0" nodeType="withEffect">
                                  <p:stCondLst>
                                    <p:cond delay="0"/>
                                  </p:stCondLst>
                                  <p:childTnLst>
                                    <p:set>
                                      <p:cBhvr>
                                        <p:cTn id="159" dur="1" fill="hold">
                                          <p:stCondLst>
                                            <p:cond delay="0"/>
                                          </p:stCondLst>
                                        </p:cTn>
                                        <p:tgtEl>
                                          <p:spTgt spid="35"/>
                                        </p:tgtEl>
                                        <p:attrNameLst>
                                          <p:attrName>style.visibility</p:attrName>
                                        </p:attrNameLst>
                                      </p:cBhvr>
                                      <p:to>
                                        <p:strVal val="visible"/>
                                      </p:to>
                                    </p:set>
                                    <p:animEffect transition="in" filter="plus(in)">
                                      <p:cBhvr>
                                        <p:cTn id="160" dur="3000"/>
                                        <p:tgtEl>
                                          <p:spTgt spid="35"/>
                                        </p:tgtEl>
                                      </p:cBhvr>
                                    </p:animEffect>
                                  </p:childTnLst>
                                </p:cTn>
                              </p:par>
                              <p:par>
                                <p:cTn id="161" presetID="8" presetClass="emph" presetSubtype="0" fill="hold" grpId="1" nodeType="withEffect">
                                  <p:stCondLst>
                                    <p:cond delay="0"/>
                                  </p:stCondLst>
                                  <p:childTnLst>
                                    <p:animRot by="21600000">
                                      <p:cBhvr>
                                        <p:cTn id="162" dur="3000" fill="hold"/>
                                        <p:tgtEl>
                                          <p:spTgt spid="35"/>
                                        </p:tgtEl>
                                        <p:attrNameLst>
                                          <p:attrName>r</p:attrName>
                                        </p:attrNameLst>
                                      </p:cBhvr>
                                    </p:animRot>
                                  </p:childTnLst>
                                </p:cTn>
                              </p:par>
                              <p:par>
                                <p:cTn id="163" presetID="13" presetClass="entr" presetSubtype="16" fill="hold" grpId="0" nodeType="withEffect">
                                  <p:stCondLst>
                                    <p:cond delay="0"/>
                                  </p:stCondLst>
                                  <p:childTnLst>
                                    <p:set>
                                      <p:cBhvr>
                                        <p:cTn id="164" dur="1" fill="hold">
                                          <p:stCondLst>
                                            <p:cond delay="0"/>
                                          </p:stCondLst>
                                        </p:cTn>
                                        <p:tgtEl>
                                          <p:spTgt spid="36"/>
                                        </p:tgtEl>
                                        <p:attrNameLst>
                                          <p:attrName>style.visibility</p:attrName>
                                        </p:attrNameLst>
                                      </p:cBhvr>
                                      <p:to>
                                        <p:strVal val="visible"/>
                                      </p:to>
                                    </p:set>
                                    <p:animEffect transition="in" filter="plus(in)">
                                      <p:cBhvr>
                                        <p:cTn id="165" dur="3000"/>
                                        <p:tgtEl>
                                          <p:spTgt spid="36"/>
                                        </p:tgtEl>
                                      </p:cBhvr>
                                    </p:animEffect>
                                  </p:childTnLst>
                                </p:cTn>
                              </p:par>
                              <p:par>
                                <p:cTn id="166" presetID="8" presetClass="emph" presetSubtype="0" fill="hold" grpId="1" nodeType="withEffect">
                                  <p:stCondLst>
                                    <p:cond delay="0"/>
                                  </p:stCondLst>
                                  <p:childTnLst>
                                    <p:animRot by="21600000">
                                      <p:cBhvr>
                                        <p:cTn id="167" dur="3000" fill="hold"/>
                                        <p:tgtEl>
                                          <p:spTgt spid="36"/>
                                        </p:tgtEl>
                                        <p:attrNameLst>
                                          <p:attrName>r</p:attrName>
                                        </p:attrNameLst>
                                      </p:cBhvr>
                                    </p:animRot>
                                  </p:childTnLst>
                                </p:cTn>
                              </p:par>
                              <p:par>
                                <p:cTn id="168" presetID="13" presetClass="entr" presetSubtype="16" fill="hold" grpId="0" nodeType="withEffect">
                                  <p:stCondLst>
                                    <p:cond delay="0"/>
                                  </p:stCondLst>
                                  <p:childTnLst>
                                    <p:set>
                                      <p:cBhvr>
                                        <p:cTn id="169" dur="1" fill="hold">
                                          <p:stCondLst>
                                            <p:cond delay="0"/>
                                          </p:stCondLst>
                                        </p:cTn>
                                        <p:tgtEl>
                                          <p:spTgt spid="37"/>
                                        </p:tgtEl>
                                        <p:attrNameLst>
                                          <p:attrName>style.visibility</p:attrName>
                                        </p:attrNameLst>
                                      </p:cBhvr>
                                      <p:to>
                                        <p:strVal val="visible"/>
                                      </p:to>
                                    </p:set>
                                    <p:animEffect transition="in" filter="plus(in)">
                                      <p:cBhvr>
                                        <p:cTn id="170" dur="3000"/>
                                        <p:tgtEl>
                                          <p:spTgt spid="37"/>
                                        </p:tgtEl>
                                      </p:cBhvr>
                                    </p:animEffect>
                                  </p:childTnLst>
                                </p:cTn>
                              </p:par>
                              <p:par>
                                <p:cTn id="171" presetID="8" presetClass="emph" presetSubtype="0" fill="hold" grpId="1" nodeType="withEffect">
                                  <p:stCondLst>
                                    <p:cond delay="0"/>
                                  </p:stCondLst>
                                  <p:childTnLst>
                                    <p:animRot by="21600000">
                                      <p:cBhvr>
                                        <p:cTn id="172" dur="3000" fill="hold"/>
                                        <p:tgtEl>
                                          <p:spTgt spid="37"/>
                                        </p:tgtEl>
                                        <p:attrNameLst>
                                          <p:attrName>r</p:attrName>
                                        </p:attrNameLst>
                                      </p:cBhvr>
                                    </p:animRot>
                                  </p:childTnLst>
                                </p:cTn>
                              </p:par>
                              <p:par>
                                <p:cTn id="173" presetID="13" presetClass="entr" presetSubtype="16" fill="hold" grpId="0" nodeType="withEffect">
                                  <p:stCondLst>
                                    <p:cond delay="0"/>
                                  </p:stCondLst>
                                  <p:childTnLst>
                                    <p:set>
                                      <p:cBhvr>
                                        <p:cTn id="174" dur="1" fill="hold">
                                          <p:stCondLst>
                                            <p:cond delay="0"/>
                                          </p:stCondLst>
                                        </p:cTn>
                                        <p:tgtEl>
                                          <p:spTgt spid="38"/>
                                        </p:tgtEl>
                                        <p:attrNameLst>
                                          <p:attrName>style.visibility</p:attrName>
                                        </p:attrNameLst>
                                      </p:cBhvr>
                                      <p:to>
                                        <p:strVal val="visible"/>
                                      </p:to>
                                    </p:set>
                                    <p:animEffect transition="in" filter="plus(in)">
                                      <p:cBhvr>
                                        <p:cTn id="175" dur="3000"/>
                                        <p:tgtEl>
                                          <p:spTgt spid="38"/>
                                        </p:tgtEl>
                                      </p:cBhvr>
                                    </p:animEffect>
                                  </p:childTnLst>
                                </p:cTn>
                              </p:par>
                              <p:par>
                                <p:cTn id="176" presetID="8" presetClass="emph" presetSubtype="0" fill="hold" grpId="1" nodeType="withEffect">
                                  <p:stCondLst>
                                    <p:cond delay="0"/>
                                  </p:stCondLst>
                                  <p:childTnLst>
                                    <p:animRot by="21600000">
                                      <p:cBhvr>
                                        <p:cTn id="177" dur="3000" fill="hold"/>
                                        <p:tgtEl>
                                          <p:spTgt spid="38"/>
                                        </p:tgtEl>
                                        <p:attrNameLst>
                                          <p:attrName>r</p:attrName>
                                        </p:attrNameLst>
                                      </p:cBhvr>
                                    </p:animRot>
                                  </p:childTnLst>
                                </p:cTn>
                              </p:par>
                              <p:par>
                                <p:cTn id="178" presetID="13" presetClass="entr" presetSubtype="16" fill="hold" grpId="0" nodeType="withEffect">
                                  <p:stCondLst>
                                    <p:cond delay="0"/>
                                  </p:stCondLst>
                                  <p:childTnLst>
                                    <p:set>
                                      <p:cBhvr>
                                        <p:cTn id="179" dur="1" fill="hold">
                                          <p:stCondLst>
                                            <p:cond delay="0"/>
                                          </p:stCondLst>
                                        </p:cTn>
                                        <p:tgtEl>
                                          <p:spTgt spid="39"/>
                                        </p:tgtEl>
                                        <p:attrNameLst>
                                          <p:attrName>style.visibility</p:attrName>
                                        </p:attrNameLst>
                                      </p:cBhvr>
                                      <p:to>
                                        <p:strVal val="visible"/>
                                      </p:to>
                                    </p:set>
                                    <p:animEffect transition="in" filter="plus(in)">
                                      <p:cBhvr>
                                        <p:cTn id="180" dur="3000"/>
                                        <p:tgtEl>
                                          <p:spTgt spid="39"/>
                                        </p:tgtEl>
                                      </p:cBhvr>
                                    </p:animEffect>
                                  </p:childTnLst>
                                </p:cTn>
                              </p:par>
                              <p:par>
                                <p:cTn id="181" presetID="8" presetClass="emph" presetSubtype="0" fill="hold" grpId="1" nodeType="withEffect">
                                  <p:stCondLst>
                                    <p:cond delay="0"/>
                                  </p:stCondLst>
                                  <p:childTnLst>
                                    <p:animRot by="21600000">
                                      <p:cBhvr>
                                        <p:cTn id="182" dur="3000" fill="hold"/>
                                        <p:tgtEl>
                                          <p:spTgt spid="39"/>
                                        </p:tgtEl>
                                        <p:attrNameLst>
                                          <p:attrName>r</p:attrName>
                                        </p:attrNameLst>
                                      </p:cBhvr>
                                    </p:animRot>
                                  </p:childTnLst>
                                </p:cTn>
                              </p:par>
                              <p:par>
                                <p:cTn id="183" presetID="13" presetClass="entr" presetSubtype="16" fill="hold" grpId="0" nodeType="withEffect">
                                  <p:stCondLst>
                                    <p:cond delay="0"/>
                                  </p:stCondLst>
                                  <p:childTnLst>
                                    <p:set>
                                      <p:cBhvr>
                                        <p:cTn id="184" dur="1" fill="hold">
                                          <p:stCondLst>
                                            <p:cond delay="0"/>
                                          </p:stCondLst>
                                        </p:cTn>
                                        <p:tgtEl>
                                          <p:spTgt spid="40"/>
                                        </p:tgtEl>
                                        <p:attrNameLst>
                                          <p:attrName>style.visibility</p:attrName>
                                        </p:attrNameLst>
                                      </p:cBhvr>
                                      <p:to>
                                        <p:strVal val="visible"/>
                                      </p:to>
                                    </p:set>
                                    <p:animEffect transition="in" filter="plus(in)">
                                      <p:cBhvr>
                                        <p:cTn id="185" dur="3000"/>
                                        <p:tgtEl>
                                          <p:spTgt spid="40"/>
                                        </p:tgtEl>
                                      </p:cBhvr>
                                    </p:animEffect>
                                  </p:childTnLst>
                                </p:cTn>
                              </p:par>
                              <p:par>
                                <p:cTn id="186" presetID="8" presetClass="emph" presetSubtype="0" fill="hold" grpId="1" nodeType="withEffect">
                                  <p:stCondLst>
                                    <p:cond delay="0"/>
                                  </p:stCondLst>
                                  <p:childTnLst>
                                    <p:animRot by="21600000">
                                      <p:cBhvr>
                                        <p:cTn id="187" dur="3000" fill="hold"/>
                                        <p:tgtEl>
                                          <p:spTgt spid="40"/>
                                        </p:tgtEl>
                                        <p:attrNameLst>
                                          <p:attrName>r</p:attrName>
                                        </p:attrNameLst>
                                      </p:cBhvr>
                                    </p:animRot>
                                  </p:childTnLst>
                                </p:cTn>
                              </p:par>
                              <p:par>
                                <p:cTn id="188" presetID="13" presetClass="entr" presetSubtype="16" fill="hold" grpId="0" nodeType="withEffect">
                                  <p:stCondLst>
                                    <p:cond delay="0"/>
                                  </p:stCondLst>
                                  <p:childTnLst>
                                    <p:set>
                                      <p:cBhvr>
                                        <p:cTn id="189" dur="1" fill="hold">
                                          <p:stCondLst>
                                            <p:cond delay="0"/>
                                          </p:stCondLst>
                                        </p:cTn>
                                        <p:tgtEl>
                                          <p:spTgt spid="41"/>
                                        </p:tgtEl>
                                        <p:attrNameLst>
                                          <p:attrName>style.visibility</p:attrName>
                                        </p:attrNameLst>
                                      </p:cBhvr>
                                      <p:to>
                                        <p:strVal val="visible"/>
                                      </p:to>
                                    </p:set>
                                    <p:animEffect transition="in" filter="plus(in)">
                                      <p:cBhvr>
                                        <p:cTn id="190" dur="3000"/>
                                        <p:tgtEl>
                                          <p:spTgt spid="41"/>
                                        </p:tgtEl>
                                      </p:cBhvr>
                                    </p:animEffect>
                                  </p:childTnLst>
                                </p:cTn>
                              </p:par>
                              <p:par>
                                <p:cTn id="191" presetID="8" presetClass="emph" presetSubtype="0" fill="hold" grpId="1" nodeType="withEffect">
                                  <p:stCondLst>
                                    <p:cond delay="0"/>
                                  </p:stCondLst>
                                  <p:childTnLst>
                                    <p:animRot by="21600000">
                                      <p:cBhvr>
                                        <p:cTn id="192" dur="3000" fill="hold"/>
                                        <p:tgtEl>
                                          <p:spTgt spid="41"/>
                                        </p:tgtEl>
                                        <p:attrNameLst>
                                          <p:attrName>r</p:attrName>
                                        </p:attrNameLst>
                                      </p:cBhvr>
                                    </p:animRot>
                                  </p:childTnLst>
                                </p:cTn>
                              </p:par>
                              <p:par>
                                <p:cTn id="193" presetID="13" presetClass="entr" presetSubtype="16" fill="hold" grpId="0" nodeType="withEffect">
                                  <p:stCondLst>
                                    <p:cond delay="0"/>
                                  </p:stCondLst>
                                  <p:childTnLst>
                                    <p:set>
                                      <p:cBhvr>
                                        <p:cTn id="194" dur="1" fill="hold">
                                          <p:stCondLst>
                                            <p:cond delay="0"/>
                                          </p:stCondLst>
                                        </p:cTn>
                                        <p:tgtEl>
                                          <p:spTgt spid="42"/>
                                        </p:tgtEl>
                                        <p:attrNameLst>
                                          <p:attrName>style.visibility</p:attrName>
                                        </p:attrNameLst>
                                      </p:cBhvr>
                                      <p:to>
                                        <p:strVal val="visible"/>
                                      </p:to>
                                    </p:set>
                                    <p:animEffect transition="in" filter="plus(in)">
                                      <p:cBhvr>
                                        <p:cTn id="195" dur="3000"/>
                                        <p:tgtEl>
                                          <p:spTgt spid="42"/>
                                        </p:tgtEl>
                                      </p:cBhvr>
                                    </p:animEffect>
                                  </p:childTnLst>
                                </p:cTn>
                              </p:par>
                              <p:par>
                                <p:cTn id="196" presetID="8" presetClass="emph" presetSubtype="0" fill="hold" grpId="1" nodeType="withEffect">
                                  <p:stCondLst>
                                    <p:cond delay="0"/>
                                  </p:stCondLst>
                                  <p:childTnLst>
                                    <p:animRot by="21600000">
                                      <p:cBhvr>
                                        <p:cTn id="197" dur="3000" fill="hold"/>
                                        <p:tgtEl>
                                          <p:spTgt spid="42"/>
                                        </p:tgtEl>
                                        <p:attrNameLst>
                                          <p:attrName>r</p:attrName>
                                        </p:attrNameLst>
                                      </p:cBhvr>
                                    </p:animRot>
                                  </p:childTnLst>
                                </p:cTn>
                              </p:par>
                              <p:par>
                                <p:cTn id="198" presetID="13" presetClass="entr" presetSubtype="16" fill="hold" grpId="0" nodeType="withEffect">
                                  <p:stCondLst>
                                    <p:cond delay="0"/>
                                  </p:stCondLst>
                                  <p:childTnLst>
                                    <p:set>
                                      <p:cBhvr>
                                        <p:cTn id="199" dur="1" fill="hold">
                                          <p:stCondLst>
                                            <p:cond delay="0"/>
                                          </p:stCondLst>
                                        </p:cTn>
                                        <p:tgtEl>
                                          <p:spTgt spid="43"/>
                                        </p:tgtEl>
                                        <p:attrNameLst>
                                          <p:attrName>style.visibility</p:attrName>
                                        </p:attrNameLst>
                                      </p:cBhvr>
                                      <p:to>
                                        <p:strVal val="visible"/>
                                      </p:to>
                                    </p:set>
                                    <p:animEffect transition="in" filter="plus(in)">
                                      <p:cBhvr>
                                        <p:cTn id="200" dur="3000"/>
                                        <p:tgtEl>
                                          <p:spTgt spid="43"/>
                                        </p:tgtEl>
                                      </p:cBhvr>
                                    </p:animEffect>
                                  </p:childTnLst>
                                </p:cTn>
                              </p:par>
                              <p:par>
                                <p:cTn id="201" presetID="8" presetClass="emph" presetSubtype="0" fill="hold" grpId="1" nodeType="withEffect">
                                  <p:stCondLst>
                                    <p:cond delay="0"/>
                                  </p:stCondLst>
                                  <p:childTnLst>
                                    <p:animRot by="21600000">
                                      <p:cBhvr>
                                        <p:cTn id="202" dur="3000" fill="hold"/>
                                        <p:tgtEl>
                                          <p:spTgt spid="43"/>
                                        </p:tgtEl>
                                        <p:attrNameLst>
                                          <p:attrName>r</p:attrName>
                                        </p:attrNameLst>
                                      </p:cBhvr>
                                    </p:animRot>
                                  </p:childTnLst>
                                </p:cTn>
                              </p:par>
                              <p:par>
                                <p:cTn id="203" presetID="13" presetClass="entr" presetSubtype="16" fill="hold" grpId="0" nodeType="withEffect">
                                  <p:stCondLst>
                                    <p:cond delay="0"/>
                                  </p:stCondLst>
                                  <p:childTnLst>
                                    <p:set>
                                      <p:cBhvr>
                                        <p:cTn id="204" dur="1" fill="hold">
                                          <p:stCondLst>
                                            <p:cond delay="0"/>
                                          </p:stCondLst>
                                        </p:cTn>
                                        <p:tgtEl>
                                          <p:spTgt spid="44"/>
                                        </p:tgtEl>
                                        <p:attrNameLst>
                                          <p:attrName>style.visibility</p:attrName>
                                        </p:attrNameLst>
                                      </p:cBhvr>
                                      <p:to>
                                        <p:strVal val="visible"/>
                                      </p:to>
                                    </p:set>
                                    <p:animEffect transition="in" filter="plus(in)">
                                      <p:cBhvr>
                                        <p:cTn id="205" dur="3000"/>
                                        <p:tgtEl>
                                          <p:spTgt spid="44"/>
                                        </p:tgtEl>
                                      </p:cBhvr>
                                    </p:animEffect>
                                  </p:childTnLst>
                                </p:cTn>
                              </p:par>
                              <p:par>
                                <p:cTn id="206" presetID="8" presetClass="emph" presetSubtype="0" fill="hold" grpId="1" nodeType="withEffect">
                                  <p:stCondLst>
                                    <p:cond delay="0"/>
                                  </p:stCondLst>
                                  <p:childTnLst>
                                    <p:animRot by="21600000">
                                      <p:cBhvr>
                                        <p:cTn id="207" dur="3000" fill="hold"/>
                                        <p:tgtEl>
                                          <p:spTgt spid="44"/>
                                        </p:tgtEl>
                                        <p:attrNameLst>
                                          <p:attrName>r</p:attrName>
                                        </p:attrNameLst>
                                      </p:cBhvr>
                                    </p:animRot>
                                  </p:childTnLst>
                                </p:cTn>
                              </p:par>
                              <p:par>
                                <p:cTn id="208" presetID="13" presetClass="entr" presetSubtype="16" fill="hold" grpId="0" nodeType="withEffect">
                                  <p:stCondLst>
                                    <p:cond delay="0"/>
                                  </p:stCondLst>
                                  <p:childTnLst>
                                    <p:set>
                                      <p:cBhvr>
                                        <p:cTn id="209" dur="1" fill="hold">
                                          <p:stCondLst>
                                            <p:cond delay="0"/>
                                          </p:stCondLst>
                                        </p:cTn>
                                        <p:tgtEl>
                                          <p:spTgt spid="45"/>
                                        </p:tgtEl>
                                        <p:attrNameLst>
                                          <p:attrName>style.visibility</p:attrName>
                                        </p:attrNameLst>
                                      </p:cBhvr>
                                      <p:to>
                                        <p:strVal val="visible"/>
                                      </p:to>
                                    </p:set>
                                    <p:animEffect transition="in" filter="plus(in)">
                                      <p:cBhvr>
                                        <p:cTn id="210" dur="3000"/>
                                        <p:tgtEl>
                                          <p:spTgt spid="45"/>
                                        </p:tgtEl>
                                      </p:cBhvr>
                                    </p:animEffect>
                                  </p:childTnLst>
                                </p:cTn>
                              </p:par>
                              <p:par>
                                <p:cTn id="211" presetID="8" presetClass="emph" presetSubtype="0" fill="hold" grpId="1" nodeType="withEffect">
                                  <p:stCondLst>
                                    <p:cond delay="0"/>
                                  </p:stCondLst>
                                  <p:childTnLst>
                                    <p:animRot by="21600000">
                                      <p:cBhvr>
                                        <p:cTn id="212" dur="3000" fill="hold"/>
                                        <p:tgtEl>
                                          <p:spTgt spid="45"/>
                                        </p:tgtEl>
                                        <p:attrNameLst>
                                          <p:attrName>r</p:attrName>
                                        </p:attrNameLst>
                                      </p:cBhvr>
                                    </p:animRot>
                                  </p:childTnLst>
                                </p:cTn>
                              </p:par>
                              <p:par>
                                <p:cTn id="213" presetID="13" presetClass="entr" presetSubtype="16" fill="hold" grpId="0" nodeType="withEffect">
                                  <p:stCondLst>
                                    <p:cond delay="0"/>
                                  </p:stCondLst>
                                  <p:childTnLst>
                                    <p:set>
                                      <p:cBhvr>
                                        <p:cTn id="214" dur="1" fill="hold">
                                          <p:stCondLst>
                                            <p:cond delay="0"/>
                                          </p:stCondLst>
                                        </p:cTn>
                                        <p:tgtEl>
                                          <p:spTgt spid="46"/>
                                        </p:tgtEl>
                                        <p:attrNameLst>
                                          <p:attrName>style.visibility</p:attrName>
                                        </p:attrNameLst>
                                      </p:cBhvr>
                                      <p:to>
                                        <p:strVal val="visible"/>
                                      </p:to>
                                    </p:set>
                                    <p:animEffect transition="in" filter="plus(in)">
                                      <p:cBhvr>
                                        <p:cTn id="215" dur="3000"/>
                                        <p:tgtEl>
                                          <p:spTgt spid="46"/>
                                        </p:tgtEl>
                                      </p:cBhvr>
                                    </p:animEffect>
                                  </p:childTnLst>
                                </p:cTn>
                              </p:par>
                              <p:par>
                                <p:cTn id="216" presetID="8" presetClass="emph" presetSubtype="0" fill="hold" grpId="1" nodeType="withEffect">
                                  <p:stCondLst>
                                    <p:cond delay="0"/>
                                  </p:stCondLst>
                                  <p:childTnLst>
                                    <p:animRot by="21600000">
                                      <p:cBhvr>
                                        <p:cTn id="217" dur="3000" fill="hold"/>
                                        <p:tgtEl>
                                          <p:spTgt spid="46"/>
                                        </p:tgtEl>
                                        <p:attrNameLst>
                                          <p:attrName>r</p:attrName>
                                        </p:attrNameLst>
                                      </p:cBhvr>
                                    </p:animRot>
                                  </p:childTnLst>
                                </p:cTn>
                              </p:par>
                              <p:par>
                                <p:cTn id="218" presetID="13" presetClass="entr" presetSubtype="16" fill="hold" grpId="0" nodeType="withEffect">
                                  <p:stCondLst>
                                    <p:cond delay="0"/>
                                  </p:stCondLst>
                                  <p:childTnLst>
                                    <p:set>
                                      <p:cBhvr>
                                        <p:cTn id="219" dur="1" fill="hold">
                                          <p:stCondLst>
                                            <p:cond delay="0"/>
                                          </p:stCondLst>
                                        </p:cTn>
                                        <p:tgtEl>
                                          <p:spTgt spid="47"/>
                                        </p:tgtEl>
                                        <p:attrNameLst>
                                          <p:attrName>style.visibility</p:attrName>
                                        </p:attrNameLst>
                                      </p:cBhvr>
                                      <p:to>
                                        <p:strVal val="visible"/>
                                      </p:to>
                                    </p:set>
                                    <p:animEffect transition="in" filter="plus(in)">
                                      <p:cBhvr>
                                        <p:cTn id="220" dur="3000"/>
                                        <p:tgtEl>
                                          <p:spTgt spid="47"/>
                                        </p:tgtEl>
                                      </p:cBhvr>
                                    </p:animEffect>
                                  </p:childTnLst>
                                </p:cTn>
                              </p:par>
                              <p:par>
                                <p:cTn id="221" presetID="8" presetClass="emph" presetSubtype="0" fill="hold" grpId="1" nodeType="withEffect">
                                  <p:stCondLst>
                                    <p:cond delay="0"/>
                                  </p:stCondLst>
                                  <p:childTnLst>
                                    <p:animRot by="21600000">
                                      <p:cBhvr>
                                        <p:cTn id="222" dur="3000" fill="hold"/>
                                        <p:tgtEl>
                                          <p:spTgt spid="47"/>
                                        </p:tgtEl>
                                        <p:attrNameLst>
                                          <p:attrName>r</p:attrName>
                                        </p:attrNameLst>
                                      </p:cBhvr>
                                    </p:animRot>
                                  </p:childTnLst>
                                </p:cTn>
                              </p:par>
                              <p:par>
                                <p:cTn id="223" presetID="13" presetClass="entr" presetSubtype="16" fill="hold" grpId="0" nodeType="withEffect">
                                  <p:stCondLst>
                                    <p:cond delay="0"/>
                                  </p:stCondLst>
                                  <p:childTnLst>
                                    <p:set>
                                      <p:cBhvr>
                                        <p:cTn id="224" dur="1" fill="hold">
                                          <p:stCondLst>
                                            <p:cond delay="0"/>
                                          </p:stCondLst>
                                        </p:cTn>
                                        <p:tgtEl>
                                          <p:spTgt spid="48"/>
                                        </p:tgtEl>
                                        <p:attrNameLst>
                                          <p:attrName>style.visibility</p:attrName>
                                        </p:attrNameLst>
                                      </p:cBhvr>
                                      <p:to>
                                        <p:strVal val="visible"/>
                                      </p:to>
                                    </p:set>
                                    <p:animEffect transition="in" filter="plus(in)">
                                      <p:cBhvr>
                                        <p:cTn id="225" dur="3000"/>
                                        <p:tgtEl>
                                          <p:spTgt spid="48"/>
                                        </p:tgtEl>
                                      </p:cBhvr>
                                    </p:animEffect>
                                  </p:childTnLst>
                                </p:cTn>
                              </p:par>
                              <p:par>
                                <p:cTn id="226" presetID="8" presetClass="emph" presetSubtype="0" fill="hold" grpId="1" nodeType="withEffect">
                                  <p:stCondLst>
                                    <p:cond delay="0"/>
                                  </p:stCondLst>
                                  <p:childTnLst>
                                    <p:animRot by="21600000">
                                      <p:cBhvr>
                                        <p:cTn id="227" dur="3000" fill="hold"/>
                                        <p:tgtEl>
                                          <p:spTgt spid="48"/>
                                        </p:tgtEl>
                                        <p:attrNameLst>
                                          <p:attrName>r</p:attrName>
                                        </p:attrNameLst>
                                      </p:cBhvr>
                                    </p:animRot>
                                  </p:childTnLst>
                                </p:cTn>
                              </p:par>
                              <p:par>
                                <p:cTn id="228" presetID="13" presetClass="entr" presetSubtype="16" fill="hold" grpId="0" nodeType="withEffect">
                                  <p:stCondLst>
                                    <p:cond delay="0"/>
                                  </p:stCondLst>
                                  <p:childTnLst>
                                    <p:set>
                                      <p:cBhvr>
                                        <p:cTn id="229" dur="1" fill="hold">
                                          <p:stCondLst>
                                            <p:cond delay="0"/>
                                          </p:stCondLst>
                                        </p:cTn>
                                        <p:tgtEl>
                                          <p:spTgt spid="49"/>
                                        </p:tgtEl>
                                        <p:attrNameLst>
                                          <p:attrName>style.visibility</p:attrName>
                                        </p:attrNameLst>
                                      </p:cBhvr>
                                      <p:to>
                                        <p:strVal val="visible"/>
                                      </p:to>
                                    </p:set>
                                    <p:animEffect transition="in" filter="plus(in)">
                                      <p:cBhvr>
                                        <p:cTn id="230" dur="3000"/>
                                        <p:tgtEl>
                                          <p:spTgt spid="49"/>
                                        </p:tgtEl>
                                      </p:cBhvr>
                                    </p:animEffect>
                                  </p:childTnLst>
                                </p:cTn>
                              </p:par>
                              <p:par>
                                <p:cTn id="231" presetID="8" presetClass="emph" presetSubtype="0" fill="hold" grpId="1" nodeType="withEffect">
                                  <p:stCondLst>
                                    <p:cond delay="0"/>
                                  </p:stCondLst>
                                  <p:childTnLst>
                                    <p:animRot by="21600000">
                                      <p:cBhvr>
                                        <p:cTn id="232" dur="3000" fill="hold"/>
                                        <p:tgtEl>
                                          <p:spTgt spid="49"/>
                                        </p:tgtEl>
                                        <p:attrNameLst>
                                          <p:attrName>r</p:attrName>
                                        </p:attrNameLst>
                                      </p:cBhvr>
                                    </p:animRot>
                                  </p:childTnLst>
                                </p:cTn>
                              </p:par>
                              <p:par>
                                <p:cTn id="233" presetID="13" presetClass="entr" presetSubtype="16" fill="hold" grpId="0" nodeType="withEffect">
                                  <p:stCondLst>
                                    <p:cond delay="0"/>
                                  </p:stCondLst>
                                  <p:childTnLst>
                                    <p:set>
                                      <p:cBhvr>
                                        <p:cTn id="234" dur="1" fill="hold">
                                          <p:stCondLst>
                                            <p:cond delay="0"/>
                                          </p:stCondLst>
                                        </p:cTn>
                                        <p:tgtEl>
                                          <p:spTgt spid="50"/>
                                        </p:tgtEl>
                                        <p:attrNameLst>
                                          <p:attrName>style.visibility</p:attrName>
                                        </p:attrNameLst>
                                      </p:cBhvr>
                                      <p:to>
                                        <p:strVal val="visible"/>
                                      </p:to>
                                    </p:set>
                                    <p:animEffect transition="in" filter="plus(in)">
                                      <p:cBhvr>
                                        <p:cTn id="235" dur="3000"/>
                                        <p:tgtEl>
                                          <p:spTgt spid="50"/>
                                        </p:tgtEl>
                                      </p:cBhvr>
                                    </p:animEffect>
                                  </p:childTnLst>
                                </p:cTn>
                              </p:par>
                              <p:par>
                                <p:cTn id="236" presetID="8" presetClass="emph" presetSubtype="0" fill="hold" grpId="1" nodeType="withEffect">
                                  <p:stCondLst>
                                    <p:cond delay="0"/>
                                  </p:stCondLst>
                                  <p:childTnLst>
                                    <p:animRot by="21600000">
                                      <p:cBhvr>
                                        <p:cTn id="237" dur="3000" fill="hold"/>
                                        <p:tgtEl>
                                          <p:spTgt spid="50"/>
                                        </p:tgtEl>
                                        <p:attrNameLst>
                                          <p:attrName>r</p:attrName>
                                        </p:attrNameLst>
                                      </p:cBhvr>
                                    </p:animRot>
                                  </p:childTnLst>
                                </p:cTn>
                              </p:par>
                              <p:par>
                                <p:cTn id="238" presetID="13" presetClass="entr" presetSubtype="16" fill="hold" grpId="0" nodeType="withEffect">
                                  <p:stCondLst>
                                    <p:cond delay="0"/>
                                  </p:stCondLst>
                                  <p:childTnLst>
                                    <p:set>
                                      <p:cBhvr>
                                        <p:cTn id="239" dur="1" fill="hold">
                                          <p:stCondLst>
                                            <p:cond delay="0"/>
                                          </p:stCondLst>
                                        </p:cTn>
                                        <p:tgtEl>
                                          <p:spTgt spid="51"/>
                                        </p:tgtEl>
                                        <p:attrNameLst>
                                          <p:attrName>style.visibility</p:attrName>
                                        </p:attrNameLst>
                                      </p:cBhvr>
                                      <p:to>
                                        <p:strVal val="visible"/>
                                      </p:to>
                                    </p:set>
                                    <p:animEffect transition="in" filter="plus(in)">
                                      <p:cBhvr>
                                        <p:cTn id="240" dur="3000"/>
                                        <p:tgtEl>
                                          <p:spTgt spid="51"/>
                                        </p:tgtEl>
                                      </p:cBhvr>
                                    </p:animEffect>
                                  </p:childTnLst>
                                </p:cTn>
                              </p:par>
                              <p:par>
                                <p:cTn id="241" presetID="8" presetClass="emph" presetSubtype="0" fill="hold" grpId="1" nodeType="withEffect">
                                  <p:stCondLst>
                                    <p:cond delay="0"/>
                                  </p:stCondLst>
                                  <p:childTnLst>
                                    <p:animRot by="21600000">
                                      <p:cBhvr>
                                        <p:cTn id="242" dur="3000" fill="hold"/>
                                        <p:tgtEl>
                                          <p:spTgt spid="51"/>
                                        </p:tgtEl>
                                        <p:attrNameLst>
                                          <p:attrName>r</p:attrName>
                                        </p:attrNameLst>
                                      </p:cBhvr>
                                    </p:animRot>
                                  </p:childTnLst>
                                </p:cTn>
                              </p:par>
                              <p:par>
                                <p:cTn id="243" presetID="13" presetClass="entr" presetSubtype="16" fill="hold" grpId="0" nodeType="withEffect">
                                  <p:stCondLst>
                                    <p:cond delay="0"/>
                                  </p:stCondLst>
                                  <p:childTnLst>
                                    <p:set>
                                      <p:cBhvr>
                                        <p:cTn id="244" dur="1" fill="hold">
                                          <p:stCondLst>
                                            <p:cond delay="0"/>
                                          </p:stCondLst>
                                        </p:cTn>
                                        <p:tgtEl>
                                          <p:spTgt spid="52"/>
                                        </p:tgtEl>
                                        <p:attrNameLst>
                                          <p:attrName>style.visibility</p:attrName>
                                        </p:attrNameLst>
                                      </p:cBhvr>
                                      <p:to>
                                        <p:strVal val="visible"/>
                                      </p:to>
                                    </p:set>
                                    <p:animEffect transition="in" filter="plus(in)">
                                      <p:cBhvr>
                                        <p:cTn id="245" dur="3000"/>
                                        <p:tgtEl>
                                          <p:spTgt spid="52"/>
                                        </p:tgtEl>
                                      </p:cBhvr>
                                    </p:animEffect>
                                  </p:childTnLst>
                                </p:cTn>
                              </p:par>
                              <p:par>
                                <p:cTn id="246" presetID="8" presetClass="emph" presetSubtype="0" fill="hold" grpId="1" nodeType="withEffect">
                                  <p:stCondLst>
                                    <p:cond delay="0"/>
                                  </p:stCondLst>
                                  <p:childTnLst>
                                    <p:animRot by="21600000">
                                      <p:cBhvr>
                                        <p:cTn id="247" dur="3000" fill="hold"/>
                                        <p:tgtEl>
                                          <p:spTgt spid="52"/>
                                        </p:tgtEl>
                                        <p:attrNameLst>
                                          <p:attrName>r</p:attrName>
                                        </p:attrNameLst>
                                      </p:cBhvr>
                                    </p:animRot>
                                  </p:childTnLst>
                                </p:cTn>
                              </p:par>
                              <p:par>
                                <p:cTn id="248" presetID="2" presetClass="entr" presetSubtype="1" fill="hold" grpId="2" nodeType="withEffect">
                                  <p:stCondLst>
                                    <p:cond delay="0"/>
                                  </p:stCondLst>
                                  <p:childTnLst>
                                    <p:set>
                                      <p:cBhvr>
                                        <p:cTn id="249" dur="1" fill="hold">
                                          <p:stCondLst>
                                            <p:cond delay="0"/>
                                          </p:stCondLst>
                                        </p:cTn>
                                        <p:tgtEl>
                                          <p:spTgt spid="5"/>
                                        </p:tgtEl>
                                        <p:attrNameLst>
                                          <p:attrName>style.visibility</p:attrName>
                                        </p:attrNameLst>
                                      </p:cBhvr>
                                      <p:to>
                                        <p:strVal val="visible"/>
                                      </p:to>
                                    </p:set>
                                    <p:anim calcmode="lin" valueType="num">
                                      <p:cBhvr additive="base">
                                        <p:cTn id="250" dur="3000" fill="hold"/>
                                        <p:tgtEl>
                                          <p:spTgt spid="5"/>
                                        </p:tgtEl>
                                        <p:attrNameLst>
                                          <p:attrName>ppt_x</p:attrName>
                                        </p:attrNameLst>
                                      </p:cBhvr>
                                      <p:tavLst>
                                        <p:tav tm="0">
                                          <p:val>
                                            <p:strVal val="#ppt_x"/>
                                          </p:val>
                                        </p:tav>
                                        <p:tav tm="100000">
                                          <p:val>
                                            <p:strVal val="#ppt_x"/>
                                          </p:val>
                                        </p:tav>
                                      </p:tavLst>
                                    </p:anim>
                                    <p:anim calcmode="lin" valueType="num">
                                      <p:cBhvr additive="base">
                                        <p:cTn id="251" dur="3000" fill="hold"/>
                                        <p:tgtEl>
                                          <p:spTgt spid="5"/>
                                        </p:tgtEl>
                                        <p:attrNameLst>
                                          <p:attrName>ppt_y</p:attrName>
                                        </p:attrNameLst>
                                      </p:cBhvr>
                                      <p:tavLst>
                                        <p:tav tm="0">
                                          <p:val>
                                            <p:strVal val="0-#ppt_h/2"/>
                                          </p:val>
                                        </p:tav>
                                        <p:tav tm="100000">
                                          <p:val>
                                            <p:strVal val="#ppt_y"/>
                                          </p:val>
                                        </p:tav>
                                      </p:tavLst>
                                    </p:anim>
                                  </p:childTnLst>
                                </p:cTn>
                              </p:par>
                              <p:par>
                                <p:cTn id="252" presetID="2" presetClass="entr" presetSubtype="1" fill="hold" grpId="2" nodeType="withEffect">
                                  <p:stCondLst>
                                    <p:cond delay="0"/>
                                  </p:stCondLst>
                                  <p:childTnLst>
                                    <p:set>
                                      <p:cBhvr>
                                        <p:cTn id="253" dur="1" fill="hold">
                                          <p:stCondLst>
                                            <p:cond delay="0"/>
                                          </p:stCondLst>
                                        </p:cTn>
                                        <p:tgtEl>
                                          <p:spTgt spid="6"/>
                                        </p:tgtEl>
                                        <p:attrNameLst>
                                          <p:attrName>style.visibility</p:attrName>
                                        </p:attrNameLst>
                                      </p:cBhvr>
                                      <p:to>
                                        <p:strVal val="visible"/>
                                      </p:to>
                                    </p:set>
                                    <p:anim calcmode="lin" valueType="num">
                                      <p:cBhvr additive="base">
                                        <p:cTn id="254" dur="3000" fill="hold"/>
                                        <p:tgtEl>
                                          <p:spTgt spid="6"/>
                                        </p:tgtEl>
                                        <p:attrNameLst>
                                          <p:attrName>ppt_x</p:attrName>
                                        </p:attrNameLst>
                                      </p:cBhvr>
                                      <p:tavLst>
                                        <p:tav tm="0">
                                          <p:val>
                                            <p:strVal val="#ppt_x"/>
                                          </p:val>
                                        </p:tav>
                                        <p:tav tm="100000">
                                          <p:val>
                                            <p:strVal val="#ppt_x"/>
                                          </p:val>
                                        </p:tav>
                                      </p:tavLst>
                                    </p:anim>
                                    <p:anim calcmode="lin" valueType="num">
                                      <p:cBhvr additive="base">
                                        <p:cTn id="255" dur="3000" fill="hold"/>
                                        <p:tgtEl>
                                          <p:spTgt spid="6"/>
                                        </p:tgtEl>
                                        <p:attrNameLst>
                                          <p:attrName>ppt_y</p:attrName>
                                        </p:attrNameLst>
                                      </p:cBhvr>
                                      <p:tavLst>
                                        <p:tav tm="0">
                                          <p:val>
                                            <p:strVal val="0-#ppt_h/2"/>
                                          </p:val>
                                        </p:tav>
                                        <p:tav tm="100000">
                                          <p:val>
                                            <p:strVal val="#ppt_y"/>
                                          </p:val>
                                        </p:tav>
                                      </p:tavLst>
                                    </p:anim>
                                  </p:childTnLst>
                                </p:cTn>
                              </p:par>
                              <p:par>
                                <p:cTn id="256" presetID="2" presetClass="entr" presetSubtype="1" fill="hold" grpId="2" nodeType="withEffect">
                                  <p:stCondLst>
                                    <p:cond delay="0"/>
                                  </p:stCondLst>
                                  <p:childTnLst>
                                    <p:set>
                                      <p:cBhvr>
                                        <p:cTn id="257" dur="1" fill="hold">
                                          <p:stCondLst>
                                            <p:cond delay="0"/>
                                          </p:stCondLst>
                                        </p:cTn>
                                        <p:tgtEl>
                                          <p:spTgt spid="7"/>
                                        </p:tgtEl>
                                        <p:attrNameLst>
                                          <p:attrName>style.visibility</p:attrName>
                                        </p:attrNameLst>
                                      </p:cBhvr>
                                      <p:to>
                                        <p:strVal val="visible"/>
                                      </p:to>
                                    </p:set>
                                    <p:anim calcmode="lin" valueType="num">
                                      <p:cBhvr additive="base">
                                        <p:cTn id="258" dur="3000" fill="hold"/>
                                        <p:tgtEl>
                                          <p:spTgt spid="7"/>
                                        </p:tgtEl>
                                        <p:attrNameLst>
                                          <p:attrName>ppt_x</p:attrName>
                                        </p:attrNameLst>
                                      </p:cBhvr>
                                      <p:tavLst>
                                        <p:tav tm="0">
                                          <p:val>
                                            <p:strVal val="#ppt_x"/>
                                          </p:val>
                                        </p:tav>
                                        <p:tav tm="100000">
                                          <p:val>
                                            <p:strVal val="#ppt_x"/>
                                          </p:val>
                                        </p:tav>
                                      </p:tavLst>
                                    </p:anim>
                                    <p:anim calcmode="lin" valueType="num">
                                      <p:cBhvr additive="base">
                                        <p:cTn id="259" dur="3000" fill="hold"/>
                                        <p:tgtEl>
                                          <p:spTgt spid="7"/>
                                        </p:tgtEl>
                                        <p:attrNameLst>
                                          <p:attrName>ppt_y</p:attrName>
                                        </p:attrNameLst>
                                      </p:cBhvr>
                                      <p:tavLst>
                                        <p:tav tm="0">
                                          <p:val>
                                            <p:strVal val="0-#ppt_h/2"/>
                                          </p:val>
                                        </p:tav>
                                        <p:tav tm="100000">
                                          <p:val>
                                            <p:strVal val="#ppt_y"/>
                                          </p:val>
                                        </p:tav>
                                      </p:tavLst>
                                    </p:anim>
                                  </p:childTnLst>
                                </p:cTn>
                              </p:par>
                              <p:par>
                                <p:cTn id="260" presetID="2" presetClass="entr" presetSubtype="1" fill="hold" grpId="2" nodeType="withEffect">
                                  <p:stCondLst>
                                    <p:cond delay="0"/>
                                  </p:stCondLst>
                                  <p:childTnLst>
                                    <p:set>
                                      <p:cBhvr>
                                        <p:cTn id="261" dur="1" fill="hold">
                                          <p:stCondLst>
                                            <p:cond delay="0"/>
                                          </p:stCondLst>
                                        </p:cTn>
                                        <p:tgtEl>
                                          <p:spTgt spid="8"/>
                                        </p:tgtEl>
                                        <p:attrNameLst>
                                          <p:attrName>style.visibility</p:attrName>
                                        </p:attrNameLst>
                                      </p:cBhvr>
                                      <p:to>
                                        <p:strVal val="visible"/>
                                      </p:to>
                                    </p:set>
                                    <p:anim calcmode="lin" valueType="num">
                                      <p:cBhvr additive="base">
                                        <p:cTn id="262" dur="3000" fill="hold"/>
                                        <p:tgtEl>
                                          <p:spTgt spid="8"/>
                                        </p:tgtEl>
                                        <p:attrNameLst>
                                          <p:attrName>ppt_x</p:attrName>
                                        </p:attrNameLst>
                                      </p:cBhvr>
                                      <p:tavLst>
                                        <p:tav tm="0">
                                          <p:val>
                                            <p:strVal val="#ppt_x"/>
                                          </p:val>
                                        </p:tav>
                                        <p:tav tm="100000">
                                          <p:val>
                                            <p:strVal val="#ppt_x"/>
                                          </p:val>
                                        </p:tav>
                                      </p:tavLst>
                                    </p:anim>
                                    <p:anim calcmode="lin" valueType="num">
                                      <p:cBhvr additive="base">
                                        <p:cTn id="263" dur="3000" fill="hold"/>
                                        <p:tgtEl>
                                          <p:spTgt spid="8"/>
                                        </p:tgtEl>
                                        <p:attrNameLst>
                                          <p:attrName>ppt_y</p:attrName>
                                        </p:attrNameLst>
                                      </p:cBhvr>
                                      <p:tavLst>
                                        <p:tav tm="0">
                                          <p:val>
                                            <p:strVal val="0-#ppt_h/2"/>
                                          </p:val>
                                        </p:tav>
                                        <p:tav tm="100000">
                                          <p:val>
                                            <p:strVal val="#ppt_y"/>
                                          </p:val>
                                        </p:tav>
                                      </p:tavLst>
                                    </p:anim>
                                  </p:childTnLst>
                                </p:cTn>
                              </p:par>
                              <p:par>
                                <p:cTn id="264" presetID="2" presetClass="entr" presetSubtype="1" fill="hold" grpId="2" nodeType="withEffect">
                                  <p:stCondLst>
                                    <p:cond delay="0"/>
                                  </p:stCondLst>
                                  <p:childTnLst>
                                    <p:set>
                                      <p:cBhvr>
                                        <p:cTn id="265" dur="1" fill="hold">
                                          <p:stCondLst>
                                            <p:cond delay="0"/>
                                          </p:stCondLst>
                                        </p:cTn>
                                        <p:tgtEl>
                                          <p:spTgt spid="9"/>
                                        </p:tgtEl>
                                        <p:attrNameLst>
                                          <p:attrName>style.visibility</p:attrName>
                                        </p:attrNameLst>
                                      </p:cBhvr>
                                      <p:to>
                                        <p:strVal val="visible"/>
                                      </p:to>
                                    </p:set>
                                    <p:anim calcmode="lin" valueType="num">
                                      <p:cBhvr additive="base">
                                        <p:cTn id="266" dur="3000" fill="hold"/>
                                        <p:tgtEl>
                                          <p:spTgt spid="9"/>
                                        </p:tgtEl>
                                        <p:attrNameLst>
                                          <p:attrName>ppt_x</p:attrName>
                                        </p:attrNameLst>
                                      </p:cBhvr>
                                      <p:tavLst>
                                        <p:tav tm="0">
                                          <p:val>
                                            <p:strVal val="#ppt_x"/>
                                          </p:val>
                                        </p:tav>
                                        <p:tav tm="100000">
                                          <p:val>
                                            <p:strVal val="#ppt_x"/>
                                          </p:val>
                                        </p:tav>
                                      </p:tavLst>
                                    </p:anim>
                                    <p:anim calcmode="lin" valueType="num">
                                      <p:cBhvr additive="base">
                                        <p:cTn id="267" dur="3000" fill="hold"/>
                                        <p:tgtEl>
                                          <p:spTgt spid="9"/>
                                        </p:tgtEl>
                                        <p:attrNameLst>
                                          <p:attrName>ppt_y</p:attrName>
                                        </p:attrNameLst>
                                      </p:cBhvr>
                                      <p:tavLst>
                                        <p:tav tm="0">
                                          <p:val>
                                            <p:strVal val="0-#ppt_h/2"/>
                                          </p:val>
                                        </p:tav>
                                        <p:tav tm="100000">
                                          <p:val>
                                            <p:strVal val="#ppt_y"/>
                                          </p:val>
                                        </p:tav>
                                      </p:tavLst>
                                    </p:anim>
                                  </p:childTnLst>
                                </p:cTn>
                              </p:par>
                              <p:par>
                                <p:cTn id="268" presetID="2" presetClass="entr" presetSubtype="1" fill="hold" grpId="2" nodeType="withEffect">
                                  <p:stCondLst>
                                    <p:cond delay="0"/>
                                  </p:stCondLst>
                                  <p:childTnLst>
                                    <p:set>
                                      <p:cBhvr>
                                        <p:cTn id="269" dur="1" fill="hold">
                                          <p:stCondLst>
                                            <p:cond delay="0"/>
                                          </p:stCondLst>
                                        </p:cTn>
                                        <p:tgtEl>
                                          <p:spTgt spid="10"/>
                                        </p:tgtEl>
                                        <p:attrNameLst>
                                          <p:attrName>style.visibility</p:attrName>
                                        </p:attrNameLst>
                                      </p:cBhvr>
                                      <p:to>
                                        <p:strVal val="visible"/>
                                      </p:to>
                                    </p:set>
                                    <p:anim calcmode="lin" valueType="num">
                                      <p:cBhvr additive="base">
                                        <p:cTn id="270" dur="3000" fill="hold"/>
                                        <p:tgtEl>
                                          <p:spTgt spid="10"/>
                                        </p:tgtEl>
                                        <p:attrNameLst>
                                          <p:attrName>ppt_x</p:attrName>
                                        </p:attrNameLst>
                                      </p:cBhvr>
                                      <p:tavLst>
                                        <p:tav tm="0">
                                          <p:val>
                                            <p:strVal val="#ppt_x"/>
                                          </p:val>
                                        </p:tav>
                                        <p:tav tm="100000">
                                          <p:val>
                                            <p:strVal val="#ppt_x"/>
                                          </p:val>
                                        </p:tav>
                                      </p:tavLst>
                                    </p:anim>
                                    <p:anim calcmode="lin" valueType="num">
                                      <p:cBhvr additive="base">
                                        <p:cTn id="271" dur="3000" fill="hold"/>
                                        <p:tgtEl>
                                          <p:spTgt spid="10"/>
                                        </p:tgtEl>
                                        <p:attrNameLst>
                                          <p:attrName>ppt_y</p:attrName>
                                        </p:attrNameLst>
                                      </p:cBhvr>
                                      <p:tavLst>
                                        <p:tav tm="0">
                                          <p:val>
                                            <p:strVal val="0-#ppt_h/2"/>
                                          </p:val>
                                        </p:tav>
                                        <p:tav tm="100000">
                                          <p:val>
                                            <p:strVal val="#ppt_y"/>
                                          </p:val>
                                        </p:tav>
                                      </p:tavLst>
                                    </p:anim>
                                  </p:childTnLst>
                                </p:cTn>
                              </p:par>
                              <p:par>
                                <p:cTn id="272" presetID="2" presetClass="entr" presetSubtype="1" fill="hold" grpId="2" nodeType="withEffect">
                                  <p:stCondLst>
                                    <p:cond delay="0"/>
                                  </p:stCondLst>
                                  <p:childTnLst>
                                    <p:set>
                                      <p:cBhvr>
                                        <p:cTn id="273" dur="1" fill="hold">
                                          <p:stCondLst>
                                            <p:cond delay="0"/>
                                          </p:stCondLst>
                                        </p:cTn>
                                        <p:tgtEl>
                                          <p:spTgt spid="11"/>
                                        </p:tgtEl>
                                        <p:attrNameLst>
                                          <p:attrName>style.visibility</p:attrName>
                                        </p:attrNameLst>
                                      </p:cBhvr>
                                      <p:to>
                                        <p:strVal val="visible"/>
                                      </p:to>
                                    </p:set>
                                    <p:anim calcmode="lin" valueType="num">
                                      <p:cBhvr additive="base">
                                        <p:cTn id="274" dur="3000" fill="hold"/>
                                        <p:tgtEl>
                                          <p:spTgt spid="11"/>
                                        </p:tgtEl>
                                        <p:attrNameLst>
                                          <p:attrName>ppt_x</p:attrName>
                                        </p:attrNameLst>
                                      </p:cBhvr>
                                      <p:tavLst>
                                        <p:tav tm="0">
                                          <p:val>
                                            <p:strVal val="#ppt_x"/>
                                          </p:val>
                                        </p:tav>
                                        <p:tav tm="100000">
                                          <p:val>
                                            <p:strVal val="#ppt_x"/>
                                          </p:val>
                                        </p:tav>
                                      </p:tavLst>
                                    </p:anim>
                                    <p:anim calcmode="lin" valueType="num">
                                      <p:cBhvr additive="base">
                                        <p:cTn id="275" dur="3000" fill="hold"/>
                                        <p:tgtEl>
                                          <p:spTgt spid="11"/>
                                        </p:tgtEl>
                                        <p:attrNameLst>
                                          <p:attrName>ppt_y</p:attrName>
                                        </p:attrNameLst>
                                      </p:cBhvr>
                                      <p:tavLst>
                                        <p:tav tm="0">
                                          <p:val>
                                            <p:strVal val="0-#ppt_h/2"/>
                                          </p:val>
                                        </p:tav>
                                        <p:tav tm="100000">
                                          <p:val>
                                            <p:strVal val="#ppt_y"/>
                                          </p:val>
                                        </p:tav>
                                      </p:tavLst>
                                    </p:anim>
                                  </p:childTnLst>
                                </p:cTn>
                              </p:par>
                              <p:par>
                                <p:cTn id="276" presetID="2" presetClass="entr" presetSubtype="1" fill="hold" grpId="2" nodeType="withEffect">
                                  <p:stCondLst>
                                    <p:cond delay="0"/>
                                  </p:stCondLst>
                                  <p:childTnLst>
                                    <p:set>
                                      <p:cBhvr>
                                        <p:cTn id="277" dur="1" fill="hold">
                                          <p:stCondLst>
                                            <p:cond delay="0"/>
                                          </p:stCondLst>
                                        </p:cTn>
                                        <p:tgtEl>
                                          <p:spTgt spid="12"/>
                                        </p:tgtEl>
                                        <p:attrNameLst>
                                          <p:attrName>style.visibility</p:attrName>
                                        </p:attrNameLst>
                                      </p:cBhvr>
                                      <p:to>
                                        <p:strVal val="visible"/>
                                      </p:to>
                                    </p:set>
                                    <p:anim calcmode="lin" valueType="num">
                                      <p:cBhvr additive="base">
                                        <p:cTn id="278" dur="3000" fill="hold"/>
                                        <p:tgtEl>
                                          <p:spTgt spid="12"/>
                                        </p:tgtEl>
                                        <p:attrNameLst>
                                          <p:attrName>ppt_x</p:attrName>
                                        </p:attrNameLst>
                                      </p:cBhvr>
                                      <p:tavLst>
                                        <p:tav tm="0">
                                          <p:val>
                                            <p:strVal val="#ppt_x"/>
                                          </p:val>
                                        </p:tav>
                                        <p:tav tm="100000">
                                          <p:val>
                                            <p:strVal val="#ppt_x"/>
                                          </p:val>
                                        </p:tav>
                                      </p:tavLst>
                                    </p:anim>
                                    <p:anim calcmode="lin" valueType="num">
                                      <p:cBhvr additive="base">
                                        <p:cTn id="279" dur="3000" fill="hold"/>
                                        <p:tgtEl>
                                          <p:spTgt spid="12"/>
                                        </p:tgtEl>
                                        <p:attrNameLst>
                                          <p:attrName>ppt_y</p:attrName>
                                        </p:attrNameLst>
                                      </p:cBhvr>
                                      <p:tavLst>
                                        <p:tav tm="0">
                                          <p:val>
                                            <p:strVal val="0-#ppt_h/2"/>
                                          </p:val>
                                        </p:tav>
                                        <p:tav tm="100000">
                                          <p:val>
                                            <p:strVal val="#ppt_y"/>
                                          </p:val>
                                        </p:tav>
                                      </p:tavLst>
                                    </p:anim>
                                  </p:childTnLst>
                                </p:cTn>
                              </p:par>
                              <p:par>
                                <p:cTn id="280" presetID="2" presetClass="entr" presetSubtype="1" fill="hold" grpId="2" nodeType="withEffect">
                                  <p:stCondLst>
                                    <p:cond delay="0"/>
                                  </p:stCondLst>
                                  <p:childTnLst>
                                    <p:set>
                                      <p:cBhvr>
                                        <p:cTn id="281" dur="1" fill="hold">
                                          <p:stCondLst>
                                            <p:cond delay="0"/>
                                          </p:stCondLst>
                                        </p:cTn>
                                        <p:tgtEl>
                                          <p:spTgt spid="13"/>
                                        </p:tgtEl>
                                        <p:attrNameLst>
                                          <p:attrName>style.visibility</p:attrName>
                                        </p:attrNameLst>
                                      </p:cBhvr>
                                      <p:to>
                                        <p:strVal val="visible"/>
                                      </p:to>
                                    </p:set>
                                    <p:anim calcmode="lin" valueType="num">
                                      <p:cBhvr additive="base">
                                        <p:cTn id="282" dur="3000" fill="hold"/>
                                        <p:tgtEl>
                                          <p:spTgt spid="13"/>
                                        </p:tgtEl>
                                        <p:attrNameLst>
                                          <p:attrName>ppt_x</p:attrName>
                                        </p:attrNameLst>
                                      </p:cBhvr>
                                      <p:tavLst>
                                        <p:tav tm="0">
                                          <p:val>
                                            <p:strVal val="#ppt_x"/>
                                          </p:val>
                                        </p:tav>
                                        <p:tav tm="100000">
                                          <p:val>
                                            <p:strVal val="#ppt_x"/>
                                          </p:val>
                                        </p:tav>
                                      </p:tavLst>
                                    </p:anim>
                                    <p:anim calcmode="lin" valueType="num">
                                      <p:cBhvr additive="base">
                                        <p:cTn id="283" dur="3000" fill="hold"/>
                                        <p:tgtEl>
                                          <p:spTgt spid="13"/>
                                        </p:tgtEl>
                                        <p:attrNameLst>
                                          <p:attrName>ppt_y</p:attrName>
                                        </p:attrNameLst>
                                      </p:cBhvr>
                                      <p:tavLst>
                                        <p:tav tm="0">
                                          <p:val>
                                            <p:strVal val="0-#ppt_h/2"/>
                                          </p:val>
                                        </p:tav>
                                        <p:tav tm="100000">
                                          <p:val>
                                            <p:strVal val="#ppt_y"/>
                                          </p:val>
                                        </p:tav>
                                      </p:tavLst>
                                    </p:anim>
                                  </p:childTnLst>
                                </p:cTn>
                              </p:par>
                              <p:par>
                                <p:cTn id="284" presetID="2" presetClass="entr" presetSubtype="1" fill="hold" grpId="2" nodeType="withEffect">
                                  <p:stCondLst>
                                    <p:cond delay="0"/>
                                  </p:stCondLst>
                                  <p:childTnLst>
                                    <p:set>
                                      <p:cBhvr>
                                        <p:cTn id="285" dur="1" fill="hold">
                                          <p:stCondLst>
                                            <p:cond delay="0"/>
                                          </p:stCondLst>
                                        </p:cTn>
                                        <p:tgtEl>
                                          <p:spTgt spid="14"/>
                                        </p:tgtEl>
                                        <p:attrNameLst>
                                          <p:attrName>style.visibility</p:attrName>
                                        </p:attrNameLst>
                                      </p:cBhvr>
                                      <p:to>
                                        <p:strVal val="visible"/>
                                      </p:to>
                                    </p:set>
                                    <p:anim calcmode="lin" valueType="num">
                                      <p:cBhvr additive="base">
                                        <p:cTn id="286" dur="3000" fill="hold"/>
                                        <p:tgtEl>
                                          <p:spTgt spid="14"/>
                                        </p:tgtEl>
                                        <p:attrNameLst>
                                          <p:attrName>ppt_x</p:attrName>
                                        </p:attrNameLst>
                                      </p:cBhvr>
                                      <p:tavLst>
                                        <p:tav tm="0">
                                          <p:val>
                                            <p:strVal val="#ppt_x"/>
                                          </p:val>
                                        </p:tav>
                                        <p:tav tm="100000">
                                          <p:val>
                                            <p:strVal val="#ppt_x"/>
                                          </p:val>
                                        </p:tav>
                                      </p:tavLst>
                                    </p:anim>
                                    <p:anim calcmode="lin" valueType="num">
                                      <p:cBhvr additive="base">
                                        <p:cTn id="287" dur="3000" fill="hold"/>
                                        <p:tgtEl>
                                          <p:spTgt spid="14"/>
                                        </p:tgtEl>
                                        <p:attrNameLst>
                                          <p:attrName>ppt_y</p:attrName>
                                        </p:attrNameLst>
                                      </p:cBhvr>
                                      <p:tavLst>
                                        <p:tav tm="0">
                                          <p:val>
                                            <p:strVal val="0-#ppt_h/2"/>
                                          </p:val>
                                        </p:tav>
                                        <p:tav tm="100000">
                                          <p:val>
                                            <p:strVal val="#ppt_y"/>
                                          </p:val>
                                        </p:tav>
                                      </p:tavLst>
                                    </p:anim>
                                  </p:childTnLst>
                                </p:cTn>
                              </p:par>
                              <p:par>
                                <p:cTn id="288" presetID="2" presetClass="entr" presetSubtype="1" fill="hold" grpId="2" nodeType="withEffect">
                                  <p:stCondLst>
                                    <p:cond delay="0"/>
                                  </p:stCondLst>
                                  <p:childTnLst>
                                    <p:set>
                                      <p:cBhvr>
                                        <p:cTn id="289" dur="1" fill="hold">
                                          <p:stCondLst>
                                            <p:cond delay="0"/>
                                          </p:stCondLst>
                                        </p:cTn>
                                        <p:tgtEl>
                                          <p:spTgt spid="15"/>
                                        </p:tgtEl>
                                        <p:attrNameLst>
                                          <p:attrName>style.visibility</p:attrName>
                                        </p:attrNameLst>
                                      </p:cBhvr>
                                      <p:to>
                                        <p:strVal val="visible"/>
                                      </p:to>
                                    </p:set>
                                    <p:anim calcmode="lin" valueType="num">
                                      <p:cBhvr additive="base">
                                        <p:cTn id="290" dur="3000" fill="hold"/>
                                        <p:tgtEl>
                                          <p:spTgt spid="15"/>
                                        </p:tgtEl>
                                        <p:attrNameLst>
                                          <p:attrName>ppt_x</p:attrName>
                                        </p:attrNameLst>
                                      </p:cBhvr>
                                      <p:tavLst>
                                        <p:tav tm="0">
                                          <p:val>
                                            <p:strVal val="#ppt_x"/>
                                          </p:val>
                                        </p:tav>
                                        <p:tav tm="100000">
                                          <p:val>
                                            <p:strVal val="#ppt_x"/>
                                          </p:val>
                                        </p:tav>
                                      </p:tavLst>
                                    </p:anim>
                                    <p:anim calcmode="lin" valueType="num">
                                      <p:cBhvr additive="base">
                                        <p:cTn id="291" dur="3000" fill="hold"/>
                                        <p:tgtEl>
                                          <p:spTgt spid="15"/>
                                        </p:tgtEl>
                                        <p:attrNameLst>
                                          <p:attrName>ppt_y</p:attrName>
                                        </p:attrNameLst>
                                      </p:cBhvr>
                                      <p:tavLst>
                                        <p:tav tm="0">
                                          <p:val>
                                            <p:strVal val="0-#ppt_h/2"/>
                                          </p:val>
                                        </p:tav>
                                        <p:tav tm="100000">
                                          <p:val>
                                            <p:strVal val="#ppt_y"/>
                                          </p:val>
                                        </p:tav>
                                      </p:tavLst>
                                    </p:anim>
                                  </p:childTnLst>
                                </p:cTn>
                              </p:par>
                              <p:par>
                                <p:cTn id="292" presetID="2" presetClass="entr" presetSubtype="1" fill="hold" grpId="2" nodeType="withEffect">
                                  <p:stCondLst>
                                    <p:cond delay="0"/>
                                  </p:stCondLst>
                                  <p:childTnLst>
                                    <p:set>
                                      <p:cBhvr>
                                        <p:cTn id="293" dur="1" fill="hold">
                                          <p:stCondLst>
                                            <p:cond delay="0"/>
                                          </p:stCondLst>
                                        </p:cTn>
                                        <p:tgtEl>
                                          <p:spTgt spid="16"/>
                                        </p:tgtEl>
                                        <p:attrNameLst>
                                          <p:attrName>style.visibility</p:attrName>
                                        </p:attrNameLst>
                                      </p:cBhvr>
                                      <p:to>
                                        <p:strVal val="visible"/>
                                      </p:to>
                                    </p:set>
                                    <p:anim calcmode="lin" valueType="num">
                                      <p:cBhvr additive="base">
                                        <p:cTn id="294" dur="3000" fill="hold"/>
                                        <p:tgtEl>
                                          <p:spTgt spid="16"/>
                                        </p:tgtEl>
                                        <p:attrNameLst>
                                          <p:attrName>ppt_x</p:attrName>
                                        </p:attrNameLst>
                                      </p:cBhvr>
                                      <p:tavLst>
                                        <p:tav tm="0">
                                          <p:val>
                                            <p:strVal val="#ppt_x"/>
                                          </p:val>
                                        </p:tav>
                                        <p:tav tm="100000">
                                          <p:val>
                                            <p:strVal val="#ppt_x"/>
                                          </p:val>
                                        </p:tav>
                                      </p:tavLst>
                                    </p:anim>
                                    <p:anim calcmode="lin" valueType="num">
                                      <p:cBhvr additive="base">
                                        <p:cTn id="295" dur="3000" fill="hold"/>
                                        <p:tgtEl>
                                          <p:spTgt spid="16"/>
                                        </p:tgtEl>
                                        <p:attrNameLst>
                                          <p:attrName>ppt_y</p:attrName>
                                        </p:attrNameLst>
                                      </p:cBhvr>
                                      <p:tavLst>
                                        <p:tav tm="0">
                                          <p:val>
                                            <p:strVal val="0-#ppt_h/2"/>
                                          </p:val>
                                        </p:tav>
                                        <p:tav tm="100000">
                                          <p:val>
                                            <p:strVal val="#ppt_y"/>
                                          </p:val>
                                        </p:tav>
                                      </p:tavLst>
                                    </p:anim>
                                  </p:childTnLst>
                                </p:cTn>
                              </p:par>
                              <p:par>
                                <p:cTn id="296" presetID="2" presetClass="entr" presetSubtype="1" fill="hold" grpId="2" nodeType="withEffect">
                                  <p:stCondLst>
                                    <p:cond delay="0"/>
                                  </p:stCondLst>
                                  <p:childTnLst>
                                    <p:set>
                                      <p:cBhvr>
                                        <p:cTn id="297" dur="1" fill="hold">
                                          <p:stCondLst>
                                            <p:cond delay="0"/>
                                          </p:stCondLst>
                                        </p:cTn>
                                        <p:tgtEl>
                                          <p:spTgt spid="17"/>
                                        </p:tgtEl>
                                        <p:attrNameLst>
                                          <p:attrName>style.visibility</p:attrName>
                                        </p:attrNameLst>
                                      </p:cBhvr>
                                      <p:to>
                                        <p:strVal val="visible"/>
                                      </p:to>
                                    </p:set>
                                    <p:anim calcmode="lin" valueType="num">
                                      <p:cBhvr additive="base">
                                        <p:cTn id="298" dur="3000" fill="hold"/>
                                        <p:tgtEl>
                                          <p:spTgt spid="17"/>
                                        </p:tgtEl>
                                        <p:attrNameLst>
                                          <p:attrName>ppt_x</p:attrName>
                                        </p:attrNameLst>
                                      </p:cBhvr>
                                      <p:tavLst>
                                        <p:tav tm="0">
                                          <p:val>
                                            <p:strVal val="#ppt_x"/>
                                          </p:val>
                                        </p:tav>
                                        <p:tav tm="100000">
                                          <p:val>
                                            <p:strVal val="#ppt_x"/>
                                          </p:val>
                                        </p:tav>
                                      </p:tavLst>
                                    </p:anim>
                                    <p:anim calcmode="lin" valueType="num">
                                      <p:cBhvr additive="base">
                                        <p:cTn id="299" dur="3000" fill="hold"/>
                                        <p:tgtEl>
                                          <p:spTgt spid="17"/>
                                        </p:tgtEl>
                                        <p:attrNameLst>
                                          <p:attrName>ppt_y</p:attrName>
                                        </p:attrNameLst>
                                      </p:cBhvr>
                                      <p:tavLst>
                                        <p:tav tm="0">
                                          <p:val>
                                            <p:strVal val="0-#ppt_h/2"/>
                                          </p:val>
                                        </p:tav>
                                        <p:tav tm="100000">
                                          <p:val>
                                            <p:strVal val="#ppt_y"/>
                                          </p:val>
                                        </p:tav>
                                      </p:tavLst>
                                    </p:anim>
                                  </p:childTnLst>
                                </p:cTn>
                              </p:par>
                              <p:par>
                                <p:cTn id="300" presetID="2" presetClass="entr" presetSubtype="1" fill="hold" grpId="2" nodeType="withEffect">
                                  <p:stCondLst>
                                    <p:cond delay="0"/>
                                  </p:stCondLst>
                                  <p:childTnLst>
                                    <p:set>
                                      <p:cBhvr>
                                        <p:cTn id="301" dur="1" fill="hold">
                                          <p:stCondLst>
                                            <p:cond delay="0"/>
                                          </p:stCondLst>
                                        </p:cTn>
                                        <p:tgtEl>
                                          <p:spTgt spid="18"/>
                                        </p:tgtEl>
                                        <p:attrNameLst>
                                          <p:attrName>style.visibility</p:attrName>
                                        </p:attrNameLst>
                                      </p:cBhvr>
                                      <p:to>
                                        <p:strVal val="visible"/>
                                      </p:to>
                                    </p:set>
                                    <p:anim calcmode="lin" valueType="num">
                                      <p:cBhvr additive="base">
                                        <p:cTn id="302" dur="3000" fill="hold"/>
                                        <p:tgtEl>
                                          <p:spTgt spid="18"/>
                                        </p:tgtEl>
                                        <p:attrNameLst>
                                          <p:attrName>ppt_x</p:attrName>
                                        </p:attrNameLst>
                                      </p:cBhvr>
                                      <p:tavLst>
                                        <p:tav tm="0">
                                          <p:val>
                                            <p:strVal val="#ppt_x"/>
                                          </p:val>
                                        </p:tav>
                                        <p:tav tm="100000">
                                          <p:val>
                                            <p:strVal val="#ppt_x"/>
                                          </p:val>
                                        </p:tav>
                                      </p:tavLst>
                                    </p:anim>
                                    <p:anim calcmode="lin" valueType="num">
                                      <p:cBhvr additive="base">
                                        <p:cTn id="303" dur="3000" fill="hold"/>
                                        <p:tgtEl>
                                          <p:spTgt spid="18"/>
                                        </p:tgtEl>
                                        <p:attrNameLst>
                                          <p:attrName>ppt_y</p:attrName>
                                        </p:attrNameLst>
                                      </p:cBhvr>
                                      <p:tavLst>
                                        <p:tav tm="0">
                                          <p:val>
                                            <p:strVal val="0-#ppt_h/2"/>
                                          </p:val>
                                        </p:tav>
                                        <p:tav tm="100000">
                                          <p:val>
                                            <p:strVal val="#ppt_y"/>
                                          </p:val>
                                        </p:tav>
                                      </p:tavLst>
                                    </p:anim>
                                  </p:childTnLst>
                                </p:cTn>
                              </p:par>
                              <p:par>
                                <p:cTn id="304" presetID="2" presetClass="entr" presetSubtype="1" fill="hold" grpId="2" nodeType="withEffect">
                                  <p:stCondLst>
                                    <p:cond delay="0"/>
                                  </p:stCondLst>
                                  <p:childTnLst>
                                    <p:set>
                                      <p:cBhvr>
                                        <p:cTn id="305" dur="1" fill="hold">
                                          <p:stCondLst>
                                            <p:cond delay="0"/>
                                          </p:stCondLst>
                                        </p:cTn>
                                        <p:tgtEl>
                                          <p:spTgt spid="19"/>
                                        </p:tgtEl>
                                        <p:attrNameLst>
                                          <p:attrName>style.visibility</p:attrName>
                                        </p:attrNameLst>
                                      </p:cBhvr>
                                      <p:to>
                                        <p:strVal val="visible"/>
                                      </p:to>
                                    </p:set>
                                    <p:anim calcmode="lin" valueType="num">
                                      <p:cBhvr additive="base">
                                        <p:cTn id="306" dur="3000" fill="hold"/>
                                        <p:tgtEl>
                                          <p:spTgt spid="19"/>
                                        </p:tgtEl>
                                        <p:attrNameLst>
                                          <p:attrName>ppt_x</p:attrName>
                                        </p:attrNameLst>
                                      </p:cBhvr>
                                      <p:tavLst>
                                        <p:tav tm="0">
                                          <p:val>
                                            <p:strVal val="#ppt_x"/>
                                          </p:val>
                                        </p:tav>
                                        <p:tav tm="100000">
                                          <p:val>
                                            <p:strVal val="#ppt_x"/>
                                          </p:val>
                                        </p:tav>
                                      </p:tavLst>
                                    </p:anim>
                                    <p:anim calcmode="lin" valueType="num">
                                      <p:cBhvr additive="base">
                                        <p:cTn id="307" dur="3000" fill="hold"/>
                                        <p:tgtEl>
                                          <p:spTgt spid="19"/>
                                        </p:tgtEl>
                                        <p:attrNameLst>
                                          <p:attrName>ppt_y</p:attrName>
                                        </p:attrNameLst>
                                      </p:cBhvr>
                                      <p:tavLst>
                                        <p:tav tm="0">
                                          <p:val>
                                            <p:strVal val="0-#ppt_h/2"/>
                                          </p:val>
                                        </p:tav>
                                        <p:tav tm="100000">
                                          <p:val>
                                            <p:strVal val="#ppt_y"/>
                                          </p:val>
                                        </p:tav>
                                      </p:tavLst>
                                    </p:anim>
                                  </p:childTnLst>
                                </p:cTn>
                              </p:par>
                              <p:par>
                                <p:cTn id="308" presetID="2" presetClass="entr" presetSubtype="1" fill="hold" grpId="2" nodeType="withEffect">
                                  <p:stCondLst>
                                    <p:cond delay="0"/>
                                  </p:stCondLst>
                                  <p:childTnLst>
                                    <p:set>
                                      <p:cBhvr>
                                        <p:cTn id="309" dur="1" fill="hold">
                                          <p:stCondLst>
                                            <p:cond delay="0"/>
                                          </p:stCondLst>
                                        </p:cTn>
                                        <p:tgtEl>
                                          <p:spTgt spid="20"/>
                                        </p:tgtEl>
                                        <p:attrNameLst>
                                          <p:attrName>style.visibility</p:attrName>
                                        </p:attrNameLst>
                                      </p:cBhvr>
                                      <p:to>
                                        <p:strVal val="visible"/>
                                      </p:to>
                                    </p:set>
                                    <p:anim calcmode="lin" valueType="num">
                                      <p:cBhvr additive="base">
                                        <p:cTn id="310" dur="3000" fill="hold"/>
                                        <p:tgtEl>
                                          <p:spTgt spid="20"/>
                                        </p:tgtEl>
                                        <p:attrNameLst>
                                          <p:attrName>ppt_x</p:attrName>
                                        </p:attrNameLst>
                                      </p:cBhvr>
                                      <p:tavLst>
                                        <p:tav tm="0">
                                          <p:val>
                                            <p:strVal val="#ppt_x"/>
                                          </p:val>
                                        </p:tav>
                                        <p:tav tm="100000">
                                          <p:val>
                                            <p:strVal val="#ppt_x"/>
                                          </p:val>
                                        </p:tav>
                                      </p:tavLst>
                                    </p:anim>
                                    <p:anim calcmode="lin" valueType="num">
                                      <p:cBhvr additive="base">
                                        <p:cTn id="311" dur="3000" fill="hold"/>
                                        <p:tgtEl>
                                          <p:spTgt spid="20"/>
                                        </p:tgtEl>
                                        <p:attrNameLst>
                                          <p:attrName>ppt_y</p:attrName>
                                        </p:attrNameLst>
                                      </p:cBhvr>
                                      <p:tavLst>
                                        <p:tav tm="0">
                                          <p:val>
                                            <p:strVal val="0-#ppt_h/2"/>
                                          </p:val>
                                        </p:tav>
                                        <p:tav tm="100000">
                                          <p:val>
                                            <p:strVal val="#ppt_y"/>
                                          </p:val>
                                        </p:tav>
                                      </p:tavLst>
                                    </p:anim>
                                  </p:childTnLst>
                                </p:cTn>
                              </p:par>
                              <p:par>
                                <p:cTn id="312" presetID="2" presetClass="entr" presetSubtype="1" fill="hold" grpId="2" nodeType="withEffect">
                                  <p:stCondLst>
                                    <p:cond delay="0"/>
                                  </p:stCondLst>
                                  <p:childTnLst>
                                    <p:set>
                                      <p:cBhvr>
                                        <p:cTn id="313" dur="1" fill="hold">
                                          <p:stCondLst>
                                            <p:cond delay="0"/>
                                          </p:stCondLst>
                                        </p:cTn>
                                        <p:tgtEl>
                                          <p:spTgt spid="21"/>
                                        </p:tgtEl>
                                        <p:attrNameLst>
                                          <p:attrName>style.visibility</p:attrName>
                                        </p:attrNameLst>
                                      </p:cBhvr>
                                      <p:to>
                                        <p:strVal val="visible"/>
                                      </p:to>
                                    </p:set>
                                    <p:anim calcmode="lin" valueType="num">
                                      <p:cBhvr additive="base">
                                        <p:cTn id="314" dur="3000" fill="hold"/>
                                        <p:tgtEl>
                                          <p:spTgt spid="21"/>
                                        </p:tgtEl>
                                        <p:attrNameLst>
                                          <p:attrName>ppt_x</p:attrName>
                                        </p:attrNameLst>
                                      </p:cBhvr>
                                      <p:tavLst>
                                        <p:tav tm="0">
                                          <p:val>
                                            <p:strVal val="#ppt_x"/>
                                          </p:val>
                                        </p:tav>
                                        <p:tav tm="100000">
                                          <p:val>
                                            <p:strVal val="#ppt_x"/>
                                          </p:val>
                                        </p:tav>
                                      </p:tavLst>
                                    </p:anim>
                                    <p:anim calcmode="lin" valueType="num">
                                      <p:cBhvr additive="base">
                                        <p:cTn id="315" dur="3000" fill="hold"/>
                                        <p:tgtEl>
                                          <p:spTgt spid="21"/>
                                        </p:tgtEl>
                                        <p:attrNameLst>
                                          <p:attrName>ppt_y</p:attrName>
                                        </p:attrNameLst>
                                      </p:cBhvr>
                                      <p:tavLst>
                                        <p:tav tm="0">
                                          <p:val>
                                            <p:strVal val="0-#ppt_h/2"/>
                                          </p:val>
                                        </p:tav>
                                        <p:tav tm="100000">
                                          <p:val>
                                            <p:strVal val="#ppt_y"/>
                                          </p:val>
                                        </p:tav>
                                      </p:tavLst>
                                    </p:anim>
                                  </p:childTnLst>
                                </p:cTn>
                              </p:par>
                              <p:par>
                                <p:cTn id="316" presetID="2" presetClass="entr" presetSubtype="1" fill="hold" grpId="2" nodeType="withEffect">
                                  <p:stCondLst>
                                    <p:cond delay="0"/>
                                  </p:stCondLst>
                                  <p:childTnLst>
                                    <p:set>
                                      <p:cBhvr>
                                        <p:cTn id="317" dur="1" fill="hold">
                                          <p:stCondLst>
                                            <p:cond delay="0"/>
                                          </p:stCondLst>
                                        </p:cTn>
                                        <p:tgtEl>
                                          <p:spTgt spid="22"/>
                                        </p:tgtEl>
                                        <p:attrNameLst>
                                          <p:attrName>style.visibility</p:attrName>
                                        </p:attrNameLst>
                                      </p:cBhvr>
                                      <p:to>
                                        <p:strVal val="visible"/>
                                      </p:to>
                                    </p:set>
                                    <p:anim calcmode="lin" valueType="num">
                                      <p:cBhvr additive="base">
                                        <p:cTn id="318" dur="3000" fill="hold"/>
                                        <p:tgtEl>
                                          <p:spTgt spid="22"/>
                                        </p:tgtEl>
                                        <p:attrNameLst>
                                          <p:attrName>ppt_x</p:attrName>
                                        </p:attrNameLst>
                                      </p:cBhvr>
                                      <p:tavLst>
                                        <p:tav tm="0">
                                          <p:val>
                                            <p:strVal val="#ppt_x"/>
                                          </p:val>
                                        </p:tav>
                                        <p:tav tm="100000">
                                          <p:val>
                                            <p:strVal val="#ppt_x"/>
                                          </p:val>
                                        </p:tav>
                                      </p:tavLst>
                                    </p:anim>
                                    <p:anim calcmode="lin" valueType="num">
                                      <p:cBhvr additive="base">
                                        <p:cTn id="319" dur="3000" fill="hold"/>
                                        <p:tgtEl>
                                          <p:spTgt spid="22"/>
                                        </p:tgtEl>
                                        <p:attrNameLst>
                                          <p:attrName>ppt_y</p:attrName>
                                        </p:attrNameLst>
                                      </p:cBhvr>
                                      <p:tavLst>
                                        <p:tav tm="0">
                                          <p:val>
                                            <p:strVal val="0-#ppt_h/2"/>
                                          </p:val>
                                        </p:tav>
                                        <p:tav tm="100000">
                                          <p:val>
                                            <p:strVal val="#ppt_y"/>
                                          </p:val>
                                        </p:tav>
                                      </p:tavLst>
                                    </p:anim>
                                  </p:childTnLst>
                                </p:cTn>
                              </p:par>
                              <p:par>
                                <p:cTn id="320" presetID="2" presetClass="entr" presetSubtype="1" fill="hold" grpId="2" nodeType="withEffect">
                                  <p:stCondLst>
                                    <p:cond delay="0"/>
                                  </p:stCondLst>
                                  <p:childTnLst>
                                    <p:set>
                                      <p:cBhvr>
                                        <p:cTn id="321" dur="1" fill="hold">
                                          <p:stCondLst>
                                            <p:cond delay="0"/>
                                          </p:stCondLst>
                                        </p:cTn>
                                        <p:tgtEl>
                                          <p:spTgt spid="23"/>
                                        </p:tgtEl>
                                        <p:attrNameLst>
                                          <p:attrName>style.visibility</p:attrName>
                                        </p:attrNameLst>
                                      </p:cBhvr>
                                      <p:to>
                                        <p:strVal val="visible"/>
                                      </p:to>
                                    </p:set>
                                    <p:anim calcmode="lin" valueType="num">
                                      <p:cBhvr additive="base">
                                        <p:cTn id="322" dur="3000" fill="hold"/>
                                        <p:tgtEl>
                                          <p:spTgt spid="23"/>
                                        </p:tgtEl>
                                        <p:attrNameLst>
                                          <p:attrName>ppt_x</p:attrName>
                                        </p:attrNameLst>
                                      </p:cBhvr>
                                      <p:tavLst>
                                        <p:tav tm="0">
                                          <p:val>
                                            <p:strVal val="#ppt_x"/>
                                          </p:val>
                                        </p:tav>
                                        <p:tav tm="100000">
                                          <p:val>
                                            <p:strVal val="#ppt_x"/>
                                          </p:val>
                                        </p:tav>
                                      </p:tavLst>
                                    </p:anim>
                                    <p:anim calcmode="lin" valueType="num">
                                      <p:cBhvr additive="base">
                                        <p:cTn id="323" dur="3000" fill="hold"/>
                                        <p:tgtEl>
                                          <p:spTgt spid="23"/>
                                        </p:tgtEl>
                                        <p:attrNameLst>
                                          <p:attrName>ppt_y</p:attrName>
                                        </p:attrNameLst>
                                      </p:cBhvr>
                                      <p:tavLst>
                                        <p:tav tm="0">
                                          <p:val>
                                            <p:strVal val="0-#ppt_h/2"/>
                                          </p:val>
                                        </p:tav>
                                        <p:tav tm="100000">
                                          <p:val>
                                            <p:strVal val="#ppt_y"/>
                                          </p:val>
                                        </p:tav>
                                      </p:tavLst>
                                    </p:anim>
                                  </p:childTnLst>
                                </p:cTn>
                              </p:par>
                              <p:par>
                                <p:cTn id="324" presetID="2" presetClass="entr" presetSubtype="1" fill="hold" grpId="2" nodeType="withEffect">
                                  <p:stCondLst>
                                    <p:cond delay="0"/>
                                  </p:stCondLst>
                                  <p:childTnLst>
                                    <p:set>
                                      <p:cBhvr>
                                        <p:cTn id="325" dur="1" fill="hold">
                                          <p:stCondLst>
                                            <p:cond delay="0"/>
                                          </p:stCondLst>
                                        </p:cTn>
                                        <p:tgtEl>
                                          <p:spTgt spid="24"/>
                                        </p:tgtEl>
                                        <p:attrNameLst>
                                          <p:attrName>style.visibility</p:attrName>
                                        </p:attrNameLst>
                                      </p:cBhvr>
                                      <p:to>
                                        <p:strVal val="visible"/>
                                      </p:to>
                                    </p:set>
                                    <p:anim calcmode="lin" valueType="num">
                                      <p:cBhvr additive="base">
                                        <p:cTn id="326" dur="3000" fill="hold"/>
                                        <p:tgtEl>
                                          <p:spTgt spid="24"/>
                                        </p:tgtEl>
                                        <p:attrNameLst>
                                          <p:attrName>ppt_x</p:attrName>
                                        </p:attrNameLst>
                                      </p:cBhvr>
                                      <p:tavLst>
                                        <p:tav tm="0">
                                          <p:val>
                                            <p:strVal val="#ppt_x"/>
                                          </p:val>
                                        </p:tav>
                                        <p:tav tm="100000">
                                          <p:val>
                                            <p:strVal val="#ppt_x"/>
                                          </p:val>
                                        </p:tav>
                                      </p:tavLst>
                                    </p:anim>
                                    <p:anim calcmode="lin" valueType="num">
                                      <p:cBhvr additive="base">
                                        <p:cTn id="327" dur="3000" fill="hold"/>
                                        <p:tgtEl>
                                          <p:spTgt spid="24"/>
                                        </p:tgtEl>
                                        <p:attrNameLst>
                                          <p:attrName>ppt_y</p:attrName>
                                        </p:attrNameLst>
                                      </p:cBhvr>
                                      <p:tavLst>
                                        <p:tav tm="0">
                                          <p:val>
                                            <p:strVal val="0-#ppt_h/2"/>
                                          </p:val>
                                        </p:tav>
                                        <p:tav tm="100000">
                                          <p:val>
                                            <p:strVal val="#ppt_y"/>
                                          </p:val>
                                        </p:tav>
                                      </p:tavLst>
                                    </p:anim>
                                  </p:childTnLst>
                                </p:cTn>
                              </p:par>
                              <p:par>
                                <p:cTn id="328" presetID="2" presetClass="entr" presetSubtype="1" fill="hold" grpId="2" nodeType="withEffect">
                                  <p:stCondLst>
                                    <p:cond delay="0"/>
                                  </p:stCondLst>
                                  <p:childTnLst>
                                    <p:set>
                                      <p:cBhvr>
                                        <p:cTn id="329" dur="1" fill="hold">
                                          <p:stCondLst>
                                            <p:cond delay="0"/>
                                          </p:stCondLst>
                                        </p:cTn>
                                        <p:tgtEl>
                                          <p:spTgt spid="25"/>
                                        </p:tgtEl>
                                        <p:attrNameLst>
                                          <p:attrName>style.visibility</p:attrName>
                                        </p:attrNameLst>
                                      </p:cBhvr>
                                      <p:to>
                                        <p:strVal val="visible"/>
                                      </p:to>
                                    </p:set>
                                    <p:anim calcmode="lin" valueType="num">
                                      <p:cBhvr additive="base">
                                        <p:cTn id="330" dur="3000" fill="hold"/>
                                        <p:tgtEl>
                                          <p:spTgt spid="25"/>
                                        </p:tgtEl>
                                        <p:attrNameLst>
                                          <p:attrName>ppt_x</p:attrName>
                                        </p:attrNameLst>
                                      </p:cBhvr>
                                      <p:tavLst>
                                        <p:tav tm="0">
                                          <p:val>
                                            <p:strVal val="#ppt_x"/>
                                          </p:val>
                                        </p:tav>
                                        <p:tav tm="100000">
                                          <p:val>
                                            <p:strVal val="#ppt_x"/>
                                          </p:val>
                                        </p:tav>
                                      </p:tavLst>
                                    </p:anim>
                                    <p:anim calcmode="lin" valueType="num">
                                      <p:cBhvr additive="base">
                                        <p:cTn id="331" dur="3000" fill="hold"/>
                                        <p:tgtEl>
                                          <p:spTgt spid="25"/>
                                        </p:tgtEl>
                                        <p:attrNameLst>
                                          <p:attrName>ppt_y</p:attrName>
                                        </p:attrNameLst>
                                      </p:cBhvr>
                                      <p:tavLst>
                                        <p:tav tm="0">
                                          <p:val>
                                            <p:strVal val="0-#ppt_h/2"/>
                                          </p:val>
                                        </p:tav>
                                        <p:tav tm="100000">
                                          <p:val>
                                            <p:strVal val="#ppt_y"/>
                                          </p:val>
                                        </p:tav>
                                      </p:tavLst>
                                    </p:anim>
                                  </p:childTnLst>
                                </p:cTn>
                              </p:par>
                              <p:par>
                                <p:cTn id="332" presetID="2" presetClass="entr" presetSubtype="1" fill="hold" grpId="2" nodeType="withEffect">
                                  <p:stCondLst>
                                    <p:cond delay="0"/>
                                  </p:stCondLst>
                                  <p:childTnLst>
                                    <p:set>
                                      <p:cBhvr>
                                        <p:cTn id="333" dur="1" fill="hold">
                                          <p:stCondLst>
                                            <p:cond delay="0"/>
                                          </p:stCondLst>
                                        </p:cTn>
                                        <p:tgtEl>
                                          <p:spTgt spid="26"/>
                                        </p:tgtEl>
                                        <p:attrNameLst>
                                          <p:attrName>style.visibility</p:attrName>
                                        </p:attrNameLst>
                                      </p:cBhvr>
                                      <p:to>
                                        <p:strVal val="visible"/>
                                      </p:to>
                                    </p:set>
                                    <p:anim calcmode="lin" valueType="num">
                                      <p:cBhvr additive="base">
                                        <p:cTn id="334" dur="3000" fill="hold"/>
                                        <p:tgtEl>
                                          <p:spTgt spid="26"/>
                                        </p:tgtEl>
                                        <p:attrNameLst>
                                          <p:attrName>ppt_x</p:attrName>
                                        </p:attrNameLst>
                                      </p:cBhvr>
                                      <p:tavLst>
                                        <p:tav tm="0">
                                          <p:val>
                                            <p:strVal val="#ppt_x"/>
                                          </p:val>
                                        </p:tav>
                                        <p:tav tm="100000">
                                          <p:val>
                                            <p:strVal val="#ppt_x"/>
                                          </p:val>
                                        </p:tav>
                                      </p:tavLst>
                                    </p:anim>
                                    <p:anim calcmode="lin" valueType="num">
                                      <p:cBhvr additive="base">
                                        <p:cTn id="335" dur="3000" fill="hold"/>
                                        <p:tgtEl>
                                          <p:spTgt spid="26"/>
                                        </p:tgtEl>
                                        <p:attrNameLst>
                                          <p:attrName>ppt_y</p:attrName>
                                        </p:attrNameLst>
                                      </p:cBhvr>
                                      <p:tavLst>
                                        <p:tav tm="0">
                                          <p:val>
                                            <p:strVal val="0-#ppt_h/2"/>
                                          </p:val>
                                        </p:tav>
                                        <p:tav tm="100000">
                                          <p:val>
                                            <p:strVal val="#ppt_y"/>
                                          </p:val>
                                        </p:tav>
                                      </p:tavLst>
                                    </p:anim>
                                  </p:childTnLst>
                                </p:cTn>
                              </p:par>
                              <p:par>
                                <p:cTn id="336" presetID="2" presetClass="entr" presetSubtype="1" fill="hold" grpId="2" nodeType="withEffect">
                                  <p:stCondLst>
                                    <p:cond delay="0"/>
                                  </p:stCondLst>
                                  <p:childTnLst>
                                    <p:set>
                                      <p:cBhvr>
                                        <p:cTn id="337" dur="1" fill="hold">
                                          <p:stCondLst>
                                            <p:cond delay="0"/>
                                          </p:stCondLst>
                                        </p:cTn>
                                        <p:tgtEl>
                                          <p:spTgt spid="27"/>
                                        </p:tgtEl>
                                        <p:attrNameLst>
                                          <p:attrName>style.visibility</p:attrName>
                                        </p:attrNameLst>
                                      </p:cBhvr>
                                      <p:to>
                                        <p:strVal val="visible"/>
                                      </p:to>
                                    </p:set>
                                    <p:anim calcmode="lin" valueType="num">
                                      <p:cBhvr additive="base">
                                        <p:cTn id="338" dur="3000" fill="hold"/>
                                        <p:tgtEl>
                                          <p:spTgt spid="27"/>
                                        </p:tgtEl>
                                        <p:attrNameLst>
                                          <p:attrName>ppt_x</p:attrName>
                                        </p:attrNameLst>
                                      </p:cBhvr>
                                      <p:tavLst>
                                        <p:tav tm="0">
                                          <p:val>
                                            <p:strVal val="#ppt_x"/>
                                          </p:val>
                                        </p:tav>
                                        <p:tav tm="100000">
                                          <p:val>
                                            <p:strVal val="#ppt_x"/>
                                          </p:val>
                                        </p:tav>
                                      </p:tavLst>
                                    </p:anim>
                                    <p:anim calcmode="lin" valueType="num">
                                      <p:cBhvr additive="base">
                                        <p:cTn id="339" dur="3000" fill="hold"/>
                                        <p:tgtEl>
                                          <p:spTgt spid="27"/>
                                        </p:tgtEl>
                                        <p:attrNameLst>
                                          <p:attrName>ppt_y</p:attrName>
                                        </p:attrNameLst>
                                      </p:cBhvr>
                                      <p:tavLst>
                                        <p:tav tm="0">
                                          <p:val>
                                            <p:strVal val="0-#ppt_h/2"/>
                                          </p:val>
                                        </p:tav>
                                        <p:tav tm="100000">
                                          <p:val>
                                            <p:strVal val="#ppt_y"/>
                                          </p:val>
                                        </p:tav>
                                      </p:tavLst>
                                    </p:anim>
                                  </p:childTnLst>
                                </p:cTn>
                              </p:par>
                              <p:par>
                                <p:cTn id="340" presetID="2" presetClass="entr" presetSubtype="1" fill="hold" grpId="2" nodeType="withEffect">
                                  <p:stCondLst>
                                    <p:cond delay="0"/>
                                  </p:stCondLst>
                                  <p:childTnLst>
                                    <p:set>
                                      <p:cBhvr>
                                        <p:cTn id="341" dur="1" fill="hold">
                                          <p:stCondLst>
                                            <p:cond delay="0"/>
                                          </p:stCondLst>
                                        </p:cTn>
                                        <p:tgtEl>
                                          <p:spTgt spid="28"/>
                                        </p:tgtEl>
                                        <p:attrNameLst>
                                          <p:attrName>style.visibility</p:attrName>
                                        </p:attrNameLst>
                                      </p:cBhvr>
                                      <p:to>
                                        <p:strVal val="visible"/>
                                      </p:to>
                                    </p:set>
                                    <p:anim calcmode="lin" valueType="num">
                                      <p:cBhvr additive="base">
                                        <p:cTn id="342" dur="3000" fill="hold"/>
                                        <p:tgtEl>
                                          <p:spTgt spid="28"/>
                                        </p:tgtEl>
                                        <p:attrNameLst>
                                          <p:attrName>ppt_x</p:attrName>
                                        </p:attrNameLst>
                                      </p:cBhvr>
                                      <p:tavLst>
                                        <p:tav tm="0">
                                          <p:val>
                                            <p:strVal val="#ppt_x"/>
                                          </p:val>
                                        </p:tav>
                                        <p:tav tm="100000">
                                          <p:val>
                                            <p:strVal val="#ppt_x"/>
                                          </p:val>
                                        </p:tav>
                                      </p:tavLst>
                                    </p:anim>
                                    <p:anim calcmode="lin" valueType="num">
                                      <p:cBhvr additive="base">
                                        <p:cTn id="343" dur="3000" fill="hold"/>
                                        <p:tgtEl>
                                          <p:spTgt spid="28"/>
                                        </p:tgtEl>
                                        <p:attrNameLst>
                                          <p:attrName>ppt_y</p:attrName>
                                        </p:attrNameLst>
                                      </p:cBhvr>
                                      <p:tavLst>
                                        <p:tav tm="0">
                                          <p:val>
                                            <p:strVal val="0-#ppt_h/2"/>
                                          </p:val>
                                        </p:tav>
                                        <p:tav tm="100000">
                                          <p:val>
                                            <p:strVal val="#ppt_y"/>
                                          </p:val>
                                        </p:tav>
                                      </p:tavLst>
                                    </p:anim>
                                  </p:childTnLst>
                                </p:cTn>
                              </p:par>
                              <p:par>
                                <p:cTn id="344" presetID="2" presetClass="entr" presetSubtype="4" fill="hold" grpId="2" nodeType="withEffect">
                                  <p:stCondLst>
                                    <p:cond delay="0"/>
                                  </p:stCondLst>
                                  <p:childTnLst>
                                    <p:set>
                                      <p:cBhvr>
                                        <p:cTn id="345" dur="1" fill="hold">
                                          <p:stCondLst>
                                            <p:cond delay="0"/>
                                          </p:stCondLst>
                                        </p:cTn>
                                        <p:tgtEl>
                                          <p:spTgt spid="29"/>
                                        </p:tgtEl>
                                        <p:attrNameLst>
                                          <p:attrName>style.visibility</p:attrName>
                                        </p:attrNameLst>
                                      </p:cBhvr>
                                      <p:to>
                                        <p:strVal val="visible"/>
                                      </p:to>
                                    </p:set>
                                    <p:anim calcmode="lin" valueType="num">
                                      <p:cBhvr additive="base">
                                        <p:cTn id="346" dur="3000" fill="hold"/>
                                        <p:tgtEl>
                                          <p:spTgt spid="29"/>
                                        </p:tgtEl>
                                        <p:attrNameLst>
                                          <p:attrName>ppt_x</p:attrName>
                                        </p:attrNameLst>
                                      </p:cBhvr>
                                      <p:tavLst>
                                        <p:tav tm="0">
                                          <p:val>
                                            <p:strVal val="#ppt_x"/>
                                          </p:val>
                                        </p:tav>
                                        <p:tav tm="100000">
                                          <p:val>
                                            <p:strVal val="#ppt_x"/>
                                          </p:val>
                                        </p:tav>
                                      </p:tavLst>
                                    </p:anim>
                                    <p:anim calcmode="lin" valueType="num">
                                      <p:cBhvr additive="base">
                                        <p:cTn id="347" dur="3000" fill="hold"/>
                                        <p:tgtEl>
                                          <p:spTgt spid="29"/>
                                        </p:tgtEl>
                                        <p:attrNameLst>
                                          <p:attrName>ppt_y</p:attrName>
                                        </p:attrNameLst>
                                      </p:cBhvr>
                                      <p:tavLst>
                                        <p:tav tm="0">
                                          <p:val>
                                            <p:strVal val="1+#ppt_h/2"/>
                                          </p:val>
                                        </p:tav>
                                        <p:tav tm="100000">
                                          <p:val>
                                            <p:strVal val="#ppt_y"/>
                                          </p:val>
                                        </p:tav>
                                      </p:tavLst>
                                    </p:anim>
                                  </p:childTnLst>
                                </p:cTn>
                              </p:par>
                              <p:par>
                                <p:cTn id="348" presetID="2" presetClass="entr" presetSubtype="4" fill="hold" grpId="2" nodeType="withEffect">
                                  <p:stCondLst>
                                    <p:cond delay="0"/>
                                  </p:stCondLst>
                                  <p:childTnLst>
                                    <p:set>
                                      <p:cBhvr>
                                        <p:cTn id="349" dur="1" fill="hold">
                                          <p:stCondLst>
                                            <p:cond delay="0"/>
                                          </p:stCondLst>
                                        </p:cTn>
                                        <p:tgtEl>
                                          <p:spTgt spid="30"/>
                                        </p:tgtEl>
                                        <p:attrNameLst>
                                          <p:attrName>style.visibility</p:attrName>
                                        </p:attrNameLst>
                                      </p:cBhvr>
                                      <p:to>
                                        <p:strVal val="visible"/>
                                      </p:to>
                                    </p:set>
                                    <p:anim calcmode="lin" valueType="num">
                                      <p:cBhvr additive="base">
                                        <p:cTn id="350" dur="3000" fill="hold"/>
                                        <p:tgtEl>
                                          <p:spTgt spid="30"/>
                                        </p:tgtEl>
                                        <p:attrNameLst>
                                          <p:attrName>ppt_x</p:attrName>
                                        </p:attrNameLst>
                                      </p:cBhvr>
                                      <p:tavLst>
                                        <p:tav tm="0">
                                          <p:val>
                                            <p:strVal val="#ppt_x"/>
                                          </p:val>
                                        </p:tav>
                                        <p:tav tm="100000">
                                          <p:val>
                                            <p:strVal val="#ppt_x"/>
                                          </p:val>
                                        </p:tav>
                                      </p:tavLst>
                                    </p:anim>
                                    <p:anim calcmode="lin" valueType="num">
                                      <p:cBhvr additive="base">
                                        <p:cTn id="351" dur="3000" fill="hold"/>
                                        <p:tgtEl>
                                          <p:spTgt spid="30"/>
                                        </p:tgtEl>
                                        <p:attrNameLst>
                                          <p:attrName>ppt_y</p:attrName>
                                        </p:attrNameLst>
                                      </p:cBhvr>
                                      <p:tavLst>
                                        <p:tav tm="0">
                                          <p:val>
                                            <p:strVal val="1+#ppt_h/2"/>
                                          </p:val>
                                        </p:tav>
                                        <p:tav tm="100000">
                                          <p:val>
                                            <p:strVal val="#ppt_y"/>
                                          </p:val>
                                        </p:tav>
                                      </p:tavLst>
                                    </p:anim>
                                  </p:childTnLst>
                                </p:cTn>
                              </p:par>
                              <p:par>
                                <p:cTn id="352" presetID="2" presetClass="entr" presetSubtype="4" fill="hold" grpId="2" nodeType="withEffect">
                                  <p:stCondLst>
                                    <p:cond delay="0"/>
                                  </p:stCondLst>
                                  <p:childTnLst>
                                    <p:set>
                                      <p:cBhvr>
                                        <p:cTn id="353" dur="1" fill="hold">
                                          <p:stCondLst>
                                            <p:cond delay="0"/>
                                          </p:stCondLst>
                                        </p:cTn>
                                        <p:tgtEl>
                                          <p:spTgt spid="31"/>
                                        </p:tgtEl>
                                        <p:attrNameLst>
                                          <p:attrName>style.visibility</p:attrName>
                                        </p:attrNameLst>
                                      </p:cBhvr>
                                      <p:to>
                                        <p:strVal val="visible"/>
                                      </p:to>
                                    </p:set>
                                    <p:anim calcmode="lin" valueType="num">
                                      <p:cBhvr additive="base">
                                        <p:cTn id="354" dur="3000" fill="hold"/>
                                        <p:tgtEl>
                                          <p:spTgt spid="31"/>
                                        </p:tgtEl>
                                        <p:attrNameLst>
                                          <p:attrName>ppt_x</p:attrName>
                                        </p:attrNameLst>
                                      </p:cBhvr>
                                      <p:tavLst>
                                        <p:tav tm="0">
                                          <p:val>
                                            <p:strVal val="#ppt_x"/>
                                          </p:val>
                                        </p:tav>
                                        <p:tav tm="100000">
                                          <p:val>
                                            <p:strVal val="#ppt_x"/>
                                          </p:val>
                                        </p:tav>
                                      </p:tavLst>
                                    </p:anim>
                                    <p:anim calcmode="lin" valueType="num">
                                      <p:cBhvr additive="base">
                                        <p:cTn id="355" dur="3000" fill="hold"/>
                                        <p:tgtEl>
                                          <p:spTgt spid="31"/>
                                        </p:tgtEl>
                                        <p:attrNameLst>
                                          <p:attrName>ppt_y</p:attrName>
                                        </p:attrNameLst>
                                      </p:cBhvr>
                                      <p:tavLst>
                                        <p:tav tm="0">
                                          <p:val>
                                            <p:strVal val="1+#ppt_h/2"/>
                                          </p:val>
                                        </p:tav>
                                        <p:tav tm="100000">
                                          <p:val>
                                            <p:strVal val="#ppt_y"/>
                                          </p:val>
                                        </p:tav>
                                      </p:tavLst>
                                    </p:anim>
                                  </p:childTnLst>
                                </p:cTn>
                              </p:par>
                              <p:par>
                                <p:cTn id="356" presetID="2" presetClass="entr" presetSubtype="4" fill="hold" grpId="2" nodeType="withEffect">
                                  <p:stCondLst>
                                    <p:cond delay="0"/>
                                  </p:stCondLst>
                                  <p:childTnLst>
                                    <p:set>
                                      <p:cBhvr>
                                        <p:cTn id="357" dur="1" fill="hold">
                                          <p:stCondLst>
                                            <p:cond delay="0"/>
                                          </p:stCondLst>
                                        </p:cTn>
                                        <p:tgtEl>
                                          <p:spTgt spid="32"/>
                                        </p:tgtEl>
                                        <p:attrNameLst>
                                          <p:attrName>style.visibility</p:attrName>
                                        </p:attrNameLst>
                                      </p:cBhvr>
                                      <p:to>
                                        <p:strVal val="visible"/>
                                      </p:to>
                                    </p:set>
                                    <p:anim calcmode="lin" valueType="num">
                                      <p:cBhvr additive="base">
                                        <p:cTn id="358" dur="3000" fill="hold"/>
                                        <p:tgtEl>
                                          <p:spTgt spid="32"/>
                                        </p:tgtEl>
                                        <p:attrNameLst>
                                          <p:attrName>ppt_x</p:attrName>
                                        </p:attrNameLst>
                                      </p:cBhvr>
                                      <p:tavLst>
                                        <p:tav tm="0">
                                          <p:val>
                                            <p:strVal val="#ppt_x"/>
                                          </p:val>
                                        </p:tav>
                                        <p:tav tm="100000">
                                          <p:val>
                                            <p:strVal val="#ppt_x"/>
                                          </p:val>
                                        </p:tav>
                                      </p:tavLst>
                                    </p:anim>
                                    <p:anim calcmode="lin" valueType="num">
                                      <p:cBhvr additive="base">
                                        <p:cTn id="359" dur="3000" fill="hold"/>
                                        <p:tgtEl>
                                          <p:spTgt spid="32"/>
                                        </p:tgtEl>
                                        <p:attrNameLst>
                                          <p:attrName>ppt_y</p:attrName>
                                        </p:attrNameLst>
                                      </p:cBhvr>
                                      <p:tavLst>
                                        <p:tav tm="0">
                                          <p:val>
                                            <p:strVal val="1+#ppt_h/2"/>
                                          </p:val>
                                        </p:tav>
                                        <p:tav tm="100000">
                                          <p:val>
                                            <p:strVal val="#ppt_y"/>
                                          </p:val>
                                        </p:tav>
                                      </p:tavLst>
                                    </p:anim>
                                  </p:childTnLst>
                                </p:cTn>
                              </p:par>
                              <p:par>
                                <p:cTn id="360" presetID="2" presetClass="entr" presetSubtype="4" fill="hold" grpId="2" nodeType="withEffect">
                                  <p:stCondLst>
                                    <p:cond delay="0"/>
                                  </p:stCondLst>
                                  <p:childTnLst>
                                    <p:set>
                                      <p:cBhvr>
                                        <p:cTn id="361" dur="1" fill="hold">
                                          <p:stCondLst>
                                            <p:cond delay="0"/>
                                          </p:stCondLst>
                                        </p:cTn>
                                        <p:tgtEl>
                                          <p:spTgt spid="33"/>
                                        </p:tgtEl>
                                        <p:attrNameLst>
                                          <p:attrName>style.visibility</p:attrName>
                                        </p:attrNameLst>
                                      </p:cBhvr>
                                      <p:to>
                                        <p:strVal val="visible"/>
                                      </p:to>
                                    </p:set>
                                    <p:anim calcmode="lin" valueType="num">
                                      <p:cBhvr additive="base">
                                        <p:cTn id="362" dur="3000" fill="hold"/>
                                        <p:tgtEl>
                                          <p:spTgt spid="33"/>
                                        </p:tgtEl>
                                        <p:attrNameLst>
                                          <p:attrName>ppt_x</p:attrName>
                                        </p:attrNameLst>
                                      </p:cBhvr>
                                      <p:tavLst>
                                        <p:tav tm="0">
                                          <p:val>
                                            <p:strVal val="#ppt_x"/>
                                          </p:val>
                                        </p:tav>
                                        <p:tav tm="100000">
                                          <p:val>
                                            <p:strVal val="#ppt_x"/>
                                          </p:val>
                                        </p:tav>
                                      </p:tavLst>
                                    </p:anim>
                                    <p:anim calcmode="lin" valueType="num">
                                      <p:cBhvr additive="base">
                                        <p:cTn id="363" dur="3000" fill="hold"/>
                                        <p:tgtEl>
                                          <p:spTgt spid="33"/>
                                        </p:tgtEl>
                                        <p:attrNameLst>
                                          <p:attrName>ppt_y</p:attrName>
                                        </p:attrNameLst>
                                      </p:cBhvr>
                                      <p:tavLst>
                                        <p:tav tm="0">
                                          <p:val>
                                            <p:strVal val="1+#ppt_h/2"/>
                                          </p:val>
                                        </p:tav>
                                        <p:tav tm="100000">
                                          <p:val>
                                            <p:strVal val="#ppt_y"/>
                                          </p:val>
                                        </p:tav>
                                      </p:tavLst>
                                    </p:anim>
                                  </p:childTnLst>
                                </p:cTn>
                              </p:par>
                              <p:par>
                                <p:cTn id="364" presetID="2" presetClass="entr" presetSubtype="4" fill="hold" grpId="2" nodeType="withEffect">
                                  <p:stCondLst>
                                    <p:cond delay="0"/>
                                  </p:stCondLst>
                                  <p:childTnLst>
                                    <p:set>
                                      <p:cBhvr>
                                        <p:cTn id="365" dur="1" fill="hold">
                                          <p:stCondLst>
                                            <p:cond delay="0"/>
                                          </p:stCondLst>
                                        </p:cTn>
                                        <p:tgtEl>
                                          <p:spTgt spid="34"/>
                                        </p:tgtEl>
                                        <p:attrNameLst>
                                          <p:attrName>style.visibility</p:attrName>
                                        </p:attrNameLst>
                                      </p:cBhvr>
                                      <p:to>
                                        <p:strVal val="visible"/>
                                      </p:to>
                                    </p:set>
                                    <p:anim calcmode="lin" valueType="num">
                                      <p:cBhvr additive="base">
                                        <p:cTn id="366" dur="3000" fill="hold"/>
                                        <p:tgtEl>
                                          <p:spTgt spid="34"/>
                                        </p:tgtEl>
                                        <p:attrNameLst>
                                          <p:attrName>ppt_x</p:attrName>
                                        </p:attrNameLst>
                                      </p:cBhvr>
                                      <p:tavLst>
                                        <p:tav tm="0">
                                          <p:val>
                                            <p:strVal val="#ppt_x"/>
                                          </p:val>
                                        </p:tav>
                                        <p:tav tm="100000">
                                          <p:val>
                                            <p:strVal val="#ppt_x"/>
                                          </p:val>
                                        </p:tav>
                                      </p:tavLst>
                                    </p:anim>
                                    <p:anim calcmode="lin" valueType="num">
                                      <p:cBhvr additive="base">
                                        <p:cTn id="367" dur="3000" fill="hold"/>
                                        <p:tgtEl>
                                          <p:spTgt spid="34"/>
                                        </p:tgtEl>
                                        <p:attrNameLst>
                                          <p:attrName>ppt_y</p:attrName>
                                        </p:attrNameLst>
                                      </p:cBhvr>
                                      <p:tavLst>
                                        <p:tav tm="0">
                                          <p:val>
                                            <p:strVal val="1+#ppt_h/2"/>
                                          </p:val>
                                        </p:tav>
                                        <p:tav tm="100000">
                                          <p:val>
                                            <p:strVal val="#ppt_y"/>
                                          </p:val>
                                        </p:tav>
                                      </p:tavLst>
                                    </p:anim>
                                  </p:childTnLst>
                                </p:cTn>
                              </p:par>
                              <p:par>
                                <p:cTn id="368" presetID="2" presetClass="entr" presetSubtype="4" fill="hold" grpId="2" nodeType="withEffect">
                                  <p:stCondLst>
                                    <p:cond delay="0"/>
                                  </p:stCondLst>
                                  <p:childTnLst>
                                    <p:set>
                                      <p:cBhvr>
                                        <p:cTn id="369" dur="1" fill="hold">
                                          <p:stCondLst>
                                            <p:cond delay="0"/>
                                          </p:stCondLst>
                                        </p:cTn>
                                        <p:tgtEl>
                                          <p:spTgt spid="35"/>
                                        </p:tgtEl>
                                        <p:attrNameLst>
                                          <p:attrName>style.visibility</p:attrName>
                                        </p:attrNameLst>
                                      </p:cBhvr>
                                      <p:to>
                                        <p:strVal val="visible"/>
                                      </p:to>
                                    </p:set>
                                    <p:anim calcmode="lin" valueType="num">
                                      <p:cBhvr additive="base">
                                        <p:cTn id="370" dur="3000" fill="hold"/>
                                        <p:tgtEl>
                                          <p:spTgt spid="35"/>
                                        </p:tgtEl>
                                        <p:attrNameLst>
                                          <p:attrName>ppt_x</p:attrName>
                                        </p:attrNameLst>
                                      </p:cBhvr>
                                      <p:tavLst>
                                        <p:tav tm="0">
                                          <p:val>
                                            <p:strVal val="#ppt_x"/>
                                          </p:val>
                                        </p:tav>
                                        <p:tav tm="100000">
                                          <p:val>
                                            <p:strVal val="#ppt_x"/>
                                          </p:val>
                                        </p:tav>
                                      </p:tavLst>
                                    </p:anim>
                                    <p:anim calcmode="lin" valueType="num">
                                      <p:cBhvr additive="base">
                                        <p:cTn id="371" dur="3000" fill="hold"/>
                                        <p:tgtEl>
                                          <p:spTgt spid="35"/>
                                        </p:tgtEl>
                                        <p:attrNameLst>
                                          <p:attrName>ppt_y</p:attrName>
                                        </p:attrNameLst>
                                      </p:cBhvr>
                                      <p:tavLst>
                                        <p:tav tm="0">
                                          <p:val>
                                            <p:strVal val="1+#ppt_h/2"/>
                                          </p:val>
                                        </p:tav>
                                        <p:tav tm="100000">
                                          <p:val>
                                            <p:strVal val="#ppt_y"/>
                                          </p:val>
                                        </p:tav>
                                      </p:tavLst>
                                    </p:anim>
                                  </p:childTnLst>
                                </p:cTn>
                              </p:par>
                              <p:par>
                                <p:cTn id="372" presetID="2" presetClass="entr" presetSubtype="4" fill="hold" grpId="2" nodeType="withEffect">
                                  <p:stCondLst>
                                    <p:cond delay="0"/>
                                  </p:stCondLst>
                                  <p:childTnLst>
                                    <p:set>
                                      <p:cBhvr>
                                        <p:cTn id="373" dur="1" fill="hold">
                                          <p:stCondLst>
                                            <p:cond delay="0"/>
                                          </p:stCondLst>
                                        </p:cTn>
                                        <p:tgtEl>
                                          <p:spTgt spid="36"/>
                                        </p:tgtEl>
                                        <p:attrNameLst>
                                          <p:attrName>style.visibility</p:attrName>
                                        </p:attrNameLst>
                                      </p:cBhvr>
                                      <p:to>
                                        <p:strVal val="visible"/>
                                      </p:to>
                                    </p:set>
                                    <p:anim calcmode="lin" valueType="num">
                                      <p:cBhvr additive="base">
                                        <p:cTn id="374" dur="3000" fill="hold"/>
                                        <p:tgtEl>
                                          <p:spTgt spid="36"/>
                                        </p:tgtEl>
                                        <p:attrNameLst>
                                          <p:attrName>ppt_x</p:attrName>
                                        </p:attrNameLst>
                                      </p:cBhvr>
                                      <p:tavLst>
                                        <p:tav tm="0">
                                          <p:val>
                                            <p:strVal val="#ppt_x"/>
                                          </p:val>
                                        </p:tav>
                                        <p:tav tm="100000">
                                          <p:val>
                                            <p:strVal val="#ppt_x"/>
                                          </p:val>
                                        </p:tav>
                                      </p:tavLst>
                                    </p:anim>
                                    <p:anim calcmode="lin" valueType="num">
                                      <p:cBhvr additive="base">
                                        <p:cTn id="375" dur="3000" fill="hold"/>
                                        <p:tgtEl>
                                          <p:spTgt spid="36"/>
                                        </p:tgtEl>
                                        <p:attrNameLst>
                                          <p:attrName>ppt_y</p:attrName>
                                        </p:attrNameLst>
                                      </p:cBhvr>
                                      <p:tavLst>
                                        <p:tav tm="0">
                                          <p:val>
                                            <p:strVal val="1+#ppt_h/2"/>
                                          </p:val>
                                        </p:tav>
                                        <p:tav tm="100000">
                                          <p:val>
                                            <p:strVal val="#ppt_y"/>
                                          </p:val>
                                        </p:tav>
                                      </p:tavLst>
                                    </p:anim>
                                  </p:childTnLst>
                                </p:cTn>
                              </p:par>
                              <p:par>
                                <p:cTn id="376" presetID="2" presetClass="entr" presetSubtype="4" fill="hold" grpId="2" nodeType="withEffect">
                                  <p:stCondLst>
                                    <p:cond delay="0"/>
                                  </p:stCondLst>
                                  <p:childTnLst>
                                    <p:set>
                                      <p:cBhvr>
                                        <p:cTn id="377" dur="1" fill="hold">
                                          <p:stCondLst>
                                            <p:cond delay="0"/>
                                          </p:stCondLst>
                                        </p:cTn>
                                        <p:tgtEl>
                                          <p:spTgt spid="37"/>
                                        </p:tgtEl>
                                        <p:attrNameLst>
                                          <p:attrName>style.visibility</p:attrName>
                                        </p:attrNameLst>
                                      </p:cBhvr>
                                      <p:to>
                                        <p:strVal val="visible"/>
                                      </p:to>
                                    </p:set>
                                    <p:anim calcmode="lin" valueType="num">
                                      <p:cBhvr additive="base">
                                        <p:cTn id="378" dur="3000" fill="hold"/>
                                        <p:tgtEl>
                                          <p:spTgt spid="37"/>
                                        </p:tgtEl>
                                        <p:attrNameLst>
                                          <p:attrName>ppt_x</p:attrName>
                                        </p:attrNameLst>
                                      </p:cBhvr>
                                      <p:tavLst>
                                        <p:tav tm="0">
                                          <p:val>
                                            <p:strVal val="#ppt_x"/>
                                          </p:val>
                                        </p:tav>
                                        <p:tav tm="100000">
                                          <p:val>
                                            <p:strVal val="#ppt_x"/>
                                          </p:val>
                                        </p:tav>
                                      </p:tavLst>
                                    </p:anim>
                                    <p:anim calcmode="lin" valueType="num">
                                      <p:cBhvr additive="base">
                                        <p:cTn id="379" dur="3000" fill="hold"/>
                                        <p:tgtEl>
                                          <p:spTgt spid="37"/>
                                        </p:tgtEl>
                                        <p:attrNameLst>
                                          <p:attrName>ppt_y</p:attrName>
                                        </p:attrNameLst>
                                      </p:cBhvr>
                                      <p:tavLst>
                                        <p:tav tm="0">
                                          <p:val>
                                            <p:strVal val="1+#ppt_h/2"/>
                                          </p:val>
                                        </p:tav>
                                        <p:tav tm="100000">
                                          <p:val>
                                            <p:strVal val="#ppt_y"/>
                                          </p:val>
                                        </p:tav>
                                      </p:tavLst>
                                    </p:anim>
                                  </p:childTnLst>
                                </p:cTn>
                              </p:par>
                              <p:par>
                                <p:cTn id="380" presetID="2" presetClass="entr" presetSubtype="4" fill="hold" grpId="2" nodeType="withEffect">
                                  <p:stCondLst>
                                    <p:cond delay="0"/>
                                  </p:stCondLst>
                                  <p:childTnLst>
                                    <p:set>
                                      <p:cBhvr>
                                        <p:cTn id="381" dur="1" fill="hold">
                                          <p:stCondLst>
                                            <p:cond delay="0"/>
                                          </p:stCondLst>
                                        </p:cTn>
                                        <p:tgtEl>
                                          <p:spTgt spid="38"/>
                                        </p:tgtEl>
                                        <p:attrNameLst>
                                          <p:attrName>style.visibility</p:attrName>
                                        </p:attrNameLst>
                                      </p:cBhvr>
                                      <p:to>
                                        <p:strVal val="visible"/>
                                      </p:to>
                                    </p:set>
                                    <p:anim calcmode="lin" valueType="num">
                                      <p:cBhvr additive="base">
                                        <p:cTn id="382" dur="3000" fill="hold"/>
                                        <p:tgtEl>
                                          <p:spTgt spid="38"/>
                                        </p:tgtEl>
                                        <p:attrNameLst>
                                          <p:attrName>ppt_x</p:attrName>
                                        </p:attrNameLst>
                                      </p:cBhvr>
                                      <p:tavLst>
                                        <p:tav tm="0">
                                          <p:val>
                                            <p:strVal val="#ppt_x"/>
                                          </p:val>
                                        </p:tav>
                                        <p:tav tm="100000">
                                          <p:val>
                                            <p:strVal val="#ppt_x"/>
                                          </p:val>
                                        </p:tav>
                                      </p:tavLst>
                                    </p:anim>
                                    <p:anim calcmode="lin" valueType="num">
                                      <p:cBhvr additive="base">
                                        <p:cTn id="383" dur="3000" fill="hold"/>
                                        <p:tgtEl>
                                          <p:spTgt spid="38"/>
                                        </p:tgtEl>
                                        <p:attrNameLst>
                                          <p:attrName>ppt_y</p:attrName>
                                        </p:attrNameLst>
                                      </p:cBhvr>
                                      <p:tavLst>
                                        <p:tav tm="0">
                                          <p:val>
                                            <p:strVal val="1+#ppt_h/2"/>
                                          </p:val>
                                        </p:tav>
                                        <p:tav tm="100000">
                                          <p:val>
                                            <p:strVal val="#ppt_y"/>
                                          </p:val>
                                        </p:tav>
                                      </p:tavLst>
                                    </p:anim>
                                  </p:childTnLst>
                                </p:cTn>
                              </p:par>
                              <p:par>
                                <p:cTn id="384" presetID="2" presetClass="entr" presetSubtype="4" fill="hold" grpId="2" nodeType="withEffect">
                                  <p:stCondLst>
                                    <p:cond delay="0"/>
                                  </p:stCondLst>
                                  <p:childTnLst>
                                    <p:set>
                                      <p:cBhvr>
                                        <p:cTn id="385" dur="1" fill="hold">
                                          <p:stCondLst>
                                            <p:cond delay="0"/>
                                          </p:stCondLst>
                                        </p:cTn>
                                        <p:tgtEl>
                                          <p:spTgt spid="39"/>
                                        </p:tgtEl>
                                        <p:attrNameLst>
                                          <p:attrName>style.visibility</p:attrName>
                                        </p:attrNameLst>
                                      </p:cBhvr>
                                      <p:to>
                                        <p:strVal val="visible"/>
                                      </p:to>
                                    </p:set>
                                    <p:anim calcmode="lin" valueType="num">
                                      <p:cBhvr additive="base">
                                        <p:cTn id="386" dur="3000" fill="hold"/>
                                        <p:tgtEl>
                                          <p:spTgt spid="39"/>
                                        </p:tgtEl>
                                        <p:attrNameLst>
                                          <p:attrName>ppt_x</p:attrName>
                                        </p:attrNameLst>
                                      </p:cBhvr>
                                      <p:tavLst>
                                        <p:tav tm="0">
                                          <p:val>
                                            <p:strVal val="#ppt_x"/>
                                          </p:val>
                                        </p:tav>
                                        <p:tav tm="100000">
                                          <p:val>
                                            <p:strVal val="#ppt_x"/>
                                          </p:val>
                                        </p:tav>
                                      </p:tavLst>
                                    </p:anim>
                                    <p:anim calcmode="lin" valueType="num">
                                      <p:cBhvr additive="base">
                                        <p:cTn id="387" dur="3000" fill="hold"/>
                                        <p:tgtEl>
                                          <p:spTgt spid="39"/>
                                        </p:tgtEl>
                                        <p:attrNameLst>
                                          <p:attrName>ppt_y</p:attrName>
                                        </p:attrNameLst>
                                      </p:cBhvr>
                                      <p:tavLst>
                                        <p:tav tm="0">
                                          <p:val>
                                            <p:strVal val="1+#ppt_h/2"/>
                                          </p:val>
                                        </p:tav>
                                        <p:tav tm="100000">
                                          <p:val>
                                            <p:strVal val="#ppt_y"/>
                                          </p:val>
                                        </p:tav>
                                      </p:tavLst>
                                    </p:anim>
                                  </p:childTnLst>
                                </p:cTn>
                              </p:par>
                              <p:par>
                                <p:cTn id="388" presetID="2" presetClass="entr" presetSubtype="4" fill="hold" grpId="2" nodeType="withEffect">
                                  <p:stCondLst>
                                    <p:cond delay="0"/>
                                  </p:stCondLst>
                                  <p:childTnLst>
                                    <p:set>
                                      <p:cBhvr>
                                        <p:cTn id="389" dur="1" fill="hold">
                                          <p:stCondLst>
                                            <p:cond delay="0"/>
                                          </p:stCondLst>
                                        </p:cTn>
                                        <p:tgtEl>
                                          <p:spTgt spid="40"/>
                                        </p:tgtEl>
                                        <p:attrNameLst>
                                          <p:attrName>style.visibility</p:attrName>
                                        </p:attrNameLst>
                                      </p:cBhvr>
                                      <p:to>
                                        <p:strVal val="visible"/>
                                      </p:to>
                                    </p:set>
                                    <p:anim calcmode="lin" valueType="num">
                                      <p:cBhvr additive="base">
                                        <p:cTn id="390" dur="3000" fill="hold"/>
                                        <p:tgtEl>
                                          <p:spTgt spid="40"/>
                                        </p:tgtEl>
                                        <p:attrNameLst>
                                          <p:attrName>ppt_x</p:attrName>
                                        </p:attrNameLst>
                                      </p:cBhvr>
                                      <p:tavLst>
                                        <p:tav tm="0">
                                          <p:val>
                                            <p:strVal val="#ppt_x"/>
                                          </p:val>
                                        </p:tav>
                                        <p:tav tm="100000">
                                          <p:val>
                                            <p:strVal val="#ppt_x"/>
                                          </p:val>
                                        </p:tav>
                                      </p:tavLst>
                                    </p:anim>
                                    <p:anim calcmode="lin" valueType="num">
                                      <p:cBhvr additive="base">
                                        <p:cTn id="391" dur="3000" fill="hold"/>
                                        <p:tgtEl>
                                          <p:spTgt spid="40"/>
                                        </p:tgtEl>
                                        <p:attrNameLst>
                                          <p:attrName>ppt_y</p:attrName>
                                        </p:attrNameLst>
                                      </p:cBhvr>
                                      <p:tavLst>
                                        <p:tav tm="0">
                                          <p:val>
                                            <p:strVal val="1+#ppt_h/2"/>
                                          </p:val>
                                        </p:tav>
                                        <p:tav tm="100000">
                                          <p:val>
                                            <p:strVal val="#ppt_y"/>
                                          </p:val>
                                        </p:tav>
                                      </p:tavLst>
                                    </p:anim>
                                  </p:childTnLst>
                                </p:cTn>
                              </p:par>
                              <p:par>
                                <p:cTn id="392" presetID="2" presetClass="entr" presetSubtype="4" fill="hold" grpId="2" nodeType="withEffect">
                                  <p:stCondLst>
                                    <p:cond delay="0"/>
                                  </p:stCondLst>
                                  <p:childTnLst>
                                    <p:set>
                                      <p:cBhvr>
                                        <p:cTn id="393" dur="1" fill="hold">
                                          <p:stCondLst>
                                            <p:cond delay="0"/>
                                          </p:stCondLst>
                                        </p:cTn>
                                        <p:tgtEl>
                                          <p:spTgt spid="41"/>
                                        </p:tgtEl>
                                        <p:attrNameLst>
                                          <p:attrName>style.visibility</p:attrName>
                                        </p:attrNameLst>
                                      </p:cBhvr>
                                      <p:to>
                                        <p:strVal val="visible"/>
                                      </p:to>
                                    </p:set>
                                    <p:anim calcmode="lin" valueType="num">
                                      <p:cBhvr additive="base">
                                        <p:cTn id="394" dur="3000" fill="hold"/>
                                        <p:tgtEl>
                                          <p:spTgt spid="41"/>
                                        </p:tgtEl>
                                        <p:attrNameLst>
                                          <p:attrName>ppt_x</p:attrName>
                                        </p:attrNameLst>
                                      </p:cBhvr>
                                      <p:tavLst>
                                        <p:tav tm="0">
                                          <p:val>
                                            <p:strVal val="#ppt_x"/>
                                          </p:val>
                                        </p:tav>
                                        <p:tav tm="100000">
                                          <p:val>
                                            <p:strVal val="#ppt_x"/>
                                          </p:val>
                                        </p:tav>
                                      </p:tavLst>
                                    </p:anim>
                                    <p:anim calcmode="lin" valueType="num">
                                      <p:cBhvr additive="base">
                                        <p:cTn id="395" dur="3000" fill="hold"/>
                                        <p:tgtEl>
                                          <p:spTgt spid="41"/>
                                        </p:tgtEl>
                                        <p:attrNameLst>
                                          <p:attrName>ppt_y</p:attrName>
                                        </p:attrNameLst>
                                      </p:cBhvr>
                                      <p:tavLst>
                                        <p:tav tm="0">
                                          <p:val>
                                            <p:strVal val="1+#ppt_h/2"/>
                                          </p:val>
                                        </p:tav>
                                        <p:tav tm="100000">
                                          <p:val>
                                            <p:strVal val="#ppt_y"/>
                                          </p:val>
                                        </p:tav>
                                      </p:tavLst>
                                    </p:anim>
                                  </p:childTnLst>
                                </p:cTn>
                              </p:par>
                              <p:par>
                                <p:cTn id="396" presetID="2" presetClass="entr" presetSubtype="4" fill="hold" grpId="2" nodeType="withEffect">
                                  <p:stCondLst>
                                    <p:cond delay="0"/>
                                  </p:stCondLst>
                                  <p:childTnLst>
                                    <p:set>
                                      <p:cBhvr>
                                        <p:cTn id="397" dur="1" fill="hold">
                                          <p:stCondLst>
                                            <p:cond delay="0"/>
                                          </p:stCondLst>
                                        </p:cTn>
                                        <p:tgtEl>
                                          <p:spTgt spid="42"/>
                                        </p:tgtEl>
                                        <p:attrNameLst>
                                          <p:attrName>style.visibility</p:attrName>
                                        </p:attrNameLst>
                                      </p:cBhvr>
                                      <p:to>
                                        <p:strVal val="visible"/>
                                      </p:to>
                                    </p:set>
                                    <p:anim calcmode="lin" valueType="num">
                                      <p:cBhvr additive="base">
                                        <p:cTn id="398" dur="3000" fill="hold"/>
                                        <p:tgtEl>
                                          <p:spTgt spid="42"/>
                                        </p:tgtEl>
                                        <p:attrNameLst>
                                          <p:attrName>ppt_x</p:attrName>
                                        </p:attrNameLst>
                                      </p:cBhvr>
                                      <p:tavLst>
                                        <p:tav tm="0">
                                          <p:val>
                                            <p:strVal val="#ppt_x"/>
                                          </p:val>
                                        </p:tav>
                                        <p:tav tm="100000">
                                          <p:val>
                                            <p:strVal val="#ppt_x"/>
                                          </p:val>
                                        </p:tav>
                                      </p:tavLst>
                                    </p:anim>
                                    <p:anim calcmode="lin" valueType="num">
                                      <p:cBhvr additive="base">
                                        <p:cTn id="399" dur="3000" fill="hold"/>
                                        <p:tgtEl>
                                          <p:spTgt spid="42"/>
                                        </p:tgtEl>
                                        <p:attrNameLst>
                                          <p:attrName>ppt_y</p:attrName>
                                        </p:attrNameLst>
                                      </p:cBhvr>
                                      <p:tavLst>
                                        <p:tav tm="0">
                                          <p:val>
                                            <p:strVal val="1+#ppt_h/2"/>
                                          </p:val>
                                        </p:tav>
                                        <p:tav tm="100000">
                                          <p:val>
                                            <p:strVal val="#ppt_y"/>
                                          </p:val>
                                        </p:tav>
                                      </p:tavLst>
                                    </p:anim>
                                  </p:childTnLst>
                                </p:cTn>
                              </p:par>
                              <p:par>
                                <p:cTn id="400" presetID="2" presetClass="entr" presetSubtype="4" fill="hold" grpId="2" nodeType="withEffect">
                                  <p:stCondLst>
                                    <p:cond delay="0"/>
                                  </p:stCondLst>
                                  <p:childTnLst>
                                    <p:set>
                                      <p:cBhvr>
                                        <p:cTn id="401" dur="1" fill="hold">
                                          <p:stCondLst>
                                            <p:cond delay="0"/>
                                          </p:stCondLst>
                                        </p:cTn>
                                        <p:tgtEl>
                                          <p:spTgt spid="43"/>
                                        </p:tgtEl>
                                        <p:attrNameLst>
                                          <p:attrName>style.visibility</p:attrName>
                                        </p:attrNameLst>
                                      </p:cBhvr>
                                      <p:to>
                                        <p:strVal val="visible"/>
                                      </p:to>
                                    </p:set>
                                    <p:anim calcmode="lin" valueType="num">
                                      <p:cBhvr additive="base">
                                        <p:cTn id="402" dur="3000" fill="hold"/>
                                        <p:tgtEl>
                                          <p:spTgt spid="43"/>
                                        </p:tgtEl>
                                        <p:attrNameLst>
                                          <p:attrName>ppt_x</p:attrName>
                                        </p:attrNameLst>
                                      </p:cBhvr>
                                      <p:tavLst>
                                        <p:tav tm="0">
                                          <p:val>
                                            <p:strVal val="#ppt_x"/>
                                          </p:val>
                                        </p:tav>
                                        <p:tav tm="100000">
                                          <p:val>
                                            <p:strVal val="#ppt_x"/>
                                          </p:val>
                                        </p:tav>
                                      </p:tavLst>
                                    </p:anim>
                                    <p:anim calcmode="lin" valueType="num">
                                      <p:cBhvr additive="base">
                                        <p:cTn id="403" dur="3000" fill="hold"/>
                                        <p:tgtEl>
                                          <p:spTgt spid="43"/>
                                        </p:tgtEl>
                                        <p:attrNameLst>
                                          <p:attrName>ppt_y</p:attrName>
                                        </p:attrNameLst>
                                      </p:cBhvr>
                                      <p:tavLst>
                                        <p:tav tm="0">
                                          <p:val>
                                            <p:strVal val="1+#ppt_h/2"/>
                                          </p:val>
                                        </p:tav>
                                        <p:tav tm="100000">
                                          <p:val>
                                            <p:strVal val="#ppt_y"/>
                                          </p:val>
                                        </p:tav>
                                      </p:tavLst>
                                    </p:anim>
                                  </p:childTnLst>
                                </p:cTn>
                              </p:par>
                              <p:par>
                                <p:cTn id="404" presetID="2" presetClass="entr" presetSubtype="4" fill="hold" grpId="2" nodeType="withEffect">
                                  <p:stCondLst>
                                    <p:cond delay="0"/>
                                  </p:stCondLst>
                                  <p:childTnLst>
                                    <p:set>
                                      <p:cBhvr>
                                        <p:cTn id="405" dur="1" fill="hold">
                                          <p:stCondLst>
                                            <p:cond delay="0"/>
                                          </p:stCondLst>
                                        </p:cTn>
                                        <p:tgtEl>
                                          <p:spTgt spid="44"/>
                                        </p:tgtEl>
                                        <p:attrNameLst>
                                          <p:attrName>style.visibility</p:attrName>
                                        </p:attrNameLst>
                                      </p:cBhvr>
                                      <p:to>
                                        <p:strVal val="visible"/>
                                      </p:to>
                                    </p:set>
                                    <p:anim calcmode="lin" valueType="num">
                                      <p:cBhvr additive="base">
                                        <p:cTn id="406" dur="3000" fill="hold"/>
                                        <p:tgtEl>
                                          <p:spTgt spid="44"/>
                                        </p:tgtEl>
                                        <p:attrNameLst>
                                          <p:attrName>ppt_x</p:attrName>
                                        </p:attrNameLst>
                                      </p:cBhvr>
                                      <p:tavLst>
                                        <p:tav tm="0">
                                          <p:val>
                                            <p:strVal val="#ppt_x"/>
                                          </p:val>
                                        </p:tav>
                                        <p:tav tm="100000">
                                          <p:val>
                                            <p:strVal val="#ppt_x"/>
                                          </p:val>
                                        </p:tav>
                                      </p:tavLst>
                                    </p:anim>
                                    <p:anim calcmode="lin" valueType="num">
                                      <p:cBhvr additive="base">
                                        <p:cTn id="407" dur="3000" fill="hold"/>
                                        <p:tgtEl>
                                          <p:spTgt spid="44"/>
                                        </p:tgtEl>
                                        <p:attrNameLst>
                                          <p:attrName>ppt_y</p:attrName>
                                        </p:attrNameLst>
                                      </p:cBhvr>
                                      <p:tavLst>
                                        <p:tav tm="0">
                                          <p:val>
                                            <p:strVal val="1+#ppt_h/2"/>
                                          </p:val>
                                        </p:tav>
                                        <p:tav tm="100000">
                                          <p:val>
                                            <p:strVal val="#ppt_y"/>
                                          </p:val>
                                        </p:tav>
                                      </p:tavLst>
                                    </p:anim>
                                  </p:childTnLst>
                                </p:cTn>
                              </p:par>
                              <p:par>
                                <p:cTn id="408" presetID="2" presetClass="entr" presetSubtype="4" fill="hold" grpId="2" nodeType="withEffect">
                                  <p:stCondLst>
                                    <p:cond delay="0"/>
                                  </p:stCondLst>
                                  <p:childTnLst>
                                    <p:set>
                                      <p:cBhvr>
                                        <p:cTn id="409" dur="1" fill="hold">
                                          <p:stCondLst>
                                            <p:cond delay="0"/>
                                          </p:stCondLst>
                                        </p:cTn>
                                        <p:tgtEl>
                                          <p:spTgt spid="45"/>
                                        </p:tgtEl>
                                        <p:attrNameLst>
                                          <p:attrName>style.visibility</p:attrName>
                                        </p:attrNameLst>
                                      </p:cBhvr>
                                      <p:to>
                                        <p:strVal val="visible"/>
                                      </p:to>
                                    </p:set>
                                    <p:anim calcmode="lin" valueType="num">
                                      <p:cBhvr additive="base">
                                        <p:cTn id="410" dur="3000" fill="hold"/>
                                        <p:tgtEl>
                                          <p:spTgt spid="45"/>
                                        </p:tgtEl>
                                        <p:attrNameLst>
                                          <p:attrName>ppt_x</p:attrName>
                                        </p:attrNameLst>
                                      </p:cBhvr>
                                      <p:tavLst>
                                        <p:tav tm="0">
                                          <p:val>
                                            <p:strVal val="#ppt_x"/>
                                          </p:val>
                                        </p:tav>
                                        <p:tav tm="100000">
                                          <p:val>
                                            <p:strVal val="#ppt_x"/>
                                          </p:val>
                                        </p:tav>
                                      </p:tavLst>
                                    </p:anim>
                                    <p:anim calcmode="lin" valueType="num">
                                      <p:cBhvr additive="base">
                                        <p:cTn id="411" dur="3000" fill="hold"/>
                                        <p:tgtEl>
                                          <p:spTgt spid="45"/>
                                        </p:tgtEl>
                                        <p:attrNameLst>
                                          <p:attrName>ppt_y</p:attrName>
                                        </p:attrNameLst>
                                      </p:cBhvr>
                                      <p:tavLst>
                                        <p:tav tm="0">
                                          <p:val>
                                            <p:strVal val="1+#ppt_h/2"/>
                                          </p:val>
                                        </p:tav>
                                        <p:tav tm="100000">
                                          <p:val>
                                            <p:strVal val="#ppt_y"/>
                                          </p:val>
                                        </p:tav>
                                      </p:tavLst>
                                    </p:anim>
                                  </p:childTnLst>
                                </p:cTn>
                              </p:par>
                              <p:par>
                                <p:cTn id="412" presetID="2" presetClass="entr" presetSubtype="4" fill="hold" grpId="2" nodeType="withEffect">
                                  <p:stCondLst>
                                    <p:cond delay="0"/>
                                  </p:stCondLst>
                                  <p:childTnLst>
                                    <p:set>
                                      <p:cBhvr>
                                        <p:cTn id="413" dur="1" fill="hold">
                                          <p:stCondLst>
                                            <p:cond delay="0"/>
                                          </p:stCondLst>
                                        </p:cTn>
                                        <p:tgtEl>
                                          <p:spTgt spid="46"/>
                                        </p:tgtEl>
                                        <p:attrNameLst>
                                          <p:attrName>style.visibility</p:attrName>
                                        </p:attrNameLst>
                                      </p:cBhvr>
                                      <p:to>
                                        <p:strVal val="visible"/>
                                      </p:to>
                                    </p:set>
                                    <p:anim calcmode="lin" valueType="num">
                                      <p:cBhvr additive="base">
                                        <p:cTn id="414" dur="3000" fill="hold"/>
                                        <p:tgtEl>
                                          <p:spTgt spid="46"/>
                                        </p:tgtEl>
                                        <p:attrNameLst>
                                          <p:attrName>ppt_x</p:attrName>
                                        </p:attrNameLst>
                                      </p:cBhvr>
                                      <p:tavLst>
                                        <p:tav tm="0">
                                          <p:val>
                                            <p:strVal val="#ppt_x"/>
                                          </p:val>
                                        </p:tav>
                                        <p:tav tm="100000">
                                          <p:val>
                                            <p:strVal val="#ppt_x"/>
                                          </p:val>
                                        </p:tav>
                                      </p:tavLst>
                                    </p:anim>
                                    <p:anim calcmode="lin" valueType="num">
                                      <p:cBhvr additive="base">
                                        <p:cTn id="415" dur="3000" fill="hold"/>
                                        <p:tgtEl>
                                          <p:spTgt spid="46"/>
                                        </p:tgtEl>
                                        <p:attrNameLst>
                                          <p:attrName>ppt_y</p:attrName>
                                        </p:attrNameLst>
                                      </p:cBhvr>
                                      <p:tavLst>
                                        <p:tav tm="0">
                                          <p:val>
                                            <p:strVal val="1+#ppt_h/2"/>
                                          </p:val>
                                        </p:tav>
                                        <p:tav tm="100000">
                                          <p:val>
                                            <p:strVal val="#ppt_y"/>
                                          </p:val>
                                        </p:tav>
                                      </p:tavLst>
                                    </p:anim>
                                  </p:childTnLst>
                                </p:cTn>
                              </p:par>
                              <p:par>
                                <p:cTn id="416" presetID="2" presetClass="entr" presetSubtype="4" fill="hold" grpId="2" nodeType="withEffect">
                                  <p:stCondLst>
                                    <p:cond delay="0"/>
                                  </p:stCondLst>
                                  <p:childTnLst>
                                    <p:set>
                                      <p:cBhvr>
                                        <p:cTn id="417" dur="1" fill="hold">
                                          <p:stCondLst>
                                            <p:cond delay="0"/>
                                          </p:stCondLst>
                                        </p:cTn>
                                        <p:tgtEl>
                                          <p:spTgt spid="47"/>
                                        </p:tgtEl>
                                        <p:attrNameLst>
                                          <p:attrName>style.visibility</p:attrName>
                                        </p:attrNameLst>
                                      </p:cBhvr>
                                      <p:to>
                                        <p:strVal val="visible"/>
                                      </p:to>
                                    </p:set>
                                    <p:anim calcmode="lin" valueType="num">
                                      <p:cBhvr additive="base">
                                        <p:cTn id="418" dur="3000" fill="hold"/>
                                        <p:tgtEl>
                                          <p:spTgt spid="47"/>
                                        </p:tgtEl>
                                        <p:attrNameLst>
                                          <p:attrName>ppt_x</p:attrName>
                                        </p:attrNameLst>
                                      </p:cBhvr>
                                      <p:tavLst>
                                        <p:tav tm="0">
                                          <p:val>
                                            <p:strVal val="#ppt_x"/>
                                          </p:val>
                                        </p:tav>
                                        <p:tav tm="100000">
                                          <p:val>
                                            <p:strVal val="#ppt_x"/>
                                          </p:val>
                                        </p:tav>
                                      </p:tavLst>
                                    </p:anim>
                                    <p:anim calcmode="lin" valueType="num">
                                      <p:cBhvr additive="base">
                                        <p:cTn id="419" dur="3000" fill="hold"/>
                                        <p:tgtEl>
                                          <p:spTgt spid="47"/>
                                        </p:tgtEl>
                                        <p:attrNameLst>
                                          <p:attrName>ppt_y</p:attrName>
                                        </p:attrNameLst>
                                      </p:cBhvr>
                                      <p:tavLst>
                                        <p:tav tm="0">
                                          <p:val>
                                            <p:strVal val="1+#ppt_h/2"/>
                                          </p:val>
                                        </p:tav>
                                        <p:tav tm="100000">
                                          <p:val>
                                            <p:strVal val="#ppt_y"/>
                                          </p:val>
                                        </p:tav>
                                      </p:tavLst>
                                    </p:anim>
                                  </p:childTnLst>
                                </p:cTn>
                              </p:par>
                              <p:par>
                                <p:cTn id="420" presetID="2" presetClass="entr" presetSubtype="4" fill="hold" grpId="2" nodeType="withEffect">
                                  <p:stCondLst>
                                    <p:cond delay="0"/>
                                  </p:stCondLst>
                                  <p:childTnLst>
                                    <p:set>
                                      <p:cBhvr>
                                        <p:cTn id="421" dur="1" fill="hold">
                                          <p:stCondLst>
                                            <p:cond delay="0"/>
                                          </p:stCondLst>
                                        </p:cTn>
                                        <p:tgtEl>
                                          <p:spTgt spid="48"/>
                                        </p:tgtEl>
                                        <p:attrNameLst>
                                          <p:attrName>style.visibility</p:attrName>
                                        </p:attrNameLst>
                                      </p:cBhvr>
                                      <p:to>
                                        <p:strVal val="visible"/>
                                      </p:to>
                                    </p:set>
                                    <p:anim calcmode="lin" valueType="num">
                                      <p:cBhvr additive="base">
                                        <p:cTn id="422" dur="3000" fill="hold"/>
                                        <p:tgtEl>
                                          <p:spTgt spid="48"/>
                                        </p:tgtEl>
                                        <p:attrNameLst>
                                          <p:attrName>ppt_x</p:attrName>
                                        </p:attrNameLst>
                                      </p:cBhvr>
                                      <p:tavLst>
                                        <p:tav tm="0">
                                          <p:val>
                                            <p:strVal val="#ppt_x"/>
                                          </p:val>
                                        </p:tav>
                                        <p:tav tm="100000">
                                          <p:val>
                                            <p:strVal val="#ppt_x"/>
                                          </p:val>
                                        </p:tav>
                                      </p:tavLst>
                                    </p:anim>
                                    <p:anim calcmode="lin" valueType="num">
                                      <p:cBhvr additive="base">
                                        <p:cTn id="423" dur="3000" fill="hold"/>
                                        <p:tgtEl>
                                          <p:spTgt spid="48"/>
                                        </p:tgtEl>
                                        <p:attrNameLst>
                                          <p:attrName>ppt_y</p:attrName>
                                        </p:attrNameLst>
                                      </p:cBhvr>
                                      <p:tavLst>
                                        <p:tav tm="0">
                                          <p:val>
                                            <p:strVal val="1+#ppt_h/2"/>
                                          </p:val>
                                        </p:tav>
                                        <p:tav tm="100000">
                                          <p:val>
                                            <p:strVal val="#ppt_y"/>
                                          </p:val>
                                        </p:tav>
                                      </p:tavLst>
                                    </p:anim>
                                  </p:childTnLst>
                                </p:cTn>
                              </p:par>
                              <p:par>
                                <p:cTn id="424" presetID="2" presetClass="entr" presetSubtype="4" fill="hold" grpId="2" nodeType="withEffect">
                                  <p:stCondLst>
                                    <p:cond delay="0"/>
                                  </p:stCondLst>
                                  <p:childTnLst>
                                    <p:set>
                                      <p:cBhvr>
                                        <p:cTn id="425" dur="1" fill="hold">
                                          <p:stCondLst>
                                            <p:cond delay="0"/>
                                          </p:stCondLst>
                                        </p:cTn>
                                        <p:tgtEl>
                                          <p:spTgt spid="49"/>
                                        </p:tgtEl>
                                        <p:attrNameLst>
                                          <p:attrName>style.visibility</p:attrName>
                                        </p:attrNameLst>
                                      </p:cBhvr>
                                      <p:to>
                                        <p:strVal val="visible"/>
                                      </p:to>
                                    </p:set>
                                    <p:anim calcmode="lin" valueType="num">
                                      <p:cBhvr additive="base">
                                        <p:cTn id="426" dur="3000" fill="hold"/>
                                        <p:tgtEl>
                                          <p:spTgt spid="49"/>
                                        </p:tgtEl>
                                        <p:attrNameLst>
                                          <p:attrName>ppt_x</p:attrName>
                                        </p:attrNameLst>
                                      </p:cBhvr>
                                      <p:tavLst>
                                        <p:tav tm="0">
                                          <p:val>
                                            <p:strVal val="#ppt_x"/>
                                          </p:val>
                                        </p:tav>
                                        <p:tav tm="100000">
                                          <p:val>
                                            <p:strVal val="#ppt_x"/>
                                          </p:val>
                                        </p:tav>
                                      </p:tavLst>
                                    </p:anim>
                                    <p:anim calcmode="lin" valueType="num">
                                      <p:cBhvr additive="base">
                                        <p:cTn id="427" dur="3000" fill="hold"/>
                                        <p:tgtEl>
                                          <p:spTgt spid="49"/>
                                        </p:tgtEl>
                                        <p:attrNameLst>
                                          <p:attrName>ppt_y</p:attrName>
                                        </p:attrNameLst>
                                      </p:cBhvr>
                                      <p:tavLst>
                                        <p:tav tm="0">
                                          <p:val>
                                            <p:strVal val="1+#ppt_h/2"/>
                                          </p:val>
                                        </p:tav>
                                        <p:tav tm="100000">
                                          <p:val>
                                            <p:strVal val="#ppt_y"/>
                                          </p:val>
                                        </p:tav>
                                      </p:tavLst>
                                    </p:anim>
                                  </p:childTnLst>
                                </p:cTn>
                              </p:par>
                              <p:par>
                                <p:cTn id="428" presetID="2" presetClass="entr" presetSubtype="4" fill="hold" grpId="2" nodeType="withEffect">
                                  <p:stCondLst>
                                    <p:cond delay="0"/>
                                  </p:stCondLst>
                                  <p:childTnLst>
                                    <p:set>
                                      <p:cBhvr>
                                        <p:cTn id="429" dur="1" fill="hold">
                                          <p:stCondLst>
                                            <p:cond delay="0"/>
                                          </p:stCondLst>
                                        </p:cTn>
                                        <p:tgtEl>
                                          <p:spTgt spid="50"/>
                                        </p:tgtEl>
                                        <p:attrNameLst>
                                          <p:attrName>style.visibility</p:attrName>
                                        </p:attrNameLst>
                                      </p:cBhvr>
                                      <p:to>
                                        <p:strVal val="visible"/>
                                      </p:to>
                                    </p:set>
                                    <p:anim calcmode="lin" valueType="num">
                                      <p:cBhvr additive="base">
                                        <p:cTn id="430" dur="3000" fill="hold"/>
                                        <p:tgtEl>
                                          <p:spTgt spid="50"/>
                                        </p:tgtEl>
                                        <p:attrNameLst>
                                          <p:attrName>ppt_x</p:attrName>
                                        </p:attrNameLst>
                                      </p:cBhvr>
                                      <p:tavLst>
                                        <p:tav tm="0">
                                          <p:val>
                                            <p:strVal val="#ppt_x"/>
                                          </p:val>
                                        </p:tav>
                                        <p:tav tm="100000">
                                          <p:val>
                                            <p:strVal val="#ppt_x"/>
                                          </p:val>
                                        </p:tav>
                                      </p:tavLst>
                                    </p:anim>
                                    <p:anim calcmode="lin" valueType="num">
                                      <p:cBhvr additive="base">
                                        <p:cTn id="431" dur="3000" fill="hold"/>
                                        <p:tgtEl>
                                          <p:spTgt spid="50"/>
                                        </p:tgtEl>
                                        <p:attrNameLst>
                                          <p:attrName>ppt_y</p:attrName>
                                        </p:attrNameLst>
                                      </p:cBhvr>
                                      <p:tavLst>
                                        <p:tav tm="0">
                                          <p:val>
                                            <p:strVal val="1+#ppt_h/2"/>
                                          </p:val>
                                        </p:tav>
                                        <p:tav tm="100000">
                                          <p:val>
                                            <p:strVal val="#ppt_y"/>
                                          </p:val>
                                        </p:tav>
                                      </p:tavLst>
                                    </p:anim>
                                  </p:childTnLst>
                                </p:cTn>
                              </p:par>
                              <p:par>
                                <p:cTn id="432" presetID="2" presetClass="entr" presetSubtype="4" fill="hold" grpId="2" nodeType="withEffect">
                                  <p:stCondLst>
                                    <p:cond delay="0"/>
                                  </p:stCondLst>
                                  <p:childTnLst>
                                    <p:set>
                                      <p:cBhvr>
                                        <p:cTn id="433" dur="1" fill="hold">
                                          <p:stCondLst>
                                            <p:cond delay="0"/>
                                          </p:stCondLst>
                                        </p:cTn>
                                        <p:tgtEl>
                                          <p:spTgt spid="51"/>
                                        </p:tgtEl>
                                        <p:attrNameLst>
                                          <p:attrName>style.visibility</p:attrName>
                                        </p:attrNameLst>
                                      </p:cBhvr>
                                      <p:to>
                                        <p:strVal val="visible"/>
                                      </p:to>
                                    </p:set>
                                    <p:anim calcmode="lin" valueType="num">
                                      <p:cBhvr additive="base">
                                        <p:cTn id="434" dur="3000" fill="hold"/>
                                        <p:tgtEl>
                                          <p:spTgt spid="51"/>
                                        </p:tgtEl>
                                        <p:attrNameLst>
                                          <p:attrName>ppt_x</p:attrName>
                                        </p:attrNameLst>
                                      </p:cBhvr>
                                      <p:tavLst>
                                        <p:tav tm="0">
                                          <p:val>
                                            <p:strVal val="#ppt_x"/>
                                          </p:val>
                                        </p:tav>
                                        <p:tav tm="100000">
                                          <p:val>
                                            <p:strVal val="#ppt_x"/>
                                          </p:val>
                                        </p:tav>
                                      </p:tavLst>
                                    </p:anim>
                                    <p:anim calcmode="lin" valueType="num">
                                      <p:cBhvr additive="base">
                                        <p:cTn id="435" dur="3000" fill="hold"/>
                                        <p:tgtEl>
                                          <p:spTgt spid="51"/>
                                        </p:tgtEl>
                                        <p:attrNameLst>
                                          <p:attrName>ppt_y</p:attrName>
                                        </p:attrNameLst>
                                      </p:cBhvr>
                                      <p:tavLst>
                                        <p:tav tm="0">
                                          <p:val>
                                            <p:strVal val="1+#ppt_h/2"/>
                                          </p:val>
                                        </p:tav>
                                        <p:tav tm="100000">
                                          <p:val>
                                            <p:strVal val="#ppt_y"/>
                                          </p:val>
                                        </p:tav>
                                      </p:tavLst>
                                    </p:anim>
                                  </p:childTnLst>
                                </p:cTn>
                              </p:par>
                              <p:par>
                                <p:cTn id="436" presetID="2" presetClass="entr" presetSubtype="4" fill="hold" grpId="2" nodeType="withEffect">
                                  <p:stCondLst>
                                    <p:cond delay="0"/>
                                  </p:stCondLst>
                                  <p:childTnLst>
                                    <p:set>
                                      <p:cBhvr>
                                        <p:cTn id="437" dur="1" fill="hold">
                                          <p:stCondLst>
                                            <p:cond delay="0"/>
                                          </p:stCondLst>
                                        </p:cTn>
                                        <p:tgtEl>
                                          <p:spTgt spid="52"/>
                                        </p:tgtEl>
                                        <p:attrNameLst>
                                          <p:attrName>style.visibility</p:attrName>
                                        </p:attrNameLst>
                                      </p:cBhvr>
                                      <p:to>
                                        <p:strVal val="visible"/>
                                      </p:to>
                                    </p:set>
                                    <p:anim calcmode="lin" valueType="num">
                                      <p:cBhvr additive="base">
                                        <p:cTn id="438" dur="3000" fill="hold"/>
                                        <p:tgtEl>
                                          <p:spTgt spid="52"/>
                                        </p:tgtEl>
                                        <p:attrNameLst>
                                          <p:attrName>ppt_x</p:attrName>
                                        </p:attrNameLst>
                                      </p:cBhvr>
                                      <p:tavLst>
                                        <p:tav tm="0">
                                          <p:val>
                                            <p:strVal val="#ppt_x"/>
                                          </p:val>
                                        </p:tav>
                                        <p:tav tm="100000">
                                          <p:val>
                                            <p:strVal val="#ppt_x"/>
                                          </p:val>
                                        </p:tav>
                                      </p:tavLst>
                                    </p:anim>
                                    <p:anim calcmode="lin" valueType="num">
                                      <p:cBhvr additive="base">
                                        <p:cTn id="439" dur="3000" fill="hold"/>
                                        <p:tgtEl>
                                          <p:spTgt spid="52"/>
                                        </p:tgtEl>
                                        <p:attrNameLst>
                                          <p:attrName>ppt_y</p:attrName>
                                        </p:attrNameLst>
                                      </p:cBhvr>
                                      <p:tavLst>
                                        <p:tav tm="0">
                                          <p:val>
                                            <p:strVal val="1+#ppt_h/2"/>
                                          </p:val>
                                        </p:tav>
                                        <p:tav tm="100000">
                                          <p:val>
                                            <p:strVal val="#ppt_y"/>
                                          </p:val>
                                        </p:tav>
                                      </p:tavLst>
                                    </p:anim>
                                  </p:childTnLst>
                                </p:cTn>
                              </p:par>
                            </p:childTnLst>
                          </p:cTn>
                        </p:par>
                        <p:par>
                          <p:cTn id="440" fill="hold">
                            <p:stCondLst>
                              <p:cond delay="3000"/>
                            </p:stCondLst>
                            <p:childTnLst>
                              <p:par>
                                <p:cTn id="441" presetID="2" presetClass="exit" presetSubtype="8" fill="hold" grpId="3" nodeType="afterEffect">
                                  <p:stCondLst>
                                    <p:cond delay="0"/>
                                  </p:stCondLst>
                                  <p:childTnLst>
                                    <p:anim calcmode="lin" valueType="num">
                                      <p:cBhvr additive="base">
                                        <p:cTn id="442" dur="3000"/>
                                        <p:tgtEl>
                                          <p:spTgt spid="5"/>
                                        </p:tgtEl>
                                        <p:attrNameLst>
                                          <p:attrName>ppt_x</p:attrName>
                                        </p:attrNameLst>
                                      </p:cBhvr>
                                      <p:tavLst>
                                        <p:tav tm="0">
                                          <p:val>
                                            <p:strVal val="ppt_x"/>
                                          </p:val>
                                        </p:tav>
                                        <p:tav tm="100000">
                                          <p:val>
                                            <p:strVal val="0-ppt_w/2"/>
                                          </p:val>
                                        </p:tav>
                                      </p:tavLst>
                                    </p:anim>
                                    <p:anim calcmode="lin" valueType="num">
                                      <p:cBhvr additive="base">
                                        <p:cTn id="443" dur="3000"/>
                                        <p:tgtEl>
                                          <p:spTgt spid="5"/>
                                        </p:tgtEl>
                                        <p:attrNameLst>
                                          <p:attrName>ppt_y</p:attrName>
                                        </p:attrNameLst>
                                      </p:cBhvr>
                                      <p:tavLst>
                                        <p:tav tm="0">
                                          <p:val>
                                            <p:strVal val="ppt_y"/>
                                          </p:val>
                                        </p:tav>
                                        <p:tav tm="100000">
                                          <p:val>
                                            <p:strVal val="ppt_y"/>
                                          </p:val>
                                        </p:tav>
                                      </p:tavLst>
                                    </p:anim>
                                    <p:set>
                                      <p:cBhvr>
                                        <p:cTn id="444" dur="1" fill="hold">
                                          <p:stCondLst>
                                            <p:cond delay="2999"/>
                                          </p:stCondLst>
                                        </p:cTn>
                                        <p:tgtEl>
                                          <p:spTgt spid="5"/>
                                        </p:tgtEl>
                                        <p:attrNameLst>
                                          <p:attrName>style.visibility</p:attrName>
                                        </p:attrNameLst>
                                      </p:cBhvr>
                                      <p:to>
                                        <p:strVal val="hidden"/>
                                      </p:to>
                                    </p:set>
                                  </p:childTnLst>
                                </p:cTn>
                              </p:par>
                              <p:par>
                                <p:cTn id="445" presetID="2" presetClass="exit" presetSubtype="8" fill="hold" grpId="3" nodeType="withEffect">
                                  <p:stCondLst>
                                    <p:cond delay="0"/>
                                  </p:stCondLst>
                                  <p:childTnLst>
                                    <p:anim calcmode="lin" valueType="num">
                                      <p:cBhvr additive="base">
                                        <p:cTn id="446" dur="3000"/>
                                        <p:tgtEl>
                                          <p:spTgt spid="6"/>
                                        </p:tgtEl>
                                        <p:attrNameLst>
                                          <p:attrName>ppt_x</p:attrName>
                                        </p:attrNameLst>
                                      </p:cBhvr>
                                      <p:tavLst>
                                        <p:tav tm="0">
                                          <p:val>
                                            <p:strVal val="ppt_x"/>
                                          </p:val>
                                        </p:tav>
                                        <p:tav tm="100000">
                                          <p:val>
                                            <p:strVal val="0-ppt_w/2"/>
                                          </p:val>
                                        </p:tav>
                                      </p:tavLst>
                                    </p:anim>
                                    <p:anim calcmode="lin" valueType="num">
                                      <p:cBhvr additive="base">
                                        <p:cTn id="447" dur="3000"/>
                                        <p:tgtEl>
                                          <p:spTgt spid="6"/>
                                        </p:tgtEl>
                                        <p:attrNameLst>
                                          <p:attrName>ppt_y</p:attrName>
                                        </p:attrNameLst>
                                      </p:cBhvr>
                                      <p:tavLst>
                                        <p:tav tm="0">
                                          <p:val>
                                            <p:strVal val="ppt_y"/>
                                          </p:val>
                                        </p:tav>
                                        <p:tav tm="100000">
                                          <p:val>
                                            <p:strVal val="ppt_y"/>
                                          </p:val>
                                        </p:tav>
                                      </p:tavLst>
                                    </p:anim>
                                    <p:set>
                                      <p:cBhvr>
                                        <p:cTn id="448" dur="1" fill="hold">
                                          <p:stCondLst>
                                            <p:cond delay="2999"/>
                                          </p:stCondLst>
                                        </p:cTn>
                                        <p:tgtEl>
                                          <p:spTgt spid="6"/>
                                        </p:tgtEl>
                                        <p:attrNameLst>
                                          <p:attrName>style.visibility</p:attrName>
                                        </p:attrNameLst>
                                      </p:cBhvr>
                                      <p:to>
                                        <p:strVal val="hidden"/>
                                      </p:to>
                                    </p:set>
                                  </p:childTnLst>
                                </p:cTn>
                              </p:par>
                              <p:par>
                                <p:cTn id="449" presetID="2" presetClass="exit" presetSubtype="8" fill="hold" grpId="3" nodeType="withEffect">
                                  <p:stCondLst>
                                    <p:cond delay="0"/>
                                  </p:stCondLst>
                                  <p:childTnLst>
                                    <p:anim calcmode="lin" valueType="num">
                                      <p:cBhvr additive="base">
                                        <p:cTn id="450" dur="3000"/>
                                        <p:tgtEl>
                                          <p:spTgt spid="7"/>
                                        </p:tgtEl>
                                        <p:attrNameLst>
                                          <p:attrName>ppt_x</p:attrName>
                                        </p:attrNameLst>
                                      </p:cBhvr>
                                      <p:tavLst>
                                        <p:tav tm="0">
                                          <p:val>
                                            <p:strVal val="ppt_x"/>
                                          </p:val>
                                        </p:tav>
                                        <p:tav tm="100000">
                                          <p:val>
                                            <p:strVal val="0-ppt_w/2"/>
                                          </p:val>
                                        </p:tav>
                                      </p:tavLst>
                                    </p:anim>
                                    <p:anim calcmode="lin" valueType="num">
                                      <p:cBhvr additive="base">
                                        <p:cTn id="451" dur="3000"/>
                                        <p:tgtEl>
                                          <p:spTgt spid="7"/>
                                        </p:tgtEl>
                                        <p:attrNameLst>
                                          <p:attrName>ppt_y</p:attrName>
                                        </p:attrNameLst>
                                      </p:cBhvr>
                                      <p:tavLst>
                                        <p:tav tm="0">
                                          <p:val>
                                            <p:strVal val="ppt_y"/>
                                          </p:val>
                                        </p:tav>
                                        <p:tav tm="100000">
                                          <p:val>
                                            <p:strVal val="ppt_y"/>
                                          </p:val>
                                        </p:tav>
                                      </p:tavLst>
                                    </p:anim>
                                    <p:set>
                                      <p:cBhvr>
                                        <p:cTn id="452" dur="1" fill="hold">
                                          <p:stCondLst>
                                            <p:cond delay="2999"/>
                                          </p:stCondLst>
                                        </p:cTn>
                                        <p:tgtEl>
                                          <p:spTgt spid="7"/>
                                        </p:tgtEl>
                                        <p:attrNameLst>
                                          <p:attrName>style.visibility</p:attrName>
                                        </p:attrNameLst>
                                      </p:cBhvr>
                                      <p:to>
                                        <p:strVal val="hidden"/>
                                      </p:to>
                                    </p:set>
                                  </p:childTnLst>
                                </p:cTn>
                              </p:par>
                              <p:par>
                                <p:cTn id="453" presetID="2" presetClass="exit" presetSubtype="8" fill="hold" grpId="3" nodeType="withEffect">
                                  <p:stCondLst>
                                    <p:cond delay="0"/>
                                  </p:stCondLst>
                                  <p:childTnLst>
                                    <p:anim calcmode="lin" valueType="num">
                                      <p:cBhvr additive="base">
                                        <p:cTn id="454" dur="3000"/>
                                        <p:tgtEl>
                                          <p:spTgt spid="8"/>
                                        </p:tgtEl>
                                        <p:attrNameLst>
                                          <p:attrName>ppt_x</p:attrName>
                                        </p:attrNameLst>
                                      </p:cBhvr>
                                      <p:tavLst>
                                        <p:tav tm="0">
                                          <p:val>
                                            <p:strVal val="ppt_x"/>
                                          </p:val>
                                        </p:tav>
                                        <p:tav tm="100000">
                                          <p:val>
                                            <p:strVal val="0-ppt_w/2"/>
                                          </p:val>
                                        </p:tav>
                                      </p:tavLst>
                                    </p:anim>
                                    <p:anim calcmode="lin" valueType="num">
                                      <p:cBhvr additive="base">
                                        <p:cTn id="455" dur="3000"/>
                                        <p:tgtEl>
                                          <p:spTgt spid="8"/>
                                        </p:tgtEl>
                                        <p:attrNameLst>
                                          <p:attrName>ppt_y</p:attrName>
                                        </p:attrNameLst>
                                      </p:cBhvr>
                                      <p:tavLst>
                                        <p:tav tm="0">
                                          <p:val>
                                            <p:strVal val="ppt_y"/>
                                          </p:val>
                                        </p:tav>
                                        <p:tav tm="100000">
                                          <p:val>
                                            <p:strVal val="ppt_y"/>
                                          </p:val>
                                        </p:tav>
                                      </p:tavLst>
                                    </p:anim>
                                    <p:set>
                                      <p:cBhvr>
                                        <p:cTn id="456" dur="1" fill="hold">
                                          <p:stCondLst>
                                            <p:cond delay="2999"/>
                                          </p:stCondLst>
                                        </p:cTn>
                                        <p:tgtEl>
                                          <p:spTgt spid="8"/>
                                        </p:tgtEl>
                                        <p:attrNameLst>
                                          <p:attrName>style.visibility</p:attrName>
                                        </p:attrNameLst>
                                      </p:cBhvr>
                                      <p:to>
                                        <p:strVal val="hidden"/>
                                      </p:to>
                                    </p:set>
                                  </p:childTnLst>
                                </p:cTn>
                              </p:par>
                              <p:par>
                                <p:cTn id="457" presetID="2" presetClass="exit" presetSubtype="8" fill="hold" grpId="3" nodeType="withEffect">
                                  <p:stCondLst>
                                    <p:cond delay="0"/>
                                  </p:stCondLst>
                                  <p:childTnLst>
                                    <p:anim calcmode="lin" valueType="num">
                                      <p:cBhvr additive="base">
                                        <p:cTn id="458" dur="3000"/>
                                        <p:tgtEl>
                                          <p:spTgt spid="9"/>
                                        </p:tgtEl>
                                        <p:attrNameLst>
                                          <p:attrName>ppt_x</p:attrName>
                                        </p:attrNameLst>
                                      </p:cBhvr>
                                      <p:tavLst>
                                        <p:tav tm="0">
                                          <p:val>
                                            <p:strVal val="ppt_x"/>
                                          </p:val>
                                        </p:tav>
                                        <p:tav tm="100000">
                                          <p:val>
                                            <p:strVal val="0-ppt_w/2"/>
                                          </p:val>
                                        </p:tav>
                                      </p:tavLst>
                                    </p:anim>
                                    <p:anim calcmode="lin" valueType="num">
                                      <p:cBhvr additive="base">
                                        <p:cTn id="459" dur="3000"/>
                                        <p:tgtEl>
                                          <p:spTgt spid="9"/>
                                        </p:tgtEl>
                                        <p:attrNameLst>
                                          <p:attrName>ppt_y</p:attrName>
                                        </p:attrNameLst>
                                      </p:cBhvr>
                                      <p:tavLst>
                                        <p:tav tm="0">
                                          <p:val>
                                            <p:strVal val="ppt_y"/>
                                          </p:val>
                                        </p:tav>
                                        <p:tav tm="100000">
                                          <p:val>
                                            <p:strVal val="ppt_y"/>
                                          </p:val>
                                        </p:tav>
                                      </p:tavLst>
                                    </p:anim>
                                    <p:set>
                                      <p:cBhvr>
                                        <p:cTn id="460" dur="1" fill="hold">
                                          <p:stCondLst>
                                            <p:cond delay="2999"/>
                                          </p:stCondLst>
                                        </p:cTn>
                                        <p:tgtEl>
                                          <p:spTgt spid="9"/>
                                        </p:tgtEl>
                                        <p:attrNameLst>
                                          <p:attrName>style.visibility</p:attrName>
                                        </p:attrNameLst>
                                      </p:cBhvr>
                                      <p:to>
                                        <p:strVal val="hidden"/>
                                      </p:to>
                                    </p:set>
                                  </p:childTnLst>
                                </p:cTn>
                              </p:par>
                              <p:par>
                                <p:cTn id="461" presetID="2" presetClass="exit" presetSubtype="8" fill="hold" grpId="3" nodeType="withEffect">
                                  <p:stCondLst>
                                    <p:cond delay="0"/>
                                  </p:stCondLst>
                                  <p:childTnLst>
                                    <p:anim calcmode="lin" valueType="num">
                                      <p:cBhvr additive="base">
                                        <p:cTn id="462" dur="3000"/>
                                        <p:tgtEl>
                                          <p:spTgt spid="10"/>
                                        </p:tgtEl>
                                        <p:attrNameLst>
                                          <p:attrName>ppt_x</p:attrName>
                                        </p:attrNameLst>
                                      </p:cBhvr>
                                      <p:tavLst>
                                        <p:tav tm="0">
                                          <p:val>
                                            <p:strVal val="ppt_x"/>
                                          </p:val>
                                        </p:tav>
                                        <p:tav tm="100000">
                                          <p:val>
                                            <p:strVal val="0-ppt_w/2"/>
                                          </p:val>
                                        </p:tav>
                                      </p:tavLst>
                                    </p:anim>
                                    <p:anim calcmode="lin" valueType="num">
                                      <p:cBhvr additive="base">
                                        <p:cTn id="463" dur="3000"/>
                                        <p:tgtEl>
                                          <p:spTgt spid="10"/>
                                        </p:tgtEl>
                                        <p:attrNameLst>
                                          <p:attrName>ppt_y</p:attrName>
                                        </p:attrNameLst>
                                      </p:cBhvr>
                                      <p:tavLst>
                                        <p:tav tm="0">
                                          <p:val>
                                            <p:strVal val="ppt_y"/>
                                          </p:val>
                                        </p:tav>
                                        <p:tav tm="100000">
                                          <p:val>
                                            <p:strVal val="ppt_y"/>
                                          </p:val>
                                        </p:tav>
                                      </p:tavLst>
                                    </p:anim>
                                    <p:set>
                                      <p:cBhvr>
                                        <p:cTn id="464" dur="1" fill="hold">
                                          <p:stCondLst>
                                            <p:cond delay="2999"/>
                                          </p:stCondLst>
                                        </p:cTn>
                                        <p:tgtEl>
                                          <p:spTgt spid="10"/>
                                        </p:tgtEl>
                                        <p:attrNameLst>
                                          <p:attrName>style.visibility</p:attrName>
                                        </p:attrNameLst>
                                      </p:cBhvr>
                                      <p:to>
                                        <p:strVal val="hidden"/>
                                      </p:to>
                                    </p:set>
                                  </p:childTnLst>
                                </p:cTn>
                              </p:par>
                              <p:par>
                                <p:cTn id="465" presetID="2" presetClass="exit" presetSubtype="8" fill="hold" grpId="3" nodeType="withEffect">
                                  <p:stCondLst>
                                    <p:cond delay="0"/>
                                  </p:stCondLst>
                                  <p:childTnLst>
                                    <p:anim calcmode="lin" valueType="num">
                                      <p:cBhvr additive="base">
                                        <p:cTn id="466" dur="3000"/>
                                        <p:tgtEl>
                                          <p:spTgt spid="11"/>
                                        </p:tgtEl>
                                        <p:attrNameLst>
                                          <p:attrName>ppt_x</p:attrName>
                                        </p:attrNameLst>
                                      </p:cBhvr>
                                      <p:tavLst>
                                        <p:tav tm="0">
                                          <p:val>
                                            <p:strVal val="ppt_x"/>
                                          </p:val>
                                        </p:tav>
                                        <p:tav tm="100000">
                                          <p:val>
                                            <p:strVal val="0-ppt_w/2"/>
                                          </p:val>
                                        </p:tav>
                                      </p:tavLst>
                                    </p:anim>
                                    <p:anim calcmode="lin" valueType="num">
                                      <p:cBhvr additive="base">
                                        <p:cTn id="467" dur="3000"/>
                                        <p:tgtEl>
                                          <p:spTgt spid="11"/>
                                        </p:tgtEl>
                                        <p:attrNameLst>
                                          <p:attrName>ppt_y</p:attrName>
                                        </p:attrNameLst>
                                      </p:cBhvr>
                                      <p:tavLst>
                                        <p:tav tm="0">
                                          <p:val>
                                            <p:strVal val="ppt_y"/>
                                          </p:val>
                                        </p:tav>
                                        <p:tav tm="100000">
                                          <p:val>
                                            <p:strVal val="ppt_y"/>
                                          </p:val>
                                        </p:tav>
                                      </p:tavLst>
                                    </p:anim>
                                    <p:set>
                                      <p:cBhvr>
                                        <p:cTn id="468" dur="1" fill="hold">
                                          <p:stCondLst>
                                            <p:cond delay="2999"/>
                                          </p:stCondLst>
                                        </p:cTn>
                                        <p:tgtEl>
                                          <p:spTgt spid="11"/>
                                        </p:tgtEl>
                                        <p:attrNameLst>
                                          <p:attrName>style.visibility</p:attrName>
                                        </p:attrNameLst>
                                      </p:cBhvr>
                                      <p:to>
                                        <p:strVal val="hidden"/>
                                      </p:to>
                                    </p:set>
                                  </p:childTnLst>
                                </p:cTn>
                              </p:par>
                              <p:par>
                                <p:cTn id="469" presetID="2" presetClass="exit" presetSubtype="8" fill="hold" grpId="3" nodeType="withEffect">
                                  <p:stCondLst>
                                    <p:cond delay="0"/>
                                  </p:stCondLst>
                                  <p:childTnLst>
                                    <p:anim calcmode="lin" valueType="num">
                                      <p:cBhvr additive="base">
                                        <p:cTn id="470" dur="3000"/>
                                        <p:tgtEl>
                                          <p:spTgt spid="12"/>
                                        </p:tgtEl>
                                        <p:attrNameLst>
                                          <p:attrName>ppt_x</p:attrName>
                                        </p:attrNameLst>
                                      </p:cBhvr>
                                      <p:tavLst>
                                        <p:tav tm="0">
                                          <p:val>
                                            <p:strVal val="ppt_x"/>
                                          </p:val>
                                        </p:tav>
                                        <p:tav tm="100000">
                                          <p:val>
                                            <p:strVal val="0-ppt_w/2"/>
                                          </p:val>
                                        </p:tav>
                                      </p:tavLst>
                                    </p:anim>
                                    <p:anim calcmode="lin" valueType="num">
                                      <p:cBhvr additive="base">
                                        <p:cTn id="471" dur="3000"/>
                                        <p:tgtEl>
                                          <p:spTgt spid="12"/>
                                        </p:tgtEl>
                                        <p:attrNameLst>
                                          <p:attrName>ppt_y</p:attrName>
                                        </p:attrNameLst>
                                      </p:cBhvr>
                                      <p:tavLst>
                                        <p:tav tm="0">
                                          <p:val>
                                            <p:strVal val="ppt_y"/>
                                          </p:val>
                                        </p:tav>
                                        <p:tav tm="100000">
                                          <p:val>
                                            <p:strVal val="ppt_y"/>
                                          </p:val>
                                        </p:tav>
                                      </p:tavLst>
                                    </p:anim>
                                    <p:set>
                                      <p:cBhvr>
                                        <p:cTn id="472" dur="1" fill="hold">
                                          <p:stCondLst>
                                            <p:cond delay="2999"/>
                                          </p:stCondLst>
                                        </p:cTn>
                                        <p:tgtEl>
                                          <p:spTgt spid="12"/>
                                        </p:tgtEl>
                                        <p:attrNameLst>
                                          <p:attrName>style.visibility</p:attrName>
                                        </p:attrNameLst>
                                      </p:cBhvr>
                                      <p:to>
                                        <p:strVal val="hidden"/>
                                      </p:to>
                                    </p:set>
                                  </p:childTnLst>
                                </p:cTn>
                              </p:par>
                              <p:par>
                                <p:cTn id="473" presetID="2" presetClass="exit" presetSubtype="8" fill="hold" grpId="3" nodeType="withEffect">
                                  <p:stCondLst>
                                    <p:cond delay="0"/>
                                  </p:stCondLst>
                                  <p:childTnLst>
                                    <p:anim calcmode="lin" valueType="num">
                                      <p:cBhvr additive="base">
                                        <p:cTn id="474" dur="3000"/>
                                        <p:tgtEl>
                                          <p:spTgt spid="13"/>
                                        </p:tgtEl>
                                        <p:attrNameLst>
                                          <p:attrName>ppt_x</p:attrName>
                                        </p:attrNameLst>
                                      </p:cBhvr>
                                      <p:tavLst>
                                        <p:tav tm="0">
                                          <p:val>
                                            <p:strVal val="ppt_x"/>
                                          </p:val>
                                        </p:tav>
                                        <p:tav tm="100000">
                                          <p:val>
                                            <p:strVal val="0-ppt_w/2"/>
                                          </p:val>
                                        </p:tav>
                                      </p:tavLst>
                                    </p:anim>
                                    <p:anim calcmode="lin" valueType="num">
                                      <p:cBhvr additive="base">
                                        <p:cTn id="475" dur="3000"/>
                                        <p:tgtEl>
                                          <p:spTgt spid="13"/>
                                        </p:tgtEl>
                                        <p:attrNameLst>
                                          <p:attrName>ppt_y</p:attrName>
                                        </p:attrNameLst>
                                      </p:cBhvr>
                                      <p:tavLst>
                                        <p:tav tm="0">
                                          <p:val>
                                            <p:strVal val="ppt_y"/>
                                          </p:val>
                                        </p:tav>
                                        <p:tav tm="100000">
                                          <p:val>
                                            <p:strVal val="ppt_y"/>
                                          </p:val>
                                        </p:tav>
                                      </p:tavLst>
                                    </p:anim>
                                    <p:set>
                                      <p:cBhvr>
                                        <p:cTn id="476" dur="1" fill="hold">
                                          <p:stCondLst>
                                            <p:cond delay="2999"/>
                                          </p:stCondLst>
                                        </p:cTn>
                                        <p:tgtEl>
                                          <p:spTgt spid="13"/>
                                        </p:tgtEl>
                                        <p:attrNameLst>
                                          <p:attrName>style.visibility</p:attrName>
                                        </p:attrNameLst>
                                      </p:cBhvr>
                                      <p:to>
                                        <p:strVal val="hidden"/>
                                      </p:to>
                                    </p:set>
                                  </p:childTnLst>
                                </p:cTn>
                              </p:par>
                              <p:par>
                                <p:cTn id="477" presetID="2" presetClass="exit" presetSubtype="8" fill="hold" grpId="3" nodeType="withEffect">
                                  <p:stCondLst>
                                    <p:cond delay="0"/>
                                  </p:stCondLst>
                                  <p:childTnLst>
                                    <p:anim calcmode="lin" valueType="num">
                                      <p:cBhvr additive="base">
                                        <p:cTn id="478" dur="3000"/>
                                        <p:tgtEl>
                                          <p:spTgt spid="14"/>
                                        </p:tgtEl>
                                        <p:attrNameLst>
                                          <p:attrName>ppt_x</p:attrName>
                                        </p:attrNameLst>
                                      </p:cBhvr>
                                      <p:tavLst>
                                        <p:tav tm="0">
                                          <p:val>
                                            <p:strVal val="ppt_x"/>
                                          </p:val>
                                        </p:tav>
                                        <p:tav tm="100000">
                                          <p:val>
                                            <p:strVal val="0-ppt_w/2"/>
                                          </p:val>
                                        </p:tav>
                                      </p:tavLst>
                                    </p:anim>
                                    <p:anim calcmode="lin" valueType="num">
                                      <p:cBhvr additive="base">
                                        <p:cTn id="479" dur="3000"/>
                                        <p:tgtEl>
                                          <p:spTgt spid="14"/>
                                        </p:tgtEl>
                                        <p:attrNameLst>
                                          <p:attrName>ppt_y</p:attrName>
                                        </p:attrNameLst>
                                      </p:cBhvr>
                                      <p:tavLst>
                                        <p:tav tm="0">
                                          <p:val>
                                            <p:strVal val="ppt_y"/>
                                          </p:val>
                                        </p:tav>
                                        <p:tav tm="100000">
                                          <p:val>
                                            <p:strVal val="ppt_y"/>
                                          </p:val>
                                        </p:tav>
                                      </p:tavLst>
                                    </p:anim>
                                    <p:set>
                                      <p:cBhvr>
                                        <p:cTn id="480" dur="1" fill="hold">
                                          <p:stCondLst>
                                            <p:cond delay="2999"/>
                                          </p:stCondLst>
                                        </p:cTn>
                                        <p:tgtEl>
                                          <p:spTgt spid="14"/>
                                        </p:tgtEl>
                                        <p:attrNameLst>
                                          <p:attrName>style.visibility</p:attrName>
                                        </p:attrNameLst>
                                      </p:cBhvr>
                                      <p:to>
                                        <p:strVal val="hidden"/>
                                      </p:to>
                                    </p:set>
                                  </p:childTnLst>
                                </p:cTn>
                              </p:par>
                              <p:par>
                                <p:cTn id="481" presetID="2" presetClass="exit" presetSubtype="8" fill="hold" grpId="3" nodeType="withEffect">
                                  <p:stCondLst>
                                    <p:cond delay="0"/>
                                  </p:stCondLst>
                                  <p:childTnLst>
                                    <p:anim calcmode="lin" valueType="num">
                                      <p:cBhvr additive="base">
                                        <p:cTn id="482" dur="3000"/>
                                        <p:tgtEl>
                                          <p:spTgt spid="15"/>
                                        </p:tgtEl>
                                        <p:attrNameLst>
                                          <p:attrName>ppt_x</p:attrName>
                                        </p:attrNameLst>
                                      </p:cBhvr>
                                      <p:tavLst>
                                        <p:tav tm="0">
                                          <p:val>
                                            <p:strVal val="ppt_x"/>
                                          </p:val>
                                        </p:tav>
                                        <p:tav tm="100000">
                                          <p:val>
                                            <p:strVal val="0-ppt_w/2"/>
                                          </p:val>
                                        </p:tav>
                                      </p:tavLst>
                                    </p:anim>
                                    <p:anim calcmode="lin" valueType="num">
                                      <p:cBhvr additive="base">
                                        <p:cTn id="483" dur="3000"/>
                                        <p:tgtEl>
                                          <p:spTgt spid="15"/>
                                        </p:tgtEl>
                                        <p:attrNameLst>
                                          <p:attrName>ppt_y</p:attrName>
                                        </p:attrNameLst>
                                      </p:cBhvr>
                                      <p:tavLst>
                                        <p:tav tm="0">
                                          <p:val>
                                            <p:strVal val="ppt_y"/>
                                          </p:val>
                                        </p:tav>
                                        <p:tav tm="100000">
                                          <p:val>
                                            <p:strVal val="ppt_y"/>
                                          </p:val>
                                        </p:tav>
                                      </p:tavLst>
                                    </p:anim>
                                    <p:set>
                                      <p:cBhvr>
                                        <p:cTn id="484" dur="1" fill="hold">
                                          <p:stCondLst>
                                            <p:cond delay="2999"/>
                                          </p:stCondLst>
                                        </p:cTn>
                                        <p:tgtEl>
                                          <p:spTgt spid="15"/>
                                        </p:tgtEl>
                                        <p:attrNameLst>
                                          <p:attrName>style.visibility</p:attrName>
                                        </p:attrNameLst>
                                      </p:cBhvr>
                                      <p:to>
                                        <p:strVal val="hidden"/>
                                      </p:to>
                                    </p:set>
                                  </p:childTnLst>
                                </p:cTn>
                              </p:par>
                              <p:par>
                                <p:cTn id="485" presetID="2" presetClass="exit" presetSubtype="8" fill="hold" grpId="3" nodeType="withEffect">
                                  <p:stCondLst>
                                    <p:cond delay="0"/>
                                  </p:stCondLst>
                                  <p:childTnLst>
                                    <p:anim calcmode="lin" valueType="num">
                                      <p:cBhvr additive="base">
                                        <p:cTn id="486" dur="3000"/>
                                        <p:tgtEl>
                                          <p:spTgt spid="16"/>
                                        </p:tgtEl>
                                        <p:attrNameLst>
                                          <p:attrName>ppt_x</p:attrName>
                                        </p:attrNameLst>
                                      </p:cBhvr>
                                      <p:tavLst>
                                        <p:tav tm="0">
                                          <p:val>
                                            <p:strVal val="ppt_x"/>
                                          </p:val>
                                        </p:tav>
                                        <p:tav tm="100000">
                                          <p:val>
                                            <p:strVal val="0-ppt_w/2"/>
                                          </p:val>
                                        </p:tav>
                                      </p:tavLst>
                                    </p:anim>
                                    <p:anim calcmode="lin" valueType="num">
                                      <p:cBhvr additive="base">
                                        <p:cTn id="487" dur="3000"/>
                                        <p:tgtEl>
                                          <p:spTgt spid="16"/>
                                        </p:tgtEl>
                                        <p:attrNameLst>
                                          <p:attrName>ppt_y</p:attrName>
                                        </p:attrNameLst>
                                      </p:cBhvr>
                                      <p:tavLst>
                                        <p:tav tm="0">
                                          <p:val>
                                            <p:strVal val="ppt_y"/>
                                          </p:val>
                                        </p:tav>
                                        <p:tav tm="100000">
                                          <p:val>
                                            <p:strVal val="ppt_y"/>
                                          </p:val>
                                        </p:tav>
                                      </p:tavLst>
                                    </p:anim>
                                    <p:set>
                                      <p:cBhvr>
                                        <p:cTn id="488" dur="1" fill="hold">
                                          <p:stCondLst>
                                            <p:cond delay="2999"/>
                                          </p:stCondLst>
                                        </p:cTn>
                                        <p:tgtEl>
                                          <p:spTgt spid="16"/>
                                        </p:tgtEl>
                                        <p:attrNameLst>
                                          <p:attrName>style.visibility</p:attrName>
                                        </p:attrNameLst>
                                      </p:cBhvr>
                                      <p:to>
                                        <p:strVal val="hidden"/>
                                      </p:to>
                                    </p:set>
                                  </p:childTnLst>
                                </p:cTn>
                              </p:par>
                              <p:par>
                                <p:cTn id="489" presetID="2" presetClass="exit" presetSubtype="8" fill="hold" grpId="3" nodeType="withEffect">
                                  <p:stCondLst>
                                    <p:cond delay="0"/>
                                  </p:stCondLst>
                                  <p:childTnLst>
                                    <p:anim calcmode="lin" valueType="num">
                                      <p:cBhvr additive="base">
                                        <p:cTn id="490" dur="3000"/>
                                        <p:tgtEl>
                                          <p:spTgt spid="17"/>
                                        </p:tgtEl>
                                        <p:attrNameLst>
                                          <p:attrName>ppt_x</p:attrName>
                                        </p:attrNameLst>
                                      </p:cBhvr>
                                      <p:tavLst>
                                        <p:tav tm="0">
                                          <p:val>
                                            <p:strVal val="ppt_x"/>
                                          </p:val>
                                        </p:tav>
                                        <p:tav tm="100000">
                                          <p:val>
                                            <p:strVal val="0-ppt_w/2"/>
                                          </p:val>
                                        </p:tav>
                                      </p:tavLst>
                                    </p:anim>
                                    <p:anim calcmode="lin" valueType="num">
                                      <p:cBhvr additive="base">
                                        <p:cTn id="491" dur="3000"/>
                                        <p:tgtEl>
                                          <p:spTgt spid="17"/>
                                        </p:tgtEl>
                                        <p:attrNameLst>
                                          <p:attrName>ppt_y</p:attrName>
                                        </p:attrNameLst>
                                      </p:cBhvr>
                                      <p:tavLst>
                                        <p:tav tm="0">
                                          <p:val>
                                            <p:strVal val="ppt_y"/>
                                          </p:val>
                                        </p:tav>
                                        <p:tav tm="100000">
                                          <p:val>
                                            <p:strVal val="ppt_y"/>
                                          </p:val>
                                        </p:tav>
                                      </p:tavLst>
                                    </p:anim>
                                    <p:set>
                                      <p:cBhvr>
                                        <p:cTn id="492" dur="1" fill="hold">
                                          <p:stCondLst>
                                            <p:cond delay="2999"/>
                                          </p:stCondLst>
                                        </p:cTn>
                                        <p:tgtEl>
                                          <p:spTgt spid="17"/>
                                        </p:tgtEl>
                                        <p:attrNameLst>
                                          <p:attrName>style.visibility</p:attrName>
                                        </p:attrNameLst>
                                      </p:cBhvr>
                                      <p:to>
                                        <p:strVal val="hidden"/>
                                      </p:to>
                                    </p:set>
                                  </p:childTnLst>
                                </p:cTn>
                              </p:par>
                              <p:par>
                                <p:cTn id="493" presetID="2" presetClass="exit" presetSubtype="8" fill="hold" grpId="3" nodeType="withEffect">
                                  <p:stCondLst>
                                    <p:cond delay="0"/>
                                  </p:stCondLst>
                                  <p:childTnLst>
                                    <p:anim calcmode="lin" valueType="num">
                                      <p:cBhvr additive="base">
                                        <p:cTn id="494" dur="3000"/>
                                        <p:tgtEl>
                                          <p:spTgt spid="18"/>
                                        </p:tgtEl>
                                        <p:attrNameLst>
                                          <p:attrName>ppt_x</p:attrName>
                                        </p:attrNameLst>
                                      </p:cBhvr>
                                      <p:tavLst>
                                        <p:tav tm="0">
                                          <p:val>
                                            <p:strVal val="ppt_x"/>
                                          </p:val>
                                        </p:tav>
                                        <p:tav tm="100000">
                                          <p:val>
                                            <p:strVal val="0-ppt_w/2"/>
                                          </p:val>
                                        </p:tav>
                                      </p:tavLst>
                                    </p:anim>
                                    <p:anim calcmode="lin" valueType="num">
                                      <p:cBhvr additive="base">
                                        <p:cTn id="495" dur="3000"/>
                                        <p:tgtEl>
                                          <p:spTgt spid="18"/>
                                        </p:tgtEl>
                                        <p:attrNameLst>
                                          <p:attrName>ppt_y</p:attrName>
                                        </p:attrNameLst>
                                      </p:cBhvr>
                                      <p:tavLst>
                                        <p:tav tm="0">
                                          <p:val>
                                            <p:strVal val="ppt_y"/>
                                          </p:val>
                                        </p:tav>
                                        <p:tav tm="100000">
                                          <p:val>
                                            <p:strVal val="ppt_y"/>
                                          </p:val>
                                        </p:tav>
                                      </p:tavLst>
                                    </p:anim>
                                    <p:set>
                                      <p:cBhvr>
                                        <p:cTn id="496" dur="1" fill="hold">
                                          <p:stCondLst>
                                            <p:cond delay="2999"/>
                                          </p:stCondLst>
                                        </p:cTn>
                                        <p:tgtEl>
                                          <p:spTgt spid="18"/>
                                        </p:tgtEl>
                                        <p:attrNameLst>
                                          <p:attrName>style.visibility</p:attrName>
                                        </p:attrNameLst>
                                      </p:cBhvr>
                                      <p:to>
                                        <p:strVal val="hidden"/>
                                      </p:to>
                                    </p:set>
                                  </p:childTnLst>
                                </p:cTn>
                              </p:par>
                              <p:par>
                                <p:cTn id="497" presetID="2" presetClass="exit" presetSubtype="8" fill="hold" grpId="3" nodeType="withEffect">
                                  <p:stCondLst>
                                    <p:cond delay="0"/>
                                  </p:stCondLst>
                                  <p:childTnLst>
                                    <p:anim calcmode="lin" valueType="num">
                                      <p:cBhvr additive="base">
                                        <p:cTn id="498" dur="3000"/>
                                        <p:tgtEl>
                                          <p:spTgt spid="19"/>
                                        </p:tgtEl>
                                        <p:attrNameLst>
                                          <p:attrName>ppt_x</p:attrName>
                                        </p:attrNameLst>
                                      </p:cBhvr>
                                      <p:tavLst>
                                        <p:tav tm="0">
                                          <p:val>
                                            <p:strVal val="ppt_x"/>
                                          </p:val>
                                        </p:tav>
                                        <p:tav tm="100000">
                                          <p:val>
                                            <p:strVal val="0-ppt_w/2"/>
                                          </p:val>
                                        </p:tav>
                                      </p:tavLst>
                                    </p:anim>
                                    <p:anim calcmode="lin" valueType="num">
                                      <p:cBhvr additive="base">
                                        <p:cTn id="499" dur="3000"/>
                                        <p:tgtEl>
                                          <p:spTgt spid="19"/>
                                        </p:tgtEl>
                                        <p:attrNameLst>
                                          <p:attrName>ppt_y</p:attrName>
                                        </p:attrNameLst>
                                      </p:cBhvr>
                                      <p:tavLst>
                                        <p:tav tm="0">
                                          <p:val>
                                            <p:strVal val="ppt_y"/>
                                          </p:val>
                                        </p:tav>
                                        <p:tav tm="100000">
                                          <p:val>
                                            <p:strVal val="ppt_y"/>
                                          </p:val>
                                        </p:tav>
                                      </p:tavLst>
                                    </p:anim>
                                    <p:set>
                                      <p:cBhvr>
                                        <p:cTn id="500" dur="1" fill="hold">
                                          <p:stCondLst>
                                            <p:cond delay="2999"/>
                                          </p:stCondLst>
                                        </p:cTn>
                                        <p:tgtEl>
                                          <p:spTgt spid="19"/>
                                        </p:tgtEl>
                                        <p:attrNameLst>
                                          <p:attrName>style.visibility</p:attrName>
                                        </p:attrNameLst>
                                      </p:cBhvr>
                                      <p:to>
                                        <p:strVal val="hidden"/>
                                      </p:to>
                                    </p:set>
                                  </p:childTnLst>
                                </p:cTn>
                              </p:par>
                              <p:par>
                                <p:cTn id="501" presetID="2" presetClass="exit" presetSubtype="8" fill="hold" grpId="3" nodeType="withEffect">
                                  <p:stCondLst>
                                    <p:cond delay="0"/>
                                  </p:stCondLst>
                                  <p:childTnLst>
                                    <p:anim calcmode="lin" valueType="num">
                                      <p:cBhvr additive="base">
                                        <p:cTn id="502" dur="3000"/>
                                        <p:tgtEl>
                                          <p:spTgt spid="20"/>
                                        </p:tgtEl>
                                        <p:attrNameLst>
                                          <p:attrName>ppt_x</p:attrName>
                                        </p:attrNameLst>
                                      </p:cBhvr>
                                      <p:tavLst>
                                        <p:tav tm="0">
                                          <p:val>
                                            <p:strVal val="ppt_x"/>
                                          </p:val>
                                        </p:tav>
                                        <p:tav tm="100000">
                                          <p:val>
                                            <p:strVal val="0-ppt_w/2"/>
                                          </p:val>
                                        </p:tav>
                                      </p:tavLst>
                                    </p:anim>
                                    <p:anim calcmode="lin" valueType="num">
                                      <p:cBhvr additive="base">
                                        <p:cTn id="503" dur="3000"/>
                                        <p:tgtEl>
                                          <p:spTgt spid="20"/>
                                        </p:tgtEl>
                                        <p:attrNameLst>
                                          <p:attrName>ppt_y</p:attrName>
                                        </p:attrNameLst>
                                      </p:cBhvr>
                                      <p:tavLst>
                                        <p:tav tm="0">
                                          <p:val>
                                            <p:strVal val="ppt_y"/>
                                          </p:val>
                                        </p:tav>
                                        <p:tav tm="100000">
                                          <p:val>
                                            <p:strVal val="ppt_y"/>
                                          </p:val>
                                        </p:tav>
                                      </p:tavLst>
                                    </p:anim>
                                    <p:set>
                                      <p:cBhvr>
                                        <p:cTn id="504" dur="1" fill="hold">
                                          <p:stCondLst>
                                            <p:cond delay="2999"/>
                                          </p:stCondLst>
                                        </p:cTn>
                                        <p:tgtEl>
                                          <p:spTgt spid="20"/>
                                        </p:tgtEl>
                                        <p:attrNameLst>
                                          <p:attrName>style.visibility</p:attrName>
                                        </p:attrNameLst>
                                      </p:cBhvr>
                                      <p:to>
                                        <p:strVal val="hidden"/>
                                      </p:to>
                                    </p:set>
                                  </p:childTnLst>
                                </p:cTn>
                              </p:par>
                              <p:par>
                                <p:cTn id="505" presetID="2" presetClass="exit" presetSubtype="8" fill="hold" grpId="3" nodeType="withEffect">
                                  <p:stCondLst>
                                    <p:cond delay="0"/>
                                  </p:stCondLst>
                                  <p:childTnLst>
                                    <p:anim calcmode="lin" valueType="num">
                                      <p:cBhvr additive="base">
                                        <p:cTn id="506" dur="3000"/>
                                        <p:tgtEl>
                                          <p:spTgt spid="21"/>
                                        </p:tgtEl>
                                        <p:attrNameLst>
                                          <p:attrName>ppt_x</p:attrName>
                                        </p:attrNameLst>
                                      </p:cBhvr>
                                      <p:tavLst>
                                        <p:tav tm="0">
                                          <p:val>
                                            <p:strVal val="ppt_x"/>
                                          </p:val>
                                        </p:tav>
                                        <p:tav tm="100000">
                                          <p:val>
                                            <p:strVal val="0-ppt_w/2"/>
                                          </p:val>
                                        </p:tav>
                                      </p:tavLst>
                                    </p:anim>
                                    <p:anim calcmode="lin" valueType="num">
                                      <p:cBhvr additive="base">
                                        <p:cTn id="507" dur="3000"/>
                                        <p:tgtEl>
                                          <p:spTgt spid="21"/>
                                        </p:tgtEl>
                                        <p:attrNameLst>
                                          <p:attrName>ppt_y</p:attrName>
                                        </p:attrNameLst>
                                      </p:cBhvr>
                                      <p:tavLst>
                                        <p:tav tm="0">
                                          <p:val>
                                            <p:strVal val="ppt_y"/>
                                          </p:val>
                                        </p:tav>
                                        <p:tav tm="100000">
                                          <p:val>
                                            <p:strVal val="ppt_y"/>
                                          </p:val>
                                        </p:tav>
                                      </p:tavLst>
                                    </p:anim>
                                    <p:set>
                                      <p:cBhvr>
                                        <p:cTn id="508" dur="1" fill="hold">
                                          <p:stCondLst>
                                            <p:cond delay="2999"/>
                                          </p:stCondLst>
                                        </p:cTn>
                                        <p:tgtEl>
                                          <p:spTgt spid="21"/>
                                        </p:tgtEl>
                                        <p:attrNameLst>
                                          <p:attrName>style.visibility</p:attrName>
                                        </p:attrNameLst>
                                      </p:cBhvr>
                                      <p:to>
                                        <p:strVal val="hidden"/>
                                      </p:to>
                                    </p:set>
                                  </p:childTnLst>
                                </p:cTn>
                              </p:par>
                              <p:par>
                                <p:cTn id="509" presetID="2" presetClass="exit" presetSubtype="8" fill="hold" grpId="3" nodeType="withEffect">
                                  <p:stCondLst>
                                    <p:cond delay="0"/>
                                  </p:stCondLst>
                                  <p:childTnLst>
                                    <p:anim calcmode="lin" valueType="num">
                                      <p:cBhvr additive="base">
                                        <p:cTn id="510" dur="3000"/>
                                        <p:tgtEl>
                                          <p:spTgt spid="22"/>
                                        </p:tgtEl>
                                        <p:attrNameLst>
                                          <p:attrName>ppt_x</p:attrName>
                                        </p:attrNameLst>
                                      </p:cBhvr>
                                      <p:tavLst>
                                        <p:tav tm="0">
                                          <p:val>
                                            <p:strVal val="ppt_x"/>
                                          </p:val>
                                        </p:tav>
                                        <p:tav tm="100000">
                                          <p:val>
                                            <p:strVal val="0-ppt_w/2"/>
                                          </p:val>
                                        </p:tav>
                                      </p:tavLst>
                                    </p:anim>
                                    <p:anim calcmode="lin" valueType="num">
                                      <p:cBhvr additive="base">
                                        <p:cTn id="511" dur="3000"/>
                                        <p:tgtEl>
                                          <p:spTgt spid="22"/>
                                        </p:tgtEl>
                                        <p:attrNameLst>
                                          <p:attrName>ppt_y</p:attrName>
                                        </p:attrNameLst>
                                      </p:cBhvr>
                                      <p:tavLst>
                                        <p:tav tm="0">
                                          <p:val>
                                            <p:strVal val="ppt_y"/>
                                          </p:val>
                                        </p:tav>
                                        <p:tav tm="100000">
                                          <p:val>
                                            <p:strVal val="ppt_y"/>
                                          </p:val>
                                        </p:tav>
                                      </p:tavLst>
                                    </p:anim>
                                    <p:set>
                                      <p:cBhvr>
                                        <p:cTn id="512" dur="1" fill="hold">
                                          <p:stCondLst>
                                            <p:cond delay="2999"/>
                                          </p:stCondLst>
                                        </p:cTn>
                                        <p:tgtEl>
                                          <p:spTgt spid="22"/>
                                        </p:tgtEl>
                                        <p:attrNameLst>
                                          <p:attrName>style.visibility</p:attrName>
                                        </p:attrNameLst>
                                      </p:cBhvr>
                                      <p:to>
                                        <p:strVal val="hidden"/>
                                      </p:to>
                                    </p:set>
                                  </p:childTnLst>
                                </p:cTn>
                              </p:par>
                              <p:par>
                                <p:cTn id="513" presetID="2" presetClass="exit" presetSubtype="8" fill="hold" grpId="3" nodeType="withEffect">
                                  <p:stCondLst>
                                    <p:cond delay="0"/>
                                  </p:stCondLst>
                                  <p:childTnLst>
                                    <p:anim calcmode="lin" valueType="num">
                                      <p:cBhvr additive="base">
                                        <p:cTn id="514" dur="3000"/>
                                        <p:tgtEl>
                                          <p:spTgt spid="23"/>
                                        </p:tgtEl>
                                        <p:attrNameLst>
                                          <p:attrName>ppt_x</p:attrName>
                                        </p:attrNameLst>
                                      </p:cBhvr>
                                      <p:tavLst>
                                        <p:tav tm="0">
                                          <p:val>
                                            <p:strVal val="ppt_x"/>
                                          </p:val>
                                        </p:tav>
                                        <p:tav tm="100000">
                                          <p:val>
                                            <p:strVal val="0-ppt_w/2"/>
                                          </p:val>
                                        </p:tav>
                                      </p:tavLst>
                                    </p:anim>
                                    <p:anim calcmode="lin" valueType="num">
                                      <p:cBhvr additive="base">
                                        <p:cTn id="515" dur="3000"/>
                                        <p:tgtEl>
                                          <p:spTgt spid="23"/>
                                        </p:tgtEl>
                                        <p:attrNameLst>
                                          <p:attrName>ppt_y</p:attrName>
                                        </p:attrNameLst>
                                      </p:cBhvr>
                                      <p:tavLst>
                                        <p:tav tm="0">
                                          <p:val>
                                            <p:strVal val="ppt_y"/>
                                          </p:val>
                                        </p:tav>
                                        <p:tav tm="100000">
                                          <p:val>
                                            <p:strVal val="ppt_y"/>
                                          </p:val>
                                        </p:tav>
                                      </p:tavLst>
                                    </p:anim>
                                    <p:set>
                                      <p:cBhvr>
                                        <p:cTn id="516" dur="1" fill="hold">
                                          <p:stCondLst>
                                            <p:cond delay="2999"/>
                                          </p:stCondLst>
                                        </p:cTn>
                                        <p:tgtEl>
                                          <p:spTgt spid="23"/>
                                        </p:tgtEl>
                                        <p:attrNameLst>
                                          <p:attrName>style.visibility</p:attrName>
                                        </p:attrNameLst>
                                      </p:cBhvr>
                                      <p:to>
                                        <p:strVal val="hidden"/>
                                      </p:to>
                                    </p:set>
                                  </p:childTnLst>
                                </p:cTn>
                              </p:par>
                              <p:par>
                                <p:cTn id="517" presetID="2" presetClass="exit" presetSubtype="8" fill="hold" grpId="3" nodeType="withEffect">
                                  <p:stCondLst>
                                    <p:cond delay="0"/>
                                  </p:stCondLst>
                                  <p:childTnLst>
                                    <p:anim calcmode="lin" valueType="num">
                                      <p:cBhvr additive="base">
                                        <p:cTn id="518" dur="3000"/>
                                        <p:tgtEl>
                                          <p:spTgt spid="24"/>
                                        </p:tgtEl>
                                        <p:attrNameLst>
                                          <p:attrName>ppt_x</p:attrName>
                                        </p:attrNameLst>
                                      </p:cBhvr>
                                      <p:tavLst>
                                        <p:tav tm="0">
                                          <p:val>
                                            <p:strVal val="ppt_x"/>
                                          </p:val>
                                        </p:tav>
                                        <p:tav tm="100000">
                                          <p:val>
                                            <p:strVal val="0-ppt_w/2"/>
                                          </p:val>
                                        </p:tav>
                                      </p:tavLst>
                                    </p:anim>
                                    <p:anim calcmode="lin" valueType="num">
                                      <p:cBhvr additive="base">
                                        <p:cTn id="519" dur="3000"/>
                                        <p:tgtEl>
                                          <p:spTgt spid="24"/>
                                        </p:tgtEl>
                                        <p:attrNameLst>
                                          <p:attrName>ppt_y</p:attrName>
                                        </p:attrNameLst>
                                      </p:cBhvr>
                                      <p:tavLst>
                                        <p:tav tm="0">
                                          <p:val>
                                            <p:strVal val="ppt_y"/>
                                          </p:val>
                                        </p:tav>
                                        <p:tav tm="100000">
                                          <p:val>
                                            <p:strVal val="ppt_y"/>
                                          </p:val>
                                        </p:tav>
                                      </p:tavLst>
                                    </p:anim>
                                    <p:set>
                                      <p:cBhvr>
                                        <p:cTn id="520" dur="1" fill="hold">
                                          <p:stCondLst>
                                            <p:cond delay="2999"/>
                                          </p:stCondLst>
                                        </p:cTn>
                                        <p:tgtEl>
                                          <p:spTgt spid="24"/>
                                        </p:tgtEl>
                                        <p:attrNameLst>
                                          <p:attrName>style.visibility</p:attrName>
                                        </p:attrNameLst>
                                      </p:cBhvr>
                                      <p:to>
                                        <p:strVal val="hidden"/>
                                      </p:to>
                                    </p:set>
                                  </p:childTnLst>
                                </p:cTn>
                              </p:par>
                              <p:par>
                                <p:cTn id="521" presetID="2" presetClass="exit" presetSubtype="8" fill="hold" grpId="3" nodeType="withEffect">
                                  <p:stCondLst>
                                    <p:cond delay="0"/>
                                  </p:stCondLst>
                                  <p:childTnLst>
                                    <p:anim calcmode="lin" valueType="num">
                                      <p:cBhvr additive="base">
                                        <p:cTn id="522" dur="3000"/>
                                        <p:tgtEl>
                                          <p:spTgt spid="25"/>
                                        </p:tgtEl>
                                        <p:attrNameLst>
                                          <p:attrName>ppt_x</p:attrName>
                                        </p:attrNameLst>
                                      </p:cBhvr>
                                      <p:tavLst>
                                        <p:tav tm="0">
                                          <p:val>
                                            <p:strVal val="ppt_x"/>
                                          </p:val>
                                        </p:tav>
                                        <p:tav tm="100000">
                                          <p:val>
                                            <p:strVal val="0-ppt_w/2"/>
                                          </p:val>
                                        </p:tav>
                                      </p:tavLst>
                                    </p:anim>
                                    <p:anim calcmode="lin" valueType="num">
                                      <p:cBhvr additive="base">
                                        <p:cTn id="523" dur="3000"/>
                                        <p:tgtEl>
                                          <p:spTgt spid="25"/>
                                        </p:tgtEl>
                                        <p:attrNameLst>
                                          <p:attrName>ppt_y</p:attrName>
                                        </p:attrNameLst>
                                      </p:cBhvr>
                                      <p:tavLst>
                                        <p:tav tm="0">
                                          <p:val>
                                            <p:strVal val="ppt_y"/>
                                          </p:val>
                                        </p:tav>
                                        <p:tav tm="100000">
                                          <p:val>
                                            <p:strVal val="ppt_y"/>
                                          </p:val>
                                        </p:tav>
                                      </p:tavLst>
                                    </p:anim>
                                    <p:set>
                                      <p:cBhvr>
                                        <p:cTn id="524" dur="1" fill="hold">
                                          <p:stCondLst>
                                            <p:cond delay="2999"/>
                                          </p:stCondLst>
                                        </p:cTn>
                                        <p:tgtEl>
                                          <p:spTgt spid="25"/>
                                        </p:tgtEl>
                                        <p:attrNameLst>
                                          <p:attrName>style.visibility</p:attrName>
                                        </p:attrNameLst>
                                      </p:cBhvr>
                                      <p:to>
                                        <p:strVal val="hidden"/>
                                      </p:to>
                                    </p:set>
                                  </p:childTnLst>
                                </p:cTn>
                              </p:par>
                              <p:par>
                                <p:cTn id="525" presetID="2" presetClass="exit" presetSubtype="8" fill="hold" grpId="3" nodeType="withEffect">
                                  <p:stCondLst>
                                    <p:cond delay="0"/>
                                  </p:stCondLst>
                                  <p:childTnLst>
                                    <p:anim calcmode="lin" valueType="num">
                                      <p:cBhvr additive="base">
                                        <p:cTn id="526" dur="3000"/>
                                        <p:tgtEl>
                                          <p:spTgt spid="26"/>
                                        </p:tgtEl>
                                        <p:attrNameLst>
                                          <p:attrName>ppt_x</p:attrName>
                                        </p:attrNameLst>
                                      </p:cBhvr>
                                      <p:tavLst>
                                        <p:tav tm="0">
                                          <p:val>
                                            <p:strVal val="ppt_x"/>
                                          </p:val>
                                        </p:tav>
                                        <p:tav tm="100000">
                                          <p:val>
                                            <p:strVal val="0-ppt_w/2"/>
                                          </p:val>
                                        </p:tav>
                                      </p:tavLst>
                                    </p:anim>
                                    <p:anim calcmode="lin" valueType="num">
                                      <p:cBhvr additive="base">
                                        <p:cTn id="527" dur="3000"/>
                                        <p:tgtEl>
                                          <p:spTgt spid="26"/>
                                        </p:tgtEl>
                                        <p:attrNameLst>
                                          <p:attrName>ppt_y</p:attrName>
                                        </p:attrNameLst>
                                      </p:cBhvr>
                                      <p:tavLst>
                                        <p:tav tm="0">
                                          <p:val>
                                            <p:strVal val="ppt_y"/>
                                          </p:val>
                                        </p:tav>
                                        <p:tav tm="100000">
                                          <p:val>
                                            <p:strVal val="ppt_y"/>
                                          </p:val>
                                        </p:tav>
                                      </p:tavLst>
                                    </p:anim>
                                    <p:set>
                                      <p:cBhvr>
                                        <p:cTn id="528" dur="1" fill="hold">
                                          <p:stCondLst>
                                            <p:cond delay="2999"/>
                                          </p:stCondLst>
                                        </p:cTn>
                                        <p:tgtEl>
                                          <p:spTgt spid="26"/>
                                        </p:tgtEl>
                                        <p:attrNameLst>
                                          <p:attrName>style.visibility</p:attrName>
                                        </p:attrNameLst>
                                      </p:cBhvr>
                                      <p:to>
                                        <p:strVal val="hidden"/>
                                      </p:to>
                                    </p:set>
                                  </p:childTnLst>
                                </p:cTn>
                              </p:par>
                              <p:par>
                                <p:cTn id="529" presetID="2" presetClass="exit" presetSubtype="8" fill="hold" grpId="3" nodeType="withEffect">
                                  <p:stCondLst>
                                    <p:cond delay="0"/>
                                  </p:stCondLst>
                                  <p:childTnLst>
                                    <p:anim calcmode="lin" valueType="num">
                                      <p:cBhvr additive="base">
                                        <p:cTn id="530" dur="3000"/>
                                        <p:tgtEl>
                                          <p:spTgt spid="27"/>
                                        </p:tgtEl>
                                        <p:attrNameLst>
                                          <p:attrName>ppt_x</p:attrName>
                                        </p:attrNameLst>
                                      </p:cBhvr>
                                      <p:tavLst>
                                        <p:tav tm="0">
                                          <p:val>
                                            <p:strVal val="ppt_x"/>
                                          </p:val>
                                        </p:tav>
                                        <p:tav tm="100000">
                                          <p:val>
                                            <p:strVal val="0-ppt_w/2"/>
                                          </p:val>
                                        </p:tav>
                                      </p:tavLst>
                                    </p:anim>
                                    <p:anim calcmode="lin" valueType="num">
                                      <p:cBhvr additive="base">
                                        <p:cTn id="531" dur="3000"/>
                                        <p:tgtEl>
                                          <p:spTgt spid="27"/>
                                        </p:tgtEl>
                                        <p:attrNameLst>
                                          <p:attrName>ppt_y</p:attrName>
                                        </p:attrNameLst>
                                      </p:cBhvr>
                                      <p:tavLst>
                                        <p:tav tm="0">
                                          <p:val>
                                            <p:strVal val="ppt_y"/>
                                          </p:val>
                                        </p:tav>
                                        <p:tav tm="100000">
                                          <p:val>
                                            <p:strVal val="ppt_y"/>
                                          </p:val>
                                        </p:tav>
                                      </p:tavLst>
                                    </p:anim>
                                    <p:set>
                                      <p:cBhvr>
                                        <p:cTn id="532" dur="1" fill="hold">
                                          <p:stCondLst>
                                            <p:cond delay="2999"/>
                                          </p:stCondLst>
                                        </p:cTn>
                                        <p:tgtEl>
                                          <p:spTgt spid="27"/>
                                        </p:tgtEl>
                                        <p:attrNameLst>
                                          <p:attrName>style.visibility</p:attrName>
                                        </p:attrNameLst>
                                      </p:cBhvr>
                                      <p:to>
                                        <p:strVal val="hidden"/>
                                      </p:to>
                                    </p:set>
                                  </p:childTnLst>
                                </p:cTn>
                              </p:par>
                              <p:par>
                                <p:cTn id="533" presetID="2" presetClass="exit" presetSubtype="8" fill="hold" grpId="3" nodeType="withEffect">
                                  <p:stCondLst>
                                    <p:cond delay="0"/>
                                  </p:stCondLst>
                                  <p:childTnLst>
                                    <p:anim calcmode="lin" valueType="num">
                                      <p:cBhvr additive="base">
                                        <p:cTn id="534" dur="3000"/>
                                        <p:tgtEl>
                                          <p:spTgt spid="28"/>
                                        </p:tgtEl>
                                        <p:attrNameLst>
                                          <p:attrName>ppt_x</p:attrName>
                                        </p:attrNameLst>
                                      </p:cBhvr>
                                      <p:tavLst>
                                        <p:tav tm="0">
                                          <p:val>
                                            <p:strVal val="ppt_x"/>
                                          </p:val>
                                        </p:tav>
                                        <p:tav tm="100000">
                                          <p:val>
                                            <p:strVal val="0-ppt_w/2"/>
                                          </p:val>
                                        </p:tav>
                                      </p:tavLst>
                                    </p:anim>
                                    <p:anim calcmode="lin" valueType="num">
                                      <p:cBhvr additive="base">
                                        <p:cTn id="535" dur="3000"/>
                                        <p:tgtEl>
                                          <p:spTgt spid="28"/>
                                        </p:tgtEl>
                                        <p:attrNameLst>
                                          <p:attrName>ppt_y</p:attrName>
                                        </p:attrNameLst>
                                      </p:cBhvr>
                                      <p:tavLst>
                                        <p:tav tm="0">
                                          <p:val>
                                            <p:strVal val="ppt_y"/>
                                          </p:val>
                                        </p:tav>
                                        <p:tav tm="100000">
                                          <p:val>
                                            <p:strVal val="ppt_y"/>
                                          </p:val>
                                        </p:tav>
                                      </p:tavLst>
                                    </p:anim>
                                    <p:set>
                                      <p:cBhvr>
                                        <p:cTn id="536" dur="1" fill="hold">
                                          <p:stCondLst>
                                            <p:cond delay="2999"/>
                                          </p:stCondLst>
                                        </p:cTn>
                                        <p:tgtEl>
                                          <p:spTgt spid="28"/>
                                        </p:tgtEl>
                                        <p:attrNameLst>
                                          <p:attrName>style.visibility</p:attrName>
                                        </p:attrNameLst>
                                      </p:cBhvr>
                                      <p:to>
                                        <p:strVal val="hidden"/>
                                      </p:to>
                                    </p:set>
                                  </p:childTnLst>
                                </p:cTn>
                              </p:par>
                              <p:par>
                                <p:cTn id="537" presetID="2" presetClass="exit" presetSubtype="2" fill="hold" grpId="3" nodeType="withEffect">
                                  <p:stCondLst>
                                    <p:cond delay="0"/>
                                  </p:stCondLst>
                                  <p:childTnLst>
                                    <p:anim calcmode="lin" valueType="num">
                                      <p:cBhvr additive="base">
                                        <p:cTn id="538" dur="3000"/>
                                        <p:tgtEl>
                                          <p:spTgt spid="29"/>
                                        </p:tgtEl>
                                        <p:attrNameLst>
                                          <p:attrName>ppt_x</p:attrName>
                                        </p:attrNameLst>
                                      </p:cBhvr>
                                      <p:tavLst>
                                        <p:tav tm="0">
                                          <p:val>
                                            <p:strVal val="ppt_x"/>
                                          </p:val>
                                        </p:tav>
                                        <p:tav tm="100000">
                                          <p:val>
                                            <p:strVal val="1+ppt_w/2"/>
                                          </p:val>
                                        </p:tav>
                                      </p:tavLst>
                                    </p:anim>
                                    <p:anim calcmode="lin" valueType="num">
                                      <p:cBhvr additive="base">
                                        <p:cTn id="539" dur="3000"/>
                                        <p:tgtEl>
                                          <p:spTgt spid="29"/>
                                        </p:tgtEl>
                                        <p:attrNameLst>
                                          <p:attrName>ppt_y</p:attrName>
                                        </p:attrNameLst>
                                      </p:cBhvr>
                                      <p:tavLst>
                                        <p:tav tm="0">
                                          <p:val>
                                            <p:strVal val="ppt_y"/>
                                          </p:val>
                                        </p:tav>
                                        <p:tav tm="100000">
                                          <p:val>
                                            <p:strVal val="ppt_y"/>
                                          </p:val>
                                        </p:tav>
                                      </p:tavLst>
                                    </p:anim>
                                    <p:set>
                                      <p:cBhvr>
                                        <p:cTn id="540" dur="1" fill="hold">
                                          <p:stCondLst>
                                            <p:cond delay="2999"/>
                                          </p:stCondLst>
                                        </p:cTn>
                                        <p:tgtEl>
                                          <p:spTgt spid="29"/>
                                        </p:tgtEl>
                                        <p:attrNameLst>
                                          <p:attrName>style.visibility</p:attrName>
                                        </p:attrNameLst>
                                      </p:cBhvr>
                                      <p:to>
                                        <p:strVal val="hidden"/>
                                      </p:to>
                                    </p:set>
                                  </p:childTnLst>
                                </p:cTn>
                              </p:par>
                              <p:par>
                                <p:cTn id="541" presetID="2" presetClass="exit" presetSubtype="2" fill="hold" grpId="3" nodeType="withEffect">
                                  <p:stCondLst>
                                    <p:cond delay="0"/>
                                  </p:stCondLst>
                                  <p:childTnLst>
                                    <p:anim calcmode="lin" valueType="num">
                                      <p:cBhvr additive="base">
                                        <p:cTn id="542" dur="3000"/>
                                        <p:tgtEl>
                                          <p:spTgt spid="30"/>
                                        </p:tgtEl>
                                        <p:attrNameLst>
                                          <p:attrName>ppt_x</p:attrName>
                                        </p:attrNameLst>
                                      </p:cBhvr>
                                      <p:tavLst>
                                        <p:tav tm="0">
                                          <p:val>
                                            <p:strVal val="ppt_x"/>
                                          </p:val>
                                        </p:tav>
                                        <p:tav tm="100000">
                                          <p:val>
                                            <p:strVal val="1+ppt_w/2"/>
                                          </p:val>
                                        </p:tav>
                                      </p:tavLst>
                                    </p:anim>
                                    <p:anim calcmode="lin" valueType="num">
                                      <p:cBhvr additive="base">
                                        <p:cTn id="543" dur="3000"/>
                                        <p:tgtEl>
                                          <p:spTgt spid="30"/>
                                        </p:tgtEl>
                                        <p:attrNameLst>
                                          <p:attrName>ppt_y</p:attrName>
                                        </p:attrNameLst>
                                      </p:cBhvr>
                                      <p:tavLst>
                                        <p:tav tm="0">
                                          <p:val>
                                            <p:strVal val="ppt_y"/>
                                          </p:val>
                                        </p:tav>
                                        <p:tav tm="100000">
                                          <p:val>
                                            <p:strVal val="ppt_y"/>
                                          </p:val>
                                        </p:tav>
                                      </p:tavLst>
                                    </p:anim>
                                    <p:set>
                                      <p:cBhvr>
                                        <p:cTn id="544" dur="1" fill="hold">
                                          <p:stCondLst>
                                            <p:cond delay="2999"/>
                                          </p:stCondLst>
                                        </p:cTn>
                                        <p:tgtEl>
                                          <p:spTgt spid="30"/>
                                        </p:tgtEl>
                                        <p:attrNameLst>
                                          <p:attrName>style.visibility</p:attrName>
                                        </p:attrNameLst>
                                      </p:cBhvr>
                                      <p:to>
                                        <p:strVal val="hidden"/>
                                      </p:to>
                                    </p:set>
                                  </p:childTnLst>
                                </p:cTn>
                              </p:par>
                              <p:par>
                                <p:cTn id="545" presetID="2" presetClass="exit" presetSubtype="2" fill="hold" grpId="3" nodeType="withEffect">
                                  <p:stCondLst>
                                    <p:cond delay="0"/>
                                  </p:stCondLst>
                                  <p:childTnLst>
                                    <p:anim calcmode="lin" valueType="num">
                                      <p:cBhvr additive="base">
                                        <p:cTn id="546" dur="3000"/>
                                        <p:tgtEl>
                                          <p:spTgt spid="31"/>
                                        </p:tgtEl>
                                        <p:attrNameLst>
                                          <p:attrName>ppt_x</p:attrName>
                                        </p:attrNameLst>
                                      </p:cBhvr>
                                      <p:tavLst>
                                        <p:tav tm="0">
                                          <p:val>
                                            <p:strVal val="ppt_x"/>
                                          </p:val>
                                        </p:tav>
                                        <p:tav tm="100000">
                                          <p:val>
                                            <p:strVal val="1+ppt_w/2"/>
                                          </p:val>
                                        </p:tav>
                                      </p:tavLst>
                                    </p:anim>
                                    <p:anim calcmode="lin" valueType="num">
                                      <p:cBhvr additive="base">
                                        <p:cTn id="547" dur="3000"/>
                                        <p:tgtEl>
                                          <p:spTgt spid="31"/>
                                        </p:tgtEl>
                                        <p:attrNameLst>
                                          <p:attrName>ppt_y</p:attrName>
                                        </p:attrNameLst>
                                      </p:cBhvr>
                                      <p:tavLst>
                                        <p:tav tm="0">
                                          <p:val>
                                            <p:strVal val="ppt_y"/>
                                          </p:val>
                                        </p:tav>
                                        <p:tav tm="100000">
                                          <p:val>
                                            <p:strVal val="ppt_y"/>
                                          </p:val>
                                        </p:tav>
                                      </p:tavLst>
                                    </p:anim>
                                    <p:set>
                                      <p:cBhvr>
                                        <p:cTn id="548" dur="1" fill="hold">
                                          <p:stCondLst>
                                            <p:cond delay="2999"/>
                                          </p:stCondLst>
                                        </p:cTn>
                                        <p:tgtEl>
                                          <p:spTgt spid="31"/>
                                        </p:tgtEl>
                                        <p:attrNameLst>
                                          <p:attrName>style.visibility</p:attrName>
                                        </p:attrNameLst>
                                      </p:cBhvr>
                                      <p:to>
                                        <p:strVal val="hidden"/>
                                      </p:to>
                                    </p:set>
                                  </p:childTnLst>
                                </p:cTn>
                              </p:par>
                              <p:par>
                                <p:cTn id="549" presetID="2" presetClass="exit" presetSubtype="2" fill="hold" grpId="3" nodeType="withEffect">
                                  <p:stCondLst>
                                    <p:cond delay="0"/>
                                  </p:stCondLst>
                                  <p:childTnLst>
                                    <p:anim calcmode="lin" valueType="num">
                                      <p:cBhvr additive="base">
                                        <p:cTn id="550" dur="3000"/>
                                        <p:tgtEl>
                                          <p:spTgt spid="32"/>
                                        </p:tgtEl>
                                        <p:attrNameLst>
                                          <p:attrName>ppt_x</p:attrName>
                                        </p:attrNameLst>
                                      </p:cBhvr>
                                      <p:tavLst>
                                        <p:tav tm="0">
                                          <p:val>
                                            <p:strVal val="ppt_x"/>
                                          </p:val>
                                        </p:tav>
                                        <p:tav tm="100000">
                                          <p:val>
                                            <p:strVal val="1+ppt_w/2"/>
                                          </p:val>
                                        </p:tav>
                                      </p:tavLst>
                                    </p:anim>
                                    <p:anim calcmode="lin" valueType="num">
                                      <p:cBhvr additive="base">
                                        <p:cTn id="551" dur="3000"/>
                                        <p:tgtEl>
                                          <p:spTgt spid="32"/>
                                        </p:tgtEl>
                                        <p:attrNameLst>
                                          <p:attrName>ppt_y</p:attrName>
                                        </p:attrNameLst>
                                      </p:cBhvr>
                                      <p:tavLst>
                                        <p:tav tm="0">
                                          <p:val>
                                            <p:strVal val="ppt_y"/>
                                          </p:val>
                                        </p:tav>
                                        <p:tav tm="100000">
                                          <p:val>
                                            <p:strVal val="ppt_y"/>
                                          </p:val>
                                        </p:tav>
                                      </p:tavLst>
                                    </p:anim>
                                    <p:set>
                                      <p:cBhvr>
                                        <p:cTn id="552" dur="1" fill="hold">
                                          <p:stCondLst>
                                            <p:cond delay="2999"/>
                                          </p:stCondLst>
                                        </p:cTn>
                                        <p:tgtEl>
                                          <p:spTgt spid="32"/>
                                        </p:tgtEl>
                                        <p:attrNameLst>
                                          <p:attrName>style.visibility</p:attrName>
                                        </p:attrNameLst>
                                      </p:cBhvr>
                                      <p:to>
                                        <p:strVal val="hidden"/>
                                      </p:to>
                                    </p:set>
                                  </p:childTnLst>
                                </p:cTn>
                              </p:par>
                              <p:par>
                                <p:cTn id="553" presetID="2" presetClass="exit" presetSubtype="2" fill="hold" grpId="3" nodeType="withEffect">
                                  <p:stCondLst>
                                    <p:cond delay="0"/>
                                  </p:stCondLst>
                                  <p:childTnLst>
                                    <p:anim calcmode="lin" valueType="num">
                                      <p:cBhvr additive="base">
                                        <p:cTn id="554" dur="3000"/>
                                        <p:tgtEl>
                                          <p:spTgt spid="33"/>
                                        </p:tgtEl>
                                        <p:attrNameLst>
                                          <p:attrName>ppt_x</p:attrName>
                                        </p:attrNameLst>
                                      </p:cBhvr>
                                      <p:tavLst>
                                        <p:tav tm="0">
                                          <p:val>
                                            <p:strVal val="ppt_x"/>
                                          </p:val>
                                        </p:tav>
                                        <p:tav tm="100000">
                                          <p:val>
                                            <p:strVal val="1+ppt_w/2"/>
                                          </p:val>
                                        </p:tav>
                                      </p:tavLst>
                                    </p:anim>
                                    <p:anim calcmode="lin" valueType="num">
                                      <p:cBhvr additive="base">
                                        <p:cTn id="555" dur="3000"/>
                                        <p:tgtEl>
                                          <p:spTgt spid="33"/>
                                        </p:tgtEl>
                                        <p:attrNameLst>
                                          <p:attrName>ppt_y</p:attrName>
                                        </p:attrNameLst>
                                      </p:cBhvr>
                                      <p:tavLst>
                                        <p:tav tm="0">
                                          <p:val>
                                            <p:strVal val="ppt_y"/>
                                          </p:val>
                                        </p:tav>
                                        <p:tav tm="100000">
                                          <p:val>
                                            <p:strVal val="ppt_y"/>
                                          </p:val>
                                        </p:tav>
                                      </p:tavLst>
                                    </p:anim>
                                    <p:set>
                                      <p:cBhvr>
                                        <p:cTn id="556" dur="1" fill="hold">
                                          <p:stCondLst>
                                            <p:cond delay="2999"/>
                                          </p:stCondLst>
                                        </p:cTn>
                                        <p:tgtEl>
                                          <p:spTgt spid="33"/>
                                        </p:tgtEl>
                                        <p:attrNameLst>
                                          <p:attrName>style.visibility</p:attrName>
                                        </p:attrNameLst>
                                      </p:cBhvr>
                                      <p:to>
                                        <p:strVal val="hidden"/>
                                      </p:to>
                                    </p:set>
                                  </p:childTnLst>
                                </p:cTn>
                              </p:par>
                              <p:par>
                                <p:cTn id="557" presetID="2" presetClass="exit" presetSubtype="2" fill="hold" grpId="3" nodeType="withEffect">
                                  <p:stCondLst>
                                    <p:cond delay="0"/>
                                  </p:stCondLst>
                                  <p:childTnLst>
                                    <p:anim calcmode="lin" valueType="num">
                                      <p:cBhvr additive="base">
                                        <p:cTn id="558" dur="3000"/>
                                        <p:tgtEl>
                                          <p:spTgt spid="34"/>
                                        </p:tgtEl>
                                        <p:attrNameLst>
                                          <p:attrName>ppt_x</p:attrName>
                                        </p:attrNameLst>
                                      </p:cBhvr>
                                      <p:tavLst>
                                        <p:tav tm="0">
                                          <p:val>
                                            <p:strVal val="ppt_x"/>
                                          </p:val>
                                        </p:tav>
                                        <p:tav tm="100000">
                                          <p:val>
                                            <p:strVal val="1+ppt_w/2"/>
                                          </p:val>
                                        </p:tav>
                                      </p:tavLst>
                                    </p:anim>
                                    <p:anim calcmode="lin" valueType="num">
                                      <p:cBhvr additive="base">
                                        <p:cTn id="559" dur="3000"/>
                                        <p:tgtEl>
                                          <p:spTgt spid="34"/>
                                        </p:tgtEl>
                                        <p:attrNameLst>
                                          <p:attrName>ppt_y</p:attrName>
                                        </p:attrNameLst>
                                      </p:cBhvr>
                                      <p:tavLst>
                                        <p:tav tm="0">
                                          <p:val>
                                            <p:strVal val="ppt_y"/>
                                          </p:val>
                                        </p:tav>
                                        <p:tav tm="100000">
                                          <p:val>
                                            <p:strVal val="ppt_y"/>
                                          </p:val>
                                        </p:tav>
                                      </p:tavLst>
                                    </p:anim>
                                    <p:set>
                                      <p:cBhvr>
                                        <p:cTn id="560" dur="1" fill="hold">
                                          <p:stCondLst>
                                            <p:cond delay="2999"/>
                                          </p:stCondLst>
                                        </p:cTn>
                                        <p:tgtEl>
                                          <p:spTgt spid="34"/>
                                        </p:tgtEl>
                                        <p:attrNameLst>
                                          <p:attrName>style.visibility</p:attrName>
                                        </p:attrNameLst>
                                      </p:cBhvr>
                                      <p:to>
                                        <p:strVal val="hidden"/>
                                      </p:to>
                                    </p:set>
                                  </p:childTnLst>
                                </p:cTn>
                              </p:par>
                              <p:par>
                                <p:cTn id="561" presetID="2" presetClass="exit" presetSubtype="2" fill="hold" grpId="3" nodeType="withEffect">
                                  <p:stCondLst>
                                    <p:cond delay="0"/>
                                  </p:stCondLst>
                                  <p:childTnLst>
                                    <p:anim calcmode="lin" valueType="num">
                                      <p:cBhvr additive="base">
                                        <p:cTn id="562" dur="3000"/>
                                        <p:tgtEl>
                                          <p:spTgt spid="35"/>
                                        </p:tgtEl>
                                        <p:attrNameLst>
                                          <p:attrName>ppt_x</p:attrName>
                                        </p:attrNameLst>
                                      </p:cBhvr>
                                      <p:tavLst>
                                        <p:tav tm="0">
                                          <p:val>
                                            <p:strVal val="ppt_x"/>
                                          </p:val>
                                        </p:tav>
                                        <p:tav tm="100000">
                                          <p:val>
                                            <p:strVal val="1+ppt_w/2"/>
                                          </p:val>
                                        </p:tav>
                                      </p:tavLst>
                                    </p:anim>
                                    <p:anim calcmode="lin" valueType="num">
                                      <p:cBhvr additive="base">
                                        <p:cTn id="563" dur="3000"/>
                                        <p:tgtEl>
                                          <p:spTgt spid="35"/>
                                        </p:tgtEl>
                                        <p:attrNameLst>
                                          <p:attrName>ppt_y</p:attrName>
                                        </p:attrNameLst>
                                      </p:cBhvr>
                                      <p:tavLst>
                                        <p:tav tm="0">
                                          <p:val>
                                            <p:strVal val="ppt_y"/>
                                          </p:val>
                                        </p:tav>
                                        <p:tav tm="100000">
                                          <p:val>
                                            <p:strVal val="ppt_y"/>
                                          </p:val>
                                        </p:tav>
                                      </p:tavLst>
                                    </p:anim>
                                    <p:set>
                                      <p:cBhvr>
                                        <p:cTn id="564" dur="1" fill="hold">
                                          <p:stCondLst>
                                            <p:cond delay="2999"/>
                                          </p:stCondLst>
                                        </p:cTn>
                                        <p:tgtEl>
                                          <p:spTgt spid="35"/>
                                        </p:tgtEl>
                                        <p:attrNameLst>
                                          <p:attrName>style.visibility</p:attrName>
                                        </p:attrNameLst>
                                      </p:cBhvr>
                                      <p:to>
                                        <p:strVal val="hidden"/>
                                      </p:to>
                                    </p:set>
                                  </p:childTnLst>
                                </p:cTn>
                              </p:par>
                              <p:par>
                                <p:cTn id="565" presetID="2" presetClass="exit" presetSubtype="2" fill="hold" grpId="3" nodeType="withEffect">
                                  <p:stCondLst>
                                    <p:cond delay="0"/>
                                  </p:stCondLst>
                                  <p:childTnLst>
                                    <p:anim calcmode="lin" valueType="num">
                                      <p:cBhvr additive="base">
                                        <p:cTn id="566" dur="3000"/>
                                        <p:tgtEl>
                                          <p:spTgt spid="36"/>
                                        </p:tgtEl>
                                        <p:attrNameLst>
                                          <p:attrName>ppt_x</p:attrName>
                                        </p:attrNameLst>
                                      </p:cBhvr>
                                      <p:tavLst>
                                        <p:tav tm="0">
                                          <p:val>
                                            <p:strVal val="ppt_x"/>
                                          </p:val>
                                        </p:tav>
                                        <p:tav tm="100000">
                                          <p:val>
                                            <p:strVal val="1+ppt_w/2"/>
                                          </p:val>
                                        </p:tav>
                                      </p:tavLst>
                                    </p:anim>
                                    <p:anim calcmode="lin" valueType="num">
                                      <p:cBhvr additive="base">
                                        <p:cTn id="567" dur="3000"/>
                                        <p:tgtEl>
                                          <p:spTgt spid="36"/>
                                        </p:tgtEl>
                                        <p:attrNameLst>
                                          <p:attrName>ppt_y</p:attrName>
                                        </p:attrNameLst>
                                      </p:cBhvr>
                                      <p:tavLst>
                                        <p:tav tm="0">
                                          <p:val>
                                            <p:strVal val="ppt_y"/>
                                          </p:val>
                                        </p:tav>
                                        <p:tav tm="100000">
                                          <p:val>
                                            <p:strVal val="ppt_y"/>
                                          </p:val>
                                        </p:tav>
                                      </p:tavLst>
                                    </p:anim>
                                    <p:set>
                                      <p:cBhvr>
                                        <p:cTn id="568" dur="1" fill="hold">
                                          <p:stCondLst>
                                            <p:cond delay="2999"/>
                                          </p:stCondLst>
                                        </p:cTn>
                                        <p:tgtEl>
                                          <p:spTgt spid="36"/>
                                        </p:tgtEl>
                                        <p:attrNameLst>
                                          <p:attrName>style.visibility</p:attrName>
                                        </p:attrNameLst>
                                      </p:cBhvr>
                                      <p:to>
                                        <p:strVal val="hidden"/>
                                      </p:to>
                                    </p:set>
                                  </p:childTnLst>
                                </p:cTn>
                              </p:par>
                              <p:par>
                                <p:cTn id="569" presetID="2" presetClass="exit" presetSubtype="2" fill="hold" grpId="3" nodeType="withEffect">
                                  <p:stCondLst>
                                    <p:cond delay="0"/>
                                  </p:stCondLst>
                                  <p:childTnLst>
                                    <p:anim calcmode="lin" valueType="num">
                                      <p:cBhvr additive="base">
                                        <p:cTn id="570" dur="3000"/>
                                        <p:tgtEl>
                                          <p:spTgt spid="37"/>
                                        </p:tgtEl>
                                        <p:attrNameLst>
                                          <p:attrName>ppt_x</p:attrName>
                                        </p:attrNameLst>
                                      </p:cBhvr>
                                      <p:tavLst>
                                        <p:tav tm="0">
                                          <p:val>
                                            <p:strVal val="ppt_x"/>
                                          </p:val>
                                        </p:tav>
                                        <p:tav tm="100000">
                                          <p:val>
                                            <p:strVal val="1+ppt_w/2"/>
                                          </p:val>
                                        </p:tav>
                                      </p:tavLst>
                                    </p:anim>
                                    <p:anim calcmode="lin" valueType="num">
                                      <p:cBhvr additive="base">
                                        <p:cTn id="571" dur="3000"/>
                                        <p:tgtEl>
                                          <p:spTgt spid="37"/>
                                        </p:tgtEl>
                                        <p:attrNameLst>
                                          <p:attrName>ppt_y</p:attrName>
                                        </p:attrNameLst>
                                      </p:cBhvr>
                                      <p:tavLst>
                                        <p:tav tm="0">
                                          <p:val>
                                            <p:strVal val="ppt_y"/>
                                          </p:val>
                                        </p:tav>
                                        <p:tav tm="100000">
                                          <p:val>
                                            <p:strVal val="ppt_y"/>
                                          </p:val>
                                        </p:tav>
                                      </p:tavLst>
                                    </p:anim>
                                    <p:set>
                                      <p:cBhvr>
                                        <p:cTn id="572" dur="1" fill="hold">
                                          <p:stCondLst>
                                            <p:cond delay="2999"/>
                                          </p:stCondLst>
                                        </p:cTn>
                                        <p:tgtEl>
                                          <p:spTgt spid="37"/>
                                        </p:tgtEl>
                                        <p:attrNameLst>
                                          <p:attrName>style.visibility</p:attrName>
                                        </p:attrNameLst>
                                      </p:cBhvr>
                                      <p:to>
                                        <p:strVal val="hidden"/>
                                      </p:to>
                                    </p:set>
                                  </p:childTnLst>
                                </p:cTn>
                              </p:par>
                              <p:par>
                                <p:cTn id="573" presetID="2" presetClass="exit" presetSubtype="2" fill="hold" grpId="3" nodeType="withEffect">
                                  <p:stCondLst>
                                    <p:cond delay="0"/>
                                  </p:stCondLst>
                                  <p:childTnLst>
                                    <p:anim calcmode="lin" valueType="num">
                                      <p:cBhvr additive="base">
                                        <p:cTn id="574" dur="3000"/>
                                        <p:tgtEl>
                                          <p:spTgt spid="38"/>
                                        </p:tgtEl>
                                        <p:attrNameLst>
                                          <p:attrName>ppt_x</p:attrName>
                                        </p:attrNameLst>
                                      </p:cBhvr>
                                      <p:tavLst>
                                        <p:tav tm="0">
                                          <p:val>
                                            <p:strVal val="ppt_x"/>
                                          </p:val>
                                        </p:tav>
                                        <p:tav tm="100000">
                                          <p:val>
                                            <p:strVal val="1+ppt_w/2"/>
                                          </p:val>
                                        </p:tav>
                                      </p:tavLst>
                                    </p:anim>
                                    <p:anim calcmode="lin" valueType="num">
                                      <p:cBhvr additive="base">
                                        <p:cTn id="575" dur="3000"/>
                                        <p:tgtEl>
                                          <p:spTgt spid="38"/>
                                        </p:tgtEl>
                                        <p:attrNameLst>
                                          <p:attrName>ppt_y</p:attrName>
                                        </p:attrNameLst>
                                      </p:cBhvr>
                                      <p:tavLst>
                                        <p:tav tm="0">
                                          <p:val>
                                            <p:strVal val="ppt_y"/>
                                          </p:val>
                                        </p:tav>
                                        <p:tav tm="100000">
                                          <p:val>
                                            <p:strVal val="ppt_y"/>
                                          </p:val>
                                        </p:tav>
                                      </p:tavLst>
                                    </p:anim>
                                    <p:set>
                                      <p:cBhvr>
                                        <p:cTn id="576" dur="1" fill="hold">
                                          <p:stCondLst>
                                            <p:cond delay="2999"/>
                                          </p:stCondLst>
                                        </p:cTn>
                                        <p:tgtEl>
                                          <p:spTgt spid="38"/>
                                        </p:tgtEl>
                                        <p:attrNameLst>
                                          <p:attrName>style.visibility</p:attrName>
                                        </p:attrNameLst>
                                      </p:cBhvr>
                                      <p:to>
                                        <p:strVal val="hidden"/>
                                      </p:to>
                                    </p:set>
                                  </p:childTnLst>
                                </p:cTn>
                              </p:par>
                              <p:par>
                                <p:cTn id="577" presetID="2" presetClass="exit" presetSubtype="2" fill="hold" grpId="3" nodeType="withEffect">
                                  <p:stCondLst>
                                    <p:cond delay="0"/>
                                  </p:stCondLst>
                                  <p:childTnLst>
                                    <p:anim calcmode="lin" valueType="num">
                                      <p:cBhvr additive="base">
                                        <p:cTn id="578" dur="3000"/>
                                        <p:tgtEl>
                                          <p:spTgt spid="39"/>
                                        </p:tgtEl>
                                        <p:attrNameLst>
                                          <p:attrName>ppt_x</p:attrName>
                                        </p:attrNameLst>
                                      </p:cBhvr>
                                      <p:tavLst>
                                        <p:tav tm="0">
                                          <p:val>
                                            <p:strVal val="ppt_x"/>
                                          </p:val>
                                        </p:tav>
                                        <p:tav tm="100000">
                                          <p:val>
                                            <p:strVal val="1+ppt_w/2"/>
                                          </p:val>
                                        </p:tav>
                                      </p:tavLst>
                                    </p:anim>
                                    <p:anim calcmode="lin" valueType="num">
                                      <p:cBhvr additive="base">
                                        <p:cTn id="579" dur="3000"/>
                                        <p:tgtEl>
                                          <p:spTgt spid="39"/>
                                        </p:tgtEl>
                                        <p:attrNameLst>
                                          <p:attrName>ppt_y</p:attrName>
                                        </p:attrNameLst>
                                      </p:cBhvr>
                                      <p:tavLst>
                                        <p:tav tm="0">
                                          <p:val>
                                            <p:strVal val="ppt_y"/>
                                          </p:val>
                                        </p:tav>
                                        <p:tav tm="100000">
                                          <p:val>
                                            <p:strVal val="ppt_y"/>
                                          </p:val>
                                        </p:tav>
                                      </p:tavLst>
                                    </p:anim>
                                    <p:set>
                                      <p:cBhvr>
                                        <p:cTn id="580" dur="1" fill="hold">
                                          <p:stCondLst>
                                            <p:cond delay="2999"/>
                                          </p:stCondLst>
                                        </p:cTn>
                                        <p:tgtEl>
                                          <p:spTgt spid="39"/>
                                        </p:tgtEl>
                                        <p:attrNameLst>
                                          <p:attrName>style.visibility</p:attrName>
                                        </p:attrNameLst>
                                      </p:cBhvr>
                                      <p:to>
                                        <p:strVal val="hidden"/>
                                      </p:to>
                                    </p:set>
                                  </p:childTnLst>
                                </p:cTn>
                              </p:par>
                              <p:par>
                                <p:cTn id="581" presetID="2" presetClass="exit" presetSubtype="2" fill="hold" grpId="3" nodeType="withEffect">
                                  <p:stCondLst>
                                    <p:cond delay="0"/>
                                  </p:stCondLst>
                                  <p:childTnLst>
                                    <p:anim calcmode="lin" valueType="num">
                                      <p:cBhvr additive="base">
                                        <p:cTn id="582" dur="3000"/>
                                        <p:tgtEl>
                                          <p:spTgt spid="40"/>
                                        </p:tgtEl>
                                        <p:attrNameLst>
                                          <p:attrName>ppt_x</p:attrName>
                                        </p:attrNameLst>
                                      </p:cBhvr>
                                      <p:tavLst>
                                        <p:tav tm="0">
                                          <p:val>
                                            <p:strVal val="ppt_x"/>
                                          </p:val>
                                        </p:tav>
                                        <p:tav tm="100000">
                                          <p:val>
                                            <p:strVal val="1+ppt_w/2"/>
                                          </p:val>
                                        </p:tav>
                                      </p:tavLst>
                                    </p:anim>
                                    <p:anim calcmode="lin" valueType="num">
                                      <p:cBhvr additive="base">
                                        <p:cTn id="583" dur="3000"/>
                                        <p:tgtEl>
                                          <p:spTgt spid="40"/>
                                        </p:tgtEl>
                                        <p:attrNameLst>
                                          <p:attrName>ppt_y</p:attrName>
                                        </p:attrNameLst>
                                      </p:cBhvr>
                                      <p:tavLst>
                                        <p:tav tm="0">
                                          <p:val>
                                            <p:strVal val="ppt_y"/>
                                          </p:val>
                                        </p:tav>
                                        <p:tav tm="100000">
                                          <p:val>
                                            <p:strVal val="ppt_y"/>
                                          </p:val>
                                        </p:tav>
                                      </p:tavLst>
                                    </p:anim>
                                    <p:set>
                                      <p:cBhvr>
                                        <p:cTn id="584" dur="1" fill="hold">
                                          <p:stCondLst>
                                            <p:cond delay="2999"/>
                                          </p:stCondLst>
                                        </p:cTn>
                                        <p:tgtEl>
                                          <p:spTgt spid="40"/>
                                        </p:tgtEl>
                                        <p:attrNameLst>
                                          <p:attrName>style.visibility</p:attrName>
                                        </p:attrNameLst>
                                      </p:cBhvr>
                                      <p:to>
                                        <p:strVal val="hidden"/>
                                      </p:to>
                                    </p:set>
                                  </p:childTnLst>
                                </p:cTn>
                              </p:par>
                              <p:par>
                                <p:cTn id="585" presetID="2" presetClass="exit" presetSubtype="2" fill="hold" grpId="3" nodeType="withEffect">
                                  <p:stCondLst>
                                    <p:cond delay="0"/>
                                  </p:stCondLst>
                                  <p:childTnLst>
                                    <p:anim calcmode="lin" valueType="num">
                                      <p:cBhvr additive="base">
                                        <p:cTn id="586" dur="3000"/>
                                        <p:tgtEl>
                                          <p:spTgt spid="41"/>
                                        </p:tgtEl>
                                        <p:attrNameLst>
                                          <p:attrName>ppt_x</p:attrName>
                                        </p:attrNameLst>
                                      </p:cBhvr>
                                      <p:tavLst>
                                        <p:tav tm="0">
                                          <p:val>
                                            <p:strVal val="ppt_x"/>
                                          </p:val>
                                        </p:tav>
                                        <p:tav tm="100000">
                                          <p:val>
                                            <p:strVal val="1+ppt_w/2"/>
                                          </p:val>
                                        </p:tav>
                                      </p:tavLst>
                                    </p:anim>
                                    <p:anim calcmode="lin" valueType="num">
                                      <p:cBhvr additive="base">
                                        <p:cTn id="587" dur="3000"/>
                                        <p:tgtEl>
                                          <p:spTgt spid="41"/>
                                        </p:tgtEl>
                                        <p:attrNameLst>
                                          <p:attrName>ppt_y</p:attrName>
                                        </p:attrNameLst>
                                      </p:cBhvr>
                                      <p:tavLst>
                                        <p:tav tm="0">
                                          <p:val>
                                            <p:strVal val="ppt_y"/>
                                          </p:val>
                                        </p:tav>
                                        <p:tav tm="100000">
                                          <p:val>
                                            <p:strVal val="ppt_y"/>
                                          </p:val>
                                        </p:tav>
                                      </p:tavLst>
                                    </p:anim>
                                    <p:set>
                                      <p:cBhvr>
                                        <p:cTn id="588" dur="1" fill="hold">
                                          <p:stCondLst>
                                            <p:cond delay="2999"/>
                                          </p:stCondLst>
                                        </p:cTn>
                                        <p:tgtEl>
                                          <p:spTgt spid="41"/>
                                        </p:tgtEl>
                                        <p:attrNameLst>
                                          <p:attrName>style.visibility</p:attrName>
                                        </p:attrNameLst>
                                      </p:cBhvr>
                                      <p:to>
                                        <p:strVal val="hidden"/>
                                      </p:to>
                                    </p:set>
                                  </p:childTnLst>
                                </p:cTn>
                              </p:par>
                              <p:par>
                                <p:cTn id="589" presetID="2" presetClass="exit" presetSubtype="2" fill="hold" grpId="3" nodeType="withEffect">
                                  <p:stCondLst>
                                    <p:cond delay="0"/>
                                  </p:stCondLst>
                                  <p:childTnLst>
                                    <p:anim calcmode="lin" valueType="num">
                                      <p:cBhvr additive="base">
                                        <p:cTn id="590" dur="3000"/>
                                        <p:tgtEl>
                                          <p:spTgt spid="42"/>
                                        </p:tgtEl>
                                        <p:attrNameLst>
                                          <p:attrName>ppt_x</p:attrName>
                                        </p:attrNameLst>
                                      </p:cBhvr>
                                      <p:tavLst>
                                        <p:tav tm="0">
                                          <p:val>
                                            <p:strVal val="ppt_x"/>
                                          </p:val>
                                        </p:tav>
                                        <p:tav tm="100000">
                                          <p:val>
                                            <p:strVal val="1+ppt_w/2"/>
                                          </p:val>
                                        </p:tav>
                                      </p:tavLst>
                                    </p:anim>
                                    <p:anim calcmode="lin" valueType="num">
                                      <p:cBhvr additive="base">
                                        <p:cTn id="591" dur="3000"/>
                                        <p:tgtEl>
                                          <p:spTgt spid="42"/>
                                        </p:tgtEl>
                                        <p:attrNameLst>
                                          <p:attrName>ppt_y</p:attrName>
                                        </p:attrNameLst>
                                      </p:cBhvr>
                                      <p:tavLst>
                                        <p:tav tm="0">
                                          <p:val>
                                            <p:strVal val="ppt_y"/>
                                          </p:val>
                                        </p:tav>
                                        <p:tav tm="100000">
                                          <p:val>
                                            <p:strVal val="ppt_y"/>
                                          </p:val>
                                        </p:tav>
                                      </p:tavLst>
                                    </p:anim>
                                    <p:set>
                                      <p:cBhvr>
                                        <p:cTn id="592" dur="1" fill="hold">
                                          <p:stCondLst>
                                            <p:cond delay="2999"/>
                                          </p:stCondLst>
                                        </p:cTn>
                                        <p:tgtEl>
                                          <p:spTgt spid="42"/>
                                        </p:tgtEl>
                                        <p:attrNameLst>
                                          <p:attrName>style.visibility</p:attrName>
                                        </p:attrNameLst>
                                      </p:cBhvr>
                                      <p:to>
                                        <p:strVal val="hidden"/>
                                      </p:to>
                                    </p:set>
                                  </p:childTnLst>
                                </p:cTn>
                              </p:par>
                              <p:par>
                                <p:cTn id="593" presetID="2" presetClass="exit" presetSubtype="2" fill="hold" grpId="3" nodeType="withEffect">
                                  <p:stCondLst>
                                    <p:cond delay="0"/>
                                  </p:stCondLst>
                                  <p:childTnLst>
                                    <p:anim calcmode="lin" valueType="num">
                                      <p:cBhvr additive="base">
                                        <p:cTn id="594" dur="3000"/>
                                        <p:tgtEl>
                                          <p:spTgt spid="43"/>
                                        </p:tgtEl>
                                        <p:attrNameLst>
                                          <p:attrName>ppt_x</p:attrName>
                                        </p:attrNameLst>
                                      </p:cBhvr>
                                      <p:tavLst>
                                        <p:tav tm="0">
                                          <p:val>
                                            <p:strVal val="ppt_x"/>
                                          </p:val>
                                        </p:tav>
                                        <p:tav tm="100000">
                                          <p:val>
                                            <p:strVal val="1+ppt_w/2"/>
                                          </p:val>
                                        </p:tav>
                                      </p:tavLst>
                                    </p:anim>
                                    <p:anim calcmode="lin" valueType="num">
                                      <p:cBhvr additive="base">
                                        <p:cTn id="595" dur="3000"/>
                                        <p:tgtEl>
                                          <p:spTgt spid="43"/>
                                        </p:tgtEl>
                                        <p:attrNameLst>
                                          <p:attrName>ppt_y</p:attrName>
                                        </p:attrNameLst>
                                      </p:cBhvr>
                                      <p:tavLst>
                                        <p:tav tm="0">
                                          <p:val>
                                            <p:strVal val="ppt_y"/>
                                          </p:val>
                                        </p:tav>
                                        <p:tav tm="100000">
                                          <p:val>
                                            <p:strVal val="ppt_y"/>
                                          </p:val>
                                        </p:tav>
                                      </p:tavLst>
                                    </p:anim>
                                    <p:set>
                                      <p:cBhvr>
                                        <p:cTn id="596" dur="1" fill="hold">
                                          <p:stCondLst>
                                            <p:cond delay="2999"/>
                                          </p:stCondLst>
                                        </p:cTn>
                                        <p:tgtEl>
                                          <p:spTgt spid="43"/>
                                        </p:tgtEl>
                                        <p:attrNameLst>
                                          <p:attrName>style.visibility</p:attrName>
                                        </p:attrNameLst>
                                      </p:cBhvr>
                                      <p:to>
                                        <p:strVal val="hidden"/>
                                      </p:to>
                                    </p:set>
                                  </p:childTnLst>
                                </p:cTn>
                              </p:par>
                              <p:par>
                                <p:cTn id="597" presetID="2" presetClass="exit" presetSubtype="2" fill="hold" grpId="3" nodeType="withEffect">
                                  <p:stCondLst>
                                    <p:cond delay="0"/>
                                  </p:stCondLst>
                                  <p:childTnLst>
                                    <p:anim calcmode="lin" valueType="num">
                                      <p:cBhvr additive="base">
                                        <p:cTn id="598" dur="3000"/>
                                        <p:tgtEl>
                                          <p:spTgt spid="44"/>
                                        </p:tgtEl>
                                        <p:attrNameLst>
                                          <p:attrName>ppt_x</p:attrName>
                                        </p:attrNameLst>
                                      </p:cBhvr>
                                      <p:tavLst>
                                        <p:tav tm="0">
                                          <p:val>
                                            <p:strVal val="ppt_x"/>
                                          </p:val>
                                        </p:tav>
                                        <p:tav tm="100000">
                                          <p:val>
                                            <p:strVal val="1+ppt_w/2"/>
                                          </p:val>
                                        </p:tav>
                                      </p:tavLst>
                                    </p:anim>
                                    <p:anim calcmode="lin" valueType="num">
                                      <p:cBhvr additive="base">
                                        <p:cTn id="599" dur="3000"/>
                                        <p:tgtEl>
                                          <p:spTgt spid="44"/>
                                        </p:tgtEl>
                                        <p:attrNameLst>
                                          <p:attrName>ppt_y</p:attrName>
                                        </p:attrNameLst>
                                      </p:cBhvr>
                                      <p:tavLst>
                                        <p:tav tm="0">
                                          <p:val>
                                            <p:strVal val="ppt_y"/>
                                          </p:val>
                                        </p:tav>
                                        <p:tav tm="100000">
                                          <p:val>
                                            <p:strVal val="ppt_y"/>
                                          </p:val>
                                        </p:tav>
                                      </p:tavLst>
                                    </p:anim>
                                    <p:set>
                                      <p:cBhvr>
                                        <p:cTn id="600" dur="1" fill="hold">
                                          <p:stCondLst>
                                            <p:cond delay="2999"/>
                                          </p:stCondLst>
                                        </p:cTn>
                                        <p:tgtEl>
                                          <p:spTgt spid="44"/>
                                        </p:tgtEl>
                                        <p:attrNameLst>
                                          <p:attrName>style.visibility</p:attrName>
                                        </p:attrNameLst>
                                      </p:cBhvr>
                                      <p:to>
                                        <p:strVal val="hidden"/>
                                      </p:to>
                                    </p:set>
                                  </p:childTnLst>
                                </p:cTn>
                              </p:par>
                              <p:par>
                                <p:cTn id="601" presetID="2" presetClass="exit" presetSubtype="2" fill="hold" grpId="3" nodeType="withEffect">
                                  <p:stCondLst>
                                    <p:cond delay="0"/>
                                  </p:stCondLst>
                                  <p:childTnLst>
                                    <p:anim calcmode="lin" valueType="num">
                                      <p:cBhvr additive="base">
                                        <p:cTn id="602" dur="3000"/>
                                        <p:tgtEl>
                                          <p:spTgt spid="45"/>
                                        </p:tgtEl>
                                        <p:attrNameLst>
                                          <p:attrName>ppt_x</p:attrName>
                                        </p:attrNameLst>
                                      </p:cBhvr>
                                      <p:tavLst>
                                        <p:tav tm="0">
                                          <p:val>
                                            <p:strVal val="ppt_x"/>
                                          </p:val>
                                        </p:tav>
                                        <p:tav tm="100000">
                                          <p:val>
                                            <p:strVal val="1+ppt_w/2"/>
                                          </p:val>
                                        </p:tav>
                                      </p:tavLst>
                                    </p:anim>
                                    <p:anim calcmode="lin" valueType="num">
                                      <p:cBhvr additive="base">
                                        <p:cTn id="603" dur="3000"/>
                                        <p:tgtEl>
                                          <p:spTgt spid="45"/>
                                        </p:tgtEl>
                                        <p:attrNameLst>
                                          <p:attrName>ppt_y</p:attrName>
                                        </p:attrNameLst>
                                      </p:cBhvr>
                                      <p:tavLst>
                                        <p:tav tm="0">
                                          <p:val>
                                            <p:strVal val="ppt_y"/>
                                          </p:val>
                                        </p:tav>
                                        <p:tav tm="100000">
                                          <p:val>
                                            <p:strVal val="ppt_y"/>
                                          </p:val>
                                        </p:tav>
                                      </p:tavLst>
                                    </p:anim>
                                    <p:set>
                                      <p:cBhvr>
                                        <p:cTn id="604" dur="1" fill="hold">
                                          <p:stCondLst>
                                            <p:cond delay="2999"/>
                                          </p:stCondLst>
                                        </p:cTn>
                                        <p:tgtEl>
                                          <p:spTgt spid="45"/>
                                        </p:tgtEl>
                                        <p:attrNameLst>
                                          <p:attrName>style.visibility</p:attrName>
                                        </p:attrNameLst>
                                      </p:cBhvr>
                                      <p:to>
                                        <p:strVal val="hidden"/>
                                      </p:to>
                                    </p:set>
                                  </p:childTnLst>
                                </p:cTn>
                              </p:par>
                              <p:par>
                                <p:cTn id="605" presetID="2" presetClass="exit" presetSubtype="2" fill="hold" grpId="3" nodeType="withEffect">
                                  <p:stCondLst>
                                    <p:cond delay="0"/>
                                  </p:stCondLst>
                                  <p:childTnLst>
                                    <p:anim calcmode="lin" valueType="num">
                                      <p:cBhvr additive="base">
                                        <p:cTn id="606" dur="3000"/>
                                        <p:tgtEl>
                                          <p:spTgt spid="46"/>
                                        </p:tgtEl>
                                        <p:attrNameLst>
                                          <p:attrName>ppt_x</p:attrName>
                                        </p:attrNameLst>
                                      </p:cBhvr>
                                      <p:tavLst>
                                        <p:tav tm="0">
                                          <p:val>
                                            <p:strVal val="ppt_x"/>
                                          </p:val>
                                        </p:tav>
                                        <p:tav tm="100000">
                                          <p:val>
                                            <p:strVal val="1+ppt_w/2"/>
                                          </p:val>
                                        </p:tav>
                                      </p:tavLst>
                                    </p:anim>
                                    <p:anim calcmode="lin" valueType="num">
                                      <p:cBhvr additive="base">
                                        <p:cTn id="607" dur="3000"/>
                                        <p:tgtEl>
                                          <p:spTgt spid="46"/>
                                        </p:tgtEl>
                                        <p:attrNameLst>
                                          <p:attrName>ppt_y</p:attrName>
                                        </p:attrNameLst>
                                      </p:cBhvr>
                                      <p:tavLst>
                                        <p:tav tm="0">
                                          <p:val>
                                            <p:strVal val="ppt_y"/>
                                          </p:val>
                                        </p:tav>
                                        <p:tav tm="100000">
                                          <p:val>
                                            <p:strVal val="ppt_y"/>
                                          </p:val>
                                        </p:tav>
                                      </p:tavLst>
                                    </p:anim>
                                    <p:set>
                                      <p:cBhvr>
                                        <p:cTn id="608" dur="1" fill="hold">
                                          <p:stCondLst>
                                            <p:cond delay="2999"/>
                                          </p:stCondLst>
                                        </p:cTn>
                                        <p:tgtEl>
                                          <p:spTgt spid="46"/>
                                        </p:tgtEl>
                                        <p:attrNameLst>
                                          <p:attrName>style.visibility</p:attrName>
                                        </p:attrNameLst>
                                      </p:cBhvr>
                                      <p:to>
                                        <p:strVal val="hidden"/>
                                      </p:to>
                                    </p:set>
                                  </p:childTnLst>
                                </p:cTn>
                              </p:par>
                              <p:par>
                                <p:cTn id="609" presetID="2" presetClass="exit" presetSubtype="2" fill="hold" grpId="3" nodeType="withEffect">
                                  <p:stCondLst>
                                    <p:cond delay="0"/>
                                  </p:stCondLst>
                                  <p:childTnLst>
                                    <p:anim calcmode="lin" valueType="num">
                                      <p:cBhvr additive="base">
                                        <p:cTn id="610" dur="3000"/>
                                        <p:tgtEl>
                                          <p:spTgt spid="47"/>
                                        </p:tgtEl>
                                        <p:attrNameLst>
                                          <p:attrName>ppt_x</p:attrName>
                                        </p:attrNameLst>
                                      </p:cBhvr>
                                      <p:tavLst>
                                        <p:tav tm="0">
                                          <p:val>
                                            <p:strVal val="ppt_x"/>
                                          </p:val>
                                        </p:tav>
                                        <p:tav tm="100000">
                                          <p:val>
                                            <p:strVal val="1+ppt_w/2"/>
                                          </p:val>
                                        </p:tav>
                                      </p:tavLst>
                                    </p:anim>
                                    <p:anim calcmode="lin" valueType="num">
                                      <p:cBhvr additive="base">
                                        <p:cTn id="611" dur="3000"/>
                                        <p:tgtEl>
                                          <p:spTgt spid="47"/>
                                        </p:tgtEl>
                                        <p:attrNameLst>
                                          <p:attrName>ppt_y</p:attrName>
                                        </p:attrNameLst>
                                      </p:cBhvr>
                                      <p:tavLst>
                                        <p:tav tm="0">
                                          <p:val>
                                            <p:strVal val="ppt_y"/>
                                          </p:val>
                                        </p:tav>
                                        <p:tav tm="100000">
                                          <p:val>
                                            <p:strVal val="ppt_y"/>
                                          </p:val>
                                        </p:tav>
                                      </p:tavLst>
                                    </p:anim>
                                    <p:set>
                                      <p:cBhvr>
                                        <p:cTn id="612" dur="1" fill="hold">
                                          <p:stCondLst>
                                            <p:cond delay="2999"/>
                                          </p:stCondLst>
                                        </p:cTn>
                                        <p:tgtEl>
                                          <p:spTgt spid="47"/>
                                        </p:tgtEl>
                                        <p:attrNameLst>
                                          <p:attrName>style.visibility</p:attrName>
                                        </p:attrNameLst>
                                      </p:cBhvr>
                                      <p:to>
                                        <p:strVal val="hidden"/>
                                      </p:to>
                                    </p:set>
                                  </p:childTnLst>
                                </p:cTn>
                              </p:par>
                              <p:par>
                                <p:cTn id="613" presetID="2" presetClass="exit" presetSubtype="2" fill="hold" grpId="3" nodeType="withEffect">
                                  <p:stCondLst>
                                    <p:cond delay="0"/>
                                  </p:stCondLst>
                                  <p:childTnLst>
                                    <p:anim calcmode="lin" valueType="num">
                                      <p:cBhvr additive="base">
                                        <p:cTn id="614" dur="3000"/>
                                        <p:tgtEl>
                                          <p:spTgt spid="48"/>
                                        </p:tgtEl>
                                        <p:attrNameLst>
                                          <p:attrName>ppt_x</p:attrName>
                                        </p:attrNameLst>
                                      </p:cBhvr>
                                      <p:tavLst>
                                        <p:tav tm="0">
                                          <p:val>
                                            <p:strVal val="ppt_x"/>
                                          </p:val>
                                        </p:tav>
                                        <p:tav tm="100000">
                                          <p:val>
                                            <p:strVal val="1+ppt_w/2"/>
                                          </p:val>
                                        </p:tav>
                                      </p:tavLst>
                                    </p:anim>
                                    <p:anim calcmode="lin" valueType="num">
                                      <p:cBhvr additive="base">
                                        <p:cTn id="615" dur="3000"/>
                                        <p:tgtEl>
                                          <p:spTgt spid="48"/>
                                        </p:tgtEl>
                                        <p:attrNameLst>
                                          <p:attrName>ppt_y</p:attrName>
                                        </p:attrNameLst>
                                      </p:cBhvr>
                                      <p:tavLst>
                                        <p:tav tm="0">
                                          <p:val>
                                            <p:strVal val="ppt_y"/>
                                          </p:val>
                                        </p:tav>
                                        <p:tav tm="100000">
                                          <p:val>
                                            <p:strVal val="ppt_y"/>
                                          </p:val>
                                        </p:tav>
                                      </p:tavLst>
                                    </p:anim>
                                    <p:set>
                                      <p:cBhvr>
                                        <p:cTn id="616" dur="1" fill="hold">
                                          <p:stCondLst>
                                            <p:cond delay="2999"/>
                                          </p:stCondLst>
                                        </p:cTn>
                                        <p:tgtEl>
                                          <p:spTgt spid="48"/>
                                        </p:tgtEl>
                                        <p:attrNameLst>
                                          <p:attrName>style.visibility</p:attrName>
                                        </p:attrNameLst>
                                      </p:cBhvr>
                                      <p:to>
                                        <p:strVal val="hidden"/>
                                      </p:to>
                                    </p:set>
                                  </p:childTnLst>
                                </p:cTn>
                              </p:par>
                              <p:par>
                                <p:cTn id="617" presetID="2" presetClass="exit" presetSubtype="2" fill="hold" grpId="3" nodeType="withEffect">
                                  <p:stCondLst>
                                    <p:cond delay="0"/>
                                  </p:stCondLst>
                                  <p:childTnLst>
                                    <p:anim calcmode="lin" valueType="num">
                                      <p:cBhvr additive="base">
                                        <p:cTn id="618" dur="3000"/>
                                        <p:tgtEl>
                                          <p:spTgt spid="49"/>
                                        </p:tgtEl>
                                        <p:attrNameLst>
                                          <p:attrName>ppt_x</p:attrName>
                                        </p:attrNameLst>
                                      </p:cBhvr>
                                      <p:tavLst>
                                        <p:tav tm="0">
                                          <p:val>
                                            <p:strVal val="ppt_x"/>
                                          </p:val>
                                        </p:tav>
                                        <p:tav tm="100000">
                                          <p:val>
                                            <p:strVal val="1+ppt_w/2"/>
                                          </p:val>
                                        </p:tav>
                                      </p:tavLst>
                                    </p:anim>
                                    <p:anim calcmode="lin" valueType="num">
                                      <p:cBhvr additive="base">
                                        <p:cTn id="619" dur="3000"/>
                                        <p:tgtEl>
                                          <p:spTgt spid="49"/>
                                        </p:tgtEl>
                                        <p:attrNameLst>
                                          <p:attrName>ppt_y</p:attrName>
                                        </p:attrNameLst>
                                      </p:cBhvr>
                                      <p:tavLst>
                                        <p:tav tm="0">
                                          <p:val>
                                            <p:strVal val="ppt_y"/>
                                          </p:val>
                                        </p:tav>
                                        <p:tav tm="100000">
                                          <p:val>
                                            <p:strVal val="ppt_y"/>
                                          </p:val>
                                        </p:tav>
                                      </p:tavLst>
                                    </p:anim>
                                    <p:set>
                                      <p:cBhvr>
                                        <p:cTn id="620" dur="1" fill="hold">
                                          <p:stCondLst>
                                            <p:cond delay="2999"/>
                                          </p:stCondLst>
                                        </p:cTn>
                                        <p:tgtEl>
                                          <p:spTgt spid="49"/>
                                        </p:tgtEl>
                                        <p:attrNameLst>
                                          <p:attrName>style.visibility</p:attrName>
                                        </p:attrNameLst>
                                      </p:cBhvr>
                                      <p:to>
                                        <p:strVal val="hidden"/>
                                      </p:to>
                                    </p:set>
                                  </p:childTnLst>
                                </p:cTn>
                              </p:par>
                              <p:par>
                                <p:cTn id="621" presetID="2" presetClass="exit" presetSubtype="2" fill="hold" grpId="3" nodeType="withEffect">
                                  <p:stCondLst>
                                    <p:cond delay="0"/>
                                  </p:stCondLst>
                                  <p:childTnLst>
                                    <p:anim calcmode="lin" valueType="num">
                                      <p:cBhvr additive="base">
                                        <p:cTn id="622" dur="3000"/>
                                        <p:tgtEl>
                                          <p:spTgt spid="50"/>
                                        </p:tgtEl>
                                        <p:attrNameLst>
                                          <p:attrName>ppt_x</p:attrName>
                                        </p:attrNameLst>
                                      </p:cBhvr>
                                      <p:tavLst>
                                        <p:tav tm="0">
                                          <p:val>
                                            <p:strVal val="ppt_x"/>
                                          </p:val>
                                        </p:tav>
                                        <p:tav tm="100000">
                                          <p:val>
                                            <p:strVal val="1+ppt_w/2"/>
                                          </p:val>
                                        </p:tav>
                                      </p:tavLst>
                                    </p:anim>
                                    <p:anim calcmode="lin" valueType="num">
                                      <p:cBhvr additive="base">
                                        <p:cTn id="623" dur="3000"/>
                                        <p:tgtEl>
                                          <p:spTgt spid="50"/>
                                        </p:tgtEl>
                                        <p:attrNameLst>
                                          <p:attrName>ppt_y</p:attrName>
                                        </p:attrNameLst>
                                      </p:cBhvr>
                                      <p:tavLst>
                                        <p:tav tm="0">
                                          <p:val>
                                            <p:strVal val="ppt_y"/>
                                          </p:val>
                                        </p:tav>
                                        <p:tav tm="100000">
                                          <p:val>
                                            <p:strVal val="ppt_y"/>
                                          </p:val>
                                        </p:tav>
                                      </p:tavLst>
                                    </p:anim>
                                    <p:set>
                                      <p:cBhvr>
                                        <p:cTn id="624" dur="1" fill="hold">
                                          <p:stCondLst>
                                            <p:cond delay="2999"/>
                                          </p:stCondLst>
                                        </p:cTn>
                                        <p:tgtEl>
                                          <p:spTgt spid="50"/>
                                        </p:tgtEl>
                                        <p:attrNameLst>
                                          <p:attrName>style.visibility</p:attrName>
                                        </p:attrNameLst>
                                      </p:cBhvr>
                                      <p:to>
                                        <p:strVal val="hidden"/>
                                      </p:to>
                                    </p:set>
                                  </p:childTnLst>
                                </p:cTn>
                              </p:par>
                              <p:par>
                                <p:cTn id="625" presetID="2" presetClass="exit" presetSubtype="2" fill="hold" grpId="3" nodeType="withEffect">
                                  <p:stCondLst>
                                    <p:cond delay="0"/>
                                  </p:stCondLst>
                                  <p:childTnLst>
                                    <p:anim calcmode="lin" valueType="num">
                                      <p:cBhvr additive="base">
                                        <p:cTn id="626" dur="3000"/>
                                        <p:tgtEl>
                                          <p:spTgt spid="51"/>
                                        </p:tgtEl>
                                        <p:attrNameLst>
                                          <p:attrName>ppt_x</p:attrName>
                                        </p:attrNameLst>
                                      </p:cBhvr>
                                      <p:tavLst>
                                        <p:tav tm="0">
                                          <p:val>
                                            <p:strVal val="ppt_x"/>
                                          </p:val>
                                        </p:tav>
                                        <p:tav tm="100000">
                                          <p:val>
                                            <p:strVal val="1+ppt_w/2"/>
                                          </p:val>
                                        </p:tav>
                                      </p:tavLst>
                                    </p:anim>
                                    <p:anim calcmode="lin" valueType="num">
                                      <p:cBhvr additive="base">
                                        <p:cTn id="627" dur="3000"/>
                                        <p:tgtEl>
                                          <p:spTgt spid="51"/>
                                        </p:tgtEl>
                                        <p:attrNameLst>
                                          <p:attrName>ppt_y</p:attrName>
                                        </p:attrNameLst>
                                      </p:cBhvr>
                                      <p:tavLst>
                                        <p:tav tm="0">
                                          <p:val>
                                            <p:strVal val="ppt_y"/>
                                          </p:val>
                                        </p:tav>
                                        <p:tav tm="100000">
                                          <p:val>
                                            <p:strVal val="ppt_y"/>
                                          </p:val>
                                        </p:tav>
                                      </p:tavLst>
                                    </p:anim>
                                    <p:set>
                                      <p:cBhvr>
                                        <p:cTn id="628" dur="1" fill="hold">
                                          <p:stCondLst>
                                            <p:cond delay="2999"/>
                                          </p:stCondLst>
                                        </p:cTn>
                                        <p:tgtEl>
                                          <p:spTgt spid="51"/>
                                        </p:tgtEl>
                                        <p:attrNameLst>
                                          <p:attrName>style.visibility</p:attrName>
                                        </p:attrNameLst>
                                      </p:cBhvr>
                                      <p:to>
                                        <p:strVal val="hidden"/>
                                      </p:to>
                                    </p:set>
                                  </p:childTnLst>
                                </p:cTn>
                              </p:par>
                              <p:par>
                                <p:cTn id="629" presetID="2" presetClass="exit" presetSubtype="2" fill="hold" grpId="3" nodeType="withEffect">
                                  <p:stCondLst>
                                    <p:cond delay="0"/>
                                  </p:stCondLst>
                                  <p:childTnLst>
                                    <p:anim calcmode="lin" valueType="num">
                                      <p:cBhvr additive="base">
                                        <p:cTn id="630" dur="3000"/>
                                        <p:tgtEl>
                                          <p:spTgt spid="52"/>
                                        </p:tgtEl>
                                        <p:attrNameLst>
                                          <p:attrName>ppt_x</p:attrName>
                                        </p:attrNameLst>
                                      </p:cBhvr>
                                      <p:tavLst>
                                        <p:tav tm="0">
                                          <p:val>
                                            <p:strVal val="ppt_x"/>
                                          </p:val>
                                        </p:tav>
                                        <p:tav tm="100000">
                                          <p:val>
                                            <p:strVal val="1+ppt_w/2"/>
                                          </p:val>
                                        </p:tav>
                                      </p:tavLst>
                                    </p:anim>
                                    <p:anim calcmode="lin" valueType="num">
                                      <p:cBhvr additive="base">
                                        <p:cTn id="631" dur="3000"/>
                                        <p:tgtEl>
                                          <p:spTgt spid="52"/>
                                        </p:tgtEl>
                                        <p:attrNameLst>
                                          <p:attrName>ppt_y</p:attrName>
                                        </p:attrNameLst>
                                      </p:cBhvr>
                                      <p:tavLst>
                                        <p:tav tm="0">
                                          <p:val>
                                            <p:strVal val="ppt_y"/>
                                          </p:val>
                                        </p:tav>
                                        <p:tav tm="100000">
                                          <p:val>
                                            <p:strVal val="ppt_y"/>
                                          </p:val>
                                        </p:tav>
                                      </p:tavLst>
                                    </p:anim>
                                    <p:set>
                                      <p:cBhvr>
                                        <p:cTn id="632" dur="1" fill="hold">
                                          <p:stCondLst>
                                            <p:cond delay="2999"/>
                                          </p:stCondLst>
                                        </p:cTn>
                                        <p:tgtEl>
                                          <p:spTgt spid="52"/>
                                        </p:tgtEl>
                                        <p:attrNameLst>
                                          <p:attrName>style.visibility</p:attrName>
                                        </p:attrNameLst>
                                      </p:cBhvr>
                                      <p:to>
                                        <p:strVal val="hidden"/>
                                      </p:to>
                                    </p:set>
                                  </p:childTnLst>
                                </p:cTn>
                              </p:par>
                              <p:par>
                                <p:cTn id="633" presetID="23" presetClass="entr" presetSubtype="16" fill="hold" nodeType="withEffect">
                                  <p:stCondLst>
                                    <p:cond delay="0"/>
                                  </p:stCondLst>
                                  <p:childTnLst>
                                    <p:set>
                                      <p:cBhvr>
                                        <p:cTn id="634" dur="1" fill="hold">
                                          <p:stCondLst>
                                            <p:cond delay="0"/>
                                          </p:stCondLst>
                                        </p:cTn>
                                        <p:tgtEl>
                                          <p:spTgt spid="4"/>
                                        </p:tgtEl>
                                        <p:attrNameLst>
                                          <p:attrName>style.visibility</p:attrName>
                                        </p:attrNameLst>
                                      </p:cBhvr>
                                      <p:to>
                                        <p:strVal val="visible"/>
                                      </p:to>
                                    </p:set>
                                    <p:anim calcmode="lin" valueType="num">
                                      <p:cBhvr>
                                        <p:cTn id="635" dur="3000" fill="hold"/>
                                        <p:tgtEl>
                                          <p:spTgt spid="4"/>
                                        </p:tgtEl>
                                        <p:attrNameLst>
                                          <p:attrName>ppt_w</p:attrName>
                                        </p:attrNameLst>
                                      </p:cBhvr>
                                      <p:tavLst>
                                        <p:tav tm="0">
                                          <p:val>
                                            <p:fltVal val="0"/>
                                          </p:val>
                                        </p:tav>
                                        <p:tav tm="100000">
                                          <p:val>
                                            <p:strVal val="#ppt_w"/>
                                          </p:val>
                                        </p:tav>
                                      </p:tavLst>
                                    </p:anim>
                                    <p:anim calcmode="lin" valueType="num">
                                      <p:cBhvr>
                                        <p:cTn id="636" dur="3000" fill="hold"/>
                                        <p:tgtEl>
                                          <p:spTgt spid="4"/>
                                        </p:tgtEl>
                                        <p:attrNameLst>
                                          <p:attrName>ppt_h</p:attrName>
                                        </p:attrNameLst>
                                      </p:cBhvr>
                                      <p:tavLst>
                                        <p:tav tm="0">
                                          <p:val>
                                            <p:fltVal val="0"/>
                                          </p:val>
                                        </p:tav>
                                        <p:tav tm="100000">
                                          <p:val>
                                            <p:strVal val="#ppt_h"/>
                                          </p:val>
                                        </p:tav>
                                      </p:tavLst>
                                    </p:anim>
                                  </p:childTnLst>
                                </p:cTn>
                              </p:par>
                              <p:par>
                                <p:cTn id="637" presetID="16" presetClass="entr" presetSubtype="37" fill="hold" nodeType="withEffect">
                                  <p:stCondLst>
                                    <p:cond delay="0"/>
                                  </p:stCondLst>
                                  <p:childTnLst>
                                    <p:set>
                                      <p:cBhvr>
                                        <p:cTn id="638" dur="1" fill="hold">
                                          <p:stCondLst>
                                            <p:cond delay="0"/>
                                          </p:stCondLst>
                                        </p:cTn>
                                        <p:tgtEl>
                                          <p:spTgt spid="4"/>
                                        </p:tgtEl>
                                        <p:attrNameLst>
                                          <p:attrName>style.visibility</p:attrName>
                                        </p:attrNameLst>
                                      </p:cBhvr>
                                      <p:to>
                                        <p:strVal val="visible"/>
                                      </p:to>
                                    </p:set>
                                    <p:animEffect transition="in" filter="barn(outVertical)">
                                      <p:cBhvr>
                                        <p:cTn id="63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36" grpId="0" animBg="1"/>
      <p:bldP spid="36" grpId="1" animBg="1"/>
      <p:bldP spid="36" grpId="2" animBg="1"/>
      <p:bldP spid="36" grpId="3" animBg="1"/>
      <p:bldP spid="37" grpId="0" animBg="1"/>
      <p:bldP spid="37" grpId="1" animBg="1"/>
      <p:bldP spid="37" grpId="2" animBg="1"/>
      <p:bldP spid="37" grpId="3" animBg="1"/>
      <p:bldP spid="38" grpId="0" animBg="1"/>
      <p:bldP spid="38" grpId="1" animBg="1"/>
      <p:bldP spid="38" grpId="2" animBg="1"/>
      <p:bldP spid="38" grpId="3" animBg="1"/>
      <p:bldP spid="39" grpId="0" animBg="1"/>
      <p:bldP spid="39" grpId="1" animBg="1"/>
      <p:bldP spid="39" grpId="2" animBg="1"/>
      <p:bldP spid="39" grpId="3" animBg="1"/>
      <p:bldP spid="40" grpId="0" animBg="1"/>
      <p:bldP spid="40" grpId="1" animBg="1"/>
      <p:bldP spid="40" grpId="2" animBg="1"/>
      <p:bldP spid="40" grpId="3" animBg="1"/>
      <p:bldP spid="41" grpId="0" animBg="1"/>
      <p:bldP spid="41" grpId="1" animBg="1"/>
      <p:bldP spid="41" grpId="2" animBg="1"/>
      <p:bldP spid="41" grpId="3" animBg="1"/>
      <p:bldP spid="42" grpId="0" animBg="1"/>
      <p:bldP spid="42" grpId="1" animBg="1"/>
      <p:bldP spid="42" grpId="2" animBg="1"/>
      <p:bldP spid="42" grpId="3" animBg="1"/>
      <p:bldP spid="43" grpId="0" animBg="1"/>
      <p:bldP spid="43" grpId="1" animBg="1"/>
      <p:bldP spid="43" grpId="2" animBg="1"/>
      <p:bldP spid="43" grpId="3" animBg="1"/>
      <p:bldP spid="44" grpId="0" animBg="1"/>
      <p:bldP spid="44" grpId="1" animBg="1"/>
      <p:bldP spid="44" grpId="2" animBg="1"/>
      <p:bldP spid="44" grpId="3" animBg="1"/>
      <p:bldP spid="45" grpId="0" animBg="1"/>
      <p:bldP spid="45" grpId="1" animBg="1"/>
      <p:bldP spid="45" grpId="2" animBg="1"/>
      <p:bldP spid="45" grpId="3" animBg="1"/>
      <p:bldP spid="46" grpId="0" animBg="1"/>
      <p:bldP spid="46" grpId="1" animBg="1"/>
      <p:bldP spid="46" grpId="2" animBg="1"/>
      <p:bldP spid="46" grpId="3" animBg="1"/>
      <p:bldP spid="47" grpId="0" animBg="1"/>
      <p:bldP spid="47" grpId="1" animBg="1"/>
      <p:bldP spid="47" grpId="2" animBg="1"/>
      <p:bldP spid="47" grpId="3" animBg="1"/>
      <p:bldP spid="48" grpId="0" animBg="1"/>
      <p:bldP spid="48" grpId="1" animBg="1"/>
      <p:bldP spid="48" grpId="2" animBg="1"/>
      <p:bldP spid="48" grpId="3" animBg="1"/>
      <p:bldP spid="49" grpId="0" animBg="1"/>
      <p:bldP spid="49" grpId="1" animBg="1"/>
      <p:bldP spid="49" grpId="2" animBg="1"/>
      <p:bldP spid="49" grpId="3" animBg="1"/>
      <p:bldP spid="50" grpId="0" animBg="1"/>
      <p:bldP spid="50" grpId="1" animBg="1"/>
      <p:bldP spid="50" grpId="2" animBg="1"/>
      <p:bldP spid="50" grpId="3" animBg="1"/>
      <p:bldP spid="51" grpId="0" animBg="1"/>
      <p:bldP spid="51" grpId="1" animBg="1"/>
      <p:bldP spid="51" grpId="2" animBg="1"/>
      <p:bldP spid="51" grpId="3" animBg="1"/>
      <p:bldP spid="52" grpId="0" animBg="1"/>
      <p:bldP spid="52" grpId="1" animBg="1"/>
      <p:bldP spid="52" grpId="2" animBg="1"/>
      <p:bldP spid="52" grpId="3" animBg="1"/>
      <p:bldP spid="53"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dpi="0" rotWithShape="1">
            <a:blip r:embed="rId2">
              <a:duotone>
                <a:prstClr val="black"/>
                <a:srgbClr val="666699">
                  <a:tint val="45000"/>
                  <a:satMod val="400000"/>
                </a:srgbClr>
              </a:duotone>
            </a:blip>
            <a:srcRect/>
            <a:stretch>
              <a:fillRect/>
            </a:stretch>
          </a:blipFill>
          <a:scene3d>
            <a:camera prst="orthographicFront"/>
            <a:lightRig rig="threePt" dir="t"/>
          </a:scene3d>
          <a:sp3d>
            <a:bevelT prst="angle"/>
          </a:sp3d>
        </p:spPr>
        <p:txBody>
          <a:bodyPr/>
          <a:lstStyle/>
          <a:p>
            <a:endParaRPr lang="es-ES" dirty="0"/>
          </a:p>
        </p:txBody>
      </p:sp>
      <p:pic>
        <p:nvPicPr>
          <p:cNvPr id="4" name="3 Imagen" descr="4b3a4d5e.jpg"/>
          <p:cNvPicPr>
            <a:picLocks noChangeAspect="1"/>
          </p:cNvPicPr>
          <p:nvPr/>
        </p:nvPicPr>
        <p:blipFill>
          <a:blip r:embed="rId3"/>
          <a:stretch>
            <a:fillRect/>
          </a:stretch>
        </p:blipFill>
        <p:spPr>
          <a:xfrm>
            <a:off x="1714480" y="0"/>
            <a:ext cx="5826939" cy="6894207"/>
          </a:xfrm>
          <a:prstGeom prst="rect">
            <a:avLst/>
          </a:prstGeom>
          <a:ln>
            <a:noFill/>
          </a:ln>
          <a:effectLst>
            <a:outerShdw blurRad="292100" dist="139700" dir="2700000" algn="tl" rotWithShape="0">
              <a:srgbClr val="333333">
                <a:alpha val="65000"/>
              </a:srgbClr>
            </a:outerShdw>
          </a:effectLst>
          <a:scene3d>
            <a:camera prst="orthographicFront"/>
            <a:lightRig rig="threePt" dir="t"/>
          </a:scene3d>
          <a:sp3d>
            <a:bevelT prst="angle"/>
          </a:sp3d>
        </p:spPr>
      </p:pic>
      <p:sp>
        <p:nvSpPr>
          <p:cNvPr id="5" name="4 Cheurón"/>
          <p:cNvSpPr/>
          <p:nvPr/>
        </p:nvSpPr>
        <p:spPr>
          <a:xfrm rot="16200000">
            <a:off x="460422" y="6076560"/>
            <a:ext cx="749615" cy="813264"/>
          </a:xfrm>
          <a:prstGeom prst="chevron">
            <a:avLst>
              <a:gd name="adj" fmla="val 51548"/>
            </a:avLst>
          </a:prstGeom>
          <a:solidFill>
            <a:srgbClr val="DA8026"/>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rot="16200000">
            <a:off x="460422" y="5540315"/>
            <a:ext cx="749615" cy="813264"/>
          </a:xfrm>
          <a:prstGeom prst="chevron">
            <a:avLst>
              <a:gd name="adj" fmla="val 51548"/>
            </a:avLst>
          </a:prstGeom>
          <a:solidFill>
            <a:srgbClr val="DA8026"/>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rot="16200000">
            <a:off x="460422" y="5040249"/>
            <a:ext cx="749615" cy="813264"/>
          </a:xfrm>
          <a:prstGeom prst="chevron">
            <a:avLst>
              <a:gd name="adj" fmla="val 51548"/>
            </a:avLst>
          </a:prstGeom>
          <a:solidFill>
            <a:srgbClr val="DA8026"/>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16200000">
            <a:off x="460422" y="4540183"/>
            <a:ext cx="749615" cy="813264"/>
          </a:xfrm>
          <a:prstGeom prst="chevron">
            <a:avLst>
              <a:gd name="adj" fmla="val 51548"/>
            </a:avLst>
          </a:prstGeom>
          <a:solidFill>
            <a:srgbClr val="DA8026"/>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16200000">
            <a:off x="460422" y="4004859"/>
            <a:ext cx="749615" cy="813264"/>
          </a:xfrm>
          <a:prstGeom prst="chevron">
            <a:avLst>
              <a:gd name="adj" fmla="val 51548"/>
            </a:avLst>
          </a:prstGeom>
          <a:solidFill>
            <a:srgbClr val="DA8026"/>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16200000">
            <a:off x="460422" y="3468614"/>
            <a:ext cx="749615" cy="813264"/>
          </a:xfrm>
          <a:prstGeom prst="chevron">
            <a:avLst>
              <a:gd name="adj" fmla="val 51548"/>
            </a:avLst>
          </a:prstGeom>
          <a:solidFill>
            <a:srgbClr val="DA8026"/>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rot="16200000">
            <a:off x="460422" y="2968548"/>
            <a:ext cx="749615" cy="813264"/>
          </a:xfrm>
          <a:prstGeom prst="chevron">
            <a:avLst>
              <a:gd name="adj" fmla="val 51548"/>
            </a:avLst>
          </a:prstGeom>
          <a:solidFill>
            <a:srgbClr val="DA8026"/>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rot="16200000">
            <a:off x="460422" y="2468482"/>
            <a:ext cx="749615" cy="813264"/>
          </a:xfrm>
          <a:prstGeom prst="chevron">
            <a:avLst>
              <a:gd name="adj" fmla="val 51548"/>
            </a:avLst>
          </a:prstGeom>
          <a:solidFill>
            <a:srgbClr val="DA8026"/>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rot="16200000">
            <a:off x="460421" y="1933156"/>
            <a:ext cx="749615" cy="813264"/>
          </a:xfrm>
          <a:prstGeom prst="chevron">
            <a:avLst>
              <a:gd name="adj" fmla="val 51548"/>
            </a:avLst>
          </a:prstGeom>
          <a:solidFill>
            <a:srgbClr val="DA8026"/>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Cheurón"/>
          <p:cNvSpPr/>
          <p:nvPr/>
        </p:nvSpPr>
        <p:spPr>
          <a:xfrm rot="16200000">
            <a:off x="460421" y="1396911"/>
            <a:ext cx="749615" cy="813264"/>
          </a:xfrm>
          <a:prstGeom prst="chevron">
            <a:avLst>
              <a:gd name="adj" fmla="val 51548"/>
            </a:avLst>
          </a:prstGeom>
          <a:solidFill>
            <a:srgbClr val="DA8026"/>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Cheurón"/>
          <p:cNvSpPr/>
          <p:nvPr/>
        </p:nvSpPr>
        <p:spPr>
          <a:xfrm rot="16200000">
            <a:off x="460421" y="896845"/>
            <a:ext cx="749615" cy="813264"/>
          </a:xfrm>
          <a:prstGeom prst="chevron">
            <a:avLst>
              <a:gd name="adj" fmla="val 51548"/>
            </a:avLst>
          </a:prstGeom>
          <a:solidFill>
            <a:srgbClr val="DA8026"/>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Cheurón"/>
          <p:cNvSpPr/>
          <p:nvPr/>
        </p:nvSpPr>
        <p:spPr>
          <a:xfrm rot="16200000">
            <a:off x="460421" y="396779"/>
            <a:ext cx="749615" cy="813264"/>
          </a:xfrm>
          <a:prstGeom prst="chevron">
            <a:avLst>
              <a:gd name="adj" fmla="val 51548"/>
            </a:avLst>
          </a:prstGeom>
          <a:solidFill>
            <a:srgbClr val="DA8026"/>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Cheurón"/>
          <p:cNvSpPr/>
          <p:nvPr/>
        </p:nvSpPr>
        <p:spPr>
          <a:xfrm rot="16200000">
            <a:off x="460421" y="-31824"/>
            <a:ext cx="749615" cy="813264"/>
          </a:xfrm>
          <a:prstGeom prst="chevron">
            <a:avLst>
              <a:gd name="adj" fmla="val 51548"/>
            </a:avLst>
          </a:prstGeom>
          <a:solidFill>
            <a:srgbClr val="DA8026"/>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Cheurón"/>
          <p:cNvSpPr/>
          <p:nvPr/>
        </p:nvSpPr>
        <p:spPr>
          <a:xfrm rot="16200000">
            <a:off x="7961411" y="6076561"/>
            <a:ext cx="749615" cy="813264"/>
          </a:xfrm>
          <a:prstGeom prst="chevron">
            <a:avLst>
              <a:gd name="adj" fmla="val 51548"/>
            </a:avLst>
          </a:prstGeom>
          <a:solidFill>
            <a:srgbClr val="DA8026"/>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Cheurón"/>
          <p:cNvSpPr/>
          <p:nvPr/>
        </p:nvSpPr>
        <p:spPr>
          <a:xfrm rot="16200000">
            <a:off x="7961411" y="5540316"/>
            <a:ext cx="749615" cy="813264"/>
          </a:xfrm>
          <a:prstGeom prst="chevron">
            <a:avLst>
              <a:gd name="adj" fmla="val 51548"/>
            </a:avLst>
          </a:prstGeom>
          <a:solidFill>
            <a:srgbClr val="DA8026"/>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Cheurón"/>
          <p:cNvSpPr/>
          <p:nvPr/>
        </p:nvSpPr>
        <p:spPr>
          <a:xfrm rot="16200000">
            <a:off x="7961411" y="5040250"/>
            <a:ext cx="749615" cy="813264"/>
          </a:xfrm>
          <a:prstGeom prst="chevron">
            <a:avLst>
              <a:gd name="adj" fmla="val 51548"/>
            </a:avLst>
          </a:prstGeom>
          <a:solidFill>
            <a:srgbClr val="DA8026"/>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Cheurón"/>
          <p:cNvSpPr/>
          <p:nvPr/>
        </p:nvSpPr>
        <p:spPr>
          <a:xfrm rot="16200000">
            <a:off x="7961411" y="4540184"/>
            <a:ext cx="749615" cy="813264"/>
          </a:xfrm>
          <a:prstGeom prst="chevron">
            <a:avLst>
              <a:gd name="adj" fmla="val 51548"/>
            </a:avLst>
          </a:prstGeom>
          <a:solidFill>
            <a:srgbClr val="DA8026"/>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Cheurón"/>
          <p:cNvSpPr/>
          <p:nvPr/>
        </p:nvSpPr>
        <p:spPr>
          <a:xfrm rot="16200000">
            <a:off x="7961411" y="4004860"/>
            <a:ext cx="749615" cy="813264"/>
          </a:xfrm>
          <a:prstGeom prst="chevron">
            <a:avLst>
              <a:gd name="adj" fmla="val 51548"/>
            </a:avLst>
          </a:prstGeom>
          <a:solidFill>
            <a:srgbClr val="DA8026"/>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Cheurón"/>
          <p:cNvSpPr/>
          <p:nvPr/>
        </p:nvSpPr>
        <p:spPr>
          <a:xfrm rot="16200000">
            <a:off x="7961411" y="3468615"/>
            <a:ext cx="749615" cy="813264"/>
          </a:xfrm>
          <a:prstGeom prst="chevron">
            <a:avLst>
              <a:gd name="adj" fmla="val 51548"/>
            </a:avLst>
          </a:prstGeom>
          <a:solidFill>
            <a:srgbClr val="DA8026"/>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Cheurón"/>
          <p:cNvSpPr/>
          <p:nvPr/>
        </p:nvSpPr>
        <p:spPr>
          <a:xfrm rot="16200000">
            <a:off x="7961411" y="2968549"/>
            <a:ext cx="749615" cy="813264"/>
          </a:xfrm>
          <a:prstGeom prst="chevron">
            <a:avLst>
              <a:gd name="adj" fmla="val 51548"/>
            </a:avLst>
          </a:prstGeom>
          <a:solidFill>
            <a:srgbClr val="DA8026"/>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Cheurón"/>
          <p:cNvSpPr/>
          <p:nvPr/>
        </p:nvSpPr>
        <p:spPr>
          <a:xfrm rot="16200000">
            <a:off x="7961411" y="2468483"/>
            <a:ext cx="749615" cy="813264"/>
          </a:xfrm>
          <a:prstGeom prst="chevron">
            <a:avLst>
              <a:gd name="adj" fmla="val 51548"/>
            </a:avLst>
          </a:prstGeom>
          <a:solidFill>
            <a:srgbClr val="DA8026"/>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Cheurón"/>
          <p:cNvSpPr/>
          <p:nvPr/>
        </p:nvSpPr>
        <p:spPr>
          <a:xfrm rot="16200000">
            <a:off x="7961410" y="1933157"/>
            <a:ext cx="749615" cy="813264"/>
          </a:xfrm>
          <a:prstGeom prst="chevron">
            <a:avLst>
              <a:gd name="adj" fmla="val 51548"/>
            </a:avLst>
          </a:prstGeom>
          <a:solidFill>
            <a:srgbClr val="DA8026"/>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Cheurón"/>
          <p:cNvSpPr/>
          <p:nvPr/>
        </p:nvSpPr>
        <p:spPr>
          <a:xfrm rot="16200000">
            <a:off x="7961410" y="1396912"/>
            <a:ext cx="749615" cy="813264"/>
          </a:xfrm>
          <a:prstGeom prst="chevron">
            <a:avLst>
              <a:gd name="adj" fmla="val 51548"/>
            </a:avLst>
          </a:prstGeom>
          <a:solidFill>
            <a:srgbClr val="DA8026"/>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Cheurón"/>
          <p:cNvSpPr/>
          <p:nvPr/>
        </p:nvSpPr>
        <p:spPr>
          <a:xfrm rot="16200000">
            <a:off x="7961410" y="896846"/>
            <a:ext cx="749615" cy="813264"/>
          </a:xfrm>
          <a:prstGeom prst="chevron">
            <a:avLst>
              <a:gd name="adj" fmla="val 51548"/>
            </a:avLst>
          </a:prstGeom>
          <a:solidFill>
            <a:srgbClr val="DA8026"/>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Cheurón"/>
          <p:cNvSpPr/>
          <p:nvPr/>
        </p:nvSpPr>
        <p:spPr>
          <a:xfrm rot="16200000">
            <a:off x="7961410" y="396780"/>
            <a:ext cx="749615" cy="813264"/>
          </a:xfrm>
          <a:prstGeom prst="chevron">
            <a:avLst>
              <a:gd name="adj" fmla="val 51548"/>
            </a:avLst>
          </a:prstGeom>
          <a:solidFill>
            <a:srgbClr val="DA8026"/>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0" name="29 Cheurón"/>
          <p:cNvSpPr/>
          <p:nvPr/>
        </p:nvSpPr>
        <p:spPr>
          <a:xfrm rot="16200000">
            <a:off x="7961410" y="-31823"/>
            <a:ext cx="749615" cy="813264"/>
          </a:xfrm>
          <a:prstGeom prst="chevron">
            <a:avLst>
              <a:gd name="adj" fmla="val 51548"/>
            </a:avLst>
          </a:prstGeom>
          <a:solidFill>
            <a:srgbClr val="DA8026"/>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1" name="30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1"/>
                                        </p:tgtEl>
                                        <p:attrNameLst>
                                          <p:attrName>style.opacity</p:attrName>
                                        </p:attrNameLst>
                                      </p:cBhvr>
                                      <p:to>
                                        <p:strVal val="0"/>
                                      </p:to>
                                    </p:set>
                                    <p:animEffect filter="image" prLst="opacity: 0">
                                      <p:cBhvr rctx="IE">
                                        <p:cTn id="7" dur="indefinite"/>
                                        <p:tgtEl>
                                          <p:spTgt spid="31"/>
                                        </p:tgtEl>
                                      </p:cBhvr>
                                    </p:animEffect>
                                  </p:childTnLst>
                                </p:cTn>
                              </p:par>
                              <p:par>
                                <p:cTn id="8" presetID="16" presetClass="entr" presetSubtype="2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arn(inHorizontal)">
                                      <p:cBhvr>
                                        <p:cTn id="10" dur="3000"/>
                                        <p:tgtEl>
                                          <p:spTgt spid="5"/>
                                        </p:tgtEl>
                                      </p:cBhvr>
                                    </p:animEffect>
                                  </p:childTnLst>
                                </p:cTn>
                              </p:par>
                              <p:par>
                                <p:cTn id="11" presetID="16" presetClass="entr" presetSubtype="26"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barn(inHorizontal)">
                                      <p:cBhvr>
                                        <p:cTn id="13" dur="3000"/>
                                        <p:tgtEl>
                                          <p:spTgt spid="6"/>
                                        </p:tgtEl>
                                      </p:cBhvr>
                                    </p:animEffect>
                                  </p:childTnLst>
                                </p:cTn>
                              </p:par>
                              <p:par>
                                <p:cTn id="14" presetID="16" presetClass="entr" presetSubtype="26"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barn(inHorizontal)">
                                      <p:cBhvr>
                                        <p:cTn id="16" dur="3000"/>
                                        <p:tgtEl>
                                          <p:spTgt spid="7"/>
                                        </p:tgtEl>
                                      </p:cBhvr>
                                    </p:animEffect>
                                  </p:childTnLst>
                                </p:cTn>
                              </p:par>
                              <p:par>
                                <p:cTn id="17" presetID="16" presetClass="entr" presetSubtype="26"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barn(inHorizontal)">
                                      <p:cBhvr>
                                        <p:cTn id="19" dur="3000"/>
                                        <p:tgtEl>
                                          <p:spTgt spid="8"/>
                                        </p:tgtEl>
                                      </p:cBhvr>
                                    </p:animEffect>
                                  </p:childTnLst>
                                </p:cTn>
                              </p:par>
                              <p:par>
                                <p:cTn id="20" presetID="16" presetClass="entr" presetSubtype="26"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barn(inHorizontal)">
                                      <p:cBhvr>
                                        <p:cTn id="22" dur="3000"/>
                                        <p:tgtEl>
                                          <p:spTgt spid="9"/>
                                        </p:tgtEl>
                                      </p:cBhvr>
                                    </p:animEffect>
                                  </p:childTnLst>
                                </p:cTn>
                              </p:par>
                              <p:par>
                                <p:cTn id="23" presetID="16" presetClass="entr" presetSubtype="26"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barn(inHorizontal)">
                                      <p:cBhvr>
                                        <p:cTn id="25" dur="3000"/>
                                        <p:tgtEl>
                                          <p:spTgt spid="10"/>
                                        </p:tgtEl>
                                      </p:cBhvr>
                                    </p:animEffect>
                                  </p:childTnLst>
                                </p:cTn>
                              </p:par>
                              <p:par>
                                <p:cTn id="26" presetID="16" presetClass="entr" presetSubtype="26"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barn(inHorizontal)">
                                      <p:cBhvr>
                                        <p:cTn id="28" dur="3000"/>
                                        <p:tgtEl>
                                          <p:spTgt spid="11"/>
                                        </p:tgtEl>
                                      </p:cBhvr>
                                    </p:animEffect>
                                  </p:childTnLst>
                                </p:cTn>
                              </p:par>
                              <p:par>
                                <p:cTn id="29" presetID="16" presetClass="entr" presetSubtype="26"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barn(inHorizontal)">
                                      <p:cBhvr>
                                        <p:cTn id="31" dur="3000"/>
                                        <p:tgtEl>
                                          <p:spTgt spid="12"/>
                                        </p:tgtEl>
                                      </p:cBhvr>
                                    </p:animEffect>
                                  </p:childTnLst>
                                </p:cTn>
                              </p:par>
                              <p:par>
                                <p:cTn id="32" presetID="16" presetClass="entr" presetSubtype="26"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barn(inHorizontal)">
                                      <p:cBhvr>
                                        <p:cTn id="34" dur="3000"/>
                                        <p:tgtEl>
                                          <p:spTgt spid="13"/>
                                        </p:tgtEl>
                                      </p:cBhvr>
                                    </p:animEffect>
                                  </p:childTnLst>
                                </p:cTn>
                              </p:par>
                              <p:par>
                                <p:cTn id="35" presetID="16" presetClass="entr" presetSubtype="26"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barn(inHorizontal)">
                                      <p:cBhvr>
                                        <p:cTn id="37" dur="3000"/>
                                        <p:tgtEl>
                                          <p:spTgt spid="14"/>
                                        </p:tgtEl>
                                      </p:cBhvr>
                                    </p:animEffect>
                                  </p:childTnLst>
                                </p:cTn>
                              </p:par>
                              <p:par>
                                <p:cTn id="38" presetID="16" presetClass="entr" presetSubtype="26" fill="hold" grpId="0" nodeType="with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barn(inHorizontal)">
                                      <p:cBhvr>
                                        <p:cTn id="40" dur="3000"/>
                                        <p:tgtEl>
                                          <p:spTgt spid="15"/>
                                        </p:tgtEl>
                                      </p:cBhvr>
                                    </p:animEffect>
                                  </p:childTnLst>
                                </p:cTn>
                              </p:par>
                              <p:par>
                                <p:cTn id="41" presetID="16" presetClass="entr" presetSubtype="26" fill="hold" grpId="0" nodeType="with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barn(inHorizontal)">
                                      <p:cBhvr>
                                        <p:cTn id="43" dur="3000"/>
                                        <p:tgtEl>
                                          <p:spTgt spid="16"/>
                                        </p:tgtEl>
                                      </p:cBhvr>
                                    </p:animEffect>
                                  </p:childTnLst>
                                </p:cTn>
                              </p:par>
                              <p:par>
                                <p:cTn id="44" presetID="16" presetClass="entr" presetSubtype="26" fill="hold" grpId="0" nodeType="withEffect">
                                  <p:stCondLst>
                                    <p:cond delay="0"/>
                                  </p:stCondLst>
                                  <p:childTnLst>
                                    <p:set>
                                      <p:cBhvr>
                                        <p:cTn id="45" dur="1" fill="hold">
                                          <p:stCondLst>
                                            <p:cond delay="0"/>
                                          </p:stCondLst>
                                        </p:cTn>
                                        <p:tgtEl>
                                          <p:spTgt spid="17"/>
                                        </p:tgtEl>
                                        <p:attrNameLst>
                                          <p:attrName>style.visibility</p:attrName>
                                        </p:attrNameLst>
                                      </p:cBhvr>
                                      <p:to>
                                        <p:strVal val="visible"/>
                                      </p:to>
                                    </p:set>
                                    <p:animEffect transition="in" filter="barn(inHorizontal)">
                                      <p:cBhvr>
                                        <p:cTn id="46" dur="3000"/>
                                        <p:tgtEl>
                                          <p:spTgt spid="17"/>
                                        </p:tgtEl>
                                      </p:cBhvr>
                                    </p:animEffect>
                                  </p:childTnLst>
                                </p:cTn>
                              </p:par>
                              <p:par>
                                <p:cTn id="47" presetID="2" presetClass="entr" presetSubtype="4" fill="hold" grpId="1" nodeType="withEffect">
                                  <p:stCondLst>
                                    <p:cond delay="0"/>
                                  </p:stCondLst>
                                  <p:childTnLst>
                                    <p:set>
                                      <p:cBhvr>
                                        <p:cTn id="48" dur="1" fill="hold">
                                          <p:stCondLst>
                                            <p:cond delay="0"/>
                                          </p:stCondLst>
                                        </p:cTn>
                                        <p:tgtEl>
                                          <p:spTgt spid="5"/>
                                        </p:tgtEl>
                                        <p:attrNameLst>
                                          <p:attrName>style.visibility</p:attrName>
                                        </p:attrNameLst>
                                      </p:cBhvr>
                                      <p:to>
                                        <p:strVal val="visible"/>
                                      </p:to>
                                    </p:set>
                                    <p:anim calcmode="lin" valueType="num">
                                      <p:cBhvr additive="base">
                                        <p:cTn id="49" dur="3000" fill="hold"/>
                                        <p:tgtEl>
                                          <p:spTgt spid="5"/>
                                        </p:tgtEl>
                                        <p:attrNameLst>
                                          <p:attrName>ppt_x</p:attrName>
                                        </p:attrNameLst>
                                      </p:cBhvr>
                                      <p:tavLst>
                                        <p:tav tm="0">
                                          <p:val>
                                            <p:strVal val="#ppt_x"/>
                                          </p:val>
                                        </p:tav>
                                        <p:tav tm="100000">
                                          <p:val>
                                            <p:strVal val="#ppt_x"/>
                                          </p:val>
                                        </p:tav>
                                      </p:tavLst>
                                    </p:anim>
                                    <p:anim calcmode="lin" valueType="num">
                                      <p:cBhvr additive="base">
                                        <p:cTn id="50" dur="3000" fill="hold"/>
                                        <p:tgtEl>
                                          <p:spTgt spid="5"/>
                                        </p:tgtEl>
                                        <p:attrNameLst>
                                          <p:attrName>ppt_y</p:attrName>
                                        </p:attrNameLst>
                                      </p:cBhvr>
                                      <p:tavLst>
                                        <p:tav tm="0">
                                          <p:val>
                                            <p:strVal val="1+#ppt_h/2"/>
                                          </p:val>
                                        </p:tav>
                                        <p:tav tm="100000">
                                          <p:val>
                                            <p:strVal val="#ppt_y"/>
                                          </p:val>
                                        </p:tav>
                                      </p:tavLst>
                                    </p:anim>
                                  </p:childTnLst>
                                </p:cTn>
                              </p:par>
                              <p:par>
                                <p:cTn id="51" presetID="2" presetClass="entr" presetSubtype="4" fill="hold" grpId="1" nodeType="withEffect">
                                  <p:stCondLst>
                                    <p:cond delay="0"/>
                                  </p:stCondLst>
                                  <p:childTnLst>
                                    <p:set>
                                      <p:cBhvr>
                                        <p:cTn id="52" dur="1" fill="hold">
                                          <p:stCondLst>
                                            <p:cond delay="0"/>
                                          </p:stCondLst>
                                        </p:cTn>
                                        <p:tgtEl>
                                          <p:spTgt spid="6"/>
                                        </p:tgtEl>
                                        <p:attrNameLst>
                                          <p:attrName>style.visibility</p:attrName>
                                        </p:attrNameLst>
                                      </p:cBhvr>
                                      <p:to>
                                        <p:strVal val="visible"/>
                                      </p:to>
                                    </p:set>
                                    <p:anim calcmode="lin" valueType="num">
                                      <p:cBhvr additive="base">
                                        <p:cTn id="53" dur="3000" fill="hold"/>
                                        <p:tgtEl>
                                          <p:spTgt spid="6"/>
                                        </p:tgtEl>
                                        <p:attrNameLst>
                                          <p:attrName>ppt_x</p:attrName>
                                        </p:attrNameLst>
                                      </p:cBhvr>
                                      <p:tavLst>
                                        <p:tav tm="0">
                                          <p:val>
                                            <p:strVal val="#ppt_x"/>
                                          </p:val>
                                        </p:tav>
                                        <p:tav tm="100000">
                                          <p:val>
                                            <p:strVal val="#ppt_x"/>
                                          </p:val>
                                        </p:tav>
                                      </p:tavLst>
                                    </p:anim>
                                    <p:anim calcmode="lin" valueType="num">
                                      <p:cBhvr additive="base">
                                        <p:cTn id="54" dur="3000" fill="hold"/>
                                        <p:tgtEl>
                                          <p:spTgt spid="6"/>
                                        </p:tgtEl>
                                        <p:attrNameLst>
                                          <p:attrName>ppt_y</p:attrName>
                                        </p:attrNameLst>
                                      </p:cBhvr>
                                      <p:tavLst>
                                        <p:tav tm="0">
                                          <p:val>
                                            <p:strVal val="1+#ppt_h/2"/>
                                          </p:val>
                                        </p:tav>
                                        <p:tav tm="100000">
                                          <p:val>
                                            <p:strVal val="#ppt_y"/>
                                          </p:val>
                                        </p:tav>
                                      </p:tavLst>
                                    </p:anim>
                                  </p:childTnLst>
                                </p:cTn>
                              </p:par>
                              <p:par>
                                <p:cTn id="55" presetID="2" presetClass="entr" presetSubtype="4" fill="hold" grpId="1" nodeType="withEffect">
                                  <p:stCondLst>
                                    <p:cond delay="0"/>
                                  </p:stCondLst>
                                  <p:childTnLst>
                                    <p:set>
                                      <p:cBhvr>
                                        <p:cTn id="56" dur="1" fill="hold">
                                          <p:stCondLst>
                                            <p:cond delay="0"/>
                                          </p:stCondLst>
                                        </p:cTn>
                                        <p:tgtEl>
                                          <p:spTgt spid="7"/>
                                        </p:tgtEl>
                                        <p:attrNameLst>
                                          <p:attrName>style.visibility</p:attrName>
                                        </p:attrNameLst>
                                      </p:cBhvr>
                                      <p:to>
                                        <p:strVal val="visible"/>
                                      </p:to>
                                    </p:set>
                                    <p:anim calcmode="lin" valueType="num">
                                      <p:cBhvr additive="base">
                                        <p:cTn id="57" dur="3000" fill="hold"/>
                                        <p:tgtEl>
                                          <p:spTgt spid="7"/>
                                        </p:tgtEl>
                                        <p:attrNameLst>
                                          <p:attrName>ppt_x</p:attrName>
                                        </p:attrNameLst>
                                      </p:cBhvr>
                                      <p:tavLst>
                                        <p:tav tm="0">
                                          <p:val>
                                            <p:strVal val="#ppt_x"/>
                                          </p:val>
                                        </p:tav>
                                        <p:tav tm="100000">
                                          <p:val>
                                            <p:strVal val="#ppt_x"/>
                                          </p:val>
                                        </p:tav>
                                      </p:tavLst>
                                    </p:anim>
                                    <p:anim calcmode="lin" valueType="num">
                                      <p:cBhvr additive="base">
                                        <p:cTn id="58" dur="3000" fill="hold"/>
                                        <p:tgtEl>
                                          <p:spTgt spid="7"/>
                                        </p:tgtEl>
                                        <p:attrNameLst>
                                          <p:attrName>ppt_y</p:attrName>
                                        </p:attrNameLst>
                                      </p:cBhvr>
                                      <p:tavLst>
                                        <p:tav tm="0">
                                          <p:val>
                                            <p:strVal val="1+#ppt_h/2"/>
                                          </p:val>
                                        </p:tav>
                                        <p:tav tm="100000">
                                          <p:val>
                                            <p:strVal val="#ppt_y"/>
                                          </p:val>
                                        </p:tav>
                                      </p:tavLst>
                                    </p:anim>
                                  </p:childTnLst>
                                </p:cTn>
                              </p:par>
                              <p:par>
                                <p:cTn id="59" presetID="2" presetClass="entr" presetSubtype="4" fill="hold" grpId="1" nodeType="withEffect">
                                  <p:stCondLst>
                                    <p:cond delay="0"/>
                                  </p:stCondLst>
                                  <p:childTnLst>
                                    <p:set>
                                      <p:cBhvr>
                                        <p:cTn id="60" dur="1" fill="hold">
                                          <p:stCondLst>
                                            <p:cond delay="0"/>
                                          </p:stCondLst>
                                        </p:cTn>
                                        <p:tgtEl>
                                          <p:spTgt spid="8"/>
                                        </p:tgtEl>
                                        <p:attrNameLst>
                                          <p:attrName>style.visibility</p:attrName>
                                        </p:attrNameLst>
                                      </p:cBhvr>
                                      <p:to>
                                        <p:strVal val="visible"/>
                                      </p:to>
                                    </p:set>
                                    <p:anim calcmode="lin" valueType="num">
                                      <p:cBhvr additive="base">
                                        <p:cTn id="61" dur="3000" fill="hold"/>
                                        <p:tgtEl>
                                          <p:spTgt spid="8"/>
                                        </p:tgtEl>
                                        <p:attrNameLst>
                                          <p:attrName>ppt_x</p:attrName>
                                        </p:attrNameLst>
                                      </p:cBhvr>
                                      <p:tavLst>
                                        <p:tav tm="0">
                                          <p:val>
                                            <p:strVal val="#ppt_x"/>
                                          </p:val>
                                        </p:tav>
                                        <p:tav tm="100000">
                                          <p:val>
                                            <p:strVal val="#ppt_x"/>
                                          </p:val>
                                        </p:tav>
                                      </p:tavLst>
                                    </p:anim>
                                    <p:anim calcmode="lin" valueType="num">
                                      <p:cBhvr additive="base">
                                        <p:cTn id="62" dur="3000" fill="hold"/>
                                        <p:tgtEl>
                                          <p:spTgt spid="8"/>
                                        </p:tgtEl>
                                        <p:attrNameLst>
                                          <p:attrName>ppt_y</p:attrName>
                                        </p:attrNameLst>
                                      </p:cBhvr>
                                      <p:tavLst>
                                        <p:tav tm="0">
                                          <p:val>
                                            <p:strVal val="1+#ppt_h/2"/>
                                          </p:val>
                                        </p:tav>
                                        <p:tav tm="100000">
                                          <p:val>
                                            <p:strVal val="#ppt_y"/>
                                          </p:val>
                                        </p:tav>
                                      </p:tavLst>
                                    </p:anim>
                                  </p:childTnLst>
                                </p:cTn>
                              </p:par>
                              <p:par>
                                <p:cTn id="63" presetID="2" presetClass="entr" presetSubtype="4" fill="hold" grpId="1" nodeType="withEffect">
                                  <p:stCondLst>
                                    <p:cond delay="0"/>
                                  </p:stCondLst>
                                  <p:childTnLst>
                                    <p:set>
                                      <p:cBhvr>
                                        <p:cTn id="64" dur="1" fill="hold">
                                          <p:stCondLst>
                                            <p:cond delay="0"/>
                                          </p:stCondLst>
                                        </p:cTn>
                                        <p:tgtEl>
                                          <p:spTgt spid="9"/>
                                        </p:tgtEl>
                                        <p:attrNameLst>
                                          <p:attrName>style.visibility</p:attrName>
                                        </p:attrNameLst>
                                      </p:cBhvr>
                                      <p:to>
                                        <p:strVal val="visible"/>
                                      </p:to>
                                    </p:set>
                                    <p:anim calcmode="lin" valueType="num">
                                      <p:cBhvr additive="base">
                                        <p:cTn id="65" dur="3000" fill="hold"/>
                                        <p:tgtEl>
                                          <p:spTgt spid="9"/>
                                        </p:tgtEl>
                                        <p:attrNameLst>
                                          <p:attrName>ppt_x</p:attrName>
                                        </p:attrNameLst>
                                      </p:cBhvr>
                                      <p:tavLst>
                                        <p:tav tm="0">
                                          <p:val>
                                            <p:strVal val="#ppt_x"/>
                                          </p:val>
                                        </p:tav>
                                        <p:tav tm="100000">
                                          <p:val>
                                            <p:strVal val="#ppt_x"/>
                                          </p:val>
                                        </p:tav>
                                      </p:tavLst>
                                    </p:anim>
                                    <p:anim calcmode="lin" valueType="num">
                                      <p:cBhvr additive="base">
                                        <p:cTn id="66" dur="3000" fill="hold"/>
                                        <p:tgtEl>
                                          <p:spTgt spid="9"/>
                                        </p:tgtEl>
                                        <p:attrNameLst>
                                          <p:attrName>ppt_y</p:attrName>
                                        </p:attrNameLst>
                                      </p:cBhvr>
                                      <p:tavLst>
                                        <p:tav tm="0">
                                          <p:val>
                                            <p:strVal val="1+#ppt_h/2"/>
                                          </p:val>
                                        </p:tav>
                                        <p:tav tm="100000">
                                          <p:val>
                                            <p:strVal val="#ppt_y"/>
                                          </p:val>
                                        </p:tav>
                                      </p:tavLst>
                                    </p:anim>
                                  </p:childTnLst>
                                </p:cTn>
                              </p:par>
                              <p:par>
                                <p:cTn id="67" presetID="2" presetClass="entr" presetSubtype="4" fill="hold" grpId="1" nodeType="withEffect">
                                  <p:stCondLst>
                                    <p:cond delay="0"/>
                                  </p:stCondLst>
                                  <p:childTnLst>
                                    <p:set>
                                      <p:cBhvr>
                                        <p:cTn id="68" dur="1" fill="hold">
                                          <p:stCondLst>
                                            <p:cond delay="0"/>
                                          </p:stCondLst>
                                        </p:cTn>
                                        <p:tgtEl>
                                          <p:spTgt spid="10"/>
                                        </p:tgtEl>
                                        <p:attrNameLst>
                                          <p:attrName>style.visibility</p:attrName>
                                        </p:attrNameLst>
                                      </p:cBhvr>
                                      <p:to>
                                        <p:strVal val="visible"/>
                                      </p:to>
                                    </p:set>
                                    <p:anim calcmode="lin" valueType="num">
                                      <p:cBhvr additive="base">
                                        <p:cTn id="69" dur="3000" fill="hold"/>
                                        <p:tgtEl>
                                          <p:spTgt spid="10"/>
                                        </p:tgtEl>
                                        <p:attrNameLst>
                                          <p:attrName>ppt_x</p:attrName>
                                        </p:attrNameLst>
                                      </p:cBhvr>
                                      <p:tavLst>
                                        <p:tav tm="0">
                                          <p:val>
                                            <p:strVal val="#ppt_x"/>
                                          </p:val>
                                        </p:tav>
                                        <p:tav tm="100000">
                                          <p:val>
                                            <p:strVal val="#ppt_x"/>
                                          </p:val>
                                        </p:tav>
                                      </p:tavLst>
                                    </p:anim>
                                    <p:anim calcmode="lin" valueType="num">
                                      <p:cBhvr additive="base">
                                        <p:cTn id="70" dur="3000" fill="hold"/>
                                        <p:tgtEl>
                                          <p:spTgt spid="10"/>
                                        </p:tgtEl>
                                        <p:attrNameLst>
                                          <p:attrName>ppt_y</p:attrName>
                                        </p:attrNameLst>
                                      </p:cBhvr>
                                      <p:tavLst>
                                        <p:tav tm="0">
                                          <p:val>
                                            <p:strVal val="1+#ppt_h/2"/>
                                          </p:val>
                                        </p:tav>
                                        <p:tav tm="100000">
                                          <p:val>
                                            <p:strVal val="#ppt_y"/>
                                          </p:val>
                                        </p:tav>
                                      </p:tavLst>
                                    </p:anim>
                                  </p:childTnLst>
                                </p:cTn>
                              </p:par>
                              <p:par>
                                <p:cTn id="71" presetID="2" presetClass="entr" presetSubtype="4" fill="hold" grpId="1" nodeType="withEffect">
                                  <p:stCondLst>
                                    <p:cond delay="0"/>
                                  </p:stCondLst>
                                  <p:childTnLst>
                                    <p:set>
                                      <p:cBhvr>
                                        <p:cTn id="72" dur="1" fill="hold">
                                          <p:stCondLst>
                                            <p:cond delay="0"/>
                                          </p:stCondLst>
                                        </p:cTn>
                                        <p:tgtEl>
                                          <p:spTgt spid="11"/>
                                        </p:tgtEl>
                                        <p:attrNameLst>
                                          <p:attrName>style.visibility</p:attrName>
                                        </p:attrNameLst>
                                      </p:cBhvr>
                                      <p:to>
                                        <p:strVal val="visible"/>
                                      </p:to>
                                    </p:set>
                                    <p:anim calcmode="lin" valueType="num">
                                      <p:cBhvr additive="base">
                                        <p:cTn id="73" dur="3000" fill="hold"/>
                                        <p:tgtEl>
                                          <p:spTgt spid="11"/>
                                        </p:tgtEl>
                                        <p:attrNameLst>
                                          <p:attrName>ppt_x</p:attrName>
                                        </p:attrNameLst>
                                      </p:cBhvr>
                                      <p:tavLst>
                                        <p:tav tm="0">
                                          <p:val>
                                            <p:strVal val="#ppt_x"/>
                                          </p:val>
                                        </p:tav>
                                        <p:tav tm="100000">
                                          <p:val>
                                            <p:strVal val="#ppt_x"/>
                                          </p:val>
                                        </p:tav>
                                      </p:tavLst>
                                    </p:anim>
                                    <p:anim calcmode="lin" valueType="num">
                                      <p:cBhvr additive="base">
                                        <p:cTn id="74" dur="3000" fill="hold"/>
                                        <p:tgtEl>
                                          <p:spTgt spid="11"/>
                                        </p:tgtEl>
                                        <p:attrNameLst>
                                          <p:attrName>ppt_y</p:attrName>
                                        </p:attrNameLst>
                                      </p:cBhvr>
                                      <p:tavLst>
                                        <p:tav tm="0">
                                          <p:val>
                                            <p:strVal val="1+#ppt_h/2"/>
                                          </p:val>
                                        </p:tav>
                                        <p:tav tm="100000">
                                          <p:val>
                                            <p:strVal val="#ppt_y"/>
                                          </p:val>
                                        </p:tav>
                                      </p:tavLst>
                                    </p:anim>
                                  </p:childTnLst>
                                </p:cTn>
                              </p:par>
                              <p:par>
                                <p:cTn id="75" presetID="2" presetClass="entr" presetSubtype="4" fill="hold" grpId="1" nodeType="withEffect">
                                  <p:stCondLst>
                                    <p:cond delay="0"/>
                                  </p:stCondLst>
                                  <p:childTnLst>
                                    <p:set>
                                      <p:cBhvr>
                                        <p:cTn id="76" dur="1" fill="hold">
                                          <p:stCondLst>
                                            <p:cond delay="0"/>
                                          </p:stCondLst>
                                        </p:cTn>
                                        <p:tgtEl>
                                          <p:spTgt spid="12"/>
                                        </p:tgtEl>
                                        <p:attrNameLst>
                                          <p:attrName>style.visibility</p:attrName>
                                        </p:attrNameLst>
                                      </p:cBhvr>
                                      <p:to>
                                        <p:strVal val="visible"/>
                                      </p:to>
                                    </p:set>
                                    <p:anim calcmode="lin" valueType="num">
                                      <p:cBhvr additive="base">
                                        <p:cTn id="77" dur="3000" fill="hold"/>
                                        <p:tgtEl>
                                          <p:spTgt spid="12"/>
                                        </p:tgtEl>
                                        <p:attrNameLst>
                                          <p:attrName>ppt_x</p:attrName>
                                        </p:attrNameLst>
                                      </p:cBhvr>
                                      <p:tavLst>
                                        <p:tav tm="0">
                                          <p:val>
                                            <p:strVal val="#ppt_x"/>
                                          </p:val>
                                        </p:tav>
                                        <p:tav tm="100000">
                                          <p:val>
                                            <p:strVal val="#ppt_x"/>
                                          </p:val>
                                        </p:tav>
                                      </p:tavLst>
                                    </p:anim>
                                    <p:anim calcmode="lin" valueType="num">
                                      <p:cBhvr additive="base">
                                        <p:cTn id="78" dur="3000" fill="hold"/>
                                        <p:tgtEl>
                                          <p:spTgt spid="12"/>
                                        </p:tgtEl>
                                        <p:attrNameLst>
                                          <p:attrName>ppt_y</p:attrName>
                                        </p:attrNameLst>
                                      </p:cBhvr>
                                      <p:tavLst>
                                        <p:tav tm="0">
                                          <p:val>
                                            <p:strVal val="1+#ppt_h/2"/>
                                          </p:val>
                                        </p:tav>
                                        <p:tav tm="100000">
                                          <p:val>
                                            <p:strVal val="#ppt_y"/>
                                          </p:val>
                                        </p:tav>
                                      </p:tavLst>
                                    </p:anim>
                                  </p:childTnLst>
                                </p:cTn>
                              </p:par>
                              <p:par>
                                <p:cTn id="79" presetID="2" presetClass="entr" presetSubtype="4" fill="hold" grpId="1" nodeType="withEffect">
                                  <p:stCondLst>
                                    <p:cond delay="0"/>
                                  </p:stCondLst>
                                  <p:childTnLst>
                                    <p:set>
                                      <p:cBhvr>
                                        <p:cTn id="80" dur="1" fill="hold">
                                          <p:stCondLst>
                                            <p:cond delay="0"/>
                                          </p:stCondLst>
                                        </p:cTn>
                                        <p:tgtEl>
                                          <p:spTgt spid="13"/>
                                        </p:tgtEl>
                                        <p:attrNameLst>
                                          <p:attrName>style.visibility</p:attrName>
                                        </p:attrNameLst>
                                      </p:cBhvr>
                                      <p:to>
                                        <p:strVal val="visible"/>
                                      </p:to>
                                    </p:set>
                                    <p:anim calcmode="lin" valueType="num">
                                      <p:cBhvr additive="base">
                                        <p:cTn id="81" dur="3000" fill="hold"/>
                                        <p:tgtEl>
                                          <p:spTgt spid="13"/>
                                        </p:tgtEl>
                                        <p:attrNameLst>
                                          <p:attrName>ppt_x</p:attrName>
                                        </p:attrNameLst>
                                      </p:cBhvr>
                                      <p:tavLst>
                                        <p:tav tm="0">
                                          <p:val>
                                            <p:strVal val="#ppt_x"/>
                                          </p:val>
                                        </p:tav>
                                        <p:tav tm="100000">
                                          <p:val>
                                            <p:strVal val="#ppt_x"/>
                                          </p:val>
                                        </p:tav>
                                      </p:tavLst>
                                    </p:anim>
                                    <p:anim calcmode="lin" valueType="num">
                                      <p:cBhvr additive="base">
                                        <p:cTn id="82" dur="3000" fill="hold"/>
                                        <p:tgtEl>
                                          <p:spTgt spid="13"/>
                                        </p:tgtEl>
                                        <p:attrNameLst>
                                          <p:attrName>ppt_y</p:attrName>
                                        </p:attrNameLst>
                                      </p:cBhvr>
                                      <p:tavLst>
                                        <p:tav tm="0">
                                          <p:val>
                                            <p:strVal val="1+#ppt_h/2"/>
                                          </p:val>
                                        </p:tav>
                                        <p:tav tm="100000">
                                          <p:val>
                                            <p:strVal val="#ppt_y"/>
                                          </p:val>
                                        </p:tav>
                                      </p:tavLst>
                                    </p:anim>
                                  </p:childTnLst>
                                </p:cTn>
                              </p:par>
                              <p:par>
                                <p:cTn id="83" presetID="2" presetClass="entr" presetSubtype="4" fill="hold" grpId="1" nodeType="withEffect">
                                  <p:stCondLst>
                                    <p:cond delay="0"/>
                                  </p:stCondLst>
                                  <p:childTnLst>
                                    <p:set>
                                      <p:cBhvr>
                                        <p:cTn id="84" dur="1" fill="hold">
                                          <p:stCondLst>
                                            <p:cond delay="0"/>
                                          </p:stCondLst>
                                        </p:cTn>
                                        <p:tgtEl>
                                          <p:spTgt spid="14"/>
                                        </p:tgtEl>
                                        <p:attrNameLst>
                                          <p:attrName>style.visibility</p:attrName>
                                        </p:attrNameLst>
                                      </p:cBhvr>
                                      <p:to>
                                        <p:strVal val="visible"/>
                                      </p:to>
                                    </p:set>
                                    <p:anim calcmode="lin" valueType="num">
                                      <p:cBhvr additive="base">
                                        <p:cTn id="85" dur="3000" fill="hold"/>
                                        <p:tgtEl>
                                          <p:spTgt spid="14"/>
                                        </p:tgtEl>
                                        <p:attrNameLst>
                                          <p:attrName>ppt_x</p:attrName>
                                        </p:attrNameLst>
                                      </p:cBhvr>
                                      <p:tavLst>
                                        <p:tav tm="0">
                                          <p:val>
                                            <p:strVal val="#ppt_x"/>
                                          </p:val>
                                        </p:tav>
                                        <p:tav tm="100000">
                                          <p:val>
                                            <p:strVal val="#ppt_x"/>
                                          </p:val>
                                        </p:tav>
                                      </p:tavLst>
                                    </p:anim>
                                    <p:anim calcmode="lin" valueType="num">
                                      <p:cBhvr additive="base">
                                        <p:cTn id="86" dur="3000" fill="hold"/>
                                        <p:tgtEl>
                                          <p:spTgt spid="14"/>
                                        </p:tgtEl>
                                        <p:attrNameLst>
                                          <p:attrName>ppt_y</p:attrName>
                                        </p:attrNameLst>
                                      </p:cBhvr>
                                      <p:tavLst>
                                        <p:tav tm="0">
                                          <p:val>
                                            <p:strVal val="1+#ppt_h/2"/>
                                          </p:val>
                                        </p:tav>
                                        <p:tav tm="100000">
                                          <p:val>
                                            <p:strVal val="#ppt_y"/>
                                          </p:val>
                                        </p:tav>
                                      </p:tavLst>
                                    </p:anim>
                                  </p:childTnLst>
                                </p:cTn>
                              </p:par>
                              <p:par>
                                <p:cTn id="87" presetID="2" presetClass="entr" presetSubtype="4" fill="hold" grpId="1" nodeType="withEffect">
                                  <p:stCondLst>
                                    <p:cond delay="0"/>
                                  </p:stCondLst>
                                  <p:childTnLst>
                                    <p:set>
                                      <p:cBhvr>
                                        <p:cTn id="88" dur="1" fill="hold">
                                          <p:stCondLst>
                                            <p:cond delay="0"/>
                                          </p:stCondLst>
                                        </p:cTn>
                                        <p:tgtEl>
                                          <p:spTgt spid="15"/>
                                        </p:tgtEl>
                                        <p:attrNameLst>
                                          <p:attrName>style.visibility</p:attrName>
                                        </p:attrNameLst>
                                      </p:cBhvr>
                                      <p:to>
                                        <p:strVal val="visible"/>
                                      </p:to>
                                    </p:set>
                                    <p:anim calcmode="lin" valueType="num">
                                      <p:cBhvr additive="base">
                                        <p:cTn id="89" dur="3000" fill="hold"/>
                                        <p:tgtEl>
                                          <p:spTgt spid="15"/>
                                        </p:tgtEl>
                                        <p:attrNameLst>
                                          <p:attrName>ppt_x</p:attrName>
                                        </p:attrNameLst>
                                      </p:cBhvr>
                                      <p:tavLst>
                                        <p:tav tm="0">
                                          <p:val>
                                            <p:strVal val="#ppt_x"/>
                                          </p:val>
                                        </p:tav>
                                        <p:tav tm="100000">
                                          <p:val>
                                            <p:strVal val="#ppt_x"/>
                                          </p:val>
                                        </p:tav>
                                      </p:tavLst>
                                    </p:anim>
                                    <p:anim calcmode="lin" valueType="num">
                                      <p:cBhvr additive="base">
                                        <p:cTn id="90" dur="3000" fill="hold"/>
                                        <p:tgtEl>
                                          <p:spTgt spid="15"/>
                                        </p:tgtEl>
                                        <p:attrNameLst>
                                          <p:attrName>ppt_y</p:attrName>
                                        </p:attrNameLst>
                                      </p:cBhvr>
                                      <p:tavLst>
                                        <p:tav tm="0">
                                          <p:val>
                                            <p:strVal val="1+#ppt_h/2"/>
                                          </p:val>
                                        </p:tav>
                                        <p:tav tm="100000">
                                          <p:val>
                                            <p:strVal val="#ppt_y"/>
                                          </p:val>
                                        </p:tav>
                                      </p:tavLst>
                                    </p:anim>
                                  </p:childTnLst>
                                </p:cTn>
                              </p:par>
                              <p:par>
                                <p:cTn id="91" presetID="2" presetClass="entr" presetSubtype="4" fill="hold" grpId="1" nodeType="withEffect">
                                  <p:stCondLst>
                                    <p:cond delay="0"/>
                                  </p:stCondLst>
                                  <p:childTnLst>
                                    <p:set>
                                      <p:cBhvr>
                                        <p:cTn id="92" dur="1" fill="hold">
                                          <p:stCondLst>
                                            <p:cond delay="0"/>
                                          </p:stCondLst>
                                        </p:cTn>
                                        <p:tgtEl>
                                          <p:spTgt spid="16"/>
                                        </p:tgtEl>
                                        <p:attrNameLst>
                                          <p:attrName>style.visibility</p:attrName>
                                        </p:attrNameLst>
                                      </p:cBhvr>
                                      <p:to>
                                        <p:strVal val="visible"/>
                                      </p:to>
                                    </p:set>
                                    <p:anim calcmode="lin" valueType="num">
                                      <p:cBhvr additive="base">
                                        <p:cTn id="93" dur="3000" fill="hold"/>
                                        <p:tgtEl>
                                          <p:spTgt spid="16"/>
                                        </p:tgtEl>
                                        <p:attrNameLst>
                                          <p:attrName>ppt_x</p:attrName>
                                        </p:attrNameLst>
                                      </p:cBhvr>
                                      <p:tavLst>
                                        <p:tav tm="0">
                                          <p:val>
                                            <p:strVal val="#ppt_x"/>
                                          </p:val>
                                        </p:tav>
                                        <p:tav tm="100000">
                                          <p:val>
                                            <p:strVal val="#ppt_x"/>
                                          </p:val>
                                        </p:tav>
                                      </p:tavLst>
                                    </p:anim>
                                    <p:anim calcmode="lin" valueType="num">
                                      <p:cBhvr additive="base">
                                        <p:cTn id="94" dur="3000" fill="hold"/>
                                        <p:tgtEl>
                                          <p:spTgt spid="16"/>
                                        </p:tgtEl>
                                        <p:attrNameLst>
                                          <p:attrName>ppt_y</p:attrName>
                                        </p:attrNameLst>
                                      </p:cBhvr>
                                      <p:tavLst>
                                        <p:tav tm="0">
                                          <p:val>
                                            <p:strVal val="1+#ppt_h/2"/>
                                          </p:val>
                                        </p:tav>
                                        <p:tav tm="100000">
                                          <p:val>
                                            <p:strVal val="#ppt_y"/>
                                          </p:val>
                                        </p:tav>
                                      </p:tavLst>
                                    </p:anim>
                                  </p:childTnLst>
                                </p:cTn>
                              </p:par>
                              <p:par>
                                <p:cTn id="95" presetID="2" presetClass="entr" presetSubtype="4" fill="hold" grpId="1" nodeType="withEffect">
                                  <p:stCondLst>
                                    <p:cond delay="0"/>
                                  </p:stCondLst>
                                  <p:childTnLst>
                                    <p:set>
                                      <p:cBhvr>
                                        <p:cTn id="96" dur="1" fill="hold">
                                          <p:stCondLst>
                                            <p:cond delay="0"/>
                                          </p:stCondLst>
                                        </p:cTn>
                                        <p:tgtEl>
                                          <p:spTgt spid="17"/>
                                        </p:tgtEl>
                                        <p:attrNameLst>
                                          <p:attrName>style.visibility</p:attrName>
                                        </p:attrNameLst>
                                      </p:cBhvr>
                                      <p:to>
                                        <p:strVal val="visible"/>
                                      </p:to>
                                    </p:set>
                                    <p:anim calcmode="lin" valueType="num">
                                      <p:cBhvr additive="base">
                                        <p:cTn id="97" dur="3000" fill="hold"/>
                                        <p:tgtEl>
                                          <p:spTgt spid="17"/>
                                        </p:tgtEl>
                                        <p:attrNameLst>
                                          <p:attrName>ppt_x</p:attrName>
                                        </p:attrNameLst>
                                      </p:cBhvr>
                                      <p:tavLst>
                                        <p:tav tm="0">
                                          <p:val>
                                            <p:strVal val="#ppt_x"/>
                                          </p:val>
                                        </p:tav>
                                        <p:tav tm="100000">
                                          <p:val>
                                            <p:strVal val="#ppt_x"/>
                                          </p:val>
                                        </p:tav>
                                      </p:tavLst>
                                    </p:anim>
                                    <p:anim calcmode="lin" valueType="num">
                                      <p:cBhvr additive="base">
                                        <p:cTn id="98" dur="3000" fill="hold"/>
                                        <p:tgtEl>
                                          <p:spTgt spid="17"/>
                                        </p:tgtEl>
                                        <p:attrNameLst>
                                          <p:attrName>ppt_y</p:attrName>
                                        </p:attrNameLst>
                                      </p:cBhvr>
                                      <p:tavLst>
                                        <p:tav tm="0">
                                          <p:val>
                                            <p:strVal val="1+#ppt_h/2"/>
                                          </p:val>
                                        </p:tav>
                                        <p:tav tm="100000">
                                          <p:val>
                                            <p:strVal val="#ppt_y"/>
                                          </p:val>
                                        </p:tav>
                                      </p:tavLst>
                                    </p:anim>
                                  </p:childTnLst>
                                </p:cTn>
                              </p:par>
                              <p:par>
                                <p:cTn id="99" presetID="35" presetClass="entr" presetSubtype="0" fill="hold" grpId="2" nodeType="withEffect">
                                  <p:stCondLst>
                                    <p:cond delay="0"/>
                                  </p:stCondLst>
                                  <p:childTnLst>
                                    <p:set>
                                      <p:cBhvr>
                                        <p:cTn id="100" dur="1" fill="hold">
                                          <p:stCondLst>
                                            <p:cond delay="0"/>
                                          </p:stCondLst>
                                        </p:cTn>
                                        <p:tgtEl>
                                          <p:spTgt spid="5"/>
                                        </p:tgtEl>
                                        <p:attrNameLst>
                                          <p:attrName>style.visibility</p:attrName>
                                        </p:attrNameLst>
                                      </p:cBhvr>
                                      <p:to>
                                        <p:strVal val="visible"/>
                                      </p:to>
                                    </p:set>
                                    <p:animEffect transition="in" filter="fade">
                                      <p:cBhvr>
                                        <p:cTn id="101" dur="3000"/>
                                        <p:tgtEl>
                                          <p:spTgt spid="5"/>
                                        </p:tgtEl>
                                      </p:cBhvr>
                                    </p:animEffect>
                                    <p:anim calcmode="lin" valueType="num">
                                      <p:cBhvr>
                                        <p:cTn id="102" dur="3000" fill="hold"/>
                                        <p:tgtEl>
                                          <p:spTgt spid="5"/>
                                        </p:tgtEl>
                                        <p:attrNameLst>
                                          <p:attrName>style.rotation</p:attrName>
                                        </p:attrNameLst>
                                      </p:cBhvr>
                                      <p:tavLst>
                                        <p:tav tm="0">
                                          <p:val>
                                            <p:fltVal val="720"/>
                                          </p:val>
                                        </p:tav>
                                        <p:tav tm="100000">
                                          <p:val>
                                            <p:fltVal val="0"/>
                                          </p:val>
                                        </p:tav>
                                      </p:tavLst>
                                    </p:anim>
                                    <p:anim calcmode="lin" valueType="num">
                                      <p:cBhvr>
                                        <p:cTn id="103" dur="3000" fill="hold"/>
                                        <p:tgtEl>
                                          <p:spTgt spid="5"/>
                                        </p:tgtEl>
                                        <p:attrNameLst>
                                          <p:attrName>ppt_h</p:attrName>
                                        </p:attrNameLst>
                                      </p:cBhvr>
                                      <p:tavLst>
                                        <p:tav tm="0">
                                          <p:val>
                                            <p:fltVal val="0"/>
                                          </p:val>
                                        </p:tav>
                                        <p:tav tm="100000">
                                          <p:val>
                                            <p:strVal val="#ppt_h"/>
                                          </p:val>
                                        </p:tav>
                                      </p:tavLst>
                                    </p:anim>
                                    <p:anim calcmode="lin" valueType="num">
                                      <p:cBhvr>
                                        <p:cTn id="104" dur="3000" fill="hold"/>
                                        <p:tgtEl>
                                          <p:spTgt spid="5"/>
                                        </p:tgtEl>
                                        <p:attrNameLst>
                                          <p:attrName>ppt_w</p:attrName>
                                        </p:attrNameLst>
                                      </p:cBhvr>
                                      <p:tavLst>
                                        <p:tav tm="0">
                                          <p:val>
                                            <p:fltVal val="0"/>
                                          </p:val>
                                        </p:tav>
                                        <p:tav tm="100000">
                                          <p:val>
                                            <p:strVal val="#ppt_w"/>
                                          </p:val>
                                        </p:tav>
                                      </p:tavLst>
                                    </p:anim>
                                  </p:childTnLst>
                                </p:cTn>
                              </p:par>
                              <p:par>
                                <p:cTn id="105" presetID="35" presetClass="entr" presetSubtype="0" fill="hold" grpId="2" nodeType="withEffect">
                                  <p:stCondLst>
                                    <p:cond delay="0"/>
                                  </p:stCondLst>
                                  <p:childTnLst>
                                    <p:set>
                                      <p:cBhvr>
                                        <p:cTn id="106" dur="1" fill="hold">
                                          <p:stCondLst>
                                            <p:cond delay="0"/>
                                          </p:stCondLst>
                                        </p:cTn>
                                        <p:tgtEl>
                                          <p:spTgt spid="6"/>
                                        </p:tgtEl>
                                        <p:attrNameLst>
                                          <p:attrName>style.visibility</p:attrName>
                                        </p:attrNameLst>
                                      </p:cBhvr>
                                      <p:to>
                                        <p:strVal val="visible"/>
                                      </p:to>
                                    </p:set>
                                    <p:animEffect transition="in" filter="fade">
                                      <p:cBhvr>
                                        <p:cTn id="107" dur="3000"/>
                                        <p:tgtEl>
                                          <p:spTgt spid="6"/>
                                        </p:tgtEl>
                                      </p:cBhvr>
                                    </p:animEffect>
                                    <p:anim calcmode="lin" valueType="num">
                                      <p:cBhvr>
                                        <p:cTn id="108" dur="3000" fill="hold"/>
                                        <p:tgtEl>
                                          <p:spTgt spid="6"/>
                                        </p:tgtEl>
                                        <p:attrNameLst>
                                          <p:attrName>style.rotation</p:attrName>
                                        </p:attrNameLst>
                                      </p:cBhvr>
                                      <p:tavLst>
                                        <p:tav tm="0">
                                          <p:val>
                                            <p:fltVal val="720"/>
                                          </p:val>
                                        </p:tav>
                                        <p:tav tm="100000">
                                          <p:val>
                                            <p:fltVal val="0"/>
                                          </p:val>
                                        </p:tav>
                                      </p:tavLst>
                                    </p:anim>
                                    <p:anim calcmode="lin" valueType="num">
                                      <p:cBhvr>
                                        <p:cTn id="109" dur="3000" fill="hold"/>
                                        <p:tgtEl>
                                          <p:spTgt spid="6"/>
                                        </p:tgtEl>
                                        <p:attrNameLst>
                                          <p:attrName>ppt_h</p:attrName>
                                        </p:attrNameLst>
                                      </p:cBhvr>
                                      <p:tavLst>
                                        <p:tav tm="0">
                                          <p:val>
                                            <p:fltVal val="0"/>
                                          </p:val>
                                        </p:tav>
                                        <p:tav tm="100000">
                                          <p:val>
                                            <p:strVal val="#ppt_h"/>
                                          </p:val>
                                        </p:tav>
                                      </p:tavLst>
                                    </p:anim>
                                    <p:anim calcmode="lin" valueType="num">
                                      <p:cBhvr>
                                        <p:cTn id="110" dur="3000" fill="hold"/>
                                        <p:tgtEl>
                                          <p:spTgt spid="6"/>
                                        </p:tgtEl>
                                        <p:attrNameLst>
                                          <p:attrName>ppt_w</p:attrName>
                                        </p:attrNameLst>
                                      </p:cBhvr>
                                      <p:tavLst>
                                        <p:tav tm="0">
                                          <p:val>
                                            <p:fltVal val="0"/>
                                          </p:val>
                                        </p:tav>
                                        <p:tav tm="100000">
                                          <p:val>
                                            <p:strVal val="#ppt_w"/>
                                          </p:val>
                                        </p:tav>
                                      </p:tavLst>
                                    </p:anim>
                                  </p:childTnLst>
                                </p:cTn>
                              </p:par>
                              <p:par>
                                <p:cTn id="111" presetID="35" presetClass="entr" presetSubtype="0" fill="hold" grpId="2" nodeType="withEffect">
                                  <p:stCondLst>
                                    <p:cond delay="0"/>
                                  </p:stCondLst>
                                  <p:childTnLst>
                                    <p:set>
                                      <p:cBhvr>
                                        <p:cTn id="112" dur="1" fill="hold">
                                          <p:stCondLst>
                                            <p:cond delay="0"/>
                                          </p:stCondLst>
                                        </p:cTn>
                                        <p:tgtEl>
                                          <p:spTgt spid="7"/>
                                        </p:tgtEl>
                                        <p:attrNameLst>
                                          <p:attrName>style.visibility</p:attrName>
                                        </p:attrNameLst>
                                      </p:cBhvr>
                                      <p:to>
                                        <p:strVal val="visible"/>
                                      </p:to>
                                    </p:set>
                                    <p:animEffect transition="in" filter="fade">
                                      <p:cBhvr>
                                        <p:cTn id="113" dur="3000"/>
                                        <p:tgtEl>
                                          <p:spTgt spid="7"/>
                                        </p:tgtEl>
                                      </p:cBhvr>
                                    </p:animEffect>
                                    <p:anim calcmode="lin" valueType="num">
                                      <p:cBhvr>
                                        <p:cTn id="114" dur="3000" fill="hold"/>
                                        <p:tgtEl>
                                          <p:spTgt spid="7"/>
                                        </p:tgtEl>
                                        <p:attrNameLst>
                                          <p:attrName>style.rotation</p:attrName>
                                        </p:attrNameLst>
                                      </p:cBhvr>
                                      <p:tavLst>
                                        <p:tav tm="0">
                                          <p:val>
                                            <p:fltVal val="720"/>
                                          </p:val>
                                        </p:tav>
                                        <p:tav tm="100000">
                                          <p:val>
                                            <p:fltVal val="0"/>
                                          </p:val>
                                        </p:tav>
                                      </p:tavLst>
                                    </p:anim>
                                    <p:anim calcmode="lin" valueType="num">
                                      <p:cBhvr>
                                        <p:cTn id="115" dur="3000" fill="hold"/>
                                        <p:tgtEl>
                                          <p:spTgt spid="7"/>
                                        </p:tgtEl>
                                        <p:attrNameLst>
                                          <p:attrName>ppt_h</p:attrName>
                                        </p:attrNameLst>
                                      </p:cBhvr>
                                      <p:tavLst>
                                        <p:tav tm="0">
                                          <p:val>
                                            <p:fltVal val="0"/>
                                          </p:val>
                                        </p:tav>
                                        <p:tav tm="100000">
                                          <p:val>
                                            <p:strVal val="#ppt_h"/>
                                          </p:val>
                                        </p:tav>
                                      </p:tavLst>
                                    </p:anim>
                                    <p:anim calcmode="lin" valueType="num">
                                      <p:cBhvr>
                                        <p:cTn id="116" dur="3000" fill="hold"/>
                                        <p:tgtEl>
                                          <p:spTgt spid="7"/>
                                        </p:tgtEl>
                                        <p:attrNameLst>
                                          <p:attrName>ppt_w</p:attrName>
                                        </p:attrNameLst>
                                      </p:cBhvr>
                                      <p:tavLst>
                                        <p:tav tm="0">
                                          <p:val>
                                            <p:fltVal val="0"/>
                                          </p:val>
                                        </p:tav>
                                        <p:tav tm="100000">
                                          <p:val>
                                            <p:strVal val="#ppt_w"/>
                                          </p:val>
                                        </p:tav>
                                      </p:tavLst>
                                    </p:anim>
                                  </p:childTnLst>
                                </p:cTn>
                              </p:par>
                              <p:par>
                                <p:cTn id="117" presetID="35" presetClass="entr" presetSubtype="0" fill="hold" grpId="2" nodeType="withEffect">
                                  <p:stCondLst>
                                    <p:cond delay="0"/>
                                  </p:stCondLst>
                                  <p:childTnLst>
                                    <p:set>
                                      <p:cBhvr>
                                        <p:cTn id="118" dur="1" fill="hold">
                                          <p:stCondLst>
                                            <p:cond delay="0"/>
                                          </p:stCondLst>
                                        </p:cTn>
                                        <p:tgtEl>
                                          <p:spTgt spid="8"/>
                                        </p:tgtEl>
                                        <p:attrNameLst>
                                          <p:attrName>style.visibility</p:attrName>
                                        </p:attrNameLst>
                                      </p:cBhvr>
                                      <p:to>
                                        <p:strVal val="visible"/>
                                      </p:to>
                                    </p:set>
                                    <p:animEffect transition="in" filter="fade">
                                      <p:cBhvr>
                                        <p:cTn id="119" dur="3000"/>
                                        <p:tgtEl>
                                          <p:spTgt spid="8"/>
                                        </p:tgtEl>
                                      </p:cBhvr>
                                    </p:animEffect>
                                    <p:anim calcmode="lin" valueType="num">
                                      <p:cBhvr>
                                        <p:cTn id="120" dur="3000" fill="hold"/>
                                        <p:tgtEl>
                                          <p:spTgt spid="8"/>
                                        </p:tgtEl>
                                        <p:attrNameLst>
                                          <p:attrName>style.rotation</p:attrName>
                                        </p:attrNameLst>
                                      </p:cBhvr>
                                      <p:tavLst>
                                        <p:tav tm="0">
                                          <p:val>
                                            <p:fltVal val="720"/>
                                          </p:val>
                                        </p:tav>
                                        <p:tav tm="100000">
                                          <p:val>
                                            <p:fltVal val="0"/>
                                          </p:val>
                                        </p:tav>
                                      </p:tavLst>
                                    </p:anim>
                                    <p:anim calcmode="lin" valueType="num">
                                      <p:cBhvr>
                                        <p:cTn id="121" dur="3000" fill="hold"/>
                                        <p:tgtEl>
                                          <p:spTgt spid="8"/>
                                        </p:tgtEl>
                                        <p:attrNameLst>
                                          <p:attrName>ppt_h</p:attrName>
                                        </p:attrNameLst>
                                      </p:cBhvr>
                                      <p:tavLst>
                                        <p:tav tm="0">
                                          <p:val>
                                            <p:fltVal val="0"/>
                                          </p:val>
                                        </p:tav>
                                        <p:tav tm="100000">
                                          <p:val>
                                            <p:strVal val="#ppt_h"/>
                                          </p:val>
                                        </p:tav>
                                      </p:tavLst>
                                    </p:anim>
                                    <p:anim calcmode="lin" valueType="num">
                                      <p:cBhvr>
                                        <p:cTn id="122" dur="3000" fill="hold"/>
                                        <p:tgtEl>
                                          <p:spTgt spid="8"/>
                                        </p:tgtEl>
                                        <p:attrNameLst>
                                          <p:attrName>ppt_w</p:attrName>
                                        </p:attrNameLst>
                                      </p:cBhvr>
                                      <p:tavLst>
                                        <p:tav tm="0">
                                          <p:val>
                                            <p:fltVal val="0"/>
                                          </p:val>
                                        </p:tav>
                                        <p:tav tm="100000">
                                          <p:val>
                                            <p:strVal val="#ppt_w"/>
                                          </p:val>
                                        </p:tav>
                                      </p:tavLst>
                                    </p:anim>
                                  </p:childTnLst>
                                </p:cTn>
                              </p:par>
                              <p:par>
                                <p:cTn id="123" presetID="35" presetClass="entr" presetSubtype="0" fill="hold" grpId="2" nodeType="withEffect">
                                  <p:stCondLst>
                                    <p:cond delay="0"/>
                                  </p:stCondLst>
                                  <p:childTnLst>
                                    <p:set>
                                      <p:cBhvr>
                                        <p:cTn id="124" dur="1" fill="hold">
                                          <p:stCondLst>
                                            <p:cond delay="0"/>
                                          </p:stCondLst>
                                        </p:cTn>
                                        <p:tgtEl>
                                          <p:spTgt spid="9"/>
                                        </p:tgtEl>
                                        <p:attrNameLst>
                                          <p:attrName>style.visibility</p:attrName>
                                        </p:attrNameLst>
                                      </p:cBhvr>
                                      <p:to>
                                        <p:strVal val="visible"/>
                                      </p:to>
                                    </p:set>
                                    <p:animEffect transition="in" filter="fade">
                                      <p:cBhvr>
                                        <p:cTn id="125" dur="3000"/>
                                        <p:tgtEl>
                                          <p:spTgt spid="9"/>
                                        </p:tgtEl>
                                      </p:cBhvr>
                                    </p:animEffect>
                                    <p:anim calcmode="lin" valueType="num">
                                      <p:cBhvr>
                                        <p:cTn id="126" dur="3000" fill="hold"/>
                                        <p:tgtEl>
                                          <p:spTgt spid="9"/>
                                        </p:tgtEl>
                                        <p:attrNameLst>
                                          <p:attrName>style.rotation</p:attrName>
                                        </p:attrNameLst>
                                      </p:cBhvr>
                                      <p:tavLst>
                                        <p:tav tm="0">
                                          <p:val>
                                            <p:fltVal val="720"/>
                                          </p:val>
                                        </p:tav>
                                        <p:tav tm="100000">
                                          <p:val>
                                            <p:fltVal val="0"/>
                                          </p:val>
                                        </p:tav>
                                      </p:tavLst>
                                    </p:anim>
                                    <p:anim calcmode="lin" valueType="num">
                                      <p:cBhvr>
                                        <p:cTn id="127" dur="3000" fill="hold"/>
                                        <p:tgtEl>
                                          <p:spTgt spid="9"/>
                                        </p:tgtEl>
                                        <p:attrNameLst>
                                          <p:attrName>ppt_h</p:attrName>
                                        </p:attrNameLst>
                                      </p:cBhvr>
                                      <p:tavLst>
                                        <p:tav tm="0">
                                          <p:val>
                                            <p:fltVal val="0"/>
                                          </p:val>
                                        </p:tav>
                                        <p:tav tm="100000">
                                          <p:val>
                                            <p:strVal val="#ppt_h"/>
                                          </p:val>
                                        </p:tav>
                                      </p:tavLst>
                                    </p:anim>
                                    <p:anim calcmode="lin" valueType="num">
                                      <p:cBhvr>
                                        <p:cTn id="128" dur="3000" fill="hold"/>
                                        <p:tgtEl>
                                          <p:spTgt spid="9"/>
                                        </p:tgtEl>
                                        <p:attrNameLst>
                                          <p:attrName>ppt_w</p:attrName>
                                        </p:attrNameLst>
                                      </p:cBhvr>
                                      <p:tavLst>
                                        <p:tav tm="0">
                                          <p:val>
                                            <p:fltVal val="0"/>
                                          </p:val>
                                        </p:tav>
                                        <p:tav tm="100000">
                                          <p:val>
                                            <p:strVal val="#ppt_w"/>
                                          </p:val>
                                        </p:tav>
                                      </p:tavLst>
                                    </p:anim>
                                  </p:childTnLst>
                                </p:cTn>
                              </p:par>
                              <p:par>
                                <p:cTn id="129" presetID="35" presetClass="entr" presetSubtype="0" fill="hold" grpId="2" nodeType="withEffect">
                                  <p:stCondLst>
                                    <p:cond delay="0"/>
                                  </p:stCondLst>
                                  <p:childTnLst>
                                    <p:set>
                                      <p:cBhvr>
                                        <p:cTn id="130" dur="1" fill="hold">
                                          <p:stCondLst>
                                            <p:cond delay="0"/>
                                          </p:stCondLst>
                                        </p:cTn>
                                        <p:tgtEl>
                                          <p:spTgt spid="10"/>
                                        </p:tgtEl>
                                        <p:attrNameLst>
                                          <p:attrName>style.visibility</p:attrName>
                                        </p:attrNameLst>
                                      </p:cBhvr>
                                      <p:to>
                                        <p:strVal val="visible"/>
                                      </p:to>
                                    </p:set>
                                    <p:animEffect transition="in" filter="fade">
                                      <p:cBhvr>
                                        <p:cTn id="131" dur="3000"/>
                                        <p:tgtEl>
                                          <p:spTgt spid="10"/>
                                        </p:tgtEl>
                                      </p:cBhvr>
                                    </p:animEffect>
                                    <p:anim calcmode="lin" valueType="num">
                                      <p:cBhvr>
                                        <p:cTn id="132" dur="3000" fill="hold"/>
                                        <p:tgtEl>
                                          <p:spTgt spid="10"/>
                                        </p:tgtEl>
                                        <p:attrNameLst>
                                          <p:attrName>style.rotation</p:attrName>
                                        </p:attrNameLst>
                                      </p:cBhvr>
                                      <p:tavLst>
                                        <p:tav tm="0">
                                          <p:val>
                                            <p:fltVal val="720"/>
                                          </p:val>
                                        </p:tav>
                                        <p:tav tm="100000">
                                          <p:val>
                                            <p:fltVal val="0"/>
                                          </p:val>
                                        </p:tav>
                                      </p:tavLst>
                                    </p:anim>
                                    <p:anim calcmode="lin" valueType="num">
                                      <p:cBhvr>
                                        <p:cTn id="133" dur="3000" fill="hold"/>
                                        <p:tgtEl>
                                          <p:spTgt spid="10"/>
                                        </p:tgtEl>
                                        <p:attrNameLst>
                                          <p:attrName>ppt_h</p:attrName>
                                        </p:attrNameLst>
                                      </p:cBhvr>
                                      <p:tavLst>
                                        <p:tav tm="0">
                                          <p:val>
                                            <p:fltVal val="0"/>
                                          </p:val>
                                        </p:tav>
                                        <p:tav tm="100000">
                                          <p:val>
                                            <p:strVal val="#ppt_h"/>
                                          </p:val>
                                        </p:tav>
                                      </p:tavLst>
                                    </p:anim>
                                    <p:anim calcmode="lin" valueType="num">
                                      <p:cBhvr>
                                        <p:cTn id="134" dur="3000" fill="hold"/>
                                        <p:tgtEl>
                                          <p:spTgt spid="10"/>
                                        </p:tgtEl>
                                        <p:attrNameLst>
                                          <p:attrName>ppt_w</p:attrName>
                                        </p:attrNameLst>
                                      </p:cBhvr>
                                      <p:tavLst>
                                        <p:tav tm="0">
                                          <p:val>
                                            <p:fltVal val="0"/>
                                          </p:val>
                                        </p:tav>
                                        <p:tav tm="100000">
                                          <p:val>
                                            <p:strVal val="#ppt_w"/>
                                          </p:val>
                                        </p:tav>
                                      </p:tavLst>
                                    </p:anim>
                                  </p:childTnLst>
                                </p:cTn>
                              </p:par>
                              <p:par>
                                <p:cTn id="135" presetID="35" presetClass="entr" presetSubtype="0" fill="hold" grpId="2" nodeType="withEffect">
                                  <p:stCondLst>
                                    <p:cond delay="0"/>
                                  </p:stCondLst>
                                  <p:childTnLst>
                                    <p:set>
                                      <p:cBhvr>
                                        <p:cTn id="136" dur="1" fill="hold">
                                          <p:stCondLst>
                                            <p:cond delay="0"/>
                                          </p:stCondLst>
                                        </p:cTn>
                                        <p:tgtEl>
                                          <p:spTgt spid="11"/>
                                        </p:tgtEl>
                                        <p:attrNameLst>
                                          <p:attrName>style.visibility</p:attrName>
                                        </p:attrNameLst>
                                      </p:cBhvr>
                                      <p:to>
                                        <p:strVal val="visible"/>
                                      </p:to>
                                    </p:set>
                                    <p:animEffect transition="in" filter="fade">
                                      <p:cBhvr>
                                        <p:cTn id="137" dur="3000"/>
                                        <p:tgtEl>
                                          <p:spTgt spid="11"/>
                                        </p:tgtEl>
                                      </p:cBhvr>
                                    </p:animEffect>
                                    <p:anim calcmode="lin" valueType="num">
                                      <p:cBhvr>
                                        <p:cTn id="138" dur="3000" fill="hold"/>
                                        <p:tgtEl>
                                          <p:spTgt spid="11"/>
                                        </p:tgtEl>
                                        <p:attrNameLst>
                                          <p:attrName>style.rotation</p:attrName>
                                        </p:attrNameLst>
                                      </p:cBhvr>
                                      <p:tavLst>
                                        <p:tav tm="0">
                                          <p:val>
                                            <p:fltVal val="720"/>
                                          </p:val>
                                        </p:tav>
                                        <p:tav tm="100000">
                                          <p:val>
                                            <p:fltVal val="0"/>
                                          </p:val>
                                        </p:tav>
                                      </p:tavLst>
                                    </p:anim>
                                    <p:anim calcmode="lin" valueType="num">
                                      <p:cBhvr>
                                        <p:cTn id="139" dur="3000" fill="hold"/>
                                        <p:tgtEl>
                                          <p:spTgt spid="11"/>
                                        </p:tgtEl>
                                        <p:attrNameLst>
                                          <p:attrName>ppt_h</p:attrName>
                                        </p:attrNameLst>
                                      </p:cBhvr>
                                      <p:tavLst>
                                        <p:tav tm="0">
                                          <p:val>
                                            <p:fltVal val="0"/>
                                          </p:val>
                                        </p:tav>
                                        <p:tav tm="100000">
                                          <p:val>
                                            <p:strVal val="#ppt_h"/>
                                          </p:val>
                                        </p:tav>
                                      </p:tavLst>
                                    </p:anim>
                                    <p:anim calcmode="lin" valueType="num">
                                      <p:cBhvr>
                                        <p:cTn id="140" dur="3000" fill="hold"/>
                                        <p:tgtEl>
                                          <p:spTgt spid="11"/>
                                        </p:tgtEl>
                                        <p:attrNameLst>
                                          <p:attrName>ppt_w</p:attrName>
                                        </p:attrNameLst>
                                      </p:cBhvr>
                                      <p:tavLst>
                                        <p:tav tm="0">
                                          <p:val>
                                            <p:fltVal val="0"/>
                                          </p:val>
                                        </p:tav>
                                        <p:tav tm="100000">
                                          <p:val>
                                            <p:strVal val="#ppt_w"/>
                                          </p:val>
                                        </p:tav>
                                      </p:tavLst>
                                    </p:anim>
                                  </p:childTnLst>
                                </p:cTn>
                              </p:par>
                              <p:par>
                                <p:cTn id="141" presetID="35" presetClass="entr" presetSubtype="0" fill="hold" grpId="2" nodeType="withEffect">
                                  <p:stCondLst>
                                    <p:cond delay="0"/>
                                  </p:stCondLst>
                                  <p:childTnLst>
                                    <p:set>
                                      <p:cBhvr>
                                        <p:cTn id="142" dur="1" fill="hold">
                                          <p:stCondLst>
                                            <p:cond delay="0"/>
                                          </p:stCondLst>
                                        </p:cTn>
                                        <p:tgtEl>
                                          <p:spTgt spid="12"/>
                                        </p:tgtEl>
                                        <p:attrNameLst>
                                          <p:attrName>style.visibility</p:attrName>
                                        </p:attrNameLst>
                                      </p:cBhvr>
                                      <p:to>
                                        <p:strVal val="visible"/>
                                      </p:to>
                                    </p:set>
                                    <p:animEffect transition="in" filter="fade">
                                      <p:cBhvr>
                                        <p:cTn id="143" dur="3000"/>
                                        <p:tgtEl>
                                          <p:spTgt spid="12"/>
                                        </p:tgtEl>
                                      </p:cBhvr>
                                    </p:animEffect>
                                    <p:anim calcmode="lin" valueType="num">
                                      <p:cBhvr>
                                        <p:cTn id="144" dur="3000" fill="hold"/>
                                        <p:tgtEl>
                                          <p:spTgt spid="12"/>
                                        </p:tgtEl>
                                        <p:attrNameLst>
                                          <p:attrName>style.rotation</p:attrName>
                                        </p:attrNameLst>
                                      </p:cBhvr>
                                      <p:tavLst>
                                        <p:tav tm="0">
                                          <p:val>
                                            <p:fltVal val="720"/>
                                          </p:val>
                                        </p:tav>
                                        <p:tav tm="100000">
                                          <p:val>
                                            <p:fltVal val="0"/>
                                          </p:val>
                                        </p:tav>
                                      </p:tavLst>
                                    </p:anim>
                                    <p:anim calcmode="lin" valueType="num">
                                      <p:cBhvr>
                                        <p:cTn id="145" dur="3000" fill="hold"/>
                                        <p:tgtEl>
                                          <p:spTgt spid="12"/>
                                        </p:tgtEl>
                                        <p:attrNameLst>
                                          <p:attrName>ppt_h</p:attrName>
                                        </p:attrNameLst>
                                      </p:cBhvr>
                                      <p:tavLst>
                                        <p:tav tm="0">
                                          <p:val>
                                            <p:fltVal val="0"/>
                                          </p:val>
                                        </p:tav>
                                        <p:tav tm="100000">
                                          <p:val>
                                            <p:strVal val="#ppt_h"/>
                                          </p:val>
                                        </p:tav>
                                      </p:tavLst>
                                    </p:anim>
                                    <p:anim calcmode="lin" valueType="num">
                                      <p:cBhvr>
                                        <p:cTn id="146" dur="3000" fill="hold"/>
                                        <p:tgtEl>
                                          <p:spTgt spid="12"/>
                                        </p:tgtEl>
                                        <p:attrNameLst>
                                          <p:attrName>ppt_w</p:attrName>
                                        </p:attrNameLst>
                                      </p:cBhvr>
                                      <p:tavLst>
                                        <p:tav tm="0">
                                          <p:val>
                                            <p:fltVal val="0"/>
                                          </p:val>
                                        </p:tav>
                                        <p:tav tm="100000">
                                          <p:val>
                                            <p:strVal val="#ppt_w"/>
                                          </p:val>
                                        </p:tav>
                                      </p:tavLst>
                                    </p:anim>
                                  </p:childTnLst>
                                </p:cTn>
                              </p:par>
                              <p:par>
                                <p:cTn id="147" presetID="35" presetClass="entr" presetSubtype="0" fill="hold" grpId="2" nodeType="withEffect">
                                  <p:stCondLst>
                                    <p:cond delay="0"/>
                                  </p:stCondLst>
                                  <p:childTnLst>
                                    <p:set>
                                      <p:cBhvr>
                                        <p:cTn id="148" dur="1" fill="hold">
                                          <p:stCondLst>
                                            <p:cond delay="0"/>
                                          </p:stCondLst>
                                        </p:cTn>
                                        <p:tgtEl>
                                          <p:spTgt spid="13"/>
                                        </p:tgtEl>
                                        <p:attrNameLst>
                                          <p:attrName>style.visibility</p:attrName>
                                        </p:attrNameLst>
                                      </p:cBhvr>
                                      <p:to>
                                        <p:strVal val="visible"/>
                                      </p:to>
                                    </p:set>
                                    <p:animEffect transition="in" filter="fade">
                                      <p:cBhvr>
                                        <p:cTn id="149" dur="3000"/>
                                        <p:tgtEl>
                                          <p:spTgt spid="13"/>
                                        </p:tgtEl>
                                      </p:cBhvr>
                                    </p:animEffect>
                                    <p:anim calcmode="lin" valueType="num">
                                      <p:cBhvr>
                                        <p:cTn id="150" dur="3000" fill="hold"/>
                                        <p:tgtEl>
                                          <p:spTgt spid="13"/>
                                        </p:tgtEl>
                                        <p:attrNameLst>
                                          <p:attrName>style.rotation</p:attrName>
                                        </p:attrNameLst>
                                      </p:cBhvr>
                                      <p:tavLst>
                                        <p:tav tm="0">
                                          <p:val>
                                            <p:fltVal val="720"/>
                                          </p:val>
                                        </p:tav>
                                        <p:tav tm="100000">
                                          <p:val>
                                            <p:fltVal val="0"/>
                                          </p:val>
                                        </p:tav>
                                      </p:tavLst>
                                    </p:anim>
                                    <p:anim calcmode="lin" valueType="num">
                                      <p:cBhvr>
                                        <p:cTn id="151" dur="3000" fill="hold"/>
                                        <p:tgtEl>
                                          <p:spTgt spid="13"/>
                                        </p:tgtEl>
                                        <p:attrNameLst>
                                          <p:attrName>ppt_h</p:attrName>
                                        </p:attrNameLst>
                                      </p:cBhvr>
                                      <p:tavLst>
                                        <p:tav tm="0">
                                          <p:val>
                                            <p:fltVal val="0"/>
                                          </p:val>
                                        </p:tav>
                                        <p:tav tm="100000">
                                          <p:val>
                                            <p:strVal val="#ppt_h"/>
                                          </p:val>
                                        </p:tav>
                                      </p:tavLst>
                                    </p:anim>
                                    <p:anim calcmode="lin" valueType="num">
                                      <p:cBhvr>
                                        <p:cTn id="152" dur="3000" fill="hold"/>
                                        <p:tgtEl>
                                          <p:spTgt spid="13"/>
                                        </p:tgtEl>
                                        <p:attrNameLst>
                                          <p:attrName>ppt_w</p:attrName>
                                        </p:attrNameLst>
                                      </p:cBhvr>
                                      <p:tavLst>
                                        <p:tav tm="0">
                                          <p:val>
                                            <p:fltVal val="0"/>
                                          </p:val>
                                        </p:tav>
                                        <p:tav tm="100000">
                                          <p:val>
                                            <p:strVal val="#ppt_w"/>
                                          </p:val>
                                        </p:tav>
                                      </p:tavLst>
                                    </p:anim>
                                  </p:childTnLst>
                                </p:cTn>
                              </p:par>
                              <p:par>
                                <p:cTn id="153" presetID="35" presetClass="entr" presetSubtype="0" fill="hold" grpId="2" nodeType="withEffect">
                                  <p:stCondLst>
                                    <p:cond delay="0"/>
                                  </p:stCondLst>
                                  <p:childTnLst>
                                    <p:set>
                                      <p:cBhvr>
                                        <p:cTn id="154" dur="1" fill="hold">
                                          <p:stCondLst>
                                            <p:cond delay="0"/>
                                          </p:stCondLst>
                                        </p:cTn>
                                        <p:tgtEl>
                                          <p:spTgt spid="14"/>
                                        </p:tgtEl>
                                        <p:attrNameLst>
                                          <p:attrName>style.visibility</p:attrName>
                                        </p:attrNameLst>
                                      </p:cBhvr>
                                      <p:to>
                                        <p:strVal val="visible"/>
                                      </p:to>
                                    </p:set>
                                    <p:animEffect transition="in" filter="fade">
                                      <p:cBhvr>
                                        <p:cTn id="155" dur="3000"/>
                                        <p:tgtEl>
                                          <p:spTgt spid="14"/>
                                        </p:tgtEl>
                                      </p:cBhvr>
                                    </p:animEffect>
                                    <p:anim calcmode="lin" valueType="num">
                                      <p:cBhvr>
                                        <p:cTn id="156" dur="3000" fill="hold"/>
                                        <p:tgtEl>
                                          <p:spTgt spid="14"/>
                                        </p:tgtEl>
                                        <p:attrNameLst>
                                          <p:attrName>style.rotation</p:attrName>
                                        </p:attrNameLst>
                                      </p:cBhvr>
                                      <p:tavLst>
                                        <p:tav tm="0">
                                          <p:val>
                                            <p:fltVal val="720"/>
                                          </p:val>
                                        </p:tav>
                                        <p:tav tm="100000">
                                          <p:val>
                                            <p:fltVal val="0"/>
                                          </p:val>
                                        </p:tav>
                                      </p:tavLst>
                                    </p:anim>
                                    <p:anim calcmode="lin" valueType="num">
                                      <p:cBhvr>
                                        <p:cTn id="157" dur="3000" fill="hold"/>
                                        <p:tgtEl>
                                          <p:spTgt spid="14"/>
                                        </p:tgtEl>
                                        <p:attrNameLst>
                                          <p:attrName>ppt_h</p:attrName>
                                        </p:attrNameLst>
                                      </p:cBhvr>
                                      <p:tavLst>
                                        <p:tav tm="0">
                                          <p:val>
                                            <p:fltVal val="0"/>
                                          </p:val>
                                        </p:tav>
                                        <p:tav tm="100000">
                                          <p:val>
                                            <p:strVal val="#ppt_h"/>
                                          </p:val>
                                        </p:tav>
                                      </p:tavLst>
                                    </p:anim>
                                    <p:anim calcmode="lin" valueType="num">
                                      <p:cBhvr>
                                        <p:cTn id="158" dur="3000" fill="hold"/>
                                        <p:tgtEl>
                                          <p:spTgt spid="14"/>
                                        </p:tgtEl>
                                        <p:attrNameLst>
                                          <p:attrName>ppt_w</p:attrName>
                                        </p:attrNameLst>
                                      </p:cBhvr>
                                      <p:tavLst>
                                        <p:tav tm="0">
                                          <p:val>
                                            <p:fltVal val="0"/>
                                          </p:val>
                                        </p:tav>
                                        <p:tav tm="100000">
                                          <p:val>
                                            <p:strVal val="#ppt_w"/>
                                          </p:val>
                                        </p:tav>
                                      </p:tavLst>
                                    </p:anim>
                                  </p:childTnLst>
                                </p:cTn>
                              </p:par>
                              <p:par>
                                <p:cTn id="159" presetID="35" presetClass="entr" presetSubtype="0" fill="hold" grpId="2" nodeType="withEffect">
                                  <p:stCondLst>
                                    <p:cond delay="0"/>
                                  </p:stCondLst>
                                  <p:childTnLst>
                                    <p:set>
                                      <p:cBhvr>
                                        <p:cTn id="160" dur="1" fill="hold">
                                          <p:stCondLst>
                                            <p:cond delay="0"/>
                                          </p:stCondLst>
                                        </p:cTn>
                                        <p:tgtEl>
                                          <p:spTgt spid="15"/>
                                        </p:tgtEl>
                                        <p:attrNameLst>
                                          <p:attrName>style.visibility</p:attrName>
                                        </p:attrNameLst>
                                      </p:cBhvr>
                                      <p:to>
                                        <p:strVal val="visible"/>
                                      </p:to>
                                    </p:set>
                                    <p:animEffect transition="in" filter="fade">
                                      <p:cBhvr>
                                        <p:cTn id="161" dur="3000"/>
                                        <p:tgtEl>
                                          <p:spTgt spid="15"/>
                                        </p:tgtEl>
                                      </p:cBhvr>
                                    </p:animEffect>
                                    <p:anim calcmode="lin" valueType="num">
                                      <p:cBhvr>
                                        <p:cTn id="162" dur="3000" fill="hold"/>
                                        <p:tgtEl>
                                          <p:spTgt spid="15"/>
                                        </p:tgtEl>
                                        <p:attrNameLst>
                                          <p:attrName>style.rotation</p:attrName>
                                        </p:attrNameLst>
                                      </p:cBhvr>
                                      <p:tavLst>
                                        <p:tav tm="0">
                                          <p:val>
                                            <p:fltVal val="720"/>
                                          </p:val>
                                        </p:tav>
                                        <p:tav tm="100000">
                                          <p:val>
                                            <p:fltVal val="0"/>
                                          </p:val>
                                        </p:tav>
                                      </p:tavLst>
                                    </p:anim>
                                    <p:anim calcmode="lin" valueType="num">
                                      <p:cBhvr>
                                        <p:cTn id="163" dur="3000" fill="hold"/>
                                        <p:tgtEl>
                                          <p:spTgt spid="15"/>
                                        </p:tgtEl>
                                        <p:attrNameLst>
                                          <p:attrName>ppt_h</p:attrName>
                                        </p:attrNameLst>
                                      </p:cBhvr>
                                      <p:tavLst>
                                        <p:tav tm="0">
                                          <p:val>
                                            <p:fltVal val="0"/>
                                          </p:val>
                                        </p:tav>
                                        <p:tav tm="100000">
                                          <p:val>
                                            <p:strVal val="#ppt_h"/>
                                          </p:val>
                                        </p:tav>
                                      </p:tavLst>
                                    </p:anim>
                                    <p:anim calcmode="lin" valueType="num">
                                      <p:cBhvr>
                                        <p:cTn id="164" dur="3000" fill="hold"/>
                                        <p:tgtEl>
                                          <p:spTgt spid="15"/>
                                        </p:tgtEl>
                                        <p:attrNameLst>
                                          <p:attrName>ppt_w</p:attrName>
                                        </p:attrNameLst>
                                      </p:cBhvr>
                                      <p:tavLst>
                                        <p:tav tm="0">
                                          <p:val>
                                            <p:fltVal val="0"/>
                                          </p:val>
                                        </p:tav>
                                        <p:tav tm="100000">
                                          <p:val>
                                            <p:strVal val="#ppt_w"/>
                                          </p:val>
                                        </p:tav>
                                      </p:tavLst>
                                    </p:anim>
                                  </p:childTnLst>
                                </p:cTn>
                              </p:par>
                              <p:par>
                                <p:cTn id="165" presetID="35" presetClass="entr" presetSubtype="0" fill="hold" grpId="2" nodeType="withEffect">
                                  <p:stCondLst>
                                    <p:cond delay="0"/>
                                  </p:stCondLst>
                                  <p:childTnLst>
                                    <p:set>
                                      <p:cBhvr>
                                        <p:cTn id="166" dur="1" fill="hold">
                                          <p:stCondLst>
                                            <p:cond delay="0"/>
                                          </p:stCondLst>
                                        </p:cTn>
                                        <p:tgtEl>
                                          <p:spTgt spid="16"/>
                                        </p:tgtEl>
                                        <p:attrNameLst>
                                          <p:attrName>style.visibility</p:attrName>
                                        </p:attrNameLst>
                                      </p:cBhvr>
                                      <p:to>
                                        <p:strVal val="visible"/>
                                      </p:to>
                                    </p:set>
                                    <p:animEffect transition="in" filter="fade">
                                      <p:cBhvr>
                                        <p:cTn id="167" dur="3000"/>
                                        <p:tgtEl>
                                          <p:spTgt spid="16"/>
                                        </p:tgtEl>
                                      </p:cBhvr>
                                    </p:animEffect>
                                    <p:anim calcmode="lin" valueType="num">
                                      <p:cBhvr>
                                        <p:cTn id="168" dur="3000" fill="hold"/>
                                        <p:tgtEl>
                                          <p:spTgt spid="16"/>
                                        </p:tgtEl>
                                        <p:attrNameLst>
                                          <p:attrName>style.rotation</p:attrName>
                                        </p:attrNameLst>
                                      </p:cBhvr>
                                      <p:tavLst>
                                        <p:tav tm="0">
                                          <p:val>
                                            <p:fltVal val="720"/>
                                          </p:val>
                                        </p:tav>
                                        <p:tav tm="100000">
                                          <p:val>
                                            <p:fltVal val="0"/>
                                          </p:val>
                                        </p:tav>
                                      </p:tavLst>
                                    </p:anim>
                                    <p:anim calcmode="lin" valueType="num">
                                      <p:cBhvr>
                                        <p:cTn id="169" dur="3000" fill="hold"/>
                                        <p:tgtEl>
                                          <p:spTgt spid="16"/>
                                        </p:tgtEl>
                                        <p:attrNameLst>
                                          <p:attrName>ppt_h</p:attrName>
                                        </p:attrNameLst>
                                      </p:cBhvr>
                                      <p:tavLst>
                                        <p:tav tm="0">
                                          <p:val>
                                            <p:fltVal val="0"/>
                                          </p:val>
                                        </p:tav>
                                        <p:tav tm="100000">
                                          <p:val>
                                            <p:strVal val="#ppt_h"/>
                                          </p:val>
                                        </p:tav>
                                      </p:tavLst>
                                    </p:anim>
                                    <p:anim calcmode="lin" valueType="num">
                                      <p:cBhvr>
                                        <p:cTn id="170" dur="3000" fill="hold"/>
                                        <p:tgtEl>
                                          <p:spTgt spid="16"/>
                                        </p:tgtEl>
                                        <p:attrNameLst>
                                          <p:attrName>ppt_w</p:attrName>
                                        </p:attrNameLst>
                                      </p:cBhvr>
                                      <p:tavLst>
                                        <p:tav tm="0">
                                          <p:val>
                                            <p:fltVal val="0"/>
                                          </p:val>
                                        </p:tav>
                                        <p:tav tm="100000">
                                          <p:val>
                                            <p:strVal val="#ppt_w"/>
                                          </p:val>
                                        </p:tav>
                                      </p:tavLst>
                                    </p:anim>
                                  </p:childTnLst>
                                </p:cTn>
                              </p:par>
                              <p:par>
                                <p:cTn id="171" presetID="35" presetClass="entr" presetSubtype="0" fill="hold" grpId="2" nodeType="withEffect">
                                  <p:stCondLst>
                                    <p:cond delay="0"/>
                                  </p:stCondLst>
                                  <p:childTnLst>
                                    <p:set>
                                      <p:cBhvr>
                                        <p:cTn id="172" dur="1" fill="hold">
                                          <p:stCondLst>
                                            <p:cond delay="0"/>
                                          </p:stCondLst>
                                        </p:cTn>
                                        <p:tgtEl>
                                          <p:spTgt spid="17"/>
                                        </p:tgtEl>
                                        <p:attrNameLst>
                                          <p:attrName>style.visibility</p:attrName>
                                        </p:attrNameLst>
                                      </p:cBhvr>
                                      <p:to>
                                        <p:strVal val="visible"/>
                                      </p:to>
                                    </p:set>
                                    <p:animEffect transition="in" filter="fade">
                                      <p:cBhvr>
                                        <p:cTn id="173" dur="3000"/>
                                        <p:tgtEl>
                                          <p:spTgt spid="17"/>
                                        </p:tgtEl>
                                      </p:cBhvr>
                                    </p:animEffect>
                                    <p:anim calcmode="lin" valueType="num">
                                      <p:cBhvr>
                                        <p:cTn id="174" dur="3000" fill="hold"/>
                                        <p:tgtEl>
                                          <p:spTgt spid="17"/>
                                        </p:tgtEl>
                                        <p:attrNameLst>
                                          <p:attrName>style.rotation</p:attrName>
                                        </p:attrNameLst>
                                      </p:cBhvr>
                                      <p:tavLst>
                                        <p:tav tm="0">
                                          <p:val>
                                            <p:fltVal val="720"/>
                                          </p:val>
                                        </p:tav>
                                        <p:tav tm="100000">
                                          <p:val>
                                            <p:fltVal val="0"/>
                                          </p:val>
                                        </p:tav>
                                      </p:tavLst>
                                    </p:anim>
                                    <p:anim calcmode="lin" valueType="num">
                                      <p:cBhvr>
                                        <p:cTn id="175" dur="3000" fill="hold"/>
                                        <p:tgtEl>
                                          <p:spTgt spid="17"/>
                                        </p:tgtEl>
                                        <p:attrNameLst>
                                          <p:attrName>ppt_h</p:attrName>
                                        </p:attrNameLst>
                                      </p:cBhvr>
                                      <p:tavLst>
                                        <p:tav tm="0">
                                          <p:val>
                                            <p:fltVal val="0"/>
                                          </p:val>
                                        </p:tav>
                                        <p:tav tm="100000">
                                          <p:val>
                                            <p:strVal val="#ppt_h"/>
                                          </p:val>
                                        </p:tav>
                                      </p:tavLst>
                                    </p:anim>
                                    <p:anim calcmode="lin" valueType="num">
                                      <p:cBhvr>
                                        <p:cTn id="176" dur="3000" fill="hold"/>
                                        <p:tgtEl>
                                          <p:spTgt spid="17"/>
                                        </p:tgtEl>
                                        <p:attrNameLst>
                                          <p:attrName>ppt_w</p:attrName>
                                        </p:attrNameLst>
                                      </p:cBhvr>
                                      <p:tavLst>
                                        <p:tav tm="0">
                                          <p:val>
                                            <p:fltVal val="0"/>
                                          </p:val>
                                        </p:tav>
                                        <p:tav tm="100000">
                                          <p:val>
                                            <p:strVal val="#ppt_w"/>
                                          </p:val>
                                        </p:tav>
                                      </p:tavLst>
                                    </p:anim>
                                  </p:childTnLst>
                                </p:cTn>
                              </p:par>
                              <p:par>
                                <p:cTn id="177" presetID="16" presetClass="entr" presetSubtype="26" fill="hold" grpId="0" nodeType="withEffect">
                                  <p:stCondLst>
                                    <p:cond delay="0"/>
                                  </p:stCondLst>
                                  <p:childTnLst>
                                    <p:set>
                                      <p:cBhvr>
                                        <p:cTn id="178" dur="1" fill="hold">
                                          <p:stCondLst>
                                            <p:cond delay="0"/>
                                          </p:stCondLst>
                                        </p:cTn>
                                        <p:tgtEl>
                                          <p:spTgt spid="18"/>
                                        </p:tgtEl>
                                        <p:attrNameLst>
                                          <p:attrName>style.visibility</p:attrName>
                                        </p:attrNameLst>
                                      </p:cBhvr>
                                      <p:to>
                                        <p:strVal val="visible"/>
                                      </p:to>
                                    </p:set>
                                    <p:animEffect transition="in" filter="barn(inHorizontal)">
                                      <p:cBhvr>
                                        <p:cTn id="179" dur="3000"/>
                                        <p:tgtEl>
                                          <p:spTgt spid="18"/>
                                        </p:tgtEl>
                                      </p:cBhvr>
                                    </p:animEffect>
                                  </p:childTnLst>
                                </p:cTn>
                              </p:par>
                              <p:par>
                                <p:cTn id="180" presetID="16" presetClass="entr" presetSubtype="26" fill="hold" grpId="0" nodeType="withEffect">
                                  <p:stCondLst>
                                    <p:cond delay="0"/>
                                  </p:stCondLst>
                                  <p:childTnLst>
                                    <p:set>
                                      <p:cBhvr>
                                        <p:cTn id="181" dur="1" fill="hold">
                                          <p:stCondLst>
                                            <p:cond delay="0"/>
                                          </p:stCondLst>
                                        </p:cTn>
                                        <p:tgtEl>
                                          <p:spTgt spid="19"/>
                                        </p:tgtEl>
                                        <p:attrNameLst>
                                          <p:attrName>style.visibility</p:attrName>
                                        </p:attrNameLst>
                                      </p:cBhvr>
                                      <p:to>
                                        <p:strVal val="visible"/>
                                      </p:to>
                                    </p:set>
                                    <p:animEffect transition="in" filter="barn(inHorizontal)">
                                      <p:cBhvr>
                                        <p:cTn id="182" dur="3000"/>
                                        <p:tgtEl>
                                          <p:spTgt spid="19"/>
                                        </p:tgtEl>
                                      </p:cBhvr>
                                    </p:animEffect>
                                  </p:childTnLst>
                                </p:cTn>
                              </p:par>
                              <p:par>
                                <p:cTn id="183" presetID="16" presetClass="entr" presetSubtype="26" fill="hold" grpId="0" nodeType="withEffect">
                                  <p:stCondLst>
                                    <p:cond delay="0"/>
                                  </p:stCondLst>
                                  <p:childTnLst>
                                    <p:set>
                                      <p:cBhvr>
                                        <p:cTn id="184" dur="1" fill="hold">
                                          <p:stCondLst>
                                            <p:cond delay="0"/>
                                          </p:stCondLst>
                                        </p:cTn>
                                        <p:tgtEl>
                                          <p:spTgt spid="20"/>
                                        </p:tgtEl>
                                        <p:attrNameLst>
                                          <p:attrName>style.visibility</p:attrName>
                                        </p:attrNameLst>
                                      </p:cBhvr>
                                      <p:to>
                                        <p:strVal val="visible"/>
                                      </p:to>
                                    </p:set>
                                    <p:animEffect transition="in" filter="barn(inHorizontal)">
                                      <p:cBhvr>
                                        <p:cTn id="185" dur="3000"/>
                                        <p:tgtEl>
                                          <p:spTgt spid="20"/>
                                        </p:tgtEl>
                                      </p:cBhvr>
                                    </p:animEffect>
                                  </p:childTnLst>
                                </p:cTn>
                              </p:par>
                              <p:par>
                                <p:cTn id="186" presetID="16" presetClass="entr" presetSubtype="26" fill="hold" grpId="0" nodeType="withEffect">
                                  <p:stCondLst>
                                    <p:cond delay="0"/>
                                  </p:stCondLst>
                                  <p:childTnLst>
                                    <p:set>
                                      <p:cBhvr>
                                        <p:cTn id="187" dur="1" fill="hold">
                                          <p:stCondLst>
                                            <p:cond delay="0"/>
                                          </p:stCondLst>
                                        </p:cTn>
                                        <p:tgtEl>
                                          <p:spTgt spid="21"/>
                                        </p:tgtEl>
                                        <p:attrNameLst>
                                          <p:attrName>style.visibility</p:attrName>
                                        </p:attrNameLst>
                                      </p:cBhvr>
                                      <p:to>
                                        <p:strVal val="visible"/>
                                      </p:to>
                                    </p:set>
                                    <p:animEffect transition="in" filter="barn(inHorizontal)">
                                      <p:cBhvr>
                                        <p:cTn id="188" dur="3000"/>
                                        <p:tgtEl>
                                          <p:spTgt spid="21"/>
                                        </p:tgtEl>
                                      </p:cBhvr>
                                    </p:animEffect>
                                  </p:childTnLst>
                                </p:cTn>
                              </p:par>
                              <p:par>
                                <p:cTn id="189" presetID="16" presetClass="entr" presetSubtype="26" fill="hold" grpId="0" nodeType="withEffect">
                                  <p:stCondLst>
                                    <p:cond delay="0"/>
                                  </p:stCondLst>
                                  <p:childTnLst>
                                    <p:set>
                                      <p:cBhvr>
                                        <p:cTn id="190" dur="1" fill="hold">
                                          <p:stCondLst>
                                            <p:cond delay="0"/>
                                          </p:stCondLst>
                                        </p:cTn>
                                        <p:tgtEl>
                                          <p:spTgt spid="22"/>
                                        </p:tgtEl>
                                        <p:attrNameLst>
                                          <p:attrName>style.visibility</p:attrName>
                                        </p:attrNameLst>
                                      </p:cBhvr>
                                      <p:to>
                                        <p:strVal val="visible"/>
                                      </p:to>
                                    </p:set>
                                    <p:animEffect transition="in" filter="barn(inHorizontal)">
                                      <p:cBhvr>
                                        <p:cTn id="191" dur="3000"/>
                                        <p:tgtEl>
                                          <p:spTgt spid="22"/>
                                        </p:tgtEl>
                                      </p:cBhvr>
                                    </p:animEffect>
                                  </p:childTnLst>
                                </p:cTn>
                              </p:par>
                              <p:par>
                                <p:cTn id="192" presetID="16" presetClass="entr" presetSubtype="26" fill="hold" grpId="0" nodeType="withEffect">
                                  <p:stCondLst>
                                    <p:cond delay="0"/>
                                  </p:stCondLst>
                                  <p:childTnLst>
                                    <p:set>
                                      <p:cBhvr>
                                        <p:cTn id="193" dur="1" fill="hold">
                                          <p:stCondLst>
                                            <p:cond delay="0"/>
                                          </p:stCondLst>
                                        </p:cTn>
                                        <p:tgtEl>
                                          <p:spTgt spid="23"/>
                                        </p:tgtEl>
                                        <p:attrNameLst>
                                          <p:attrName>style.visibility</p:attrName>
                                        </p:attrNameLst>
                                      </p:cBhvr>
                                      <p:to>
                                        <p:strVal val="visible"/>
                                      </p:to>
                                    </p:set>
                                    <p:animEffect transition="in" filter="barn(inHorizontal)">
                                      <p:cBhvr>
                                        <p:cTn id="194" dur="3000"/>
                                        <p:tgtEl>
                                          <p:spTgt spid="23"/>
                                        </p:tgtEl>
                                      </p:cBhvr>
                                    </p:animEffect>
                                  </p:childTnLst>
                                </p:cTn>
                              </p:par>
                              <p:par>
                                <p:cTn id="195" presetID="16" presetClass="entr" presetSubtype="26" fill="hold" grpId="0" nodeType="withEffect">
                                  <p:stCondLst>
                                    <p:cond delay="0"/>
                                  </p:stCondLst>
                                  <p:childTnLst>
                                    <p:set>
                                      <p:cBhvr>
                                        <p:cTn id="196" dur="1" fill="hold">
                                          <p:stCondLst>
                                            <p:cond delay="0"/>
                                          </p:stCondLst>
                                        </p:cTn>
                                        <p:tgtEl>
                                          <p:spTgt spid="24"/>
                                        </p:tgtEl>
                                        <p:attrNameLst>
                                          <p:attrName>style.visibility</p:attrName>
                                        </p:attrNameLst>
                                      </p:cBhvr>
                                      <p:to>
                                        <p:strVal val="visible"/>
                                      </p:to>
                                    </p:set>
                                    <p:animEffect transition="in" filter="barn(inHorizontal)">
                                      <p:cBhvr>
                                        <p:cTn id="197" dur="3000"/>
                                        <p:tgtEl>
                                          <p:spTgt spid="24"/>
                                        </p:tgtEl>
                                      </p:cBhvr>
                                    </p:animEffect>
                                  </p:childTnLst>
                                </p:cTn>
                              </p:par>
                              <p:par>
                                <p:cTn id="198" presetID="16" presetClass="entr" presetSubtype="26" fill="hold" grpId="0" nodeType="withEffect">
                                  <p:stCondLst>
                                    <p:cond delay="0"/>
                                  </p:stCondLst>
                                  <p:childTnLst>
                                    <p:set>
                                      <p:cBhvr>
                                        <p:cTn id="199" dur="1" fill="hold">
                                          <p:stCondLst>
                                            <p:cond delay="0"/>
                                          </p:stCondLst>
                                        </p:cTn>
                                        <p:tgtEl>
                                          <p:spTgt spid="25"/>
                                        </p:tgtEl>
                                        <p:attrNameLst>
                                          <p:attrName>style.visibility</p:attrName>
                                        </p:attrNameLst>
                                      </p:cBhvr>
                                      <p:to>
                                        <p:strVal val="visible"/>
                                      </p:to>
                                    </p:set>
                                    <p:animEffect transition="in" filter="barn(inHorizontal)">
                                      <p:cBhvr>
                                        <p:cTn id="200" dur="3000"/>
                                        <p:tgtEl>
                                          <p:spTgt spid="25"/>
                                        </p:tgtEl>
                                      </p:cBhvr>
                                    </p:animEffect>
                                  </p:childTnLst>
                                </p:cTn>
                              </p:par>
                              <p:par>
                                <p:cTn id="201" presetID="16" presetClass="entr" presetSubtype="26" fill="hold" grpId="0" nodeType="withEffect">
                                  <p:stCondLst>
                                    <p:cond delay="0"/>
                                  </p:stCondLst>
                                  <p:childTnLst>
                                    <p:set>
                                      <p:cBhvr>
                                        <p:cTn id="202" dur="1" fill="hold">
                                          <p:stCondLst>
                                            <p:cond delay="0"/>
                                          </p:stCondLst>
                                        </p:cTn>
                                        <p:tgtEl>
                                          <p:spTgt spid="26"/>
                                        </p:tgtEl>
                                        <p:attrNameLst>
                                          <p:attrName>style.visibility</p:attrName>
                                        </p:attrNameLst>
                                      </p:cBhvr>
                                      <p:to>
                                        <p:strVal val="visible"/>
                                      </p:to>
                                    </p:set>
                                    <p:animEffect transition="in" filter="barn(inHorizontal)">
                                      <p:cBhvr>
                                        <p:cTn id="203" dur="3000"/>
                                        <p:tgtEl>
                                          <p:spTgt spid="26"/>
                                        </p:tgtEl>
                                      </p:cBhvr>
                                    </p:animEffect>
                                  </p:childTnLst>
                                </p:cTn>
                              </p:par>
                              <p:par>
                                <p:cTn id="204" presetID="16" presetClass="entr" presetSubtype="26" fill="hold" grpId="0" nodeType="withEffect">
                                  <p:stCondLst>
                                    <p:cond delay="0"/>
                                  </p:stCondLst>
                                  <p:childTnLst>
                                    <p:set>
                                      <p:cBhvr>
                                        <p:cTn id="205" dur="1" fill="hold">
                                          <p:stCondLst>
                                            <p:cond delay="0"/>
                                          </p:stCondLst>
                                        </p:cTn>
                                        <p:tgtEl>
                                          <p:spTgt spid="27"/>
                                        </p:tgtEl>
                                        <p:attrNameLst>
                                          <p:attrName>style.visibility</p:attrName>
                                        </p:attrNameLst>
                                      </p:cBhvr>
                                      <p:to>
                                        <p:strVal val="visible"/>
                                      </p:to>
                                    </p:set>
                                    <p:animEffect transition="in" filter="barn(inHorizontal)">
                                      <p:cBhvr>
                                        <p:cTn id="206" dur="3000"/>
                                        <p:tgtEl>
                                          <p:spTgt spid="27"/>
                                        </p:tgtEl>
                                      </p:cBhvr>
                                    </p:animEffect>
                                  </p:childTnLst>
                                </p:cTn>
                              </p:par>
                              <p:par>
                                <p:cTn id="207" presetID="16" presetClass="entr" presetSubtype="26" fill="hold" grpId="0" nodeType="withEffect">
                                  <p:stCondLst>
                                    <p:cond delay="0"/>
                                  </p:stCondLst>
                                  <p:childTnLst>
                                    <p:set>
                                      <p:cBhvr>
                                        <p:cTn id="208" dur="1" fill="hold">
                                          <p:stCondLst>
                                            <p:cond delay="0"/>
                                          </p:stCondLst>
                                        </p:cTn>
                                        <p:tgtEl>
                                          <p:spTgt spid="28"/>
                                        </p:tgtEl>
                                        <p:attrNameLst>
                                          <p:attrName>style.visibility</p:attrName>
                                        </p:attrNameLst>
                                      </p:cBhvr>
                                      <p:to>
                                        <p:strVal val="visible"/>
                                      </p:to>
                                    </p:set>
                                    <p:animEffect transition="in" filter="barn(inHorizontal)">
                                      <p:cBhvr>
                                        <p:cTn id="209" dur="3000"/>
                                        <p:tgtEl>
                                          <p:spTgt spid="28"/>
                                        </p:tgtEl>
                                      </p:cBhvr>
                                    </p:animEffect>
                                  </p:childTnLst>
                                </p:cTn>
                              </p:par>
                              <p:par>
                                <p:cTn id="210" presetID="16" presetClass="entr" presetSubtype="26" fill="hold" grpId="0" nodeType="withEffect">
                                  <p:stCondLst>
                                    <p:cond delay="0"/>
                                  </p:stCondLst>
                                  <p:childTnLst>
                                    <p:set>
                                      <p:cBhvr>
                                        <p:cTn id="211" dur="1" fill="hold">
                                          <p:stCondLst>
                                            <p:cond delay="0"/>
                                          </p:stCondLst>
                                        </p:cTn>
                                        <p:tgtEl>
                                          <p:spTgt spid="29"/>
                                        </p:tgtEl>
                                        <p:attrNameLst>
                                          <p:attrName>style.visibility</p:attrName>
                                        </p:attrNameLst>
                                      </p:cBhvr>
                                      <p:to>
                                        <p:strVal val="visible"/>
                                      </p:to>
                                    </p:set>
                                    <p:animEffect transition="in" filter="barn(inHorizontal)">
                                      <p:cBhvr>
                                        <p:cTn id="212" dur="3000"/>
                                        <p:tgtEl>
                                          <p:spTgt spid="29"/>
                                        </p:tgtEl>
                                      </p:cBhvr>
                                    </p:animEffect>
                                  </p:childTnLst>
                                </p:cTn>
                              </p:par>
                              <p:par>
                                <p:cTn id="213" presetID="16" presetClass="entr" presetSubtype="26" fill="hold" grpId="0" nodeType="withEffect">
                                  <p:stCondLst>
                                    <p:cond delay="0"/>
                                  </p:stCondLst>
                                  <p:childTnLst>
                                    <p:set>
                                      <p:cBhvr>
                                        <p:cTn id="214" dur="1" fill="hold">
                                          <p:stCondLst>
                                            <p:cond delay="0"/>
                                          </p:stCondLst>
                                        </p:cTn>
                                        <p:tgtEl>
                                          <p:spTgt spid="30"/>
                                        </p:tgtEl>
                                        <p:attrNameLst>
                                          <p:attrName>style.visibility</p:attrName>
                                        </p:attrNameLst>
                                      </p:cBhvr>
                                      <p:to>
                                        <p:strVal val="visible"/>
                                      </p:to>
                                    </p:set>
                                    <p:animEffect transition="in" filter="barn(inHorizontal)">
                                      <p:cBhvr>
                                        <p:cTn id="215" dur="3000"/>
                                        <p:tgtEl>
                                          <p:spTgt spid="30"/>
                                        </p:tgtEl>
                                      </p:cBhvr>
                                    </p:animEffect>
                                  </p:childTnLst>
                                </p:cTn>
                              </p:par>
                              <p:par>
                                <p:cTn id="216" presetID="2" presetClass="entr" presetSubtype="4" fill="hold" grpId="1" nodeType="withEffect">
                                  <p:stCondLst>
                                    <p:cond delay="0"/>
                                  </p:stCondLst>
                                  <p:childTnLst>
                                    <p:set>
                                      <p:cBhvr>
                                        <p:cTn id="217" dur="1" fill="hold">
                                          <p:stCondLst>
                                            <p:cond delay="0"/>
                                          </p:stCondLst>
                                        </p:cTn>
                                        <p:tgtEl>
                                          <p:spTgt spid="18"/>
                                        </p:tgtEl>
                                        <p:attrNameLst>
                                          <p:attrName>style.visibility</p:attrName>
                                        </p:attrNameLst>
                                      </p:cBhvr>
                                      <p:to>
                                        <p:strVal val="visible"/>
                                      </p:to>
                                    </p:set>
                                    <p:anim calcmode="lin" valueType="num">
                                      <p:cBhvr additive="base">
                                        <p:cTn id="218" dur="3000" fill="hold"/>
                                        <p:tgtEl>
                                          <p:spTgt spid="18"/>
                                        </p:tgtEl>
                                        <p:attrNameLst>
                                          <p:attrName>ppt_x</p:attrName>
                                        </p:attrNameLst>
                                      </p:cBhvr>
                                      <p:tavLst>
                                        <p:tav tm="0">
                                          <p:val>
                                            <p:strVal val="#ppt_x"/>
                                          </p:val>
                                        </p:tav>
                                        <p:tav tm="100000">
                                          <p:val>
                                            <p:strVal val="#ppt_x"/>
                                          </p:val>
                                        </p:tav>
                                      </p:tavLst>
                                    </p:anim>
                                    <p:anim calcmode="lin" valueType="num">
                                      <p:cBhvr additive="base">
                                        <p:cTn id="219" dur="3000" fill="hold"/>
                                        <p:tgtEl>
                                          <p:spTgt spid="18"/>
                                        </p:tgtEl>
                                        <p:attrNameLst>
                                          <p:attrName>ppt_y</p:attrName>
                                        </p:attrNameLst>
                                      </p:cBhvr>
                                      <p:tavLst>
                                        <p:tav tm="0">
                                          <p:val>
                                            <p:strVal val="1+#ppt_h/2"/>
                                          </p:val>
                                        </p:tav>
                                        <p:tav tm="100000">
                                          <p:val>
                                            <p:strVal val="#ppt_y"/>
                                          </p:val>
                                        </p:tav>
                                      </p:tavLst>
                                    </p:anim>
                                  </p:childTnLst>
                                </p:cTn>
                              </p:par>
                              <p:par>
                                <p:cTn id="220" presetID="2" presetClass="entr" presetSubtype="4" fill="hold" grpId="1" nodeType="withEffect">
                                  <p:stCondLst>
                                    <p:cond delay="0"/>
                                  </p:stCondLst>
                                  <p:childTnLst>
                                    <p:set>
                                      <p:cBhvr>
                                        <p:cTn id="221" dur="1" fill="hold">
                                          <p:stCondLst>
                                            <p:cond delay="0"/>
                                          </p:stCondLst>
                                        </p:cTn>
                                        <p:tgtEl>
                                          <p:spTgt spid="19"/>
                                        </p:tgtEl>
                                        <p:attrNameLst>
                                          <p:attrName>style.visibility</p:attrName>
                                        </p:attrNameLst>
                                      </p:cBhvr>
                                      <p:to>
                                        <p:strVal val="visible"/>
                                      </p:to>
                                    </p:set>
                                    <p:anim calcmode="lin" valueType="num">
                                      <p:cBhvr additive="base">
                                        <p:cTn id="222" dur="3000" fill="hold"/>
                                        <p:tgtEl>
                                          <p:spTgt spid="19"/>
                                        </p:tgtEl>
                                        <p:attrNameLst>
                                          <p:attrName>ppt_x</p:attrName>
                                        </p:attrNameLst>
                                      </p:cBhvr>
                                      <p:tavLst>
                                        <p:tav tm="0">
                                          <p:val>
                                            <p:strVal val="#ppt_x"/>
                                          </p:val>
                                        </p:tav>
                                        <p:tav tm="100000">
                                          <p:val>
                                            <p:strVal val="#ppt_x"/>
                                          </p:val>
                                        </p:tav>
                                      </p:tavLst>
                                    </p:anim>
                                    <p:anim calcmode="lin" valueType="num">
                                      <p:cBhvr additive="base">
                                        <p:cTn id="223" dur="3000" fill="hold"/>
                                        <p:tgtEl>
                                          <p:spTgt spid="19"/>
                                        </p:tgtEl>
                                        <p:attrNameLst>
                                          <p:attrName>ppt_y</p:attrName>
                                        </p:attrNameLst>
                                      </p:cBhvr>
                                      <p:tavLst>
                                        <p:tav tm="0">
                                          <p:val>
                                            <p:strVal val="1+#ppt_h/2"/>
                                          </p:val>
                                        </p:tav>
                                        <p:tav tm="100000">
                                          <p:val>
                                            <p:strVal val="#ppt_y"/>
                                          </p:val>
                                        </p:tav>
                                      </p:tavLst>
                                    </p:anim>
                                  </p:childTnLst>
                                </p:cTn>
                              </p:par>
                              <p:par>
                                <p:cTn id="224" presetID="2" presetClass="entr" presetSubtype="4" fill="hold" grpId="1" nodeType="withEffect">
                                  <p:stCondLst>
                                    <p:cond delay="0"/>
                                  </p:stCondLst>
                                  <p:childTnLst>
                                    <p:set>
                                      <p:cBhvr>
                                        <p:cTn id="225" dur="1" fill="hold">
                                          <p:stCondLst>
                                            <p:cond delay="0"/>
                                          </p:stCondLst>
                                        </p:cTn>
                                        <p:tgtEl>
                                          <p:spTgt spid="20"/>
                                        </p:tgtEl>
                                        <p:attrNameLst>
                                          <p:attrName>style.visibility</p:attrName>
                                        </p:attrNameLst>
                                      </p:cBhvr>
                                      <p:to>
                                        <p:strVal val="visible"/>
                                      </p:to>
                                    </p:set>
                                    <p:anim calcmode="lin" valueType="num">
                                      <p:cBhvr additive="base">
                                        <p:cTn id="226" dur="3000" fill="hold"/>
                                        <p:tgtEl>
                                          <p:spTgt spid="20"/>
                                        </p:tgtEl>
                                        <p:attrNameLst>
                                          <p:attrName>ppt_x</p:attrName>
                                        </p:attrNameLst>
                                      </p:cBhvr>
                                      <p:tavLst>
                                        <p:tav tm="0">
                                          <p:val>
                                            <p:strVal val="#ppt_x"/>
                                          </p:val>
                                        </p:tav>
                                        <p:tav tm="100000">
                                          <p:val>
                                            <p:strVal val="#ppt_x"/>
                                          </p:val>
                                        </p:tav>
                                      </p:tavLst>
                                    </p:anim>
                                    <p:anim calcmode="lin" valueType="num">
                                      <p:cBhvr additive="base">
                                        <p:cTn id="227" dur="3000" fill="hold"/>
                                        <p:tgtEl>
                                          <p:spTgt spid="20"/>
                                        </p:tgtEl>
                                        <p:attrNameLst>
                                          <p:attrName>ppt_y</p:attrName>
                                        </p:attrNameLst>
                                      </p:cBhvr>
                                      <p:tavLst>
                                        <p:tav tm="0">
                                          <p:val>
                                            <p:strVal val="1+#ppt_h/2"/>
                                          </p:val>
                                        </p:tav>
                                        <p:tav tm="100000">
                                          <p:val>
                                            <p:strVal val="#ppt_y"/>
                                          </p:val>
                                        </p:tav>
                                      </p:tavLst>
                                    </p:anim>
                                  </p:childTnLst>
                                </p:cTn>
                              </p:par>
                              <p:par>
                                <p:cTn id="228" presetID="2" presetClass="entr" presetSubtype="4" fill="hold" grpId="1" nodeType="withEffect">
                                  <p:stCondLst>
                                    <p:cond delay="0"/>
                                  </p:stCondLst>
                                  <p:childTnLst>
                                    <p:set>
                                      <p:cBhvr>
                                        <p:cTn id="229" dur="1" fill="hold">
                                          <p:stCondLst>
                                            <p:cond delay="0"/>
                                          </p:stCondLst>
                                        </p:cTn>
                                        <p:tgtEl>
                                          <p:spTgt spid="21"/>
                                        </p:tgtEl>
                                        <p:attrNameLst>
                                          <p:attrName>style.visibility</p:attrName>
                                        </p:attrNameLst>
                                      </p:cBhvr>
                                      <p:to>
                                        <p:strVal val="visible"/>
                                      </p:to>
                                    </p:set>
                                    <p:anim calcmode="lin" valueType="num">
                                      <p:cBhvr additive="base">
                                        <p:cTn id="230" dur="3000" fill="hold"/>
                                        <p:tgtEl>
                                          <p:spTgt spid="21"/>
                                        </p:tgtEl>
                                        <p:attrNameLst>
                                          <p:attrName>ppt_x</p:attrName>
                                        </p:attrNameLst>
                                      </p:cBhvr>
                                      <p:tavLst>
                                        <p:tav tm="0">
                                          <p:val>
                                            <p:strVal val="#ppt_x"/>
                                          </p:val>
                                        </p:tav>
                                        <p:tav tm="100000">
                                          <p:val>
                                            <p:strVal val="#ppt_x"/>
                                          </p:val>
                                        </p:tav>
                                      </p:tavLst>
                                    </p:anim>
                                    <p:anim calcmode="lin" valueType="num">
                                      <p:cBhvr additive="base">
                                        <p:cTn id="231" dur="3000" fill="hold"/>
                                        <p:tgtEl>
                                          <p:spTgt spid="21"/>
                                        </p:tgtEl>
                                        <p:attrNameLst>
                                          <p:attrName>ppt_y</p:attrName>
                                        </p:attrNameLst>
                                      </p:cBhvr>
                                      <p:tavLst>
                                        <p:tav tm="0">
                                          <p:val>
                                            <p:strVal val="1+#ppt_h/2"/>
                                          </p:val>
                                        </p:tav>
                                        <p:tav tm="100000">
                                          <p:val>
                                            <p:strVal val="#ppt_y"/>
                                          </p:val>
                                        </p:tav>
                                      </p:tavLst>
                                    </p:anim>
                                  </p:childTnLst>
                                </p:cTn>
                              </p:par>
                              <p:par>
                                <p:cTn id="232" presetID="2" presetClass="entr" presetSubtype="4" fill="hold" grpId="1" nodeType="withEffect">
                                  <p:stCondLst>
                                    <p:cond delay="0"/>
                                  </p:stCondLst>
                                  <p:childTnLst>
                                    <p:set>
                                      <p:cBhvr>
                                        <p:cTn id="233" dur="1" fill="hold">
                                          <p:stCondLst>
                                            <p:cond delay="0"/>
                                          </p:stCondLst>
                                        </p:cTn>
                                        <p:tgtEl>
                                          <p:spTgt spid="22"/>
                                        </p:tgtEl>
                                        <p:attrNameLst>
                                          <p:attrName>style.visibility</p:attrName>
                                        </p:attrNameLst>
                                      </p:cBhvr>
                                      <p:to>
                                        <p:strVal val="visible"/>
                                      </p:to>
                                    </p:set>
                                    <p:anim calcmode="lin" valueType="num">
                                      <p:cBhvr additive="base">
                                        <p:cTn id="234" dur="3000" fill="hold"/>
                                        <p:tgtEl>
                                          <p:spTgt spid="22"/>
                                        </p:tgtEl>
                                        <p:attrNameLst>
                                          <p:attrName>ppt_x</p:attrName>
                                        </p:attrNameLst>
                                      </p:cBhvr>
                                      <p:tavLst>
                                        <p:tav tm="0">
                                          <p:val>
                                            <p:strVal val="#ppt_x"/>
                                          </p:val>
                                        </p:tav>
                                        <p:tav tm="100000">
                                          <p:val>
                                            <p:strVal val="#ppt_x"/>
                                          </p:val>
                                        </p:tav>
                                      </p:tavLst>
                                    </p:anim>
                                    <p:anim calcmode="lin" valueType="num">
                                      <p:cBhvr additive="base">
                                        <p:cTn id="235" dur="3000" fill="hold"/>
                                        <p:tgtEl>
                                          <p:spTgt spid="22"/>
                                        </p:tgtEl>
                                        <p:attrNameLst>
                                          <p:attrName>ppt_y</p:attrName>
                                        </p:attrNameLst>
                                      </p:cBhvr>
                                      <p:tavLst>
                                        <p:tav tm="0">
                                          <p:val>
                                            <p:strVal val="1+#ppt_h/2"/>
                                          </p:val>
                                        </p:tav>
                                        <p:tav tm="100000">
                                          <p:val>
                                            <p:strVal val="#ppt_y"/>
                                          </p:val>
                                        </p:tav>
                                      </p:tavLst>
                                    </p:anim>
                                  </p:childTnLst>
                                </p:cTn>
                              </p:par>
                              <p:par>
                                <p:cTn id="236" presetID="2" presetClass="entr" presetSubtype="4" fill="hold" grpId="1" nodeType="withEffect">
                                  <p:stCondLst>
                                    <p:cond delay="0"/>
                                  </p:stCondLst>
                                  <p:childTnLst>
                                    <p:set>
                                      <p:cBhvr>
                                        <p:cTn id="237" dur="1" fill="hold">
                                          <p:stCondLst>
                                            <p:cond delay="0"/>
                                          </p:stCondLst>
                                        </p:cTn>
                                        <p:tgtEl>
                                          <p:spTgt spid="23"/>
                                        </p:tgtEl>
                                        <p:attrNameLst>
                                          <p:attrName>style.visibility</p:attrName>
                                        </p:attrNameLst>
                                      </p:cBhvr>
                                      <p:to>
                                        <p:strVal val="visible"/>
                                      </p:to>
                                    </p:set>
                                    <p:anim calcmode="lin" valueType="num">
                                      <p:cBhvr additive="base">
                                        <p:cTn id="238" dur="3000" fill="hold"/>
                                        <p:tgtEl>
                                          <p:spTgt spid="23"/>
                                        </p:tgtEl>
                                        <p:attrNameLst>
                                          <p:attrName>ppt_x</p:attrName>
                                        </p:attrNameLst>
                                      </p:cBhvr>
                                      <p:tavLst>
                                        <p:tav tm="0">
                                          <p:val>
                                            <p:strVal val="#ppt_x"/>
                                          </p:val>
                                        </p:tav>
                                        <p:tav tm="100000">
                                          <p:val>
                                            <p:strVal val="#ppt_x"/>
                                          </p:val>
                                        </p:tav>
                                      </p:tavLst>
                                    </p:anim>
                                    <p:anim calcmode="lin" valueType="num">
                                      <p:cBhvr additive="base">
                                        <p:cTn id="239" dur="3000" fill="hold"/>
                                        <p:tgtEl>
                                          <p:spTgt spid="23"/>
                                        </p:tgtEl>
                                        <p:attrNameLst>
                                          <p:attrName>ppt_y</p:attrName>
                                        </p:attrNameLst>
                                      </p:cBhvr>
                                      <p:tavLst>
                                        <p:tav tm="0">
                                          <p:val>
                                            <p:strVal val="1+#ppt_h/2"/>
                                          </p:val>
                                        </p:tav>
                                        <p:tav tm="100000">
                                          <p:val>
                                            <p:strVal val="#ppt_y"/>
                                          </p:val>
                                        </p:tav>
                                      </p:tavLst>
                                    </p:anim>
                                  </p:childTnLst>
                                </p:cTn>
                              </p:par>
                              <p:par>
                                <p:cTn id="240" presetID="2" presetClass="entr" presetSubtype="4" fill="hold" grpId="1" nodeType="withEffect">
                                  <p:stCondLst>
                                    <p:cond delay="0"/>
                                  </p:stCondLst>
                                  <p:childTnLst>
                                    <p:set>
                                      <p:cBhvr>
                                        <p:cTn id="241" dur="1" fill="hold">
                                          <p:stCondLst>
                                            <p:cond delay="0"/>
                                          </p:stCondLst>
                                        </p:cTn>
                                        <p:tgtEl>
                                          <p:spTgt spid="24"/>
                                        </p:tgtEl>
                                        <p:attrNameLst>
                                          <p:attrName>style.visibility</p:attrName>
                                        </p:attrNameLst>
                                      </p:cBhvr>
                                      <p:to>
                                        <p:strVal val="visible"/>
                                      </p:to>
                                    </p:set>
                                    <p:anim calcmode="lin" valueType="num">
                                      <p:cBhvr additive="base">
                                        <p:cTn id="242" dur="3000" fill="hold"/>
                                        <p:tgtEl>
                                          <p:spTgt spid="24"/>
                                        </p:tgtEl>
                                        <p:attrNameLst>
                                          <p:attrName>ppt_x</p:attrName>
                                        </p:attrNameLst>
                                      </p:cBhvr>
                                      <p:tavLst>
                                        <p:tav tm="0">
                                          <p:val>
                                            <p:strVal val="#ppt_x"/>
                                          </p:val>
                                        </p:tav>
                                        <p:tav tm="100000">
                                          <p:val>
                                            <p:strVal val="#ppt_x"/>
                                          </p:val>
                                        </p:tav>
                                      </p:tavLst>
                                    </p:anim>
                                    <p:anim calcmode="lin" valueType="num">
                                      <p:cBhvr additive="base">
                                        <p:cTn id="243" dur="3000" fill="hold"/>
                                        <p:tgtEl>
                                          <p:spTgt spid="24"/>
                                        </p:tgtEl>
                                        <p:attrNameLst>
                                          <p:attrName>ppt_y</p:attrName>
                                        </p:attrNameLst>
                                      </p:cBhvr>
                                      <p:tavLst>
                                        <p:tav tm="0">
                                          <p:val>
                                            <p:strVal val="1+#ppt_h/2"/>
                                          </p:val>
                                        </p:tav>
                                        <p:tav tm="100000">
                                          <p:val>
                                            <p:strVal val="#ppt_y"/>
                                          </p:val>
                                        </p:tav>
                                      </p:tavLst>
                                    </p:anim>
                                  </p:childTnLst>
                                </p:cTn>
                              </p:par>
                              <p:par>
                                <p:cTn id="244" presetID="2" presetClass="entr" presetSubtype="4" fill="hold" grpId="1" nodeType="withEffect">
                                  <p:stCondLst>
                                    <p:cond delay="0"/>
                                  </p:stCondLst>
                                  <p:childTnLst>
                                    <p:set>
                                      <p:cBhvr>
                                        <p:cTn id="245" dur="1" fill="hold">
                                          <p:stCondLst>
                                            <p:cond delay="0"/>
                                          </p:stCondLst>
                                        </p:cTn>
                                        <p:tgtEl>
                                          <p:spTgt spid="25"/>
                                        </p:tgtEl>
                                        <p:attrNameLst>
                                          <p:attrName>style.visibility</p:attrName>
                                        </p:attrNameLst>
                                      </p:cBhvr>
                                      <p:to>
                                        <p:strVal val="visible"/>
                                      </p:to>
                                    </p:set>
                                    <p:anim calcmode="lin" valueType="num">
                                      <p:cBhvr additive="base">
                                        <p:cTn id="246" dur="3000" fill="hold"/>
                                        <p:tgtEl>
                                          <p:spTgt spid="25"/>
                                        </p:tgtEl>
                                        <p:attrNameLst>
                                          <p:attrName>ppt_x</p:attrName>
                                        </p:attrNameLst>
                                      </p:cBhvr>
                                      <p:tavLst>
                                        <p:tav tm="0">
                                          <p:val>
                                            <p:strVal val="#ppt_x"/>
                                          </p:val>
                                        </p:tav>
                                        <p:tav tm="100000">
                                          <p:val>
                                            <p:strVal val="#ppt_x"/>
                                          </p:val>
                                        </p:tav>
                                      </p:tavLst>
                                    </p:anim>
                                    <p:anim calcmode="lin" valueType="num">
                                      <p:cBhvr additive="base">
                                        <p:cTn id="247" dur="3000" fill="hold"/>
                                        <p:tgtEl>
                                          <p:spTgt spid="25"/>
                                        </p:tgtEl>
                                        <p:attrNameLst>
                                          <p:attrName>ppt_y</p:attrName>
                                        </p:attrNameLst>
                                      </p:cBhvr>
                                      <p:tavLst>
                                        <p:tav tm="0">
                                          <p:val>
                                            <p:strVal val="1+#ppt_h/2"/>
                                          </p:val>
                                        </p:tav>
                                        <p:tav tm="100000">
                                          <p:val>
                                            <p:strVal val="#ppt_y"/>
                                          </p:val>
                                        </p:tav>
                                      </p:tavLst>
                                    </p:anim>
                                  </p:childTnLst>
                                </p:cTn>
                              </p:par>
                              <p:par>
                                <p:cTn id="248" presetID="2" presetClass="entr" presetSubtype="4" fill="hold" grpId="1" nodeType="withEffect">
                                  <p:stCondLst>
                                    <p:cond delay="0"/>
                                  </p:stCondLst>
                                  <p:childTnLst>
                                    <p:set>
                                      <p:cBhvr>
                                        <p:cTn id="249" dur="1" fill="hold">
                                          <p:stCondLst>
                                            <p:cond delay="0"/>
                                          </p:stCondLst>
                                        </p:cTn>
                                        <p:tgtEl>
                                          <p:spTgt spid="26"/>
                                        </p:tgtEl>
                                        <p:attrNameLst>
                                          <p:attrName>style.visibility</p:attrName>
                                        </p:attrNameLst>
                                      </p:cBhvr>
                                      <p:to>
                                        <p:strVal val="visible"/>
                                      </p:to>
                                    </p:set>
                                    <p:anim calcmode="lin" valueType="num">
                                      <p:cBhvr additive="base">
                                        <p:cTn id="250" dur="3000" fill="hold"/>
                                        <p:tgtEl>
                                          <p:spTgt spid="26"/>
                                        </p:tgtEl>
                                        <p:attrNameLst>
                                          <p:attrName>ppt_x</p:attrName>
                                        </p:attrNameLst>
                                      </p:cBhvr>
                                      <p:tavLst>
                                        <p:tav tm="0">
                                          <p:val>
                                            <p:strVal val="#ppt_x"/>
                                          </p:val>
                                        </p:tav>
                                        <p:tav tm="100000">
                                          <p:val>
                                            <p:strVal val="#ppt_x"/>
                                          </p:val>
                                        </p:tav>
                                      </p:tavLst>
                                    </p:anim>
                                    <p:anim calcmode="lin" valueType="num">
                                      <p:cBhvr additive="base">
                                        <p:cTn id="251" dur="3000" fill="hold"/>
                                        <p:tgtEl>
                                          <p:spTgt spid="26"/>
                                        </p:tgtEl>
                                        <p:attrNameLst>
                                          <p:attrName>ppt_y</p:attrName>
                                        </p:attrNameLst>
                                      </p:cBhvr>
                                      <p:tavLst>
                                        <p:tav tm="0">
                                          <p:val>
                                            <p:strVal val="1+#ppt_h/2"/>
                                          </p:val>
                                        </p:tav>
                                        <p:tav tm="100000">
                                          <p:val>
                                            <p:strVal val="#ppt_y"/>
                                          </p:val>
                                        </p:tav>
                                      </p:tavLst>
                                    </p:anim>
                                  </p:childTnLst>
                                </p:cTn>
                              </p:par>
                              <p:par>
                                <p:cTn id="252" presetID="2" presetClass="entr" presetSubtype="4" fill="hold" grpId="1" nodeType="withEffect">
                                  <p:stCondLst>
                                    <p:cond delay="0"/>
                                  </p:stCondLst>
                                  <p:childTnLst>
                                    <p:set>
                                      <p:cBhvr>
                                        <p:cTn id="253" dur="1" fill="hold">
                                          <p:stCondLst>
                                            <p:cond delay="0"/>
                                          </p:stCondLst>
                                        </p:cTn>
                                        <p:tgtEl>
                                          <p:spTgt spid="27"/>
                                        </p:tgtEl>
                                        <p:attrNameLst>
                                          <p:attrName>style.visibility</p:attrName>
                                        </p:attrNameLst>
                                      </p:cBhvr>
                                      <p:to>
                                        <p:strVal val="visible"/>
                                      </p:to>
                                    </p:set>
                                    <p:anim calcmode="lin" valueType="num">
                                      <p:cBhvr additive="base">
                                        <p:cTn id="254" dur="3000" fill="hold"/>
                                        <p:tgtEl>
                                          <p:spTgt spid="27"/>
                                        </p:tgtEl>
                                        <p:attrNameLst>
                                          <p:attrName>ppt_x</p:attrName>
                                        </p:attrNameLst>
                                      </p:cBhvr>
                                      <p:tavLst>
                                        <p:tav tm="0">
                                          <p:val>
                                            <p:strVal val="#ppt_x"/>
                                          </p:val>
                                        </p:tav>
                                        <p:tav tm="100000">
                                          <p:val>
                                            <p:strVal val="#ppt_x"/>
                                          </p:val>
                                        </p:tav>
                                      </p:tavLst>
                                    </p:anim>
                                    <p:anim calcmode="lin" valueType="num">
                                      <p:cBhvr additive="base">
                                        <p:cTn id="255" dur="3000" fill="hold"/>
                                        <p:tgtEl>
                                          <p:spTgt spid="27"/>
                                        </p:tgtEl>
                                        <p:attrNameLst>
                                          <p:attrName>ppt_y</p:attrName>
                                        </p:attrNameLst>
                                      </p:cBhvr>
                                      <p:tavLst>
                                        <p:tav tm="0">
                                          <p:val>
                                            <p:strVal val="1+#ppt_h/2"/>
                                          </p:val>
                                        </p:tav>
                                        <p:tav tm="100000">
                                          <p:val>
                                            <p:strVal val="#ppt_y"/>
                                          </p:val>
                                        </p:tav>
                                      </p:tavLst>
                                    </p:anim>
                                  </p:childTnLst>
                                </p:cTn>
                              </p:par>
                              <p:par>
                                <p:cTn id="256" presetID="2" presetClass="entr" presetSubtype="4" fill="hold" grpId="1" nodeType="withEffect">
                                  <p:stCondLst>
                                    <p:cond delay="0"/>
                                  </p:stCondLst>
                                  <p:childTnLst>
                                    <p:set>
                                      <p:cBhvr>
                                        <p:cTn id="257" dur="1" fill="hold">
                                          <p:stCondLst>
                                            <p:cond delay="0"/>
                                          </p:stCondLst>
                                        </p:cTn>
                                        <p:tgtEl>
                                          <p:spTgt spid="28"/>
                                        </p:tgtEl>
                                        <p:attrNameLst>
                                          <p:attrName>style.visibility</p:attrName>
                                        </p:attrNameLst>
                                      </p:cBhvr>
                                      <p:to>
                                        <p:strVal val="visible"/>
                                      </p:to>
                                    </p:set>
                                    <p:anim calcmode="lin" valueType="num">
                                      <p:cBhvr additive="base">
                                        <p:cTn id="258" dur="3000" fill="hold"/>
                                        <p:tgtEl>
                                          <p:spTgt spid="28"/>
                                        </p:tgtEl>
                                        <p:attrNameLst>
                                          <p:attrName>ppt_x</p:attrName>
                                        </p:attrNameLst>
                                      </p:cBhvr>
                                      <p:tavLst>
                                        <p:tav tm="0">
                                          <p:val>
                                            <p:strVal val="#ppt_x"/>
                                          </p:val>
                                        </p:tav>
                                        <p:tav tm="100000">
                                          <p:val>
                                            <p:strVal val="#ppt_x"/>
                                          </p:val>
                                        </p:tav>
                                      </p:tavLst>
                                    </p:anim>
                                    <p:anim calcmode="lin" valueType="num">
                                      <p:cBhvr additive="base">
                                        <p:cTn id="259" dur="3000" fill="hold"/>
                                        <p:tgtEl>
                                          <p:spTgt spid="28"/>
                                        </p:tgtEl>
                                        <p:attrNameLst>
                                          <p:attrName>ppt_y</p:attrName>
                                        </p:attrNameLst>
                                      </p:cBhvr>
                                      <p:tavLst>
                                        <p:tav tm="0">
                                          <p:val>
                                            <p:strVal val="1+#ppt_h/2"/>
                                          </p:val>
                                        </p:tav>
                                        <p:tav tm="100000">
                                          <p:val>
                                            <p:strVal val="#ppt_y"/>
                                          </p:val>
                                        </p:tav>
                                      </p:tavLst>
                                    </p:anim>
                                  </p:childTnLst>
                                </p:cTn>
                              </p:par>
                              <p:par>
                                <p:cTn id="260" presetID="2" presetClass="entr" presetSubtype="4" fill="hold" grpId="1" nodeType="withEffect">
                                  <p:stCondLst>
                                    <p:cond delay="0"/>
                                  </p:stCondLst>
                                  <p:childTnLst>
                                    <p:set>
                                      <p:cBhvr>
                                        <p:cTn id="261" dur="1" fill="hold">
                                          <p:stCondLst>
                                            <p:cond delay="0"/>
                                          </p:stCondLst>
                                        </p:cTn>
                                        <p:tgtEl>
                                          <p:spTgt spid="29"/>
                                        </p:tgtEl>
                                        <p:attrNameLst>
                                          <p:attrName>style.visibility</p:attrName>
                                        </p:attrNameLst>
                                      </p:cBhvr>
                                      <p:to>
                                        <p:strVal val="visible"/>
                                      </p:to>
                                    </p:set>
                                    <p:anim calcmode="lin" valueType="num">
                                      <p:cBhvr additive="base">
                                        <p:cTn id="262" dur="3000" fill="hold"/>
                                        <p:tgtEl>
                                          <p:spTgt spid="29"/>
                                        </p:tgtEl>
                                        <p:attrNameLst>
                                          <p:attrName>ppt_x</p:attrName>
                                        </p:attrNameLst>
                                      </p:cBhvr>
                                      <p:tavLst>
                                        <p:tav tm="0">
                                          <p:val>
                                            <p:strVal val="#ppt_x"/>
                                          </p:val>
                                        </p:tav>
                                        <p:tav tm="100000">
                                          <p:val>
                                            <p:strVal val="#ppt_x"/>
                                          </p:val>
                                        </p:tav>
                                      </p:tavLst>
                                    </p:anim>
                                    <p:anim calcmode="lin" valueType="num">
                                      <p:cBhvr additive="base">
                                        <p:cTn id="263" dur="3000" fill="hold"/>
                                        <p:tgtEl>
                                          <p:spTgt spid="29"/>
                                        </p:tgtEl>
                                        <p:attrNameLst>
                                          <p:attrName>ppt_y</p:attrName>
                                        </p:attrNameLst>
                                      </p:cBhvr>
                                      <p:tavLst>
                                        <p:tav tm="0">
                                          <p:val>
                                            <p:strVal val="1+#ppt_h/2"/>
                                          </p:val>
                                        </p:tav>
                                        <p:tav tm="100000">
                                          <p:val>
                                            <p:strVal val="#ppt_y"/>
                                          </p:val>
                                        </p:tav>
                                      </p:tavLst>
                                    </p:anim>
                                  </p:childTnLst>
                                </p:cTn>
                              </p:par>
                              <p:par>
                                <p:cTn id="264" presetID="2" presetClass="entr" presetSubtype="4" fill="hold" grpId="1" nodeType="withEffect">
                                  <p:stCondLst>
                                    <p:cond delay="0"/>
                                  </p:stCondLst>
                                  <p:childTnLst>
                                    <p:set>
                                      <p:cBhvr>
                                        <p:cTn id="265" dur="1" fill="hold">
                                          <p:stCondLst>
                                            <p:cond delay="0"/>
                                          </p:stCondLst>
                                        </p:cTn>
                                        <p:tgtEl>
                                          <p:spTgt spid="30"/>
                                        </p:tgtEl>
                                        <p:attrNameLst>
                                          <p:attrName>style.visibility</p:attrName>
                                        </p:attrNameLst>
                                      </p:cBhvr>
                                      <p:to>
                                        <p:strVal val="visible"/>
                                      </p:to>
                                    </p:set>
                                    <p:anim calcmode="lin" valueType="num">
                                      <p:cBhvr additive="base">
                                        <p:cTn id="266" dur="3000" fill="hold"/>
                                        <p:tgtEl>
                                          <p:spTgt spid="30"/>
                                        </p:tgtEl>
                                        <p:attrNameLst>
                                          <p:attrName>ppt_x</p:attrName>
                                        </p:attrNameLst>
                                      </p:cBhvr>
                                      <p:tavLst>
                                        <p:tav tm="0">
                                          <p:val>
                                            <p:strVal val="#ppt_x"/>
                                          </p:val>
                                        </p:tav>
                                        <p:tav tm="100000">
                                          <p:val>
                                            <p:strVal val="#ppt_x"/>
                                          </p:val>
                                        </p:tav>
                                      </p:tavLst>
                                    </p:anim>
                                    <p:anim calcmode="lin" valueType="num">
                                      <p:cBhvr additive="base">
                                        <p:cTn id="267" dur="3000" fill="hold"/>
                                        <p:tgtEl>
                                          <p:spTgt spid="30"/>
                                        </p:tgtEl>
                                        <p:attrNameLst>
                                          <p:attrName>ppt_y</p:attrName>
                                        </p:attrNameLst>
                                      </p:cBhvr>
                                      <p:tavLst>
                                        <p:tav tm="0">
                                          <p:val>
                                            <p:strVal val="1+#ppt_h/2"/>
                                          </p:val>
                                        </p:tav>
                                        <p:tav tm="100000">
                                          <p:val>
                                            <p:strVal val="#ppt_y"/>
                                          </p:val>
                                        </p:tav>
                                      </p:tavLst>
                                    </p:anim>
                                  </p:childTnLst>
                                </p:cTn>
                              </p:par>
                              <p:par>
                                <p:cTn id="268" presetID="35" presetClass="entr" presetSubtype="0" fill="hold" grpId="2" nodeType="withEffect">
                                  <p:stCondLst>
                                    <p:cond delay="0"/>
                                  </p:stCondLst>
                                  <p:childTnLst>
                                    <p:set>
                                      <p:cBhvr>
                                        <p:cTn id="269" dur="1" fill="hold">
                                          <p:stCondLst>
                                            <p:cond delay="0"/>
                                          </p:stCondLst>
                                        </p:cTn>
                                        <p:tgtEl>
                                          <p:spTgt spid="18"/>
                                        </p:tgtEl>
                                        <p:attrNameLst>
                                          <p:attrName>style.visibility</p:attrName>
                                        </p:attrNameLst>
                                      </p:cBhvr>
                                      <p:to>
                                        <p:strVal val="visible"/>
                                      </p:to>
                                    </p:set>
                                    <p:animEffect transition="in" filter="fade">
                                      <p:cBhvr>
                                        <p:cTn id="270" dur="3000"/>
                                        <p:tgtEl>
                                          <p:spTgt spid="18"/>
                                        </p:tgtEl>
                                      </p:cBhvr>
                                    </p:animEffect>
                                    <p:anim calcmode="lin" valueType="num">
                                      <p:cBhvr>
                                        <p:cTn id="271" dur="3000" fill="hold"/>
                                        <p:tgtEl>
                                          <p:spTgt spid="18"/>
                                        </p:tgtEl>
                                        <p:attrNameLst>
                                          <p:attrName>style.rotation</p:attrName>
                                        </p:attrNameLst>
                                      </p:cBhvr>
                                      <p:tavLst>
                                        <p:tav tm="0">
                                          <p:val>
                                            <p:fltVal val="720"/>
                                          </p:val>
                                        </p:tav>
                                        <p:tav tm="100000">
                                          <p:val>
                                            <p:fltVal val="0"/>
                                          </p:val>
                                        </p:tav>
                                      </p:tavLst>
                                    </p:anim>
                                    <p:anim calcmode="lin" valueType="num">
                                      <p:cBhvr>
                                        <p:cTn id="272" dur="3000" fill="hold"/>
                                        <p:tgtEl>
                                          <p:spTgt spid="18"/>
                                        </p:tgtEl>
                                        <p:attrNameLst>
                                          <p:attrName>ppt_h</p:attrName>
                                        </p:attrNameLst>
                                      </p:cBhvr>
                                      <p:tavLst>
                                        <p:tav tm="0">
                                          <p:val>
                                            <p:fltVal val="0"/>
                                          </p:val>
                                        </p:tav>
                                        <p:tav tm="100000">
                                          <p:val>
                                            <p:strVal val="#ppt_h"/>
                                          </p:val>
                                        </p:tav>
                                      </p:tavLst>
                                    </p:anim>
                                    <p:anim calcmode="lin" valueType="num">
                                      <p:cBhvr>
                                        <p:cTn id="273" dur="3000" fill="hold"/>
                                        <p:tgtEl>
                                          <p:spTgt spid="18"/>
                                        </p:tgtEl>
                                        <p:attrNameLst>
                                          <p:attrName>ppt_w</p:attrName>
                                        </p:attrNameLst>
                                      </p:cBhvr>
                                      <p:tavLst>
                                        <p:tav tm="0">
                                          <p:val>
                                            <p:fltVal val="0"/>
                                          </p:val>
                                        </p:tav>
                                        <p:tav tm="100000">
                                          <p:val>
                                            <p:strVal val="#ppt_w"/>
                                          </p:val>
                                        </p:tav>
                                      </p:tavLst>
                                    </p:anim>
                                  </p:childTnLst>
                                </p:cTn>
                              </p:par>
                              <p:par>
                                <p:cTn id="274" presetID="35" presetClass="entr" presetSubtype="0" fill="hold" grpId="2" nodeType="withEffect">
                                  <p:stCondLst>
                                    <p:cond delay="0"/>
                                  </p:stCondLst>
                                  <p:childTnLst>
                                    <p:set>
                                      <p:cBhvr>
                                        <p:cTn id="275" dur="1" fill="hold">
                                          <p:stCondLst>
                                            <p:cond delay="0"/>
                                          </p:stCondLst>
                                        </p:cTn>
                                        <p:tgtEl>
                                          <p:spTgt spid="19"/>
                                        </p:tgtEl>
                                        <p:attrNameLst>
                                          <p:attrName>style.visibility</p:attrName>
                                        </p:attrNameLst>
                                      </p:cBhvr>
                                      <p:to>
                                        <p:strVal val="visible"/>
                                      </p:to>
                                    </p:set>
                                    <p:animEffect transition="in" filter="fade">
                                      <p:cBhvr>
                                        <p:cTn id="276" dur="3000"/>
                                        <p:tgtEl>
                                          <p:spTgt spid="19"/>
                                        </p:tgtEl>
                                      </p:cBhvr>
                                    </p:animEffect>
                                    <p:anim calcmode="lin" valueType="num">
                                      <p:cBhvr>
                                        <p:cTn id="277" dur="3000" fill="hold"/>
                                        <p:tgtEl>
                                          <p:spTgt spid="19"/>
                                        </p:tgtEl>
                                        <p:attrNameLst>
                                          <p:attrName>style.rotation</p:attrName>
                                        </p:attrNameLst>
                                      </p:cBhvr>
                                      <p:tavLst>
                                        <p:tav tm="0">
                                          <p:val>
                                            <p:fltVal val="720"/>
                                          </p:val>
                                        </p:tav>
                                        <p:tav tm="100000">
                                          <p:val>
                                            <p:fltVal val="0"/>
                                          </p:val>
                                        </p:tav>
                                      </p:tavLst>
                                    </p:anim>
                                    <p:anim calcmode="lin" valueType="num">
                                      <p:cBhvr>
                                        <p:cTn id="278" dur="3000" fill="hold"/>
                                        <p:tgtEl>
                                          <p:spTgt spid="19"/>
                                        </p:tgtEl>
                                        <p:attrNameLst>
                                          <p:attrName>ppt_h</p:attrName>
                                        </p:attrNameLst>
                                      </p:cBhvr>
                                      <p:tavLst>
                                        <p:tav tm="0">
                                          <p:val>
                                            <p:fltVal val="0"/>
                                          </p:val>
                                        </p:tav>
                                        <p:tav tm="100000">
                                          <p:val>
                                            <p:strVal val="#ppt_h"/>
                                          </p:val>
                                        </p:tav>
                                      </p:tavLst>
                                    </p:anim>
                                    <p:anim calcmode="lin" valueType="num">
                                      <p:cBhvr>
                                        <p:cTn id="279" dur="3000" fill="hold"/>
                                        <p:tgtEl>
                                          <p:spTgt spid="19"/>
                                        </p:tgtEl>
                                        <p:attrNameLst>
                                          <p:attrName>ppt_w</p:attrName>
                                        </p:attrNameLst>
                                      </p:cBhvr>
                                      <p:tavLst>
                                        <p:tav tm="0">
                                          <p:val>
                                            <p:fltVal val="0"/>
                                          </p:val>
                                        </p:tav>
                                        <p:tav tm="100000">
                                          <p:val>
                                            <p:strVal val="#ppt_w"/>
                                          </p:val>
                                        </p:tav>
                                      </p:tavLst>
                                    </p:anim>
                                  </p:childTnLst>
                                </p:cTn>
                              </p:par>
                              <p:par>
                                <p:cTn id="280" presetID="35" presetClass="entr" presetSubtype="0" fill="hold" grpId="2" nodeType="withEffect">
                                  <p:stCondLst>
                                    <p:cond delay="0"/>
                                  </p:stCondLst>
                                  <p:childTnLst>
                                    <p:set>
                                      <p:cBhvr>
                                        <p:cTn id="281" dur="1" fill="hold">
                                          <p:stCondLst>
                                            <p:cond delay="0"/>
                                          </p:stCondLst>
                                        </p:cTn>
                                        <p:tgtEl>
                                          <p:spTgt spid="20"/>
                                        </p:tgtEl>
                                        <p:attrNameLst>
                                          <p:attrName>style.visibility</p:attrName>
                                        </p:attrNameLst>
                                      </p:cBhvr>
                                      <p:to>
                                        <p:strVal val="visible"/>
                                      </p:to>
                                    </p:set>
                                    <p:animEffect transition="in" filter="fade">
                                      <p:cBhvr>
                                        <p:cTn id="282" dur="3000"/>
                                        <p:tgtEl>
                                          <p:spTgt spid="20"/>
                                        </p:tgtEl>
                                      </p:cBhvr>
                                    </p:animEffect>
                                    <p:anim calcmode="lin" valueType="num">
                                      <p:cBhvr>
                                        <p:cTn id="283" dur="3000" fill="hold"/>
                                        <p:tgtEl>
                                          <p:spTgt spid="20"/>
                                        </p:tgtEl>
                                        <p:attrNameLst>
                                          <p:attrName>style.rotation</p:attrName>
                                        </p:attrNameLst>
                                      </p:cBhvr>
                                      <p:tavLst>
                                        <p:tav tm="0">
                                          <p:val>
                                            <p:fltVal val="720"/>
                                          </p:val>
                                        </p:tav>
                                        <p:tav tm="100000">
                                          <p:val>
                                            <p:fltVal val="0"/>
                                          </p:val>
                                        </p:tav>
                                      </p:tavLst>
                                    </p:anim>
                                    <p:anim calcmode="lin" valueType="num">
                                      <p:cBhvr>
                                        <p:cTn id="284" dur="3000" fill="hold"/>
                                        <p:tgtEl>
                                          <p:spTgt spid="20"/>
                                        </p:tgtEl>
                                        <p:attrNameLst>
                                          <p:attrName>ppt_h</p:attrName>
                                        </p:attrNameLst>
                                      </p:cBhvr>
                                      <p:tavLst>
                                        <p:tav tm="0">
                                          <p:val>
                                            <p:fltVal val="0"/>
                                          </p:val>
                                        </p:tav>
                                        <p:tav tm="100000">
                                          <p:val>
                                            <p:strVal val="#ppt_h"/>
                                          </p:val>
                                        </p:tav>
                                      </p:tavLst>
                                    </p:anim>
                                    <p:anim calcmode="lin" valueType="num">
                                      <p:cBhvr>
                                        <p:cTn id="285" dur="3000" fill="hold"/>
                                        <p:tgtEl>
                                          <p:spTgt spid="20"/>
                                        </p:tgtEl>
                                        <p:attrNameLst>
                                          <p:attrName>ppt_w</p:attrName>
                                        </p:attrNameLst>
                                      </p:cBhvr>
                                      <p:tavLst>
                                        <p:tav tm="0">
                                          <p:val>
                                            <p:fltVal val="0"/>
                                          </p:val>
                                        </p:tav>
                                        <p:tav tm="100000">
                                          <p:val>
                                            <p:strVal val="#ppt_w"/>
                                          </p:val>
                                        </p:tav>
                                      </p:tavLst>
                                    </p:anim>
                                  </p:childTnLst>
                                </p:cTn>
                              </p:par>
                              <p:par>
                                <p:cTn id="286" presetID="35" presetClass="entr" presetSubtype="0" fill="hold" grpId="2" nodeType="withEffect">
                                  <p:stCondLst>
                                    <p:cond delay="0"/>
                                  </p:stCondLst>
                                  <p:childTnLst>
                                    <p:set>
                                      <p:cBhvr>
                                        <p:cTn id="287" dur="1" fill="hold">
                                          <p:stCondLst>
                                            <p:cond delay="0"/>
                                          </p:stCondLst>
                                        </p:cTn>
                                        <p:tgtEl>
                                          <p:spTgt spid="21"/>
                                        </p:tgtEl>
                                        <p:attrNameLst>
                                          <p:attrName>style.visibility</p:attrName>
                                        </p:attrNameLst>
                                      </p:cBhvr>
                                      <p:to>
                                        <p:strVal val="visible"/>
                                      </p:to>
                                    </p:set>
                                    <p:animEffect transition="in" filter="fade">
                                      <p:cBhvr>
                                        <p:cTn id="288" dur="3000"/>
                                        <p:tgtEl>
                                          <p:spTgt spid="21"/>
                                        </p:tgtEl>
                                      </p:cBhvr>
                                    </p:animEffect>
                                    <p:anim calcmode="lin" valueType="num">
                                      <p:cBhvr>
                                        <p:cTn id="289" dur="3000" fill="hold"/>
                                        <p:tgtEl>
                                          <p:spTgt spid="21"/>
                                        </p:tgtEl>
                                        <p:attrNameLst>
                                          <p:attrName>style.rotation</p:attrName>
                                        </p:attrNameLst>
                                      </p:cBhvr>
                                      <p:tavLst>
                                        <p:tav tm="0">
                                          <p:val>
                                            <p:fltVal val="720"/>
                                          </p:val>
                                        </p:tav>
                                        <p:tav tm="100000">
                                          <p:val>
                                            <p:fltVal val="0"/>
                                          </p:val>
                                        </p:tav>
                                      </p:tavLst>
                                    </p:anim>
                                    <p:anim calcmode="lin" valueType="num">
                                      <p:cBhvr>
                                        <p:cTn id="290" dur="3000" fill="hold"/>
                                        <p:tgtEl>
                                          <p:spTgt spid="21"/>
                                        </p:tgtEl>
                                        <p:attrNameLst>
                                          <p:attrName>ppt_h</p:attrName>
                                        </p:attrNameLst>
                                      </p:cBhvr>
                                      <p:tavLst>
                                        <p:tav tm="0">
                                          <p:val>
                                            <p:fltVal val="0"/>
                                          </p:val>
                                        </p:tav>
                                        <p:tav tm="100000">
                                          <p:val>
                                            <p:strVal val="#ppt_h"/>
                                          </p:val>
                                        </p:tav>
                                      </p:tavLst>
                                    </p:anim>
                                    <p:anim calcmode="lin" valueType="num">
                                      <p:cBhvr>
                                        <p:cTn id="291" dur="3000" fill="hold"/>
                                        <p:tgtEl>
                                          <p:spTgt spid="21"/>
                                        </p:tgtEl>
                                        <p:attrNameLst>
                                          <p:attrName>ppt_w</p:attrName>
                                        </p:attrNameLst>
                                      </p:cBhvr>
                                      <p:tavLst>
                                        <p:tav tm="0">
                                          <p:val>
                                            <p:fltVal val="0"/>
                                          </p:val>
                                        </p:tav>
                                        <p:tav tm="100000">
                                          <p:val>
                                            <p:strVal val="#ppt_w"/>
                                          </p:val>
                                        </p:tav>
                                      </p:tavLst>
                                    </p:anim>
                                  </p:childTnLst>
                                </p:cTn>
                              </p:par>
                              <p:par>
                                <p:cTn id="292" presetID="35" presetClass="entr" presetSubtype="0" fill="hold" grpId="2" nodeType="withEffect">
                                  <p:stCondLst>
                                    <p:cond delay="0"/>
                                  </p:stCondLst>
                                  <p:childTnLst>
                                    <p:set>
                                      <p:cBhvr>
                                        <p:cTn id="293" dur="1" fill="hold">
                                          <p:stCondLst>
                                            <p:cond delay="0"/>
                                          </p:stCondLst>
                                        </p:cTn>
                                        <p:tgtEl>
                                          <p:spTgt spid="22"/>
                                        </p:tgtEl>
                                        <p:attrNameLst>
                                          <p:attrName>style.visibility</p:attrName>
                                        </p:attrNameLst>
                                      </p:cBhvr>
                                      <p:to>
                                        <p:strVal val="visible"/>
                                      </p:to>
                                    </p:set>
                                    <p:animEffect transition="in" filter="fade">
                                      <p:cBhvr>
                                        <p:cTn id="294" dur="3000"/>
                                        <p:tgtEl>
                                          <p:spTgt spid="22"/>
                                        </p:tgtEl>
                                      </p:cBhvr>
                                    </p:animEffect>
                                    <p:anim calcmode="lin" valueType="num">
                                      <p:cBhvr>
                                        <p:cTn id="295" dur="3000" fill="hold"/>
                                        <p:tgtEl>
                                          <p:spTgt spid="22"/>
                                        </p:tgtEl>
                                        <p:attrNameLst>
                                          <p:attrName>style.rotation</p:attrName>
                                        </p:attrNameLst>
                                      </p:cBhvr>
                                      <p:tavLst>
                                        <p:tav tm="0">
                                          <p:val>
                                            <p:fltVal val="720"/>
                                          </p:val>
                                        </p:tav>
                                        <p:tav tm="100000">
                                          <p:val>
                                            <p:fltVal val="0"/>
                                          </p:val>
                                        </p:tav>
                                      </p:tavLst>
                                    </p:anim>
                                    <p:anim calcmode="lin" valueType="num">
                                      <p:cBhvr>
                                        <p:cTn id="296" dur="3000" fill="hold"/>
                                        <p:tgtEl>
                                          <p:spTgt spid="22"/>
                                        </p:tgtEl>
                                        <p:attrNameLst>
                                          <p:attrName>ppt_h</p:attrName>
                                        </p:attrNameLst>
                                      </p:cBhvr>
                                      <p:tavLst>
                                        <p:tav tm="0">
                                          <p:val>
                                            <p:fltVal val="0"/>
                                          </p:val>
                                        </p:tav>
                                        <p:tav tm="100000">
                                          <p:val>
                                            <p:strVal val="#ppt_h"/>
                                          </p:val>
                                        </p:tav>
                                      </p:tavLst>
                                    </p:anim>
                                    <p:anim calcmode="lin" valueType="num">
                                      <p:cBhvr>
                                        <p:cTn id="297" dur="3000" fill="hold"/>
                                        <p:tgtEl>
                                          <p:spTgt spid="22"/>
                                        </p:tgtEl>
                                        <p:attrNameLst>
                                          <p:attrName>ppt_w</p:attrName>
                                        </p:attrNameLst>
                                      </p:cBhvr>
                                      <p:tavLst>
                                        <p:tav tm="0">
                                          <p:val>
                                            <p:fltVal val="0"/>
                                          </p:val>
                                        </p:tav>
                                        <p:tav tm="100000">
                                          <p:val>
                                            <p:strVal val="#ppt_w"/>
                                          </p:val>
                                        </p:tav>
                                      </p:tavLst>
                                    </p:anim>
                                  </p:childTnLst>
                                </p:cTn>
                              </p:par>
                              <p:par>
                                <p:cTn id="298" presetID="35" presetClass="entr" presetSubtype="0" fill="hold" grpId="2" nodeType="withEffect">
                                  <p:stCondLst>
                                    <p:cond delay="0"/>
                                  </p:stCondLst>
                                  <p:childTnLst>
                                    <p:set>
                                      <p:cBhvr>
                                        <p:cTn id="299" dur="1" fill="hold">
                                          <p:stCondLst>
                                            <p:cond delay="0"/>
                                          </p:stCondLst>
                                        </p:cTn>
                                        <p:tgtEl>
                                          <p:spTgt spid="23"/>
                                        </p:tgtEl>
                                        <p:attrNameLst>
                                          <p:attrName>style.visibility</p:attrName>
                                        </p:attrNameLst>
                                      </p:cBhvr>
                                      <p:to>
                                        <p:strVal val="visible"/>
                                      </p:to>
                                    </p:set>
                                    <p:animEffect transition="in" filter="fade">
                                      <p:cBhvr>
                                        <p:cTn id="300" dur="3000"/>
                                        <p:tgtEl>
                                          <p:spTgt spid="23"/>
                                        </p:tgtEl>
                                      </p:cBhvr>
                                    </p:animEffect>
                                    <p:anim calcmode="lin" valueType="num">
                                      <p:cBhvr>
                                        <p:cTn id="301" dur="3000" fill="hold"/>
                                        <p:tgtEl>
                                          <p:spTgt spid="23"/>
                                        </p:tgtEl>
                                        <p:attrNameLst>
                                          <p:attrName>style.rotation</p:attrName>
                                        </p:attrNameLst>
                                      </p:cBhvr>
                                      <p:tavLst>
                                        <p:tav tm="0">
                                          <p:val>
                                            <p:fltVal val="720"/>
                                          </p:val>
                                        </p:tav>
                                        <p:tav tm="100000">
                                          <p:val>
                                            <p:fltVal val="0"/>
                                          </p:val>
                                        </p:tav>
                                      </p:tavLst>
                                    </p:anim>
                                    <p:anim calcmode="lin" valueType="num">
                                      <p:cBhvr>
                                        <p:cTn id="302" dur="3000" fill="hold"/>
                                        <p:tgtEl>
                                          <p:spTgt spid="23"/>
                                        </p:tgtEl>
                                        <p:attrNameLst>
                                          <p:attrName>ppt_h</p:attrName>
                                        </p:attrNameLst>
                                      </p:cBhvr>
                                      <p:tavLst>
                                        <p:tav tm="0">
                                          <p:val>
                                            <p:fltVal val="0"/>
                                          </p:val>
                                        </p:tav>
                                        <p:tav tm="100000">
                                          <p:val>
                                            <p:strVal val="#ppt_h"/>
                                          </p:val>
                                        </p:tav>
                                      </p:tavLst>
                                    </p:anim>
                                    <p:anim calcmode="lin" valueType="num">
                                      <p:cBhvr>
                                        <p:cTn id="303" dur="3000" fill="hold"/>
                                        <p:tgtEl>
                                          <p:spTgt spid="23"/>
                                        </p:tgtEl>
                                        <p:attrNameLst>
                                          <p:attrName>ppt_w</p:attrName>
                                        </p:attrNameLst>
                                      </p:cBhvr>
                                      <p:tavLst>
                                        <p:tav tm="0">
                                          <p:val>
                                            <p:fltVal val="0"/>
                                          </p:val>
                                        </p:tav>
                                        <p:tav tm="100000">
                                          <p:val>
                                            <p:strVal val="#ppt_w"/>
                                          </p:val>
                                        </p:tav>
                                      </p:tavLst>
                                    </p:anim>
                                  </p:childTnLst>
                                </p:cTn>
                              </p:par>
                              <p:par>
                                <p:cTn id="304" presetID="35" presetClass="entr" presetSubtype="0" fill="hold" grpId="2" nodeType="withEffect">
                                  <p:stCondLst>
                                    <p:cond delay="0"/>
                                  </p:stCondLst>
                                  <p:childTnLst>
                                    <p:set>
                                      <p:cBhvr>
                                        <p:cTn id="305" dur="1" fill="hold">
                                          <p:stCondLst>
                                            <p:cond delay="0"/>
                                          </p:stCondLst>
                                        </p:cTn>
                                        <p:tgtEl>
                                          <p:spTgt spid="24"/>
                                        </p:tgtEl>
                                        <p:attrNameLst>
                                          <p:attrName>style.visibility</p:attrName>
                                        </p:attrNameLst>
                                      </p:cBhvr>
                                      <p:to>
                                        <p:strVal val="visible"/>
                                      </p:to>
                                    </p:set>
                                    <p:animEffect transition="in" filter="fade">
                                      <p:cBhvr>
                                        <p:cTn id="306" dur="3000"/>
                                        <p:tgtEl>
                                          <p:spTgt spid="24"/>
                                        </p:tgtEl>
                                      </p:cBhvr>
                                    </p:animEffect>
                                    <p:anim calcmode="lin" valueType="num">
                                      <p:cBhvr>
                                        <p:cTn id="307" dur="3000" fill="hold"/>
                                        <p:tgtEl>
                                          <p:spTgt spid="24"/>
                                        </p:tgtEl>
                                        <p:attrNameLst>
                                          <p:attrName>style.rotation</p:attrName>
                                        </p:attrNameLst>
                                      </p:cBhvr>
                                      <p:tavLst>
                                        <p:tav tm="0">
                                          <p:val>
                                            <p:fltVal val="720"/>
                                          </p:val>
                                        </p:tav>
                                        <p:tav tm="100000">
                                          <p:val>
                                            <p:fltVal val="0"/>
                                          </p:val>
                                        </p:tav>
                                      </p:tavLst>
                                    </p:anim>
                                    <p:anim calcmode="lin" valueType="num">
                                      <p:cBhvr>
                                        <p:cTn id="308" dur="3000" fill="hold"/>
                                        <p:tgtEl>
                                          <p:spTgt spid="24"/>
                                        </p:tgtEl>
                                        <p:attrNameLst>
                                          <p:attrName>ppt_h</p:attrName>
                                        </p:attrNameLst>
                                      </p:cBhvr>
                                      <p:tavLst>
                                        <p:tav tm="0">
                                          <p:val>
                                            <p:fltVal val="0"/>
                                          </p:val>
                                        </p:tav>
                                        <p:tav tm="100000">
                                          <p:val>
                                            <p:strVal val="#ppt_h"/>
                                          </p:val>
                                        </p:tav>
                                      </p:tavLst>
                                    </p:anim>
                                    <p:anim calcmode="lin" valueType="num">
                                      <p:cBhvr>
                                        <p:cTn id="309" dur="3000" fill="hold"/>
                                        <p:tgtEl>
                                          <p:spTgt spid="24"/>
                                        </p:tgtEl>
                                        <p:attrNameLst>
                                          <p:attrName>ppt_w</p:attrName>
                                        </p:attrNameLst>
                                      </p:cBhvr>
                                      <p:tavLst>
                                        <p:tav tm="0">
                                          <p:val>
                                            <p:fltVal val="0"/>
                                          </p:val>
                                        </p:tav>
                                        <p:tav tm="100000">
                                          <p:val>
                                            <p:strVal val="#ppt_w"/>
                                          </p:val>
                                        </p:tav>
                                      </p:tavLst>
                                    </p:anim>
                                  </p:childTnLst>
                                </p:cTn>
                              </p:par>
                              <p:par>
                                <p:cTn id="310" presetID="35" presetClass="entr" presetSubtype="0" fill="hold" grpId="2" nodeType="withEffect">
                                  <p:stCondLst>
                                    <p:cond delay="0"/>
                                  </p:stCondLst>
                                  <p:childTnLst>
                                    <p:set>
                                      <p:cBhvr>
                                        <p:cTn id="311" dur="1" fill="hold">
                                          <p:stCondLst>
                                            <p:cond delay="0"/>
                                          </p:stCondLst>
                                        </p:cTn>
                                        <p:tgtEl>
                                          <p:spTgt spid="25"/>
                                        </p:tgtEl>
                                        <p:attrNameLst>
                                          <p:attrName>style.visibility</p:attrName>
                                        </p:attrNameLst>
                                      </p:cBhvr>
                                      <p:to>
                                        <p:strVal val="visible"/>
                                      </p:to>
                                    </p:set>
                                    <p:animEffect transition="in" filter="fade">
                                      <p:cBhvr>
                                        <p:cTn id="312" dur="3000"/>
                                        <p:tgtEl>
                                          <p:spTgt spid="25"/>
                                        </p:tgtEl>
                                      </p:cBhvr>
                                    </p:animEffect>
                                    <p:anim calcmode="lin" valueType="num">
                                      <p:cBhvr>
                                        <p:cTn id="313" dur="3000" fill="hold"/>
                                        <p:tgtEl>
                                          <p:spTgt spid="25"/>
                                        </p:tgtEl>
                                        <p:attrNameLst>
                                          <p:attrName>style.rotation</p:attrName>
                                        </p:attrNameLst>
                                      </p:cBhvr>
                                      <p:tavLst>
                                        <p:tav tm="0">
                                          <p:val>
                                            <p:fltVal val="720"/>
                                          </p:val>
                                        </p:tav>
                                        <p:tav tm="100000">
                                          <p:val>
                                            <p:fltVal val="0"/>
                                          </p:val>
                                        </p:tav>
                                      </p:tavLst>
                                    </p:anim>
                                    <p:anim calcmode="lin" valueType="num">
                                      <p:cBhvr>
                                        <p:cTn id="314" dur="3000" fill="hold"/>
                                        <p:tgtEl>
                                          <p:spTgt spid="25"/>
                                        </p:tgtEl>
                                        <p:attrNameLst>
                                          <p:attrName>ppt_h</p:attrName>
                                        </p:attrNameLst>
                                      </p:cBhvr>
                                      <p:tavLst>
                                        <p:tav tm="0">
                                          <p:val>
                                            <p:fltVal val="0"/>
                                          </p:val>
                                        </p:tav>
                                        <p:tav tm="100000">
                                          <p:val>
                                            <p:strVal val="#ppt_h"/>
                                          </p:val>
                                        </p:tav>
                                      </p:tavLst>
                                    </p:anim>
                                    <p:anim calcmode="lin" valueType="num">
                                      <p:cBhvr>
                                        <p:cTn id="315" dur="3000" fill="hold"/>
                                        <p:tgtEl>
                                          <p:spTgt spid="25"/>
                                        </p:tgtEl>
                                        <p:attrNameLst>
                                          <p:attrName>ppt_w</p:attrName>
                                        </p:attrNameLst>
                                      </p:cBhvr>
                                      <p:tavLst>
                                        <p:tav tm="0">
                                          <p:val>
                                            <p:fltVal val="0"/>
                                          </p:val>
                                        </p:tav>
                                        <p:tav tm="100000">
                                          <p:val>
                                            <p:strVal val="#ppt_w"/>
                                          </p:val>
                                        </p:tav>
                                      </p:tavLst>
                                    </p:anim>
                                  </p:childTnLst>
                                </p:cTn>
                              </p:par>
                              <p:par>
                                <p:cTn id="316" presetID="35" presetClass="entr" presetSubtype="0" fill="hold" grpId="2" nodeType="withEffect">
                                  <p:stCondLst>
                                    <p:cond delay="0"/>
                                  </p:stCondLst>
                                  <p:childTnLst>
                                    <p:set>
                                      <p:cBhvr>
                                        <p:cTn id="317" dur="1" fill="hold">
                                          <p:stCondLst>
                                            <p:cond delay="0"/>
                                          </p:stCondLst>
                                        </p:cTn>
                                        <p:tgtEl>
                                          <p:spTgt spid="26"/>
                                        </p:tgtEl>
                                        <p:attrNameLst>
                                          <p:attrName>style.visibility</p:attrName>
                                        </p:attrNameLst>
                                      </p:cBhvr>
                                      <p:to>
                                        <p:strVal val="visible"/>
                                      </p:to>
                                    </p:set>
                                    <p:animEffect transition="in" filter="fade">
                                      <p:cBhvr>
                                        <p:cTn id="318" dur="3000"/>
                                        <p:tgtEl>
                                          <p:spTgt spid="26"/>
                                        </p:tgtEl>
                                      </p:cBhvr>
                                    </p:animEffect>
                                    <p:anim calcmode="lin" valueType="num">
                                      <p:cBhvr>
                                        <p:cTn id="319" dur="3000" fill="hold"/>
                                        <p:tgtEl>
                                          <p:spTgt spid="26"/>
                                        </p:tgtEl>
                                        <p:attrNameLst>
                                          <p:attrName>style.rotation</p:attrName>
                                        </p:attrNameLst>
                                      </p:cBhvr>
                                      <p:tavLst>
                                        <p:tav tm="0">
                                          <p:val>
                                            <p:fltVal val="720"/>
                                          </p:val>
                                        </p:tav>
                                        <p:tav tm="100000">
                                          <p:val>
                                            <p:fltVal val="0"/>
                                          </p:val>
                                        </p:tav>
                                      </p:tavLst>
                                    </p:anim>
                                    <p:anim calcmode="lin" valueType="num">
                                      <p:cBhvr>
                                        <p:cTn id="320" dur="3000" fill="hold"/>
                                        <p:tgtEl>
                                          <p:spTgt spid="26"/>
                                        </p:tgtEl>
                                        <p:attrNameLst>
                                          <p:attrName>ppt_h</p:attrName>
                                        </p:attrNameLst>
                                      </p:cBhvr>
                                      <p:tavLst>
                                        <p:tav tm="0">
                                          <p:val>
                                            <p:fltVal val="0"/>
                                          </p:val>
                                        </p:tav>
                                        <p:tav tm="100000">
                                          <p:val>
                                            <p:strVal val="#ppt_h"/>
                                          </p:val>
                                        </p:tav>
                                      </p:tavLst>
                                    </p:anim>
                                    <p:anim calcmode="lin" valueType="num">
                                      <p:cBhvr>
                                        <p:cTn id="321" dur="3000" fill="hold"/>
                                        <p:tgtEl>
                                          <p:spTgt spid="26"/>
                                        </p:tgtEl>
                                        <p:attrNameLst>
                                          <p:attrName>ppt_w</p:attrName>
                                        </p:attrNameLst>
                                      </p:cBhvr>
                                      <p:tavLst>
                                        <p:tav tm="0">
                                          <p:val>
                                            <p:fltVal val="0"/>
                                          </p:val>
                                        </p:tav>
                                        <p:tav tm="100000">
                                          <p:val>
                                            <p:strVal val="#ppt_w"/>
                                          </p:val>
                                        </p:tav>
                                      </p:tavLst>
                                    </p:anim>
                                  </p:childTnLst>
                                </p:cTn>
                              </p:par>
                              <p:par>
                                <p:cTn id="322" presetID="35" presetClass="entr" presetSubtype="0" fill="hold" grpId="2" nodeType="withEffect">
                                  <p:stCondLst>
                                    <p:cond delay="0"/>
                                  </p:stCondLst>
                                  <p:childTnLst>
                                    <p:set>
                                      <p:cBhvr>
                                        <p:cTn id="323" dur="1" fill="hold">
                                          <p:stCondLst>
                                            <p:cond delay="0"/>
                                          </p:stCondLst>
                                        </p:cTn>
                                        <p:tgtEl>
                                          <p:spTgt spid="27"/>
                                        </p:tgtEl>
                                        <p:attrNameLst>
                                          <p:attrName>style.visibility</p:attrName>
                                        </p:attrNameLst>
                                      </p:cBhvr>
                                      <p:to>
                                        <p:strVal val="visible"/>
                                      </p:to>
                                    </p:set>
                                    <p:animEffect transition="in" filter="fade">
                                      <p:cBhvr>
                                        <p:cTn id="324" dur="3000"/>
                                        <p:tgtEl>
                                          <p:spTgt spid="27"/>
                                        </p:tgtEl>
                                      </p:cBhvr>
                                    </p:animEffect>
                                    <p:anim calcmode="lin" valueType="num">
                                      <p:cBhvr>
                                        <p:cTn id="325" dur="3000" fill="hold"/>
                                        <p:tgtEl>
                                          <p:spTgt spid="27"/>
                                        </p:tgtEl>
                                        <p:attrNameLst>
                                          <p:attrName>style.rotation</p:attrName>
                                        </p:attrNameLst>
                                      </p:cBhvr>
                                      <p:tavLst>
                                        <p:tav tm="0">
                                          <p:val>
                                            <p:fltVal val="720"/>
                                          </p:val>
                                        </p:tav>
                                        <p:tav tm="100000">
                                          <p:val>
                                            <p:fltVal val="0"/>
                                          </p:val>
                                        </p:tav>
                                      </p:tavLst>
                                    </p:anim>
                                    <p:anim calcmode="lin" valueType="num">
                                      <p:cBhvr>
                                        <p:cTn id="326" dur="3000" fill="hold"/>
                                        <p:tgtEl>
                                          <p:spTgt spid="27"/>
                                        </p:tgtEl>
                                        <p:attrNameLst>
                                          <p:attrName>ppt_h</p:attrName>
                                        </p:attrNameLst>
                                      </p:cBhvr>
                                      <p:tavLst>
                                        <p:tav tm="0">
                                          <p:val>
                                            <p:fltVal val="0"/>
                                          </p:val>
                                        </p:tav>
                                        <p:tav tm="100000">
                                          <p:val>
                                            <p:strVal val="#ppt_h"/>
                                          </p:val>
                                        </p:tav>
                                      </p:tavLst>
                                    </p:anim>
                                    <p:anim calcmode="lin" valueType="num">
                                      <p:cBhvr>
                                        <p:cTn id="327" dur="3000" fill="hold"/>
                                        <p:tgtEl>
                                          <p:spTgt spid="27"/>
                                        </p:tgtEl>
                                        <p:attrNameLst>
                                          <p:attrName>ppt_w</p:attrName>
                                        </p:attrNameLst>
                                      </p:cBhvr>
                                      <p:tavLst>
                                        <p:tav tm="0">
                                          <p:val>
                                            <p:fltVal val="0"/>
                                          </p:val>
                                        </p:tav>
                                        <p:tav tm="100000">
                                          <p:val>
                                            <p:strVal val="#ppt_w"/>
                                          </p:val>
                                        </p:tav>
                                      </p:tavLst>
                                    </p:anim>
                                  </p:childTnLst>
                                </p:cTn>
                              </p:par>
                              <p:par>
                                <p:cTn id="328" presetID="35" presetClass="entr" presetSubtype="0" fill="hold" grpId="2" nodeType="withEffect">
                                  <p:stCondLst>
                                    <p:cond delay="0"/>
                                  </p:stCondLst>
                                  <p:childTnLst>
                                    <p:set>
                                      <p:cBhvr>
                                        <p:cTn id="329" dur="1" fill="hold">
                                          <p:stCondLst>
                                            <p:cond delay="0"/>
                                          </p:stCondLst>
                                        </p:cTn>
                                        <p:tgtEl>
                                          <p:spTgt spid="28"/>
                                        </p:tgtEl>
                                        <p:attrNameLst>
                                          <p:attrName>style.visibility</p:attrName>
                                        </p:attrNameLst>
                                      </p:cBhvr>
                                      <p:to>
                                        <p:strVal val="visible"/>
                                      </p:to>
                                    </p:set>
                                    <p:animEffect transition="in" filter="fade">
                                      <p:cBhvr>
                                        <p:cTn id="330" dur="3000"/>
                                        <p:tgtEl>
                                          <p:spTgt spid="28"/>
                                        </p:tgtEl>
                                      </p:cBhvr>
                                    </p:animEffect>
                                    <p:anim calcmode="lin" valueType="num">
                                      <p:cBhvr>
                                        <p:cTn id="331" dur="3000" fill="hold"/>
                                        <p:tgtEl>
                                          <p:spTgt spid="28"/>
                                        </p:tgtEl>
                                        <p:attrNameLst>
                                          <p:attrName>style.rotation</p:attrName>
                                        </p:attrNameLst>
                                      </p:cBhvr>
                                      <p:tavLst>
                                        <p:tav tm="0">
                                          <p:val>
                                            <p:fltVal val="720"/>
                                          </p:val>
                                        </p:tav>
                                        <p:tav tm="100000">
                                          <p:val>
                                            <p:fltVal val="0"/>
                                          </p:val>
                                        </p:tav>
                                      </p:tavLst>
                                    </p:anim>
                                    <p:anim calcmode="lin" valueType="num">
                                      <p:cBhvr>
                                        <p:cTn id="332" dur="3000" fill="hold"/>
                                        <p:tgtEl>
                                          <p:spTgt spid="28"/>
                                        </p:tgtEl>
                                        <p:attrNameLst>
                                          <p:attrName>ppt_h</p:attrName>
                                        </p:attrNameLst>
                                      </p:cBhvr>
                                      <p:tavLst>
                                        <p:tav tm="0">
                                          <p:val>
                                            <p:fltVal val="0"/>
                                          </p:val>
                                        </p:tav>
                                        <p:tav tm="100000">
                                          <p:val>
                                            <p:strVal val="#ppt_h"/>
                                          </p:val>
                                        </p:tav>
                                      </p:tavLst>
                                    </p:anim>
                                    <p:anim calcmode="lin" valueType="num">
                                      <p:cBhvr>
                                        <p:cTn id="333" dur="3000" fill="hold"/>
                                        <p:tgtEl>
                                          <p:spTgt spid="28"/>
                                        </p:tgtEl>
                                        <p:attrNameLst>
                                          <p:attrName>ppt_w</p:attrName>
                                        </p:attrNameLst>
                                      </p:cBhvr>
                                      <p:tavLst>
                                        <p:tav tm="0">
                                          <p:val>
                                            <p:fltVal val="0"/>
                                          </p:val>
                                        </p:tav>
                                        <p:tav tm="100000">
                                          <p:val>
                                            <p:strVal val="#ppt_w"/>
                                          </p:val>
                                        </p:tav>
                                      </p:tavLst>
                                    </p:anim>
                                  </p:childTnLst>
                                </p:cTn>
                              </p:par>
                              <p:par>
                                <p:cTn id="334" presetID="35" presetClass="entr" presetSubtype="0" fill="hold" grpId="2" nodeType="withEffect">
                                  <p:stCondLst>
                                    <p:cond delay="0"/>
                                  </p:stCondLst>
                                  <p:childTnLst>
                                    <p:set>
                                      <p:cBhvr>
                                        <p:cTn id="335" dur="1" fill="hold">
                                          <p:stCondLst>
                                            <p:cond delay="0"/>
                                          </p:stCondLst>
                                        </p:cTn>
                                        <p:tgtEl>
                                          <p:spTgt spid="29"/>
                                        </p:tgtEl>
                                        <p:attrNameLst>
                                          <p:attrName>style.visibility</p:attrName>
                                        </p:attrNameLst>
                                      </p:cBhvr>
                                      <p:to>
                                        <p:strVal val="visible"/>
                                      </p:to>
                                    </p:set>
                                    <p:animEffect transition="in" filter="fade">
                                      <p:cBhvr>
                                        <p:cTn id="336" dur="3000"/>
                                        <p:tgtEl>
                                          <p:spTgt spid="29"/>
                                        </p:tgtEl>
                                      </p:cBhvr>
                                    </p:animEffect>
                                    <p:anim calcmode="lin" valueType="num">
                                      <p:cBhvr>
                                        <p:cTn id="337" dur="3000" fill="hold"/>
                                        <p:tgtEl>
                                          <p:spTgt spid="29"/>
                                        </p:tgtEl>
                                        <p:attrNameLst>
                                          <p:attrName>style.rotation</p:attrName>
                                        </p:attrNameLst>
                                      </p:cBhvr>
                                      <p:tavLst>
                                        <p:tav tm="0">
                                          <p:val>
                                            <p:fltVal val="720"/>
                                          </p:val>
                                        </p:tav>
                                        <p:tav tm="100000">
                                          <p:val>
                                            <p:fltVal val="0"/>
                                          </p:val>
                                        </p:tav>
                                      </p:tavLst>
                                    </p:anim>
                                    <p:anim calcmode="lin" valueType="num">
                                      <p:cBhvr>
                                        <p:cTn id="338" dur="3000" fill="hold"/>
                                        <p:tgtEl>
                                          <p:spTgt spid="29"/>
                                        </p:tgtEl>
                                        <p:attrNameLst>
                                          <p:attrName>ppt_h</p:attrName>
                                        </p:attrNameLst>
                                      </p:cBhvr>
                                      <p:tavLst>
                                        <p:tav tm="0">
                                          <p:val>
                                            <p:fltVal val="0"/>
                                          </p:val>
                                        </p:tav>
                                        <p:tav tm="100000">
                                          <p:val>
                                            <p:strVal val="#ppt_h"/>
                                          </p:val>
                                        </p:tav>
                                      </p:tavLst>
                                    </p:anim>
                                    <p:anim calcmode="lin" valueType="num">
                                      <p:cBhvr>
                                        <p:cTn id="339" dur="3000" fill="hold"/>
                                        <p:tgtEl>
                                          <p:spTgt spid="29"/>
                                        </p:tgtEl>
                                        <p:attrNameLst>
                                          <p:attrName>ppt_w</p:attrName>
                                        </p:attrNameLst>
                                      </p:cBhvr>
                                      <p:tavLst>
                                        <p:tav tm="0">
                                          <p:val>
                                            <p:fltVal val="0"/>
                                          </p:val>
                                        </p:tav>
                                        <p:tav tm="100000">
                                          <p:val>
                                            <p:strVal val="#ppt_w"/>
                                          </p:val>
                                        </p:tav>
                                      </p:tavLst>
                                    </p:anim>
                                  </p:childTnLst>
                                </p:cTn>
                              </p:par>
                              <p:par>
                                <p:cTn id="340" presetID="35" presetClass="entr" presetSubtype="0" fill="hold" grpId="2" nodeType="withEffect">
                                  <p:stCondLst>
                                    <p:cond delay="0"/>
                                  </p:stCondLst>
                                  <p:childTnLst>
                                    <p:set>
                                      <p:cBhvr>
                                        <p:cTn id="341" dur="1" fill="hold">
                                          <p:stCondLst>
                                            <p:cond delay="0"/>
                                          </p:stCondLst>
                                        </p:cTn>
                                        <p:tgtEl>
                                          <p:spTgt spid="30"/>
                                        </p:tgtEl>
                                        <p:attrNameLst>
                                          <p:attrName>style.visibility</p:attrName>
                                        </p:attrNameLst>
                                      </p:cBhvr>
                                      <p:to>
                                        <p:strVal val="visible"/>
                                      </p:to>
                                    </p:set>
                                    <p:animEffect transition="in" filter="fade">
                                      <p:cBhvr>
                                        <p:cTn id="342" dur="3000"/>
                                        <p:tgtEl>
                                          <p:spTgt spid="30"/>
                                        </p:tgtEl>
                                      </p:cBhvr>
                                    </p:animEffect>
                                    <p:anim calcmode="lin" valueType="num">
                                      <p:cBhvr>
                                        <p:cTn id="343" dur="3000" fill="hold"/>
                                        <p:tgtEl>
                                          <p:spTgt spid="30"/>
                                        </p:tgtEl>
                                        <p:attrNameLst>
                                          <p:attrName>style.rotation</p:attrName>
                                        </p:attrNameLst>
                                      </p:cBhvr>
                                      <p:tavLst>
                                        <p:tav tm="0">
                                          <p:val>
                                            <p:fltVal val="720"/>
                                          </p:val>
                                        </p:tav>
                                        <p:tav tm="100000">
                                          <p:val>
                                            <p:fltVal val="0"/>
                                          </p:val>
                                        </p:tav>
                                      </p:tavLst>
                                    </p:anim>
                                    <p:anim calcmode="lin" valueType="num">
                                      <p:cBhvr>
                                        <p:cTn id="344" dur="3000" fill="hold"/>
                                        <p:tgtEl>
                                          <p:spTgt spid="30"/>
                                        </p:tgtEl>
                                        <p:attrNameLst>
                                          <p:attrName>ppt_h</p:attrName>
                                        </p:attrNameLst>
                                      </p:cBhvr>
                                      <p:tavLst>
                                        <p:tav tm="0">
                                          <p:val>
                                            <p:fltVal val="0"/>
                                          </p:val>
                                        </p:tav>
                                        <p:tav tm="100000">
                                          <p:val>
                                            <p:strVal val="#ppt_h"/>
                                          </p:val>
                                        </p:tav>
                                      </p:tavLst>
                                    </p:anim>
                                    <p:anim calcmode="lin" valueType="num">
                                      <p:cBhvr>
                                        <p:cTn id="345" dur="3000" fill="hold"/>
                                        <p:tgtEl>
                                          <p:spTgt spid="30"/>
                                        </p:tgtEl>
                                        <p:attrNameLst>
                                          <p:attrName>ppt_w</p:attrName>
                                        </p:attrNameLst>
                                      </p:cBhvr>
                                      <p:tavLst>
                                        <p:tav tm="0">
                                          <p:val>
                                            <p:fltVal val="0"/>
                                          </p:val>
                                        </p:tav>
                                        <p:tav tm="100000">
                                          <p:val>
                                            <p:strVal val="#ppt_w"/>
                                          </p:val>
                                        </p:tav>
                                      </p:tavLst>
                                    </p:anim>
                                  </p:childTnLst>
                                </p:cTn>
                              </p:par>
                              <p:par>
                                <p:cTn id="346" presetID="42" presetClass="entr" presetSubtype="0" fill="hold" nodeType="withEffect">
                                  <p:stCondLst>
                                    <p:cond delay="0"/>
                                  </p:stCondLst>
                                  <p:childTnLst>
                                    <p:set>
                                      <p:cBhvr>
                                        <p:cTn id="347" dur="1" fill="hold">
                                          <p:stCondLst>
                                            <p:cond delay="0"/>
                                          </p:stCondLst>
                                        </p:cTn>
                                        <p:tgtEl>
                                          <p:spTgt spid="4"/>
                                        </p:tgtEl>
                                        <p:attrNameLst>
                                          <p:attrName>style.visibility</p:attrName>
                                        </p:attrNameLst>
                                      </p:cBhvr>
                                      <p:to>
                                        <p:strVal val="visible"/>
                                      </p:to>
                                    </p:set>
                                    <p:animEffect transition="in" filter="fade">
                                      <p:cBhvr>
                                        <p:cTn id="348" dur="3000"/>
                                        <p:tgtEl>
                                          <p:spTgt spid="4"/>
                                        </p:tgtEl>
                                      </p:cBhvr>
                                    </p:animEffect>
                                    <p:anim calcmode="lin" valueType="num">
                                      <p:cBhvr>
                                        <p:cTn id="349" dur="3000" fill="hold"/>
                                        <p:tgtEl>
                                          <p:spTgt spid="4"/>
                                        </p:tgtEl>
                                        <p:attrNameLst>
                                          <p:attrName>ppt_x</p:attrName>
                                        </p:attrNameLst>
                                      </p:cBhvr>
                                      <p:tavLst>
                                        <p:tav tm="0">
                                          <p:val>
                                            <p:strVal val="#ppt_x"/>
                                          </p:val>
                                        </p:tav>
                                        <p:tav tm="100000">
                                          <p:val>
                                            <p:strVal val="#ppt_x"/>
                                          </p:val>
                                        </p:tav>
                                      </p:tavLst>
                                    </p:anim>
                                    <p:anim calcmode="lin" valueType="num">
                                      <p:cBhvr>
                                        <p:cTn id="350" dur="3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1"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571536" y="0"/>
            <a:ext cx="9715536" cy="6858000"/>
          </a:xfrm>
          <a:blipFill dpi="0" rotWithShape="1">
            <a:blip r:embed="rId2">
              <a:duotone>
                <a:prstClr val="black"/>
                <a:srgbClr val="92D050">
                  <a:tint val="45000"/>
                  <a:satMod val="400000"/>
                </a:srgbClr>
              </a:duotone>
            </a:blip>
            <a:srcRect/>
            <a:stretch>
              <a:fillRect/>
            </a:stretch>
          </a:blipFill>
          <a:scene3d>
            <a:camera prst="orthographicFront"/>
            <a:lightRig rig="threePt" dir="t"/>
          </a:scene3d>
          <a:sp3d>
            <a:bevelT prst="angle"/>
          </a:sp3d>
        </p:spPr>
        <p:txBody>
          <a:bodyPr/>
          <a:lstStyle/>
          <a:p>
            <a:endParaRPr lang="es-ES" dirty="0"/>
          </a:p>
        </p:txBody>
      </p:sp>
      <p:pic>
        <p:nvPicPr>
          <p:cNvPr id="4" name="3 Imagen" descr="08_EnchantedGreen_Pic.jpg"/>
          <p:cNvPicPr>
            <a:picLocks noChangeAspect="1"/>
          </p:cNvPicPr>
          <p:nvPr/>
        </p:nvPicPr>
        <p:blipFill>
          <a:blip r:embed="rId3"/>
          <a:stretch>
            <a:fillRect/>
          </a:stretch>
        </p:blipFill>
        <p:spPr>
          <a:xfrm>
            <a:off x="-571536" y="0"/>
            <a:ext cx="9715536" cy="6858000"/>
          </a:xfrm>
          <a:prstGeom prst="rect">
            <a:avLst/>
          </a:prstGeom>
          <a:gradFill>
            <a:gsLst>
              <a:gs pos="0">
                <a:srgbClr val="00B050">
                  <a:shade val="30000"/>
                  <a:satMod val="115000"/>
                </a:srgbClr>
              </a:gs>
              <a:gs pos="50000">
                <a:srgbClr val="00B050">
                  <a:shade val="67500"/>
                  <a:satMod val="115000"/>
                </a:srgbClr>
              </a:gs>
              <a:gs pos="100000">
                <a:srgbClr val="00B050">
                  <a:shade val="100000"/>
                  <a:satMod val="115000"/>
                </a:srgbClr>
              </a:gs>
            </a:gsLst>
            <a:path path="circle">
              <a:fillToRect l="50000" t="50000" r="50000" b="50000"/>
            </a:path>
          </a:gradFill>
          <a:ln>
            <a:noFill/>
          </a:ln>
          <a:effectLst>
            <a:outerShdw blurRad="292100" dist="139700" dir="2700000" algn="tl" rotWithShape="0">
              <a:srgbClr val="333333">
                <a:alpha val="65000"/>
              </a:srgbClr>
            </a:outerShdw>
          </a:effectLst>
          <a:scene3d>
            <a:camera prst="orthographicFront"/>
            <a:lightRig rig="threePt" dir="t"/>
          </a:scene3d>
          <a:sp3d>
            <a:bevelT prst="angle"/>
          </a:sp3d>
        </p:spPr>
      </p:pic>
      <p:sp>
        <p:nvSpPr>
          <p:cNvPr id="6" name="5 Rombo"/>
          <p:cNvSpPr/>
          <p:nvPr/>
        </p:nvSpPr>
        <p:spPr>
          <a:xfrm>
            <a:off x="2643174" y="0"/>
            <a:ext cx="1643074" cy="1571612"/>
          </a:xfrm>
          <a:prstGeom prst="diamond">
            <a:avLst/>
          </a:prstGeom>
          <a:gradFill flip="none" rotWithShape="1">
            <a:gsLst>
              <a:gs pos="73000">
                <a:srgbClr val="00B050">
                  <a:shade val="30000"/>
                  <a:satMod val="115000"/>
                  <a:alpha val="32000"/>
                </a:srgbClr>
              </a:gs>
              <a:gs pos="50000">
                <a:srgbClr val="00B050">
                  <a:shade val="67500"/>
                  <a:satMod val="115000"/>
                </a:srgbClr>
              </a:gs>
              <a:gs pos="100000">
                <a:srgbClr val="00B050">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ombo"/>
          <p:cNvSpPr/>
          <p:nvPr/>
        </p:nvSpPr>
        <p:spPr>
          <a:xfrm>
            <a:off x="2643174" y="785794"/>
            <a:ext cx="1643074" cy="1571612"/>
          </a:xfrm>
          <a:prstGeom prst="diamond">
            <a:avLst/>
          </a:prstGeom>
          <a:gradFill flip="none" rotWithShape="1">
            <a:gsLst>
              <a:gs pos="73000">
                <a:srgbClr val="00B050">
                  <a:shade val="30000"/>
                  <a:satMod val="115000"/>
                  <a:alpha val="32000"/>
                </a:srgbClr>
              </a:gs>
              <a:gs pos="50000">
                <a:srgbClr val="00B050">
                  <a:shade val="67500"/>
                  <a:satMod val="115000"/>
                </a:srgbClr>
              </a:gs>
              <a:gs pos="100000">
                <a:srgbClr val="00B050">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ombo"/>
          <p:cNvSpPr/>
          <p:nvPr/>
        </p:nvSpPr>
        <p:spPr>
          <a:xfrm>
            <a:off x="2643174" y="1500198"/>
            <a:ext cx="1643074" cy="1571612"/>
          </a:xfrm>
          <a:prstGeom prst="diamond">
            <a:avLst/>
          </a:prstGeom>
          <a:gradFill flip="none" rotWithShape="1">
            <a:gsLst>
              <a:gs pos="73000">
                <a:srgbClr val="00B050">
                  <a:shade val="30000"/>
                  <a:satMod val="115000"/>
                  <a:alpha val="32000"/>
                </a:srgbClr>
              </a:gs>
              <a:gs pos="50000">
                <a:srgbClr val="00B050">
                  <a:shade val="67500"/>
                  <a:satMod val="115000"/>
                </a:srgbClr>
              </a:gs>
              <a:gs pos="100000">
                <a:srgbClr val="00B050">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ombo"/>
          <p:cNvSpPr/>
          <p:nvPr/>
        </p:nvSpPr>
        <p:spPr>
          <a:xfrm>
            <a:off x="2643174" y="2285992"/>
            <a:ext cx="1643074" cy="1571612"/>
          </a:xfrm>
          <a:prstGeom prst="diamond">
            <a:avLst/>
          </a:prstGeom>
          <a:gradFill flip="none" rotWithShape="1">
            <a:gsLst>
              <a:gs pos="73000">
                <a:srgbClr val="00B050">
                  <a:shade val="30000"/>
                  <a:satMod val="115000"/>
                  <a:alpha val="32000"/>
                </a:srgbClr>
              </a:gs>
              <a:gs pos="50000">
                <a:srgbClr val="00B050">
                  <a:shade val="67500"/>
                  <a:satMod val="115000"/>
                </a:srgbClr>
              </a:gs>
              <a:gs pos="100000">
                <a:srgbClr val="00B050">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ombo"/>
          <p:cNvSpPr/>
          <p:nvPr/>
        </p:nvSpPr>
        <p:spPr>
          <a:xfrm>
            <a:off x="2571736" y="3000396"/>
            <a:ext cx="1643074" cy="1571612"/>
          </a:xfrm>
          <a:prstGeom prst="diamond">
            <a:avLst/>
          </a:prstGeom>
          <a:gradFill flip="none" rotWithShape="1">
            <a:gsLst>
              <a:gs pos="73000">
                <a:srgbClr val="00B050">
                  <a:shade val="30000"/>
                  <a:satMod val="115000"/>
                  <a:alpha val="32000"/>
                </a:srgbClr>
              </a:gs>
              <a:gs pos="50000">
                <a:srgbClr val="00B050">
                  <a:shade val="67500"/>
                  <a:satMod val="115000"/>
                </a:srgbClr>
              </a:gs>
              <a:gs pos="100000">
                <a:srgbClr val="00B050">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ombo"/>
          <p:cNvSpPr/>
          <p:nvPr/>
        </p:nvSpPr>
        <p:spPr>
          <a:xfrm>
            <a:off x="2571736" y="3786190"/>
            <a:ext cx="1643074" cy="1571612"/>
          </a:xfrm>
          <a:prstGeom prst="diamond">
            <a:avLst/>
          </a:prstGeom>
          <a:gradFill flip="none" rotWithShape="1">
            <a:gsLst>
              <a:gs pos="73000">
                <a:srgbClr val="00B050">
                  <a:shade val="30000"/>
                  <a:satMod val="115000"/>
                  <a:alpha val="32000"/>
                </a:srgbClr>
              </a:gs>
              <a:gs pos="50000">
                <a:srgbClr val="00B050">
                  <a:shade val="67500"/>
                  <a:satMod val="115000"/>
                </a:srgbClr>
              </a:gs>
              <a:gs pos="100000">
                <a:srgbClr val="00B050">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ombo"/>
          <p:cNvSpPr/>
          <p:nvPr/>
        </p:nvSpPr>
        <p:spPr>
          <a:xfrm>
            <a:off x="2571736" y="4500594"/>
            <a:ext cx="1643074" cy="1571612"/>
          </a:xfrm>
          <a:prstGeom prst="diamond">
            <a:avLst/>
          </a:prstGeom>
          <a:gradFill flip="none" rotWithShape="1">
            <a:gsLst>
              <a:gs pos="73000">
                <a:srgbClr val="00B050">
                  <a:shade val="30000"/>
                  <a:satMod val="115000"/>
                  <a:alpha val="32000"/>
                </a:srgbClr>
              </a:gs>
              <a:gs pos="50000">
                <a:srgbClr val="00B050">
                  <a:shade val="67500"/>
                  <a:satMod val="115000"/>
                </a:srgbClr>
              </a:gs>
              <a:gs pos="100000">
                <a:srgbClr val="00B050">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ombo"/>
          <p:cNvSpPr/>
          <p:nvPr/>
        </p:nvSpPr>
        <p:spPr>
          <a:xfrm>
            <a:off x="2571736" y="5286388"/>
            <a:ext cx="1643074" cy="1571612"/>
          </a:xfrm>
          <a:prstGeom prst="diamond">
            <a:avLst/>
          </a:prstGeom>
          <a:gradFill flip="none" rotWithShape="1">
            <a:gsLst>
              <a:gs pos="73000">
                <a:srgbClr val="00B050">
                  <a:shade val="30000"/>
                  <a:satMod val="115000"/>
                  <a:alpha val="32000"/>
                </a:srgbClr>
              </a:gs>
              <a:gs pos="50000">
                <a:srgbClr val="00B050">
                  <a:shade val="67500"/>
                  <a:satMod val="115000"/>
                </a:srgbClr>
              </a:gs>
              <a:gs pos="100000">
                <a:srgbClr val="00B050">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ombo"/>
          <p:cNvSpPr/>
          <p:nvPr/>
        </p:nvSpPr>
        <p:spPr>
          <a:xfrm>
            <a:off x="4572000" y="0"/>
            <a:ext cx="1643074" cy="1571612"/>
          </a:xfrm>
          <a:prstGeom prst="diamond">
            <a:avLst/>
          </a:prstGeom>
          <a:gradFill flip="none" rotWithShape="1">
            <a:gsLst>
              <a:gs pos="73000">
                <a:srgbClr val="00B050">
                  <a:shade val="30000"/>
                  <a:satMod val="115000"/>
                  <a:alpha val="32000"/>
                </a:srgbClr>
              </a:gs>
              <a:gs pos="50000">
                <a:srgbClr val="00B050">
                  <a:shade val="67500"/>
                  <a:satMod val="115000"/>
                </a:srgbClr>
              </a:gs>
              <a:gs pos="100000">
                <a:srgbClr val="00B050">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ombo"/>
          <p:cNvSpPr/>
          <p:nvPr/>
        </p:nvSpPr>
        <p:spPr>
          <a:xfrm>
            <a:off x="4572000" y="785794"/>
            <a:ext cx="1643074" cy="1571612"/>
          </a:xfrm>
          <a:prstGeom prst="diamond">
            <a:avLst/>
          </a:prstGeom>
          <a:gradFill flip="none" rotWithShape="1">
            <a:gsLst>
              <a:gs pos="73000">
                <a:srgbClr val="00B050">
                  <a:shade val="30000"/>
                  <a:satMod val="115000"/>
                  <a:alpha val="32000"/>
                </a:srgbClr>
              </a:gs>
              <a:gs pos="50000">
                <a:srgbClr val="00B050">
                  <a:shade val="67500"/>
                  <a:satMod val="115000"/>
                </a:srgbClr>
              </a:gs>
              <a:gs pos="100000">
                <a:srgbClr val="00B050">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ombo"/>
          <p:cNvSpPr/>
          <p:nvPr/>
        </p:nvSpPr>
        <p:spPr>
          <a:xfrm>
            <a:off x="4572000" y="1500198"/>
            <a:ext cx="1643074" cy="1571612"/>
          </a:xfrm>
          <a:prstGeom prst="diamond">
            <a:avLst/>
          </a:prstGeom>
          <a:gradFill flip="none" rotWithShape="1">
            <a:gsLst>
              <a:gs pos="73000">
                <a:srgbClr val="00B050">
                  <a:shade val="30000"/>
                  <a:satMod val="115000"/>
                  <a:alpha val="32000"/>
                </a:srgbClr>
              </a:gs>
              <a:gs pos="50000">
                <a:srgbClr val="00B050">
                  <a:shade val="67500"/>
                  <a:satMod val="115000"/>
                </a:srgbClr>
              </a:gs>
              <a:gs pos="100000">
                <a:srgbClr val="00B050">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ombo"/>
          <p:cNvSpPr/>
          <p:nvPr/>
        </p:nvSpPr>
        <p:spPr>
          <a:xfrm>
            <a:off x="4572000" y="2285992"/>
            <a:ext cx="1643074" cy="1571612"/>
          </a:xfrm>
          <a:prstGeom prst="diamond">
            <a:avLst/>
          </a:prstGeom>
          <a:gradFill flip="none" rotWithShape="1">
            <a:gsLst>
              <a:gs pos="73000">
                <a:srgbClr val="00B050">
                  <a:shade val="30000"/>
                  <a:satMod val="115000"/>
                  <a:alpha val="32000"/>
                </a:srgbClr>
              </a:gs>
              <a:gs pos="50000">
                <a:srgbClr val="00B050">
                  <a:shade val="67500"/>
                  <a:satMod val="115000"/>
                </a:srgbClr>
              </a:gs>
              <a:gs pos="100000">
                <a:srgbClr val="00B050">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ombo"/>
          <p:cNvSpPr/>
          <p:nvPr/>
        </p:nvSpPr>
        <p:spPr>
          <a:xfrm>
            <a:off x="4500562" y="3000396"/>
            <a:ext cx="1643074" cy="1571612"/>
          </a:xfrm>
          <a:prstGeom prst="diamond">
            <a:avLst/>
          </a:prstGeom>
          <a:gradFill flip="none" rotWithShape="1">
            <a:gsLst>
              <a:gs pos="73000">
                <a:srgbClr val="00B050">
                  <a:shade val="30000"/>
                  <a:satMod val="115000"/>
                  <a:alpha val="32000"/>
                </a:srgbClr>
              </a:gs>
              <a:gs pos="50000">
                <a:srgbClr val="00B050">
                  <a:shade val="67500"/>
                  <a:satMod val="115000"/>
                </a:srgbClr>
              </a:gs>
              <a:gs pos="100000">
                <a:srgbClr val="00B050">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ombo"/>
          <p:cNvSpPr/>
          <p:nvPr/>
        </p:nvSpPr>
        <p:spPr>
          <a:xfrm>
            <a:off x="4500562" y="3786190"/>
            <a:ext cx="1643074" cy="1571612"/>
          </a:xfrm>
          <a:prstGeom prst="diamond">
            <a:avLst/>
          </a:prstGeom>
          <a:gradFill flip="none" rotWithShape="1">
            <a:gsLst>
              <a:gs pos="73000">
                <a:srgbClr val="00B050">
                  <a:shade val="30000"/>
                  <a:satMod val="115000"/>
                  <a:alpha val="32000"/>
                </a:srgbClr>
              </a:gs>
              <a:gs pos="50000">
                <a:srgbClr val="00B050">
                  <a:shade val="67500"/>
                  <a:satMod val="115000"/>
                </a:srgbClr>
              </a:gs>
              <a:gs pos="100000">
                <a:srgbClr val="00B050">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ombo"/>
          <p:cNvSpPr/>
          <p:nvPr/>
        </p:nvSpPr>
        <p:spPr>
          <a:xfrm>
            <a:off x="4500562" y="4500594"/>
            <a:ext cx="1643074" cy="1571612"/>
          </a:xfrm>
          <a:prstGeom prst="diamond">
            <a:avLst/>
          </a:prstGeom>
          <a:gradFill flip="none" rotWithShape="1">
            <a:gsLst>
              <a:gs pos="73000">
                <a:srgbClr val="00B050">
                  <a:shade val="30000"/>
                  <a:satMod val="115000"/>
                  <a:alpha val="32000"/>
                </a:srgbClr>
              </a:gs>
              <a:gs pos="50000">
                <a:srgbClr val="00B050">
                  <a:shade val="67500"/>
                  <a:satMod val="115000"/>
                </a:srgbClr>
              </a:gs>
              <a:gs pos="100000">
                <a:srgbClr val="00B050">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ombo"/>
          <p:cNvSpPr/>
          <p:nvPr/>
        </p:nvSpPr>
        <p:spPr>
          <a:xfrm>
            <a:off x="4500562" y="5286388"/>
            <a:ext cx="1643074" cy="1571612"/>
          </a:xfrm>
          <a:prstGeom prst="diamond">
            <a:avLst/>
          </a:prstGeom>
          <a:gradFill flip="none" rotWithShape="1">
            <a:gsLst>
              <a:gs pos="73000">
                <a:srgbClr val="00B050">
                  <a:shade val="30000"/>
                  <a:satMod val="115000"/>
                  <a:alpha val="32000"/>
                </a:srgbClr>
              </a:gs>
              <a:gs pos="50000">
                <a:srgbClr val="00B050">
                  <a:shade val="67500"/>
                  <a:satMod val="115000"/>
                </a:srgbClr>
              </a:gs>
              <a:gs pos="100000">
                <a:srgbClr val="00B050">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571536" y="0"/>
            <a:ext cx="9715536"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2"/>
                                        </p:tgtEl>
                                        <p:attrNameLst>
                                          <p:attrName>style.opacity</p:attrName>
                                        </p:attrNameLst>
                                      </p:cBhvr>
                                      <p:to>
                                        <p:strVal val="0"/>
                                      </p:to>
                                    </p:set>
                                    <p:animEffect filter="image" prLst="opacity: 0">
                                      <p:cBhvr rctx="IE">
                                        <p:cTn id="7" dur="indefinite"/>
                                        <p:tgtEl>
                                          <p:spTgt spid="22"/>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plus(in)">
                                      <p:cBhvr>
                                        <p:cTn id="10" dur="2000"/>
                                        <p:tgtEl>
                                          <p:spTgt spid="6"/>
                                        </p:tgtEl>
                                      </p:cBhvr>
                                    </p:animEffect>
                                  </p:childTnLst>
                                </p:cTn>
                              </p:par>
                              <p:par>
                                <p:cTn id="11" presetID="8" presetClass="emph" presetSubtype="0" fill="hold" grpId="1" nodeType="withEffect">
                                  <p:stCondLst>
                                    <p:cond delay="0"/>
                                  </p:stCondLst>
                                  <p:childTnLst>
                                    <p:animRot by="21600000">
                                      <p:cBhvr>
                                        <p:cTn id="12" dur="2000" fill="hold"/>
                                        <p:tgtEl>
                                          <p:spTgt spid="6"/>
                                        </p:tgtEl>
                                        <p:attrNameLst>
                                          <p:attrName>r</p:attrName>
                                        </p:attrNameLst>
                                      </p:cBhvr>
                                    </p:animRot>
                                  </p:childTnLst>
                                </p:cTn>
                              </p:par>
                              <p:par>
                                <p:cTn id="13" presetID="13" presetClass="entr" presetSubtype="16" fill="hold" grpId="0" nodeType="with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plus(in)">
                                      <p:cBhvr>
                                        <p:cTn id="15" dur="2000"/>
                                        <p:tgtEl>
                                          <p:spTgt spid="7"/>
                                        </p:tgtEl>
                                      </p:cBhvr>
                                    </p:animEffect>
                                  </p:childTnLst>
                                </p:cTn>
                              </p:par>
                              <p:par>
                                <p:cTn id="16" presetID="8" presetClass="emph" presetSubtype="0" fill="hold" grpId="1" nodeType="withEffect">
                                  <p:stCondLst>
                                    <p:cond delay="0"/>
                                  </p:stCondLst>
                                  <p:childTnLst>
                                    <p:animRot by="21600000">
                                      <p:cBhvr>
                                        <p:cTn id="17" dur="2000" fill="hold"/>
                                        <p:tgtEl>
                                          <p:spTgt spid="7"/>
                                        </p:tgtEl>
                                        <p:attrNameLst>
                                          <p:attrName>r</p:attrName>
                                        </p:attrNameLst>
                                      </p:cBhvr>
                                    </p:animRot>
                                  </p:childTnLst>
                                </p:cTn>
                              </p:par>
                              <p:par>
                                <p:cTn id="18" presetID="13" presetClass="entr" presetSubtype="16" fill="hold" grpId="0" nodeType="with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plus(in)">
                                      <p:cBhvr>
                                        <p:cTn id="20" dur="2000"/>
                                        <p:tgtEl>
                                          <p:spTgt spid="8"/>
                                        </p:tgtEl>
                                      </p:cBhvr>
                                    </p:animEffect>
                                  </p:childTnLst>
                                </p:cTn>
                              </p:par>
                              <p:par>
                                <p:cTn id="21" presetID="8" presetClass="emph" presetSubtype="0" fill="hold" grpId="1" nodeType="withEffect">
                                  <p:stCondLst>
                                    <p:cond delay="0"/>
                                  </p:stCondLst>
                                  <p:childTnLst>
                                    <p:animRot by="21600000">
                                      <p:cBhvr>
                                        <p:cTn id="22" dur="2000" fill="hold"/>
                                        <p:tgtEl>
                                          <p:spTgt spid="8"/>
                                        </p:tgtEl>
                                        <p:attrNameLst>
                                          <p:attrName>r</p:attrName>
                                        </p:attrNameLst>
                                      </p:cBhvr>
                                    </p:animRot>
                                  </p:childTnLst>
                                </p:cTn>
                              </p:par>
                              <p:par>
                                <p:cTn id="23" presetID="13" presetClass="entr" presetSubtype="16" fill="hold" grpId="0" nodeType="with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plus(in)">
                                      <p:cBhvr>
                                        <p:cTn id="25" dur="2000"/>
                                        <p:tgtEl>
                                          <p:spTgt spid="9"/>
                                        </p:tgtEl>
                                      </p:cBhvr>
                                    </p:animEffect>
                                  </p:childTnLst>
                                </p:cTn>
                              </p:par>
                              <p:par>
                                <p:cTn id="26" presetID="8" presetClass="emph" presetSubtype="0" fill="hold" grpId="1" nodeType="withEffect">
                                  <p:stCondLst>
                                    <p:cond delay="0"/>
                                  </p:stCondLst>
                                  <p:childTnLst>
                                    <p:animRot by="21600000">
                                      <p:cBhvr>
                                        <p:cTn id="27" dur="2000" fill="hold"/>
                                        <p:tgtEl>
                                          <p:spTgt spid="9"/>
                                        </p:tgtEl>
                                        <p:attrNameLst>
                                          <p:attrName>r</p:attrName>
                                        </p:attrNameLst>
                                      </p:cBhvr>
                                    </p:animRot>
                                  </p:childTnLst>
                                </p:cTn>
                              </p:par>
                              <p:par>
                                <p:cTn id="28" presetID="13" presetClass="entr" presetSubtype="16"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plus(in)">
                                      <p:cBhvr>
                                        <p:cTn id="30" dur="2000"/>
                                        <p:tgtEl>
                                          <p:spTgt spid="10"/>
                                        </p:tgtEl>
                                      </p:cBhvr>
                                    </p:animEffect>
                                  </p:childTnLst>
                                </p:cTn>
                              </p:par>
                              <p:par>
                                <p:cTn id="31" presetID="8" presetClass="emph" presetSubtype="0" fill="hold" grpId="1" nodeType="withEffect">
                                  <p:stCondLst>
                                    <p:cond delay="0"/>
                                  </p:stCondLst>
                                  <p:childTnLst>
                                    <p:animRot by="21600000">
                                      <p:cBhvr>
                                        <p:cTn id="32" dur="2000" fill="hold"/>
                                        <p:tgtEl>
                                          <p:spTgt spid="10"/>
                                        </p:tgtEl>
                                        <p:attrNameLst>
                                          <p:attrName>r</p:attrName>
                                        </p:attrNameLst>
                                      </p:cBhvr>
                                    </p:animRot>
                                  </p:childTnLst>
                                </p:cTn>
                              </p:par>
                              <p:par>
                                <p:cTn id="33" presetID="13" presetClass="entr" presetSubtype="16" fill="hold" grpId="0" nodeType="withEffect">
                                  <p:stCondLst>
                                    <p:cond delay="0"/>
                                  </p:stCondLst>
                                  <p:childTnLst>
                                    <p:set>
                                      <p:cBhvr>
                                        <p:cTn id="34" dur="1" fill="hold">
                                          <p:stCondLst>
                                            <p:cond delay="0"/>
                                          </p:stCondLst>
                                        </p:cTn>
                                        <p:tgtEl>
                                          <p:spTgt spid="11"/>
                                        </p:tgtEl>
                                        <p:attrNameLst>
                                          <p:attrName>style.visibility</p:attrName>
                                        </p:attrNameLst>
                                      </p:cBhvr>
                                      <p:to>
                                        <p:strVal val="visible"/>
                                      </p:to>
                                    </p:set>
                                    <p:animEffect transition="in" filter="plus(in)">
                                      <p:cBhvr>
                                        <p:cTn id="35" dur="2000"/>
                                        <p:tgtEl>
                                          <p:spTgt spid="11"/>
                                        </p:tgtEl>
                                      </p:cBhvr>
                                    </p:animEffect>
                                  </p:childTnLst>
                                </p:cTn>
                              </p:par>
                              <p:par>
                                <p:cTn id="36" presetID="8" presetClass="emph" presetSubtype="0" fill="hold" grpId="1" nodeType="withEffect">
                                  <p:stCondLst>
                                    <p:cond delay="0"/>
                                  </p:stCondLst>
                                  <p:childTnLst>
                                    <p:animRot by="21600000">
                                      <p:cBhvr>
                                        <p:cTn id="37" dur="2000" fill="hold"/>
                                        <p:tgtEl>
                                          <p:spTgt spid="11"/>
                                        </p:tgtEl>
                                        <p:attrNameLst>
                                          <p:attrName>r</p:attrName>
                                        </p:attrNameLst>
                                      </p:cBhvr>
                                    </p:animRot>
                                  </p:childTnLst>
                                </p:cTn>
                              </p:par>
                              <p:par>
                                <p:cTn id="38" presetID="13" presetClass="entr" presetSubtype="16" fill="hold" grpId="0" nodeType="withEffect">
                                  <p:stCondLst>
                                    <p:cond delay="0"/>
                                  </p:stCondLst>
                                  <p:childTnLst>
                                    <p:set>
                                      <p:cBhvr>
                                        <p:cTn id="39" dur="1" fill="hold">
                                          <p:stCondLst>
                                            <p:cond delay="0"/>
                                          </p:stCondLst>
                                        </p:cTn>
                                        <p:tgtEl>
                                          <p:spTgt spid="12"/>
                                        </p:tgtEl>
                                        <p:attrNameLst>
                                          <p:attrName>style.visibility</p:attrName>
                                        </p:attrNameLst>
                                      </p:cBhvr>
                                      <p:to>
                                        <p:strVal val="visible"/>
                                      </p:to>
                                    </p:set>
                                    <p:animEffect transition="in" filter="plus(in)">
                                      <p:cBhvr>
                                        <p:cTn id="40" dur="2000"/>
                                        <p:tgtEl>
                                          <p:spTgt spid="12"/>
                                        </p:tgtEl>
                                      </p:cBhvr>
                                    </p:animEffect>
                                  </p:childTnLst>
                                </p:cTn>
                              </p:par>
                              <p:par>
                                <p:cTn id="41" presetID="8" presetClass="emph" presetSubtype="0" fill="hold" grpId="1" nodeType="withEffect">
                                  <p:stCondLst>
                                    <p:cond delay="0"/>
                                  </p:stCondLst>
                                  <p:childTnLst>
                                    <p:animRot by="21600000">
                                      <p:cBhvr>
                                        <p:cTn id="42" dur="2000" fill="hold"/>
                                        <p:tgtEl>
                                          <p:spTgt spid="12"/>
                                        </p:tgtEl>
                                        <p:attrNameLst>
                                          <p:attrName>r</p:attrName>
                                        </p:attrNameLst>
                                      </p:cBhvr>
                                    </p:animRot>
                                  </p:childTnLst>
                                </p:cTn>
                              </p:par>
                              <p:par>
                                <p:cTn id="43" presetID="13" presetClass="entr" presetSubtype="16" fill="hold" grpId="0" nodeType="withEffect">
                                  <p:stCondLst>
                                    <p:cond delay="0"/>
                                  </p:stCondLst>
                                  <p:childTnLst>
                                    <p:set>
                                      <p:cBhvr>
                                        <p:cTn id="44" dur="1" fill="hold">
                                          <p:stCondLst>
                                            <p:cond delay="0"/>
                                          </p:stCondLst>
                                        </p:cTn>
                                        <p:tgtEl>
                                          <p:spTgt spid="13"/>
                                        </p:tgtEl>
                                        <p:attrNameLst>
                                          <p:attrName>style.visibility</p:attrName>
                                        </p:attrNameLst>
                                      </p:cBhvr>
                                      <p:to>
                                        <p:strVal val="visible"/>
                                      </p:to>
                                    </p:set>
                                    <p:animEffect transition="in" filter="plus(in)">
                                      <p:cBhvr>
                                        <p:cTn id="45" dur="2000"/>
                                        <p:tgtEl>
                                          <p:spTgt spid="13"/>
                                        </p:tgtEl>
                                      </p:cBhvr>
                                    </p:animEffect>
                                  </p:childTnLst>
                                </p:cTn>
                              </p:par>
                              <p:par>
                                <p:cTn id="46" presetID="8" presetClass="emph" presetSubtype="0" fill="hold" grpId="1" nodeType="withEffect">
                                  <p:stCondLst>
                                    <p:cond delay="0"/>
                                  </p:stCondLst>
                                  <p:childTnLst>
                                    <p:animRot by="21600000">
                                      <p:cBhvr>
                                        <p:cTn id="47" dur="2000" fill="hold"/>
                                        <p:tgtEl>
                                          <p:spTgt spid="13"/>
                                        </p:tgtEl>
                                        <p:attrNameLst>
                                          <p:attrName>r</p:attrName>
                                        </p:attrNameLst>
                                      </p:cBhvr>
                                    </p:animRot>
                                  </p:childTnLst>
                                </p:cTn>
                              </p:par>
                              <p:par>
                                <p:cTn id="48" presetID="13" presetClass="entr" presetSubtype="16" fill="hold" grpId="0" nodeType="withEffect">
                                  <p:stCondLst>
                                    <p:cond delay="0"/>
                                  </p:stCondLst>
                                  <p:childTnLst>
                                    <p:set>
                                      <p:cBhvr>
                                        <p:cTn id="49" dur="1" fill="hold">
                                          <p:stCondLst>
                                            <p:cond delay="0"/>
                                          </p:stCondLst>
                                        </p:cTn>
                                        <p:tgtEl>
                                          <p:spTgt spid="14"/>
                                        </p:tgtEl>
                                        <p:attrNameLst>
                                          <p:attrName>style.visibility</p:attrName>
                                        </p:attrNameLst>
                                      </p:cBhvr>
                                      <p:to>
                                        <p:strVal val="visible"/>
                                      </p:to>
                                    </p:set>
                                    <p:animEffect transition="in" filter="plus(in)">
                                      <p:cBhvr>
                                        <p:cTn id="50" dur="2000"/>
                                        <p:tgtEl>
                                          <p:spTgt spid="14"/>
                                        </p:tgtEl>
                                      </p:cBhvr>
                                    </p:animEffect>
                                  </p:childTnLst>
                                </p:cTn>
                              </p:par>
                              <p:par>
                                <p:cTn id="51" presetID="8" presetClass="emph" presetSubtype="0" fill="hold" grpId="1" nodeType="withEffect">
                                  <p:stCondLst>
                                    <p:cond delay="0"/>
                                  </p:stCondLst>
                                  <p:childTnLst>
                                    <p:animRot by="21600000">
                                      <p:cBhvr>
                                        <p:cTn id="52" dur="2000" fill="hold"/>
                                        <p:tgtEl>
                                          <p:spTgt spid="14"/>
                                        </p:tgtEl>
                                        <p:attrNameLst>
                                          <p:attrName>r</p:attrName>
                                        </p:attrNameLst>
                                      </p:cBhvr>
                                    </p:animRot>
                                  </p:childTnLst>
                                </p:cTn>
                              </p:par>
                              <p:par>
                                <p:cTn id="53" presetID="13" presetClass="entr" presetSubtype="16" fill="hold" grpId="0" nodeType="withEffect">
                                  <p:stCondLst>
                                    <p:cond delay="0"/>
                                  </p:stCondLst>
                                  <p:childTnLst>
                                    <p:set>
                                      <p:cBhvr>
                                        <p:cTn id="54" dur="1" fill="hold">
                                          <p:stCondLst>
                                            <p:cond delay="0"/>
                                          </p:stCondLst>
                                        </p:cTn>
                                        <p:tgtEl>
                                          <p:spTgt spid="15"/>
                                        </p:tgtEl>
                                        <p:attrNameLst>
                                          <p:attrName>style.visibility</p:attrName>
                                        </p:attrNameLst>
                                      </p:cBhvr>
                                      <p:to>
                                        <p:strVal val="visible"/>
                                      </p:to>
                                    </p:set>
                                    <p:animEffect transition="in" filter="plus(in)">
                                      <p:cBhvr>
                                        <p:cTn id="55" dur="2000"/>
                                        <p:tgtEl>
                                          <p:spTgt spid="15"/>
                                        </p:tgtEl>
                                      </p:cBhvr>
                                    </p:animEffect>
                                  </p:childTnLst>
                                </p:cTn>
                              </p:par>
                              <p:par>
                                <p:cTn id="56" presetID="8" presetClass="emph" presetSubtype="0" fill="hold" grpId="1" nodeType="withEffect">
                                  <p:stCondLst>
                                    <p:cond delay="0"/>
                                  </p:stCondLst>
                                  <p:childTnLst>
                                    <p:animRot by="21600000">
                                      <p:cBhvr>
                                        <p:cTn id="57" dur="2000" fill="hold"/>
                                        <p:tgtEl>
                                          <p:spTgt spid="15"/>
                                        </p:tgtEl>
                                        <p:attrNameLst>
                                          <p:attrName>r</p:attrName>
                                        </p:attrNameLst>
                                      </p:cBhvr>
                                    </p:animRot>
                                  </p:childTnLst>
                                </p:cTn>
                              </p:par>
                              <p:par>
                                <p:cTn id="58" presetID="13" presetClass="entr" presetSubtype="16" fill="hold" grpId="0" nodeType="withEffect">
                                  <p:stCondLst>
                                    <p:cond delay="0"/>
                                  </p:stCondLst>
                                  <p:childTnLst>
                                    <p:set>
                                      <p:cBhvr>
                                        <p:cTn id="59" dur="1" fill="hold">
                                          <p:stCondLst>
                                            <p:cond delay="0"/>
                                          </p:stCondLst>
                                        </p:cTn>
                                        <p:tgtEl>
                                          <p:spTgt spid="16"/>
                                        </p:tgtEl>
                                        <p:attrNameLst>
                                          <p:attrName>style.visibility</p:attrName>
                                        </p:attrNameLst>
                                      </p:cBhvr>
                                      <p:to>
                                        <p:strVal val="visible"/>
                                      </p:to>
                                    </p:set>
                                    <p:animEffect transition="in" filter="plus(in)">
                                      <p:cBhvr>
                                        <p:cTn id="60" dur="2000"/>
                                        <p:tgtEl>
                                          <p:spTgt spid="16"/>
                                        </p:tgtEl>
                                      </p:cBhvr>
                                    </p:animEffect>
                                  </p:childTnLst>
                                </p:cTn>
                              </p:par>
                              <p:par>
                                <p:cTn id="61" presetID="8" presetClass="emph" presetSubtype="0" fill="hold" grpId="1" nodeType="withEffect">
                                  <p:stCondLst>
                                    <p:cond delay="0"/>
                                  </p:stCondLst>
                                  <p:childTnLst>
                                    <p:animRot by="21600000">
                                      <p:cBhvr>
                                        <p:cTn id="62" dur="2000" fill="hold"/>
                                        <p:tgtEl>
                                          <p:spTgt spid="16"/>
                                        </p:tgtEl>
                                        <p:attrNameLst>
                                          <p:attrName>r</p:attrName>
                                        </p:attrNameLst>
                                      </p:cBhvr>
                                    </p:animRot>
                                  </p:childTnLst>
                                </p:cTn>
                              </p:par>
                              <p:par>
                                <p:cTn id="63" presetID="13" presetClass="entr" presetSubtype="16" fill="hold" grpId="0" nodeType="withEffect">
                                  <p:stCondLst>
                                    <p:cond delay="0"/>
                                  </p:stCondLst>
                                  <p:childTnLst>
                                    <p:set>
                                      <p:cBhvr>
                                        <p:cTn id="64" dur="1" fill="hold">
                                          <p:stCondLst>
                                            <p:cond delay="0"/>
                                          </p:stCondLst>
                                        </p:cTn>
                                        <p:tgtEl>
                                          <p:spTgt spid="17"/>
                                        </p:tgtEl>
                                        <p:attrNameLst>
                                          <p:attrName>style.visibility</p:attrName>
                                        </p:attrNameLst>
                                      </p:cBhvr>
                                      <p:to>
                                        <p:strVal val="visible"/>
                                      </p:to>
                                    </p:set>
                                    <p:animEffect transition="in" filter="plus(in)">
                                      <p:cBhvr>
                                        <p:cTn id="65" dur="2000"/>
                                        <p:tgtEl>
                                          <p:spTgt spid="17"/>
                                        </p:tgtEl>
                                      </p:cBhvr>
                                    </p:animEffect>
                                  </p:childTnLst>
                                </p:cTn>
                              </p:par>
                              <p:par>
                                <p:cTn id="66" presetID="8" presetClass="emph" presetSubtype="0" fill="hold" grpId="1" nodeType="withEffect">
                                  <p:stCondLst>
                                    <p:cond delay="0"/>
                                  </p:stCondLst>
                                  <p:childTnLst>
                                    <p:animRot by="21600000">
                                      <p:cBhvr>
                                        <p:cTn id="67" dur="2000" fill="hold"/>
                                        <p:tgtEl>
                                          <p:spTgt spid="17"/>
                                        </p:tgtEl>
                                        <p:attrNameLst>
                                          <p:attrName>r</p:attrName>
                                        </p:attrNameLst>
                                      </p:cBhvr>
                                    </p:animRot>
                                  </p:childTnLst>
                                </p:cTn>
                              </p:par>
                              <p:par>
                                <p:cTn id="68" presetID="13" presetClass="entr" presetSubtype="16" fill="hold" grpId="0" nodeType="withEffect">
                                  <p:stCondLst>
                                    <p:cond delay="0"/>
                                  </p:stCondLst>
                                  <p:childTnLst>
                                    <p:set>
                                      <p:cBhvr>
                                        <p:cTn id="69" dur="1" fill="hold">
                                          <p:stCondLst>
                                            <p:cond delay="0"/>
                                          </p:stCondLst>
                                        </p:cTn>
                                        <p:tgtEl>
                                          <p:spTgt spid="18"/>
                                        </p:tgtEl>
                                        <p:attrNameLst>
                                          <p:attrName>style.visibility</p:attrName>
                                        </p:attrNameLst>
                                      </p:cBhvr>
                                      <p:to>
                                        <p:strVal val="visible"/>
                                      </p:to>
                                    </p:set>
                                    <p:animEffect transition="in" filter="plus(in)">
                                      <p:cBhvr>
                                        <p:cTn id="70" dur="2000"/>
                                        <p:tgtEl>
                                          <p:spTgt spid="18"/>
                                        </p:tgtEl>
                                      </p:cBhvr>
                                    </p:animEffect>
                                  </p:childTnLst>
                                </p:cTn>
                              </p:par>
                              <p:par>
                                <p:cTn id="71" presetID="8" presetClass="emph" presetSubtype="0" fill="hold" grpId="1" nodeType="withEffect">
                                  <p:stCondLst>
                                    <p:cond delay="0"/>
                                  </p:stCondLst>
                                  <p:childTnLst>
                                    <p:animRot by="21600000">
                                      <p:cBhvr>
                                        <p:cTn id="72" dur="2000" fill="hold"/>
                                        <p:tgtEl>
                                          <p:spTgt spid="18"/>
                                        </p:tgtEl>
                                        <p:attrNameLst>
                                          <p:attrName>r</p:attrName>
                                        </p:attrNameLst>
                                      </p:cBhvr>
                                    </p:animRot>
                                  </p:childTnLst>
                                </p:cTn>
                              </p:par>
                              <p:par>
                                <p:cTn id="73" presetID="13" presetClass="entr" presetSubtype="16" fill="hold" grpId="0" nodeType="withEffect">
                                  <p:stCondLst>
                                    <p:cond delay="0"/>
                                  </p:stCondLst>
                                  <p:childTnLst>
                                    <p:set>
                                      <p:cBhvr>
                                        <p:cTn id="74" dur="1" fill="hold">
                                          <p:stCondLst>
                                            <p:cond delay="0"/>
                                          </p:stCondLst>
                                        </p:cTn>
                                        <p:tgtEl>
                                          <p:spTgt spid="19"/>
                                        </p:tgtEl>
                                        <p:attrNameLst>
                                          <p:attrName>style.visibility</p:attrName>
                                        </p:attrNameLst>
                                      </p:cBhvr>
                                      <p:to>
                                        <p:strVal val="visible"/>
                                      </p:to>
                                    </p:set>
                                    <p:animEffect transition="in" filter="plus(in)">
                                      <p:cBhvr>
                                        <p:cTn id="75" dur="2000"/>
                                        <p:tgtEl>
                                          <p:spTgt spid="19"/>
                                        </p:tgtEl>
                                      </p:cBhvr>
                                    </p:animEffect>
                                  </p:childTnLst>
                                </p:cTn>
                              </p:par>
                              <p:par>
                                <p:cTn id="76" presetID="8" presetClass="emph" presetSubtype="0" fill="hold" grpId="1" nodeType="withEffect">
                                  <p:stCondLst>
                                    <p:cond delay="0"/>
                                  </p:stCondLst>
                                  <p:childTnLst>
                                    <p:animRot by="21600000">
                                      <p:cBhvr>
                                        <p:cTn id="77" dur="2000" fill="hold"/>
                                        <p:tgtEl>
                                          <p:spTgt spid="19"/>
                                        </p:tgtEl>
                                        <p:attrNameLst>
                                          <p:attrName>r</p:attrName>
                                        </p:attrNameLst>
                                      </p:cBhvr>
                                    </p:animRot>
                                  </p:childTnLst>
                                </p:cTn>
                              </p:par>
                              <p:par>
                                <p:cTn id="78" presetID="13" presetClass="entr" presetSubtype="16" fill="hold" grpId="0" nodeType="withEffect">
                                  <p:stCondLst>
                                    <p:cond delay="0"/>
                                  </p:stCondLst>
                                  <p:childTnLst>
                                    <p:set>
                                      <p:cBhvr>
                                        <p:cTn id="79" dur="1" fill="hold">
                                          <p:stCondLst>
                                            <p:cond delay="0"/>
                                          </p:stCondLst>
                                        </p:cTn>
                                        <p:tgtEl>
                                          <p:spTgt spid="20"/>
                                        </p:tgtEl>
                                        <p:attrNameLst>
                                          <p:attrName>style.visibility</p:attrName>
                                        </p:attrNameLst>
                                      </p:cBhvr>
                                      <p:to>
                                        <p:strVal val="visible"/>
                                      </p:to>
                                    </p:set>
                                    <p:animEffect transition="in" filter="plus(in)">
                                      <p:cBhvr>
                                        <p:cTn id="80" dur="2000"/>
                                        <p:tgtEl>
                                          <p:spTgt spid="20"/>
                                        </p:tgtEl>
                                      </p:cBhvr>
                                    </p:animEffect>
                                  </p:childTnLst>
                                </p:cTn>
                              </p:par>
                              <p:par>
                                <p:cTn id="81" presetID="8" presetClass="emph" presetSubtype="0" fill="hold" grpId="1" nodeType="withEffect">
                                  <p:stCondLst>
                                    <p:cond delay="0"/>
                                  </p:stCondLst>
                                  <p:childTnLst>
                                    <p:animRot by="21600000">
                                      <p:cBhvr>
                                        <p:cTn id="82" dur="2000" fill="hold"/>
                                        <p:tgtEl>
                                          <p:spTgt spid="20"/>
                                        </p:tgtEl>
                                        <p:attrNameLst>
                                          <p:attrName>r</p:attrName>
                                        </p:attrNameLst>
                                      </p:cBhvr>
                                    </p:animRot>
                                  </p:childTnLst>
                                </p:cTn>
                              </p:par>
                              <p:par>
                                <p:cTn id="83" presetID="13" presetClass="entr" presetSubtype="16" fill="hold" grpId="0" nodeType="withEffect">
                                  <p:stCondLst>
                                    <p:cond delay="0"/>
                                  </p:stCondLst>
                                  <p:childTnLst>
                                    <p:set>
                                      <p:cBhvr>
                                        <p:cTn id="84" dur="1" fill="hold">
                                          <p:stCondLst>
                                            <p:cond delay="0"/>
                                          </p:stCondLst>
                                        </p:cTn>
                                        <p:tgtEl>
                                          <p:spTgt spid="21"/>
                                        </p:tgtEl>
                                        <p:attrNameLst>
                                          <p:attrName>style.visibility</p:attrName>
                                        </p:attrNameLst>
                                      </p:cBhvr>
                                      <p:to>
                                        <p:strVal val="visible"/>
                                      </p:to>
                                    </p:set>
                                    <p:animEffect transition="in" filter="plus(in)">
                                      <p:cBhvr>
                                        <p:cTn id="85" dur="2000"/>
                                        <p:tgtEl>
                                          <p:spTgt spid="21"/>
                                        </p:tgtEl>
                                      </p:cBhvr>
                                    </p:animEffect>
                                  </p:childTnLst>
                                </p:cTn>
                              </p:par>
                              <p:par>
                                <p:cTn id="86" presetID="8" presetClass="emph" presetSubtype="0" fill="hold" grpId="1" nodeType="withEffect">
                                  <p:stCondLst>
                                    <p:cond delay="0"/>
                                  </p:stCondLst>
                                  <p:childTnLst>
                                    <p:animRot by="21600000">
                                      <p:cBhvr>
                                        <p:cTn id="87" dur="2000" fill="hold"/>
                                        <p:tgtEl>
                                          <p:spTgt spid="21"/>
                                        </p:tgtEl>
                                        <p:attrNameLst>
                                          <p:attrName>r</p:attrName>
                                        </p:attrNameLst>
                                      </p:cBhvr>
                                    </p:animRot>
                                  </p:childTnLst>
                                </p:cTn>
                              </p:par>
                              <p:par>
                                <p:cTn id="88" presetID="2" presetClass="entr" presetSubtype="4" fill="hold" grpId="2" nodeType="withEffect">
                                  <p:stCondLst>
                                    <p:cond delay="0"/>
                                  </p:stCondLst>
                                  <p:childTnLst>
                                    <p:set>
                                      <p:cBhvr>
                                        <p:cTn id="89" dur="1" fill="hold">
                                          <p:stCondLst>
                                            <p:cond delay="0"/>
                                          </p:stCondLst>
                                        </p:cTn>
                                        <p:tgtEl>
                                          <p:spTgt spid="6"/>
                                        </p:tgtEl>
                                        <p:attrNameLst>
                                          <p:attrName>style.visibility</p:attrName>
                                        </p:attrNameLst>
                                      </p:cBhvr>
                                      <p:to>
                                        <p:strVal val="visible"/>
                                      </p:to>
                                    </p:set>
                                    <p:anim calcmode="lin" valueType="num">
                                      <p:cBhvr additive="base">
                                        <p:cTn id="90" dur="2000" fill="hold"/>
                                        <p:tgtEl>
                                          <p:spTgt spid="6"/>
                                        </p:tgtEl>
                                        <p:attrNameLst>
                                          <p:attrName>ppt_x</p:attrName>
                                        </p:attrNameLst>
                                      </p:cBhvr>
                                      <p:tavLst>
                                        <p:tav tm="0">
                                          <p:val>
                                            <p:strVal val="#ppt_x"/>
                                          </p:val>
                                        </p:tav>
                                        <p:tav tm="100000">
                                          <p:val>
                                            <p:strVal val="#ppt_x"/>
                                          </p:val>
                                        </p:tav>
                                      </p:tavLst>
                                    </p:anim>
                                    <p:anim calcmode="lin" valueType="num">
                                      <p:cBhvr additive="base">
                                        <p:cTn id="91" dur="2000" fill="hold"/>
                                        <p:tgtEl>
                                          <p:spTgt spid="6"/>
                                        </p:tgtEl>
                                        <p:attrNameLst>
                                          <p:attrName>ppt_y</p:attrName>
                                        </p:attrNameLst>
                                      </p:cBhvr>
                                      <p:tavLst>
                                        <p:tav tm="0">
                                          <p:val>
                                            <p:strVal val="1+#ppt_h/2"/>
                                          </p:val>
                                        </p:tav>
                                        <p:tav tm="100000">
                                          <p:val>
                                            <p:strVal val="#ppt_y"/>
                                          </p:val>
                                        </p:tav>
                                      </p:tavLst>
                                    </p:anim>
                                  </p:childTnLst>
                                </p:cTn>
                              </p:par>
                              <p:par>
                                <p:cTn id="92" presetID="2" presetClass="entr" presetSubtype="4" fill="hold" grpId="2" nodeType="withEffect">
                                  <p:stCondLst>
                                    <p:cond delay="0"/>
                                  </p:stCondLst>
                                  <p:childTnLst>
                                    <p:set>
                                      <p:cBhvr>
                                        <p:cTn id="93" dur="1" fill="hold">
                                          <p:stCondLst>
                                            <p:cond delay="0"/>
                                          </p:stCondLst>
                                        </p:cTn>
                                        <p:tgtEl>
                                          <p:spTgt spid="7"/>
                                        </p:tgtEl>
                                        <p:attrNameLst>
                                          <p:attrName>style.visibility</p:attrName>
                                        </p:attrNameLst>
                                      </p:cBhvr>
                                      <p:to>
                                        <p:strVal val="visible"/>
                                      </p:to>
                                    </p:set>
                                    <p:anim calcmode="lin" valueType="num">
                                      <p:cBhvr additive="base">
                                        <p:cTn id="94" dur="2000" fill="hold"/>
                                        <p:tgtEl>
                                          <p:spTgt spid="7"/>
                                        </p:tgtEl>
                                        <p:attrNameLst>
                                          <p:attrName>ppt_x</p:attrName>
                                        </p:attrNameLst>
                                      </p:cBhvr>
                                      <p:tavLst>
                                        <p:tav tm="0">
                                          <p:val>
                                            <p:strVal val="#ppt_x"/>
                                          </p:val>
                                        </p:tav>
                                        <p:tav tm="100000">
                                          <p:val>
                                            <p:strVal val="#ppt_x"/>
                                          </p:val>
                                        </p:tav>
                                      </p:tavLst>
                                    </p:anim>
                                    <p:anim calcmode="lin" valueType="num">
                                      <p:cBhvr additive="base">
                                        <p:cTn id="95" dur="2000" fill="hold"/>
                                        <p:tgtEl>
                                          <p:spTgt spid="7"/>
                                        </p:tgtEl>
                                        <p:attrNameLst>
                                          <p:attrName>ppt_y</p:attrName>
                                        </p:attrNameLst>
                                      </p:cBhvr>
                                      <p:tavLst>
                                        <p:tav tm="0">
                                          <p:val>
                                            <p:strVal val="1+#ppt_h/2"/>
                                          </p:val>
                                        </p:tav>
                                        <p:tav tm="100000">
                                          <p:val>
                                            <p:strVal val="#ppt_y"/>
                                          </p:val>
                                        </p:tav>
                                      </p:tavLst>
                                    </p:anim>
                                  </p:childTnLst>
                                </p:cTn>
                              </p:par>
                              <p:par>
                                <p:cTn id="96" presetID="2" presetClass="entr" presetSubtype="4" fill="hold" grpId="2" nodeType="withEffect">
                                  <p:stCondLst>
                                    <p:cond delay="0"/>
                                  </p:stCondLst>
                                  <p:childTnLst>
                                    <p:set>
                                      <p:cBhvr>
                                        <p:cTn id="97" dur="1" fill="hold">
                                          <p:stCondLst>
                                            <p:cond delay="0"/>
                                          </p:stCondLst>
                                        </p:cTn>
                                        <p:tgtEl>
                                          <p:spTgt spid="8"/>
                                        </p:tgtEl>
                                        <p:attrNameLst>
                                          <p:attrName>style.visibility</p:attrName>
                                        </p:attrNameLst>
                                      </p:cBhvr>
                                      <p:to>
                                        <p:strVal val="visible"/>
                                      </p:to>
                                    </p:set>
                                    <p:anim calcmode="lin" valueType="num">
                                      <p:cBhvr additive="base">
                                        <p:cTn id="98" dur="2000" fill="hold"/>
                                        <p:tgtEl>
                                          <p:spTgt spid="8"/>
                                        </p:tgtEl>
                                        <p:attrNameLst>
                                          <p:attrName>ppt_x</p:attrName>
                                        </p:attrNameLst>
                                      </p:cBhvr>
                                      <p:tavLst>
                                        <p:tav tm="0">
                                          <p:val>
                                            <p:strVal val="#ppt_x"/>
                                          </p:val>
                                        </p:tav>
                                        <p:tav tm="100000">
                                          <p:val>
                                            <p:strVal val="#ppt_x"/>
                                          </p:val>
                                        </p:tav>
                                      </p:tavLst>
                                    </p:anim>
                                    <p:anim calcmode="lin" valueType="num">
                                      <p:cBhvr additive="base">
                                        <p:cTn id="99" dur="2000" fill="hold"/>
                                        <p:tgtEl>
                                          <p:spTgt spid="8"/>
                                        </p:tgtEl>
                                        <p:attrNameLst>
                                          <p:attrName>ppt_y</p:attrName>
                                        </p:attrNameLst>
                                      </p:cBhvr>
                                      <p:tavLst>
                                        <p:tav tm="0">
                                          <p:val>
                                            <p:strVal val="1+#ppt_h/2"/>
                                          </p:val>
                                        </p:tav>
                                        <p:tav tm="100000">
                                          <p:val>
                                            <p:strVal val="#ppt_y"/>
                                          </p:val>
                                        </p:tav>
                                      </p:tavLst>
                                    </p:anim>
                                  </p:childTnLst>
                                </p:cTn>
                              </p:par>
                              <p:par>
                                <p:cTn id="100" presetID="2" presetClass="entr" presetSubtype="4" fill="hold" grpId="2" nodeType="withEffect">
                                  <p:stCondLst>
                                    <p:cond delay="0"/>
                                  </p:stCondLst>
                                  <p:childTnLst>
                                    <p:set>
                                      <p:cBhvr>
                                        <p:cTn id="101" dur="1" fill="hold">
                                          <p:stCondLst>
                                            <p:cond delay="0"/>
                                          </p:stCondLst>
                                        </p:cTn>
                                        <p:tgtEl>
                                          <p:spTgt spid="9"/>
                                        </p:tgtEl>
                                        <p:attrNameLst>
                                          <p:attrName>style.visibility</p:attrName>
                                        </p:attrNameLst>
                                      </p:cBhvr>
                                      <p:to>
                                        <p:strVal val="visible"/>
                                      </p:to>
                                    </p:set>
                                    <p:anim calcmode="lin" valueType="num">
                                      <p:cBhvr additive="base">
                                        <p:cTn id="102" dur="2000" fill="hold"/>
                                        <p:tgtEl>
                                          <p:spTgt spid="9"/>
                                        </p:tgtEl>
                                        <p:attrNameLst>
                                          <p:attrName>ppt_x</p:attrName>
                                        </p:attrNameLst>
                                      </p:cBhvr>
                                      <p:tavLst>
                                        <p:tav tm="0">
                                          <p:val>
                                            <p:strVal val="#ppt_x"/>
                                          </p:val>
                                        </p:tav>
                                        <p:tav tm="100000">
                                          <p:val>
                                            <p:strVal val="#ppt_x"/>
                                          </p:val>
                                        </p:tav>
                                      </p:tavLst>
                                    </p:anim>
                                    <p:anim calcmode="lin" valueType="num">
                                      <p:cBhvr additive="base">
                                        <p:cTn id="103" dur="2000" fill="hold"/>
                                        <p:tgtEl>
                                          <p:spTgt spid="9"/>
                                        </p:tgtEl>
                                        <p:attrNameLst>
                                          <p:attrName>ppt_y</p:attrName>
                                        </p:attrNameLst>
                                      </p:cBhvr>
                                      <p:tavLst>
                                        <p:tav tm="0">
                                          <p:val>
                                            <p:strVal val="1+#ppt_h/2"/>
                                          </p:val>
                                        </p:tav>
                                        <p:tav tm="100000">
                                          <p:val>
                                            <p:strVal val="#ppt_y"/>
                                          </p:val>
                                        </p:tav>
                                      </p:tavLst>
                                    </p:anim>
                                  </p:childTnLst>
                                </p:cTn>
                              </p:par>
                              <p:par>
                                <p:cTn id="104" presetID="2" presetClass="entr" presetSubtype="4" fill="hold" grpId="2" nodeType="withEffect">
                                  <p:stCondLst>
                                    <p:cond delay="0"/>
                                  </p:stCondLst>
                                  <p:childTnLst>
                                    <p:set>
                                      <p:cBhvr>
                                        <p:cTn id="105" dur="1" fill="hold">
                                          <p:stCondLst>
                                            <p:cond delay="0"/>
                                          </p:stCondLst>
                                        </p:cTn>
                                        <p:tgtEl>
                                          <p:spTgt spid="10"/>
                                        </p:tgtEl>
                                        <p:attrNameLst>
                                          <p:attrName>style.visibility</p:attrName>
                                        </p:attrNameLst>
                                      </p:cBhvr>
                                      <p:to>
                                        <p:strVal val="visible"/>
                                      </p:to>
                                    </p:set>
                                    <p:anim calcmode="lin" valueType="num">
                                      <p:cBhvr additive="base">
                                        <p:cTn id="106" dur="2000" fill="hold"/>
                                        <p:tgtEl>
                                          <p:spTgt spid="10"/>
                                        </p:tgtEl>
                                        <p:attrNameLst>
                                          <p:attrName>ppt_x</p:attrName>
                                        </p:attrNameLst>
                                      </p:cBhvr>
                                      <p:tavLst>
                                        <p:tav tm="0">
                                          <p:val>
                                            <p:strVal val="#ppt_x"/>
                                          </p:val>
                                        </p:tav>
                                        <p:tav tm="100000">
                                          <p:val>
                                            <p:strVal val="#ppt_x"/>
                                          </p:val>
                                        </p:tav>
                                      </p:tavLst>
                                    </p:anim>
                                    <p:anim calcmode="lin" valueType="num">
                                      <p:cBhvr additive="base">
                                        <p:cTn id="107" dur="2000" fill="hold"/>
                                        <p:tgtEl>
                                          <p:spTgt spid="10"/>
                                        </p:tgtEl>
                                        <p:attrNameLst>
                                          <p:attrName>ppt_y</p:attrName>
                                        </p:attrNameLst>
                                      </p:cBhvr>
                                      <p:tavLst>
                                        <p:tav tm="0">
                                          <p:val>
                                            <p:strVal val="1+#ppt_h/2"/>
                                          </p:val>
                                        </p:tav>
                                        <p:tav tm="100000">
                                          <p:val>
                                            <p:strVal val="#ppt_y"/>
                                          </p:val>
                                        </p:tav>
                                      </p:tavLst>
                                    </p:anim>
                                  </p:childTnLst>
                                </p:cTn>
                              </p:par>
                              <p:par>
                                <p:cTn id="108" presetID="2" presetClass="entr" presetSubtype="4" fill="hold" grpId="2" nodeType="withEffect">
                                  <p:stCondLst>
                                    <p:cond delay="0"/>
                                  </p:stCondLst>
                                  <p:childTnLst>
                                    <p:set>
                                      <p:cBhvr>
                                        <p:cTn id="109" dur="1" fill="hold">
                                          <p:stCondLst>
                                            <p:cond delay="0"/>
                                          </p:stCondLst>
                                        </p:cTn>
                                        <p:tgtEl>
                                          <p:spTgt spid="11"/>
                                        </p:tgtEl>
                                        <p:attrNameLst>
                                          <p:attrName>style.visibility</p:attrName>
                                        </p:attrNameLst>
                                      </p:cBhvr>
                                      <p:to>
                                        <p:strVal val="visible"/>
                                      </p:to>
                                    </p:set>
                                    <p:anim calcmode="lin" valueType="num">
                                      <p:cBhvr additive="base">
                                        <p:cTn id="110" dur="2000" fill="hold"/>
                                        <p:tgtEl>
                                          <p:spTgt spid="11"/>
                                        </p:tgtEl>
                                        <p:attrNameLst>
                                          <p:attrName>ppt_x</p:attrName>
                                        </p:attrNameLst>
                                      </p:cBhvr>
                                      <p:tavLst>
                                        <p:tav tm="0">
                                          <p:val>
                                            <p:strVal val="#ppt_x"/>
                                          </p:val>
                                        </p:tav>
                                        <p:tav tm="100000">
                                          <p:val>
                                            <p:strVal val="#ppt_x"/>
                                          </p:val>
                                        </p:tav>
                                      </p:tavLst>
                                    </p:anim>
                                    <p:anim calcmode="lin" valueType="num">
                                      <p:cBhvr additive="base">
                                        <p:cTn id="111" dur="2000" fill="hold"/>
                                        <p:tgtEl>
                                          <p:spTgt spid="11"/>
                                        </p:tgtEl>
                                        <p:attrNameLst>
                                          <p:attrName>ppt_y</p:attrName>
                                        </p:attrNameLst>
                                      </p:cBhvr>
                                      <p:tavLst>
                                        <p:tav tm="0">
                                          <p:val>
                                            <p:strVal val="1+#ppt_h/2"/>
                                          </p:val>
                                        </p:tav>
                                        <p:tav tm="100000">
                                          <p:val>
                                            <p:strVal val="#ppt_y"/>
                                          </p:val>
                                        </p:tav>
                                      </p:tavLst>
                                    </p:anim>
                                  </p:childTnLst>
                                </p:cTn>
                              </p:par>
                              <p:par>
                                <p:cTn id="112" presetID="2" presetClass="entr" presetSubtype="4" fill="hold" grpId="2" nodeType="withEffect">
                                  <p:stCondLst>
                                    <p:cond delay="0"/>
                                  </p:stCondLst>
                                  <p:childTnLst>
                                    <p:set>
                                      <p:cBhvr>
                                        <p:cTn id="113" dur="1" fill="hold">
                                          <p:stCondLst>
                                            <p:cond delay="0"/>
                                          </p:stCondLst>
                                        </p:cTn>
                                        <p:tgtEl>
                                          <p:spTgt spid="12"/>
                                        </p:tgtEl>
                                        <p:attrNameLst>
                                          <p:attrName>style.visibility</p:attrName>
                                        </p:attrNameLst>
                                      </p:cBhvr>
                                      <p:to>
                                        <p:strVal val="visible"/>
                                      </p:to>
                                    </p:set>
                                    <p:anim calcmode="lin" valueType="num">
                                      <p:cBhvr additive="base">
                                        <p:cTn id="114" dur="2000" fill="hold"/>
                                        <p:tgtEl>
                                          <p:spTgt spid="12"/>
                                        </p:tgtEl>
                                        <p:attrNameLst>
                                          <p:attrName>ppt_x</p:attrName>
                                        </p:attrNameLst>
                                      </p:cBhvr>
                                      <p:tavLst>
                                        <p:tav tm="0">
                                          <p:val>
                                            <p:strVal val="#ppt_x"/>
                                          </p:val>
                                        </p:tav>
                                        <p:tav tm="100000">
                                          <p:val>
                                            <p:strVal val="#ppt_x"/>
                                          </p:val>
                                        </p:tav>
                                      </p:tavLst>
                                    </p:anim>
                                    <p:anim calcmode="lin" valueType="num">
                                      <p:cBhvr additive="base">
                                        <p:cTn id="115" dur="2000" fill="hold"/>
                                        <p:tgtEl>
                                          <p:spTgt spid="12"/>
                                        </p:tgtEl>
                                        <p:attrNameLst>
                                          <p:attrName>ppt_y</p:attrName>
                                        </p:attrNameLst>
                                      </p:cBhvr>
                                      <p:tavLst>
                                        <p:tav tm="0">
                                          <p:val>
                                            <p:strVal val="1+#ppt_h/2"/>
                                          </p:val>
                                        </p:tav>
                                        <p:tav tm="100000">
                                          <p:val>
                                            <p:strVal val="#ppt_y"/>
                                          </p:val>
                                        </p:tav>
                                      </p:tavLst>
                                    </p:anim>
                                  </p:childTnLst>
                                </p:cTn>
                              </p:par>
                              <p:par>
                                <p:cTn id="116" presetID="2" presetClass="entr" presetSubtype="4" fill="hold" grpId="2" nodeType="withEffect">
                                  <p:stCondLst>
                                    <p:cond delay="0"/>
                                  </p:stCondLst>
                                  <p:childTnLst>
                                    <p:set>
                                      <p:cBhvr>
                                        <p:cTn id="117" dur="1" fill="hold">
                                          <p:stCondLst>
                                            <p:cond delay="0"/>
                                          </p:stCondLst>
                                        </p:cTn>
                                        <p:tgtEl>
                                          <p:spTgt spid="13"/>
                                        </p:tgtEl>
                                        <p:attrNameLst>
                                          <p:attrName>style.visibility</p:attrName>
                                        </p:attrNameLst>
                                      </p:cBhvr>
                                      <p:to>
                                        <p:strVal val="visible"/>
                                      </p:to>
                                    </p:set>
                                    <p:anim calcmode="lin" valueType="num">
                                      <p:cBhvr additive="base">
                                        <p:cTn id="118" dur="2000" fill="hold"/>
                                        <p:tgtEl>
                                          <p:spTgt spid="13"/>
                                        </p:tgtEl>
                                        <p:attrNameLst>
                                          <p:attrName>ppt_x</p:attrName>
                                        </p:attrNameLst>
                                      </p:cBhvr>
                                      <p:tavLst>
                                        <p:tav tm="0">
                                          <p:val>
                                            <p:strVal val="#ppt_x"/>
                                          </p:val>
                                        </p:tav>
                                        <p:tav tm="100000">
                                          <p:val>
                                            <p:strVal val="#ppt_x"/>
                                          </p:val>
                                        </p:tav>
                                      </p:tavLst>
                                    </p:anim>
                                    <p:anim calcmode="lin" valueType="num">
                                      <p:cBhvr additive="base">
                                        <p:cTn id="119" dur="2000" fill="hold"/>
                                        <p:tgtEl>
                                          <p:spTgt spid="13"/>
                                        </p:tgtEl>
                                        <p:attrNameLst>
                                          <p:attrName>ppt_y</p:attrName>
                                        </p:attrNameLst>
                                      </p:cBhvr>
                                      <p:tavLst>
                                        <p:tav tm="0">
                                          <p:val>
                                            <p:strVal val="1+#ppt_h/2"/>
                                          </p:val>
                                        </p:tav>
                                        <p:tav tm="100000">
                                          <p:val>
                                            <p:strVal val="#ppt_y"/>
                                          </p:val>
                                        </p:tav>
                                      </p:tavLst>
                                    </p:anim>
                                  </p:childTnLst>
                                </p:cTn>
                              </p:par>
                              <p:par>
                                <p:cTn id="120" presetID="2" presetClass="entr" presetSubtype="4" fill="hold" grpId="2" nodeType="withEffect">
                                  <p:stCondLst>
                                    <p:cond delay="0"/>
                                  </p:stCondLst>
                                  <p:childTnLst>
                                    <p:set>
                                      <p:cBhvr>
                                        <p:cTn id="121" dur="1" fill="hold">
                                          <p:stCondLst>
                                            <p:cond delay="0"/>
                                          </p:stCondLst>
                                        </p:cTn>
                                        <p:tgtEl>
                                          <p:spTgt spid="14"/>
                                        </p:tgtEl>
                                        <p:attrNameLst>
                                          <p:attrName>style.visibility</p:attrName>
                                        </p:attrNameLst>
                                      </p:cBhvr>
                                      <p:to>
                                        <p:strVal val="visible"/>
                                      </p:to>
                                    </p:set>
                                    <p:anim calcmode="lin" valueType="num">
                                      <p:cBhvr additive="base">
                                        <p:cTn id="122" dur="2000" fill="hold"/>
                                        <p:tgtEl>
                                          <p:spTgt spid="14"/>
                                        </p:tgtEl>
                                        <p:attrNameLst>
                                          <p:attrName>ppt_x</p:attrName>
                                        </p:attrNameLst>
                                      </p:cBhvr>
                                      <p:tavLst>
                                        <p:tav tm="0">
                                          <p:val>
                                            <p:strVal val="#ppt_x"/>
                                          </p:val>
                                        </p:tav>
                                        <p:tav tm="100000">
                                          <p:val>
                                            <p:strVal val="#ppt_x"/>
                                          </p:val>
                                        </p:tav>
                                      </p:tavLst>
                                    </p:anim>
                                    <p:anim calcmode="lin" valueType="num">
                                      <p:cBhvr additive="base">
                                        <p:cTn id="123" dur="2000" fill="hold"/>
                                        <p:tgtEl>
                                          <p:spTgt spid="14"/>
                                        </p:tgtEl>
                                        <p:attrNameLst>
                                          <p:attrName>ppt_y</p:attrName>
                                        </p:attrNameLst>
                                      </p:cBhvr>
                                      <p:tavLst>
                                        <p:tav tm="0">
                                          <p:val>
                                            <p:strVal val="1+#ppt_h/2"/>
                                          </p:val>
                                        </p:tav>
                                        <p:tav tm="100000">
                                          <p:val>
                                            <p:strVal val="#ppt_y"/>
                                          </p:val>
                                        </p:tav>
                                      </p:tavLst>
                                    </p:anim>
                                  </p:childTnLst>
                                </p:cTn>
                              </p:par>
                              <p:par>
                                <p:cTn id="124" presetID="2" presetClass="entr" presetSubtype="4" fill="hold" grpId="2" nodeType="withEffect">
                                  <p:stCondLst>
                                    <p:cond delay="0"/>
                                  </p:stCondLst>
                                  <p:childTnLst>
                                    <p:set>
                                      <p:cBhvr>
                                        <p:cTn id="125" dur="1" fill="hold">
                                          <p:stCondLst>
                                            <p:cond delay="0"/>
                                          </p:stCondLst>
                                        </p:cTn>
                                        <p:tgtEl>
                                          <p:spTgt spid="15"/>
                                        </p:tgtEl>
                                        <p:attrNameLst>
                                          <p:attrName>style.visibility</p:attrName>
                                        </p:attrNameLst>
                                      </p:cBhvr>
                                      <p:to>
                                        <p:strVal val="visible"/>
                                      </p:to>
                                    </p:set>
                                    <p:anim calcmode="lin" valueType="num">
                                      <p:cBhvr additive="base">
                                        <p:cTn id="126" dur="2000" fill="hold"/>
                                        <p:tgtEl>
                                          <p:spTgt spid="15"/>
                                        </p:tgtEl>
                                        <p:attrNameLst>
                                          <p:attrName>ppt_x</p:attrName>
                                        </p:attrNameLst>
                                      </p:cBhvr>
                                      <p:tavLst>
                                        <p:tav tm="0">
                                          <p:val>
                                            <p:strVal val="#ppt_x"/>
                                          </p:val>
                                        </p:tav>
                                        <p:tav tm="100000">
                                          <p:val>
                                            <p:strVal val="#ppt_x"/>
                                          </p:val>
                                        </p:tav>
                                      </p:tavLst>
                                    </p:anim>
                                    <p:anim calcmode="lin" valueType="num">
                                      <p:cBhvr additive="base">
                                        <p:cTn id="127" dur="2000" fill="hold"/>
                                        <p:tgtEl>
                                          <p:spTgt spid="15"/>
                                        </p:tgtEl>
                                        <p:attrNameLst>
                                          <p:attrName>ppt_y</p:attrName>
                                        </p:attrNameLst>
                                      </p:cBhvr>
                                      <p:tavLst>
                                        <p:tav tm="0">
                                          <p:val>
                                            <p:strVal val="1+#ppt_h/2"/>
                                          </p:val>
                                        </p:tav>
                                        <p:tav tm="100000">
                                          <p:val>
                                            <p:strVal val="#ppt_y"/>
                                          </p:val>
                                        </p:tav>
                                      </p:tavLst>
                                    </p:anim>
                                  </p:childTnLst>
                                </p:cTn>
                              </p:par>
                              <p:par>
                                <p:cTn id="128" presetID="2" presetClass="entr" presetSubtype="4" fill="hold" grpId="2" nodeType="withEffect">
                                  <p:stCondLst>
                                    <p:cond delay="0"/>
                                  </p:stCondLst>
                                  <p:childTnLst>
                                    <p:set>
                                      <p:cBhvr>
                                        <p:cTn id="129" dur="1" fill="hold">
                                          <p:stCondLst>
                                            <p:cond delay="0"/>
                                          </p:stCondLst>
                                        </p:cTn>
                                        <p:tgtEl>
                                          <p:spTgt spid="16"/>
                                        </p:tgtEl>
                                        <p:attrNameLst>
                                          <p:attrName>style.visibility</p:attrName>
                                        </p:attrNameLst>
                                      </p:cBhvr>
                                      <p:to>
                                        <p:strVal val="visible"/>
                                      </p:to>
                                    </p:set>
                                    <p:anim calcmode="lin" valueType="num">
                                      <p:cBhvr additive="base">
                                        <p:cTn id="130" dur="2000" fill="hold"/>
                                        <p:tgtEl>
                                          <p:spTgt spid="16"/>
                                        </p:tgtEl>
                                        <p:attrNameLst>
                                          <p:attrName>ppt_x</p:attrName>
                                        </p:attrNameLst>
                                      </p:cBhvr>
                                      <p:tavLst>
                                        <p:tav tm="0">
                                          <p:val>
                                            <p:strVal val="#ppt_x"/>
                                          </p:val>
                                        </p:tav>
                                        <p:tav tm="100000">
                                          <p:val>
                                            <p:strVal val="#ppt_x"/>
                                          </p:val>
                                        </p:tav>
                                      </p:tavLst>
                                    </p:anim>
                                    <p:anim calcmode="lin" valueType="num">
                                      <p:cBhvr additive="base">
                                        <p:cTn id="131" dur="2000" fill="hold"/>
                                        <p:tgtEl>
                                          <p:spTgt spid="16"/>
                                        </p:tgtEl>
                                        <p:attrNameLst>
                                          <p:attrName>ppt_y</p:attrName>
                                        </p:attrNameLst>
                                      </p:cBhvr>
                                      <p:tavLst>
                                        <p:tav tm="0">
                                          <p:val>
                                            <p:strVal val="1+#ppt_h/2"/>
                                          </p:val>
                                        </p:tav>
                                        <p:tav tm="100000">
                                          <p:val>
                                            <p:strVal val="#ppt_y"/>
                                          </p:val>
                                        </p:tav>
                                      </p:tavLst>
                                    </p:anim>
                                  </p:childTnLst>
                                </p:cTn>
                              </p:par>
                              <p:par>
                                <p:cTn id="132" presetID="2" presetClass="entr" presetSubtype="4" fill="hold" grpId="2" nodeType="withEffect">
                                  <p:stCondLst>
                                    <p:cond delay="0"/>
                                  </p:stCondLst>
                                  <p:childTnLst>
                                    <p:set>
                                      <p:cBhvr>
                                        <p:cTn id="133" dur="1" fill="hold">
                                          <p:stCondLst>
                                            <p:cond delay="0"/>
                                          </p:stCondLst>
                                        </p:cTn>
                                        <p:tgtEl>
                                          <p:spTgt spid="17"/>
                                        </p:tgtEl>
                                        <p:attrNameLst>
                                          <p:attrName>style.visibility</p:attrName>
                                        </p:attrNameLst>
                                      </p:cBhvr>
                                      <p:to>
                                        <p:strVal val="visible"/>
                                      </p:to>
                                    </p:set>
                                    <p:anim calcmode="lin" valueType="num">
                                      <p:cBhvr additive="base">
                                        <p:cTn id="134" dur="2000" fill="hold"/>
                                        <p:tgtEl>
                                          <p:spTgt spid="17"/>
                                        </p:tgtEl>
                                        <p:attrNameLst>
                                          <p:attrName>ppt_x</p:attrName>
                                        </p:attrNameLst>
                                      </p:cBhvr>
                                      <p:tavLst>
                                        <p:tav tm="0">
                                          <p:val>
                                            <p:strVal val="#ppt_x"/>
                                          </p:val>
                                        </p:tav>
                                        <p:tav tm="100000">
                                          <p:val>
                                            <p:strVal val="#ppt_x"/>
                                          </p:val>
                                        </p:tav>
                                      </p:tavLst>
                                    </p:anim>
                                    <p:anim calcmode="lin" valueType="num">
                                      <p:cBhvr additive="base">
                                        <p:cTn id="135" dur="2000" fill="hold"/>
                                        <p:tgtEl>
                                          <p:spTgt spid="17"/>
                                        </p:tgtEl>
                                        <p:attrNameLst>
                                          <p:attrName>ppt_y</p:attrName>
                                        </p:attrNameLst>
                                      </p:cBhvr>
                                      <p:tavLst>
                                        <p:tav tm="0">
                                          <p:val>
                                            <p:strVal val="1+#ppt_h/2"/>
                                          </p:val>
                                        </p:tav>
                                        <p:tav tm="100000">
                                          <p:val>
                                            <p:strVal val="#ppt_y"/>
                                          </p:val>
                                        </p:tav>
                                      </p:tavLst>
                                    </p:anim>
                                  </p:childTnLst>
                                </p:cTn>
                              </p:par>
                              <p:par>
                                <p:cTn id="136" presetID="2" presetClass="entr" presetSubtype="4" fill="hold" grpId="2" nodeType="withEffect">
                                  <p:stCondLst>
                                    <p:cond delay="0"/>
                                  </p:stCondLst>
                                  <p:childTnLst>
                                    <p:set>
                                      <p:cBhvr>
                                        <p:cTn id="137" dur="1" fill="hold">
                                          <p:stCondLst>
                                            <p:cond delay="0"/>
                                          </p:stCondLst>
                                        </p:cTn>
                                        <p:tgtEl>
                                          <p:spTgt spid="18"/>
                                        </p:tgtEl>
                                        <p:attrNameLst>
                                          <p:attrName>style.visibility</p:attrName>
                                        </p:attrNameLst>
                                      </p:cBhvr>
                                      <p:to>
                                        <p:strVal val="visible"/>
                                      </p:to>
                                    </p:set>
                                    <p:anim calcmode="lin" valueType="num">
                                      <p:cBhvr additive="base">
                                        <p:cTn id="138" dur="2000" fill="hold"/>
                                        <p:tgtEl>
                                          <p:spTgt spid="18"/>
                                        </p:tgtEl>
                                        <p:attrNameLst>
                                          <p:attrName>ppt_x</p:attrName>
                                        </p:attrNameLst>
                                      </p:cBhvr>
                                      <p:tavLst>
                                        <p:tav tm="0">
                                          <p:val>
                                            <p:strVal val="#ppt_x"/>
                                          </p:val>
                                        </p:tav>
                                        <p:tav tm="100000">
                                          <p:val>
                                            <p:strVal val="#ppt_x"/>
                                          </p:val>
                                        </p:tav>
                                      </p:tavLst>
                                    </p:anim>
                                    <p:anim calcmode="lin" valueType="num">
                                      <p:cBhvr additive="base">
                                        <p:cTn id="139" dur="2000" fill="hold"/>
                                        <p:tgtEl>
                                          <p:spTgt spid="18"/>
                                        </p:tgtEl>
                                        <p:attrNameLst>
                                          <p:attrName>ppt_y</p:attrName>
                                        </p:attrNameLst>
                                      </p:cBhvr>
                                      <p:tavLst>
                                        <p:tav tm="0">
                                          <p:val>
                                            <p:strVal val="1+#ppt_h/2"/>
                                          </p:val>
                                        </p:tav>
                                        <p:tav tm="100000">
                                          <p:val>
                                            <p:strVal val="#ppt_y"/>
                                          </p:val>
                                        </p:tav>
                                      </p:tavLst>
                                    </p:anim>
                                  </p:childTnLst>
                                </p:cTn>
                              </p:par>
                              <p:par>
                                <p:cTn id="140" presetID="2" presetClass="entr" presetSubtype="4" fill="hold" grpId="2" nodeType="withEffect">
                                  <p:stCondLst>
                                    <p:cond delay="0"/>
                                  </p:stCondLst>
                                  <p:childTnLst>
                                    <p:set>
                                      <p:cBhvr>
                                        <p:cTn id="141" dur="1" fill="hold">
                                          <p:stCondLst>
                                            <p:cond delay="0"/>
                                          </p:stCondLst>
                                        </p:cTn>
                                        <p:tgtEl>
                                          <p:spTgt spid="19"/>
                                        </p:tgtEl>
                                        <p:attrNameLst>
                                          <p:attrName>style.visibility</p:attrName>
                                        </p:attrNameLst>
                                      </p:cBhvr>
                                      <p:to>
                                        <p:strVal val="visible"/>
                                      </p:to>
                                    </p:set>
                                    <p:anim calcmode="lin" valueType="num">
                                      <p:cBhvr additive="base">
                                        <p:cTn id="142" dur="2000" fill="hold"/>
                                        <p:tgtEl>
                                          <p:spTgt spid="19"/>
                                        </p:tgtEl>
                                        <p:attrNameLst>
                                          <p:attrName>ppt_x</p:attrName>
                                        </p:attrNameLst>
                                      </p:cBhvr>
                                      <p:tavLst>
                                        <p:tav tm="0">
                                          <p:val>
                                            <p:strVal val="#ppt_x"/>
                                          </p:val>
                                        </p:tav>
                                        <p:tav tm="100000">
                                          <p:val>
                                            <p:strVal val="#ppt_x"/>
                                          </p:val>
                                        </p:tav>
                                      </p:tavLst>
                                    </p:anim>
                                    <p:anim calcmode="lin" valueType="num">
                                      <p:cBhvr additive="base">
                                        <p:cTn id="143" dur="2000" fill="hold"/>
                                        <p:tgtEl>
                                          <p:spTgt spid="19"/>
                                        </p:tgtEl>
                                        <p:attrNameLst>
                                          <p:attrName>ppt_y</p:attrName>
                                        </p:attrNameLst>
                                      </p:cBhvr>
                                      <p:tavLst>
                                        <p:tav tm="0">
                                          <p:val>
                                            <p:strVal val="1+#ppt_h/2"/>
                                          </p:val>
                                        </p:tav>
                                        <p:tav tm="100000">
                                          <p:val>
                                            <p:strVal val="#ppt_y"/>
                                          </p:val>
                                        </p:tav>
                                      </p:tavLst>
                                    </p:anim>
                                  </p:childTnLst>
                                </p:cTn>
                              </p:par>
                              <p:par>
                                <p:cTn id="144" presetID="2" presetClass="entr" presetSubtype="4" fill="hold" grpId="2" nodeType="withEffect">
                                  <p:stCondLst>
                                    <p:cond delay="0"/>
                                  </p:stCondLst>
                                  <p:childTnLst>
                                    <p:set>
                                      <p:cBhvr>
                                        <p:cTn id="145" dur="1" fill="hold">
                                          <p:stCondLst>
                                            <p:cond delay="0"/>
                                          </p:stCondLst>
                                        </p:cTn>
                                        <p:tgtEl>
                                          <p:spTgt spid="20"/>
                                        </p:tgtEl>
                                        <p:attrNameLst>
                                          <p:attrName>style.visibility</p:attrName>
                                        </p:attrNameLst>
                                      </p:cBhvr>
                                      <p:to>
                                        <p:strVal val="visible"/>
                                      </p:to>
                                    </p:set>
                                    <p:anim calcmode="lin" valueType="num">
                                      <p:cBhvr additive="base">
                                        <p:cTn id="146" dur="2000" fill="hold"/>
                                        <p:tgtEl>
                                          <p:spTgt spid="20"/>
                                        </p:tgtEl>
                                        <p:attrNameLst>
                                          <p:attrName>ppt_x</p:attrName>
                                        </p:attrNameLst>
                                      </p:cBhvr>
                                      <p:tavLst>
                                        <p:tav tm="0">
                                          <p:val>
                                            <p:strVal val="#ppt_x"/>
                                          </p:val>
                                        </p:tav>
                                        <p:tav tm="100000">
                                          <p:val>
                                            <p:strVal val="#ppt_x"/>
                                          </p:val>
                                        </p:tav>
                                      </p:tavLst>
                                    </p:anim>
                                    <p:anim calcmode="lin" valueType="num">
                                      <p:cBhvr additive="base">
                                        <p:cTn id="147" dur="2000" fill="hold"/>
                                        <p:tgtEl>
                                          <p:spTgt spid="20"/>
                                        </p:tgtEl>
                                        <p:attrNameLst>
                                          <p:attrName>ppt_y</p:attrName>
                                        </p:attrNameLst>
                                      </p:cBhvr>
                                      <p:tavLst>
                                        <p:tav tm="0">
                                          <p:val>
                                            <p:strVal val="1+#ppt_h/2"/>
                                          </p:val>
                                        </p:tav>
                                        <p:tav tm="100000">
                                          <p:val>
                                            <p:strVal val="#ppt_y"/>
                                          </p:val>
                                        </p:tav>
                                      </p:tavLst>
                                    </p:anim>
                                  </p:childTnLst>
                                </p:cTn>
                              </p:par>
                              <p:par>
                                <p:cTn id="148" presetID="2" presetClass="entr" presetSubtype="4" fill="hold" grpId="2" nodeType="withEffect">
                                  <p:stCondLst>
                                    <p:cond delay="0"/>
                                  </p:stCondLst>
                                  <p:childTnLst>
                                    <p:set>
                                      <p:cBhvr>
                                        <p:cTn id="149" dur="1" fill="hold">
                                          <p:stCondLst>
                                            <p:cond delay="0"/>
                                          </p:stCondLst>
                                        </p:cTn>
                                        <p:tgtEl>
                                          <p:spTgt spid="21"/>
                                        </p:tgtEl>
                                        <p:attrNameLst>
                                          <p:attrName>style.visibility</p:attrName>
                                        </p:attrNameLst>
                                      </p:cBhvr>
                                      <p:to>
                                        <p:strVal val="visible"/>
                                      </p:to>
                                    </p:set>
                                    <p:anim calcmode="lin" valueType="num">
                                      <p:cBhvr additive="base">
                                        <p:cTn id="150" dur="2000" fill="hold"/>
                                        <p:tgtEl>
                                          <p:spTgt spid="21"/>
                                        </p:tgtEl>
                                        <p:attrNameLst>
                                          <p:attrName>ppt_x</p:attrName>
                                        </p:attrNameLst>
                                      </p:cBhvr>
                                      <p:tavLst>
                                        <p:tav tm="0">
                                          <p:val>
                                            <p:strVal val="#ppt_x"/>
                                          </p:val>
                                        </p:tav>
                                        <p:tav tm="100000">
                                          <p:val>
                                            <p:strVal val="#ppt_x"/>
                                          </p:val>
                                        </p:tav>
                                      </p:tavLst>
                                    </p:anim>
                                    <p:anim calcmode="lin" valueType="num">
                                      <p:cBhvr additive="base">
                                        <p:cTn id="151" dur="2000" fill="hold"/>
                                        <p:tgtEl>
                                          <p:spTgt spid="21"/>
                                        </p:tgtEl>
                                        <p:attrNameLst>
                                          <p:attrName>ppt_y</p:attrName>
                                        </p:attrNameLst>
                                      </p:cBhvr>
                                      <p:tavLst>
                                        <p:tav tm="0">
                                          <p:val>
                                            <p:strVal val="1+#ppt_h/2"/>
                                          </p:val>
                                        </p:tav>
                                        <p:tav tm="100000">
                                          <p:val>
                                            <p:strVal val="#ppt_y"/>
                                          </p:val>
                                        </p:tav>
                                      </p:tavLst>
                                    </p:anim>
                                  </p:childTnLst>
                                </p:cTn>
                              </p:par>
                            </p:childTnLst>
                          </p:cTn>
                        </p:par>
                        <p:par>
                          <p:cTn id="152" fill="hold">
                            <p:stCondLst>
                              <p:cond delay="2000"/>
                            </p:stCondLst>
                            <p:childTnLst>
                              <p:par>
                                <p:cTn id="153" presetID="2" presetClass="exit" presetSubtype="2" fill="hold" grpId="3" nodeType="afterEffect">
                                  <p:stCondLst>
                                    <p:cond delay="0"/>
                                  </p:stCondLst>
                                  <p:childTnLst>
                                    <p:anim calcmode="lin" valueType="num">
                                      <p:cBhvr additive="base">
                                        <p:cTn id="154" dur="2000"/>
                                        <p:tgtEl>
                                          <p:spTgt spid="6"/>
                                        </p:tgtEl>
                                        <p:attrNameLst>
                                          <p:attrName>ppt_x</p:attrName>
                                        </p:attrNameLst>
                                      </p:cBhvr>
                                      <p:tavLst>
                                        <p:tav tm="0">
                                          <p:val>
                                            <p:strVal val="ppt_x"/>
                                          </p:val>
                                        </p:tav>
                                        <p:tav tm="100000">
                                          <p:val>
                                            <p:strVal val="1+ppt_w/2"/>
                                          </p:val>
                                        </p:tav>
                                      </p:tavLst>
                                    </p:anim>
                                    <p:anim calcmode="lin" valueType="num">
                                      <p:cBhvr additive="base">
                                        <p:cTn id="155" dur="2000"/>
                                        <p:tgtEl>
                                          <p:spTgt spid="6"/>
                                        </p:tgtEl>
                                        <p:attrNameLst>
                                          <p:attrName>ppt_y</p:attrName>
                                        </p:attrNameLst>
                                      </p:cBhvr>
                                      <p:tavLst>
                                        <p:tav tm="0">
                                          <p:val>
                                            <p:strVal val="ppt_y"/>
                                          </p:val>
                                        </p:tav>
                                        <p:tav tm="100000">
                                          <p:val>
                                            <p:strVal val="ppt_y"/>
                                          </p:val>
                                        </p:tav>
                                      </p:tavLst>
                                    </p:anim>
                                    <p:set>
                                      <p:cBhvr>
                                        <p:cTn id="156" dur="1" fill="hold">
                                          <p:stCondLst>
                                            <p:cond delay="1999"/>
                                          </p:stCondLst>
                                        </p:cTn>
                                        <p:tgtEl>
                                          <p:spTgt spid="6"/>
                                        </p:tgtEl>
                                        <p:attrNameLst>
                                          <p:attrName>style.visibility</p:attrName>
                                        </p:attrNameLst>
                                      </p:cBhvr>
                                      <p:to>
                                        <p:strVal val="hidden"/>
                                      </p:to>
                                    </p:set>
                                  </p:childTnLst>
                                </p:cTn>
                              </p:par>
                              <p:par>
                                <p:cTn id="157" presetID="2" presetClass="exit" presetSubtype="2" fill="hold" grpId="3" nodeType="withEffect">
                                  <p:stCondLst>
                                    <p:cond delay="0"/>
                                  </p:stCondLst>
                                  <p:childTnLst>
                                    <p:anim calcmode="lin" valueType="num">
                                      <p:cBhvr additive="base">
                                        <p:cTn id="158" dur="2000"/>
                                        <p:tgtEl>
                                          <p:spTgt spid="7"/>
                                        </p:tgtEl>
                                        <p:attrNameLst>
                                          <p:attrName>ppt_x</p:attrName>
                                        </p:attrNameLst>
                                      </p:cBhvr>
                                      <p:tavLst>
                                        <p:tav tm="0">
                                          <p:val>
                                            <p:strVal val="ppt_x"/>
                                          </p:val>
                                        </p:tav>
                                        <p:tav tm="100000">
                                          <p:val>
                                            <p:strVal val="1+ppt_w/2"/>
                                          </p:val>
                                        </p:tav>
                                      </p:tavLst>
                                    </p:anim>
                                    <p:anim calcmode="lin" valueType="num">
                                      <p:cBhvr additive="base">
                                        <p:cTn id="159" dur="2000"/>
                                        <p:tgtEl>
                                          <p:spTgt spid="7"/>
                                        </p:tgtEl>
                                        <p:attrNameLst>
                                          <p:attrName>ppt_y</p:attrName>
                                        </p:attrNameLst>
                                      </p:cBhvr>
                                      <p:tavLst>
                                        <p:tav tm="0">
                                          <p:val>
                                            <p:strVal val="ppt_y"/>
                                          </p:val>
                                        </p:tav>
                                        <p:tav tm="100000">
                                          <p:val>
                                            <p:strVal val="ppt_y"/>
                                          </p:val>
                                        </p:tav>
                                      </p:tavLst>
                                    </p:anim>
                                    <p:set>
                                      <p:cBhvr>
                                        <p:cTn id="160" dur="1" fill="hold">
                                          <p:stCondLst>
                                            <p:cond delay="1999"/>
                                          </p:stCondLst>
                                        </p:cTn>
                                        <p:tgtEl>
                                          <p:spTgt spid="7"/>
                                        </p:tgtEl>
                                        <p:attrNameLst>
                                          <p:attrName>style.visibility</p:attrName>
                                        </p:attrNameLst>
                                      </p:cBhvr>
                                      <p:to>
                                        <p:strVal val="hidden"/>
                                      </p:to>
                                    </p:set>
                                  </p:childTnLst>
                                </p:cTn>
                              </p:par>
                              <p:par>
                                <p:cTn id="161" presetID="2" presetClass="exit" presetSubtype="2" fill="hold" grpId="3" nodeType="withEffect">
                                  <p:stCondLst>
                                    <p:cond delay="0"/>
                                  </p:stCondLst>
                                  <p:childTnLst>
                                    <p:anim calcmode="lin" valueType="num">
                                      <p:cBhvr additive="base">
                                        <p:cTn id="162" dur="2000"/>
                                        <p:tgtEl>
                                          <p:spTgt spid="8"/>
                                        </p:tgtEl>
                                        <p:attrNameLst>
                                          <p:attrName>ppt_x</p:attrName>
                                        </p:attrNameLst>
                                      </p:cBhvr>
                                      <p:tavLst>
                                        <p:tav tm="0">
                                          <p:val>
                                            <p:strVal val="ppt_x"/>
                                          </p:val>
                                        </p:tav>
                                        <p:tav tm="100000">
                                          <p:val>
                                            <p:strVal val="1+ppt_w/2"/>
                                          </p:val>
                                        </p:tav>
                                      </p:tavLst>
                                    </p:anim>
                                    <p:anim calcmode="lin" valueType="num">
                                      <p:cBhvr additive="base">
                                        <p:cTn id="163" dur="2000"/>
                                        <p:tgtEl>
                                          <p:spTgt spid="8"/>
                                        </p:tgtEl>
                                        <p:attrNameLst>
                                          <p:attrName>ppt_y</p:attrName>
                                        </p:attrNameLst>
                                      </p:cBhvr>
                                      <p:tavLst>
                                        <p:tav tm="0">
                                          <p:val>
                                            <p:strVal val="ppt_y"/>
                                          </p:val>
                                        </p:tav>
                                        <p:tav tm="100000">
                                          <p:val>
                                            <p:strVal val="ppt_y"/>
                                          </p:val>
                                        </p:tav>
                                      </p:tavLst>
                                    </p:anim>
                                    <p:set>
                                      <p:cBhvr>
                                        <p:cTn id="164" dur="1" fill="hold">
                                          <p:stCondLst>
                                            <p:cond delay="1999"/>
                                          </p:stCondLst>
                                        </p:cTn>
                                        <p:tgtEl>
                                          <p:spTgt spid="8"/>
                                        </p:tgtEl>
                                        <p:attrNameLst>
                                          <p:attrName>style.visibility</p:attrName>
                                        </p:attrNameLst>
                                      </p:cBhvr>
                                      <p:to>
                                        <p:strVal val="hidden"/>
                                      </p:to>
                                    </p:set>
                                  </p:childTnLst>
                                </p:cTn>
                              </p:par>
                              <p:par>
                                <p:cTn id="165" presetID="2" presetClass="exit" presetSubtype="2" fill="hold" grpId="3" nodeType="withEffect">
                                  <p:stCondLst>
                                    <p:cond delay="0"/>
                                  </p:stCondLst>
                                  <p:childTnLst>
                                    <p:anim calcmode="lin" valueType="num">
                                      <p:cBhvr additive="base">
                                        <p:cTn id="166" dur="2000"/>
                                        <p:tgtEl>
                                          <p:spTgt spid="9"/>
                                        </p:tgtEl>
                                        <p:attrNameLst>
                                          <p:attrName>ppt_x</p:attrName>
                                        </p:attrNameLst>
                                      </p:cBhvr>
                                      <p:tavLst>
                                        <p:tav tm="0">
                                          <p:val>
                                            <p:strVal val="ppt_x"/>
                                          </p:val>
                                        </p:tav>
                                        <p:tav tm="100000">
                                          <p:val>
                                            <p:strVal val="1+ppt_w/2"/>
                                          </p:val>
                                        </p:tav>
                                      </p:tavLst>
                                    </p:anim>
                                    <p:anim calcmode="lin" valueType="num">
                                      <p:cBhvr additive="base">
                                        <p:cTn id="167" dur="2000"/>
                                        <p:tgtEl>
                                          <p:spTgt spid="9"/>
                                        </p:tgtEl>
                                        <p:attrNameLst>
                                          <p:attrName>ppt_y</p:attrName>
                                        </p:attrNameLst>
                                      </p:cBhvr>
                                      <p:tavLst>
                                        <p:tav tm="0">
                                          <p:val>
                                            <p:strVal val="ppt_y"/>
                                          </p:val>
                                        </p:tav>
                                        <p:tav tm="100000">
                                          <p:val>
                                            <p:strVal val="ppt_y"/>
                                          </p:val>
                                        </p:tav>
                                      </p:tavLst>
                                    </p:anim>
                                    <p:set>
                                      <p:cBhvr>
                                        <p:cTn id="168" dur="1" fill="hold">
                                          <p:stCondLst>
                                            <p:cond delay="1999"/>
                                          </p:stCondLst>
                                        </p:cTn>
                                        <p:tgtEl>
                                          <p:spTgt spid="9"/>
                                        </p:tgtEl>
                                        <p:attrNameLst>
                                          <p:attrName>style.visibility</p:attrName>
                                        </p:attrNameLst>
                                      </p:cBhvr>
                                      <p:to>
                                        <p:strVal val="hidden"/>
                                      </p:to>
                                    </p:set>
                                  </p:childTnLst>
                                </p:cTn>
                              </p:par>
                              <p:par>
                                <p:cTn id="169" presetID="2" presetClass="exit" presetSubtype="2" fill="hold" grpId="3" nodeType="withEffect">
                                  <p:stCondLst>
                                    <p:cond delay="0"/>
                                  </p:stCondLst>
                                  <p:childTnLst>
                                    <p:anim calcmode="lin" valueType="num">
                                      <p:cBhvr additive="base">
                                        <p:cTn id="170" dur="2000"/>
                                        <p:tgtEl>
                                          <p:spTgt spid="10"/>
                                        </p:tgtEl>
                                        <p:attrNameLst>
                                          <p:attrName>ppt_x</p:attrName>
                                        </p:attrNameLst>
                                      </p:cBhvr>
                                      <p:tavLst>
                                        <p:tav tm="0">
                                          <p:val>
                                            <p:strVal val="ppt_x"/>
                                          </p:val>
                                        </p:tav>
                                        <p:tav tm="100000">
                                          <p:val>
                                            <p:strVal val="1+ppt_w/2"/>
                                          </p:val>
                                        </p:tav>
                                      </p:tavLst>
                                    </p:anim>
                                    <p:anim calcmode="lin" valueType="num">
                                      <p:cBhvr additive="base">
                                        <p:cTn id="171" dur="2000"/>
                                        <p:tgtEl>
                                          <p:spTgt spid="10"/>
                                        </p:tgtEl>
                                        <p:attrNameLst>
                                          <p:attrName>ppt_y</p:attrName>
                                        </p:attrNameLst>
                                      </p:cBhvr>
                                      <p:tavLst>
                                        <p:tav tm="0">
                                          <p:val>
                                            <p:strVal val="ppt_y"/>
                                          </p:val>
                                        </p:tav>
                                        <p:tav tm="100000">
                                          <p:val>
                                            <p:strVal val="ppt_y"/>
                                          </p:val>
                                        </p:tav>
                                      </p:tavLst>
                                    </p:anim>
                                    <p:set>
                                      <p:cBhvr>
                                        <p:cTn id="172" dur="1" fill="hold">
                                          <p:stCondLst>
                                            <p:cond delay="1999"/>
                                          </p:stCondLst>
                                        </p:cTn>
                                        <p:tgtEl>
                                          <p:spTgt spid="10"/>
                                        </p:tgtEl>
                                        <p:attrNameLst>
                                          <p:attrName>style.visibility</p:attrName>
                                        </p:attrNameLst>
                                      </p:cBhvr>
                                      <p:to>
                                        <p:strVal val="hidden"/>
                                      </p:to>
                                    </p:set>
                                  </p:childTnLst>
                                </p:cTn>
                              </p:par>
                              <p:par>
                                <p:cTn id="173" presetID="2" presetClass="exit" presetSubtype="2" fill="hold" grpId="3" nodeType="withEffect">
                                  <p:stCondLst>
                                    <p:cond delay="0"/>
                                  </p:stCondLst>
                                  <p:childTnLst>
                                    <p:anim calcmode="lin" valueType="num">
                                      <p:cBhvr additive="base">
                                        <p:cTn id="174" dur="2000"/>
                                        <p:tgtEl>
                                          <p:spTgt spid="11"/>
                                        </p:tgtEl>
                                        <p:attrNameLst>
                                          <p:attrName>ppt_x</p:attrName>
                                        </p:attrNameLst>
                                      </p:cBhvr>
                                      <p:tavLst>
                                        <p:tav tm="0">
                                          <p:val>
                                            <p:strVal val="ppt_x"/>
                                          </p:val>
                                        </p:tav>
                                        <p:tav tm="100000">
                                          <p:val>
                                            <p:strVal val="1+ppt_w/2"/>
                                          </p:val>
                                        </p:tav>
                                      </p:tavLst>
                                    </p:anim>
                                    <p:anim calcmode="lin" valueType="num">
                                      <p:cBhvr additive="base">
                                        <p:cTn id="175" dur="2000"/>
                                        <p:tgtEl>
                                          <p:spTgt spid="11"/>
                                        </p:tgtEl>
                                        <p:attrNameLst>
                                          <p:attrName>ppt_y</p:attrName>
                                        </p:attrNameLst>
                                      </p:cBhvr>
                                      <p:tavLst>
                                        <p:tav tm="0">
                                          <p:val>
                                            <p:strVal val="ppt_y"/>
                                          </p:val>
                                        </p:tav>
                                        <p:tav tm="100000">
                                          <p:val>
                                            <p:strVal val="ppt_y"/>
                                          </p:val>
                                        </p:tav>
                                      </p:tavLst>
                                    </p:anim>
                                    <p:set>
                                      <p:cBhvr>
                                        <p:cTn id="176" dur="1" fill="hold">
                                          <p:stCondLst>
                                            <p:cond delay="1999"/>
                                          </p:stCondLst>
                                        </p:cTn>
                                        <p:tgtEl>
                                          <p:spTgt spid="11"/>
                                        </p:tgtEl>
                                        <p:attrNameLst>
                                          <p:attrName>style.visibility</p:attrName>
                                        </p:attrNameLst>
                                      </p:cBhvr>
                                      <p:to>
                                        <p:strVal val="hidden"/>
                                      </p:to>
                                    </p:set>
                                  </p:childTnLst>
                                </p:cTn>
                              </p:par>
                              <p:par>
                                <p:cTn id="177" presetID="2" presetClass="exit" presetSubtype="2" fill="hold" grpId="3" nodeType="withEffect">
                                  <p:stCondLst>
                                    <p:cond delay="0"/>
                                  </p:stCondLst>
                                  <p:childTnLst>
                                    <p:anim calcmode="lin" valueType="num">
                                      <p:cBhvr additive="base">
                                        <p:cTn id="178" dur="2000"/>
                                        <p:tgtEl>
                                          <p:spTgt spid="12"/>
                                        </p:tgtEl>
                                        <p:attrNameLst>
                                          <p:attrName>ppt_x</p:attrName>
                                        </p:attrNameLst>
                                      </p:cBhvr>
                                      <p:tavLst>
                                        <p:tav tm="0">
                                          <p:val>
                                            <p:strVal val="ppt_x"/>
                                          </p:val>
                                        </p:tav>
                                        <p:tav tm="100000">
                                          <p:val>
                                            <p:strVal val="1+ppt_w/2"/>
                                          </p:val>
                                        </p:tav>
                                      </p:tavLst>
                                    </p:anim>
                                    <p:anim calcmode="lin" valueType="num">
                                      <p:cBhvr additive="base">
                                        <p:cTn id="179" dur="2000"/>
                                        <p:tgtEl>
                                          <p:spTgt spid="12"/>
                                        </p:tgtEl>
                                        <p:attrNameLst>
                                          <p:attrName>ppt_y</p:attrName>
                                        </p:attrNameLst>
                                      </p:cBhvr>
                                      <p:tavLst>
                                        <p:tav tm="0">
                                          <p:val>
                                            <p:strVal val="ppt_y"/>
                                          </p:val>
                                        </p:tav>
                                        <p:tav tm="100000">
                                          <p:val>
                                            <p:strVal val="ppt_y"/>
                                          </p:val>
                                        </p:tav>
                                      </p:tavLst>
                                    </p:anim>
                                    <p:set>
                                      <p:cBhvr>
                                        <p:cTn id="180" dur="1" fill="hold">
                                          <p:stCondLst>
                                            <p:cond delay="1999"/>
                                          </p:stCondLst>
                                        </p:cTn>
                                        <p:tgtEl>
                                          <p:spTgt spid="12"/>
                                        </p:tgtEl>
                                        <p:attrNameLst>
                                          <p:attrName>style.visibility</p:attrName>
                                        </p:attrNameLst>
                                      </p:cBhvr>
                                      <p:to>
                                        <p:strVal val="hidden"/>
                                      </p:to>
                                    </p:set>
                                  </p:childTnLst>
                                </p:cTn>
                              </p:par>
                              <p:par>
                                <p:cTn id="181" presetID="2" presetClass="exit" presetSubtype="2" fill="hold" grpId="3" nodeType="withEffect">
                                  <p:stCondLst>
                                    <p:cond delay="0"/>
                                  </p:stCondLst>
                                  <p:childTnLst>
                                    <p:anim calcmode="lin" valueType="num">
                                      <p:cBhvr additive="base">
                                        <p:cTn id="182" dur="2000"/>
                                        <p:tgtEl>
                                          <p:spTgt spid="13"/>
                                        </p:tgtEl>
                                        <p:attrNameLst>
                                          <p:attrName>ppt_x</p:attrName>
                                        </p:attrNameLst>
                                      </p:cBhvr>
                                      <p:tavLst>
                                        <p:tav tm="0">
                                          <p:val>
                                            <p:strVal val="ppt_x"/>
                                          </p:val>
                                        </p:tav>
                                        <p:tav tm="100000">
                                          <p:val>
                                            <p:strVal val="1+ppt_w/2"/>
                                          </p:val>
                                        </p:tav>
                                      </p:tavLst>
                                    </p:anim>
                                    <p:anim calcmode="lin" valueType="num">
                                      <p:cBhvr additive="base">
                                        <p:cTn id="183" dur="2000"/>
                                        <p:tgtEl>
                                          <p:spTgt spid="13"/>
                                        </p:tgtEl>
                                        <p:attrNameLst>
                                          <p:attrName>ppt_y</p:attrName>
                                        </p:attrNameLst>
                                      </p:cBhvr>
                                      <p:tavLst>
                                        <p:tav tm="0">
                                          <p:val>
                                            <p:strVal val="ppt_y"/>
                                          </p:val>
                                        </p:tav>
                                        <p:tav tm="100000">
                                          <p:val>
                                            <p:strVal val="ppt_y"/>
                                          </p:val>
                                        </p:tav>
                                      </p:tavLst>
                                    </p:anim>
                                    <p:set>
                                      <p:cBhvr>
                                        <p:cTn id="184" dur="1" fill="hold">
                                          <p:stCondLst>
                                            <p:cond delay="1999"/>
                                          </p:stCondLst>
                                        </p:cTn>
                                        <p:tgtEl>
                                          <p:spTgt spid="13"/>
                                        </p:tgtEl>
                                        <p:attrNameLst>
                                          <p:attrName>style.visibility</p:attrName>
                                        </p:attrNameLst>
                                      </p:cBhvr>
                                      <p:to>
                                        <p:strVal val="hidden"/>
                                      </p:to>
                                    </p:set>
                                  </p:childTnLst>
                                </p:cTn>
                              </p:par>
                              <p:par>
                                <p:cTn id="185" presetID="2" presetClass="exit" presetSubtype="8" fill="hold" grpId="3" nodeType="withEffect">
                                  <p:stCondLst>
                                    <p:cond delay="0"/>
                                  </p:stCondLst>
                                  <p:childTnLst>
                                    <p:anim calcmode="lin" valueType="num">
                                      <p:cBhvr additive="base">
                                        <p:cTn id="186" dur="2000"/>
                                        <p:tgtEl>
                                          <p:spTgt spid="14"/>
                                        </p:tgtEl>
                                        <p:attrNameLst>
                                          <p:attrName>ppt_x</p:attrName>
                                        </p:attrNameLst>
                                      </p:cBhvr>
                                      <p:tavLst>
                                        <p:tav tm="0">
                                          <p:val>
                                            <p:strVal val="ppt_x"/>
                                          </p:val>
                                        </p:tav>
                                        <p:tav tm="100000">
                                          <p:val>
                                            <p:strVal val="0-ppt_w/2"/>
                                          </p:val>
                                        </p:tav>
                                      </p:tavLst>
                                    </p:anim>
                                    <p:anim calcmode="lin" valueType="num">
                                      <p:cBhvr additive="base">
                                        <p:cTn id="187" dur="2000"/>
                                        <p:tgtEl>
                                          <p:spTgt spid="14"/>
                                        </p:tgtEl>
                                        <p:attrNameLst>
                                          <p:attrName>ppt_y</p:attrName>
                                        </p:attrNameLst>
                                      </p:cBhvr>
                                      <p:tavLst>
                                        <p:tav tm="0">
                                          <p:val>
                                            <p:strVal val="ppt_y"/>
                                          </p:val>
                                        </p:tav>
                                        <p:tav tm="100000">
                                          <p:val>
                                            <p:strVal val="ppt_y"/>
                                          </p:val>
                                        </p:tav>
                                      </p:tavLst>
                                    </p:anim>
                                    <p:set>
                                      <p:cBhvr>
                                        <p:cTn id="188" dur="1" fill="hold">
                                          <p:stCondLst>
                                            <p:cond delay="1999"/>
                                          </p:stCondLst>
                                        </p:cTn>
                                        <p:tgtEl>
                                          <p:spTgt spid="14"/>
                                        </p:tgtEl>
                                        <p:attrNameLst>
                                          <p:attrName>style.visibility</p:attrName>
                                        </p:attrNameLst>
                                      </p:cBhvr>
                                      <p:to>
                                        <p:strVal val="hidden"/>
                                      </p:to>
                                    </p:set>
                                  </p:childTnLst>
                                </p:cTn>
                              </p:par>
                              <p:par>
                                <p:cTn id="189" presetID="2" presetClass="exit" presetSubtype="8" fill="hold" grpId="3" nodeType="withEffect">
                                  <p:stCondLst>
                                    <p:cond delay="0"/>
                                  </p:stCondLst>
                                  <p:childTnLst>
                                    <p:anim calcmode="lin" valueType="num">
                                      <p:cBhvr additive="base">
                                        <p:cTn id="190" dur="2000"/>
                                        <p:tgtEl>
                                          <p:spTgt spid="15"/>
                                        </p:tgtEl>
                                        <p:attrNameLst>
                                          <p:attrName>ppt_x</p:attrName>
                                        </p:attrNameLst>
                                      </p:cBhvr>
                                      <p:tavLst>
                                        <p:tav tm="0">
                                          <p:val>
                                            <p:strVal val="ppt_x"/>
                                          </p:val>
                                        </p:tav>
                                        <p:tav tm="100000">
                                          <p:val>
                                            <p:strVal val="0-ppt_w/2"/>
                                          </p:val>
                                        </p:tav>
                                      </p:tavLst>
                                    </p:anim>
                                    <p:anim calcmode="lin" valueType="num">
                                      <p:cBhvr additive="base">
                                        <p:cTn id="191" dur="2000"/>
                                        <p:tgtEl>
                                          <p:spTgt spid="15"/>
                                        </p:tgtEl>
                                        <p:attrNameLst>
                                          <p:attrName>ppt_y</p:attrName>
                                        </p:attrNameLst>
                                      </p:cBhvr>
                                      <p:tavLst>
                                        <p:tav tm="0">
                                          <p:val>
                                            <p:strVal val="ppt_y"/>
                                          </p:val>
                                        </p:tav>
                                        <p:tav tm="100000">
                                          <p:val>
                                            <p:strVal val="ppt_y"/>
                                          </p:val>
                                        </p:tav>
                                      </p:tavLst>
                                    </p:anim>
                                    <p:set>
                                      <p:cBhvr>
                                        <p:cTn id="192" dur="1" fill="hold">
                                          <p:stCondLst>
                                            <p:cond delay="1999"/>
                                          </p:stCondLst>
                                        </p:cTn>
                                        <p:tgtEl>
                                          <p:spTgt spid="15"/>
                                        </p:tgtEl>
                                        <p:attrNameLst>
                                          <p:attrName>style.visibility</p:attrName>
                                        </p:attrNameLst>
                                      </p:cBhvr>
                                      <p:to>
                                        <p:strVal val="hidden"/>
                                      </p:to>
                                    </p:set>
                                  </p:childTnLst>
                                </p:cTn>
                              </p:par>
                              <p:par>
                                <p:cTn id="193" presetID="2" presetClass="exit" presetSubtype="8" fill="hold" grpId="3" nodeType="withEffect">
                                  <p:stCondLst>
                                    <p:cond delay="0"/>
                                  </p:stCondLst>
                                  <p:childTnLst>
                                    <p:anim calcmode="lin" valueType="num">
                                      <p:cBhvr additive="base">
                                        <p:cTn id="194" dur="2000"/>
                                        <p:tgtEl>
                                          <p:spTgt spid="16"/>
                                        </p:tgtEl>
                                        <p:attrNameLst>
                                          <p:attrName>ppt_x</p:attrName>
                                        </p:attrNameLst>
                                      </p:cBhvr>
                                      <p:tavLst>
                                        <p:tav tm="0">
                                          <p:val>
                                            <p:strVal val="ppt_x"/>
                                          </p:val>
                                        </p:tav>
                                        <p:tav tm="100000">
                                          <p:val>
                                            <p:strVal val="0-ppt_w/2"/>
                                          </p:val>
                                        </p:tav>
                                      </p:tavLst>
                                    </p:anim>
                                    <p:anim calcmode="lin" valueType="num">
                                      <p:cBhvr additive="base">
                                        <p:cTn id="195" dur="2000"/>
                                        <p:tgtEl>
                                          <p:spTgt spid="16"/>
                                        </p:tgtEl>
                                        <p:attrNameLst>
                                          <p:attrName>ppt_y</p:attrName>
                                        </p:attrNameLst>
                                      </p:cBhvr>
                                      <p:tavLst>
                                        <p:tav tm="0">
                                          <p:val>
                                            <p:strVal val="ppt_y"/>
                                          </p:val>
                                        </p:tav>
                                        <p:tav tm="100000">
                                          <p:val>
                                            <p:strVal val="ppt_y"/>
                                          </p:val>
                                        </p:tav>
                                      </p:tavLst>
                                    </p:anim>
                                    <p:set>
                                      <p:cBhvr>
                                        <p:cTn id="196" dur="1" fill="hold">
                                          <p:stCondLst>
                                            <p:cond delay="1999"/>
                                          </p:stCondLst>
                                        </p:cTn>
                                        <p:tgtEl>
                                          <p:spTgt spid="16"/>
                                        </p:tgtEl>
                                        <p:attrNameLst>
                                          <p:attrName>style.visibility</p:attrName>
                                        </p:attrNameLst>
                                      </p:cBhvr>
                                      <p:to>
                                        <p:strVal val="hidden"/>
                                      </p:to>
                                    </p:set>
                                  </p:childTnLst>
                                </p:cTn>
                              </p:par>
                              <p:par>
                                <p:cTn id="197" presetID="2" presetClass="exit" presetSubtype="8" fill="hold" grpId="3" nodeType="withEffect">
                                  <p:stCondLst>
                                    <p:cond delay="0"/>
                                  </p:stCondLst>
                                  <p:childTnLst>
                                    <p:anim calcmode="lin" valueType="num">
                                      <p:cBhvr additive="base">
                                        <p:cTn id="198" dur="2000"/>
                                        <p:tgtEl>
                                          <p:spTgt spid="17"/>
                                        </p:tgtEl>
                                        <p:attrNameLst>
                                          <p:attrName>ppt_x</p:attrName>
                                        </p:attrNameLst>
                                      </p:cBhvr>
                                      <p:tavLst>
                                        <p:tav tm="0">
                                          <p:val>
                                            <p:strVal val="ppt_x"/>
                                          </p:val>
                                        </p:tav>
                                        <p:tav tm="100000">
                                          <p:val>
                                            <p:strVal val="0-ppt_w/2"/>
                                          </p:val>
                                        </p:tav>
                                      </p:tavLst>
                                    </p:anim>
                                    <p:anim calcmode="lin" valueType="num">
                                      <p:cBhvr additive="base">
                                        <p:cTn id="199" dur="2000"/>
                                        <p:tgtEl>
                                          <p:spTgt spid="17"/>
                                        </p:tgtEl>
                                        <p:attrNameLst>
                                          <p:attrName>ppt_y</p:attrName>
                                        </p:attrNameLst>
                                      </p:cBhvr>
                                      <p:tavLst>
                                        <p:tav tm="0">
                                          <p:val>
                                            <p:strVal val="ppt_y"/>
                                          </p:val>
                                        </p:tav>
                                        <p:tav tm="100000">
                                          <p:val>
                                            <p:strVal val="ppt_y"/>
                                          </p:val>
                                        </p:tav>
                                      </p:tavLst>
                                    </p:anim>
                                    <p:set>
                                      <p:cBhvr>
                                        <p:cTn id="200" dur="1" fill="hold">
                                          <p:stCondLst>
                                            <p:cond delay="1999"/>
                                          </p:stCondLst>
                                        </p:cTn>
                                        <p:tgtEl>
                                          <p:spTgt spid="17"/>
                                        </p:tgtEl>
                                        <p:attrNameLst>
                                          <p:attrName>style.visibility</p:attrName>
                                        </p:attrNameLst>
                                      </p:cBhvr>
                                      <p:to>
                                        <p:strVal val="hidden"/>
                                      </p:to>
                                    </p:set>
                                  </p:childTnLst>
                                </p:cTn>
                              </p:par>
                              <p:par>
                                <p:cTn id="201" presetID="2" presetClass="exit" presetSubtype="8" fill="hold" grpId="3" nodeType="withEffect">
                                  <p:stCondLst>
                                    <p:cond delay="0"/>
                                  </p:stCondLst>
                                  <p:childTnLst>
                                    <p:anim calcmode="lin" valueType="num">
                                      <p:cBhvr additive="base">
                                        <p:cTn id="202" dur="2000"/>
                                        <p:tgtEl>
                                          <p:spTgt spid="18"/>
                                        </p:tgtEl>
                                        <p:attrNameLst>
                                          <p:attrName>ppt_x</p:attrName>
                                        </p:attrNameLst>
                                      </p:cBhvr>
                                      <p:tavLst>
                                        <p:tav tm="0">
                                          <p:val>
                                            <p:strVal val="ppt_x"/>
                                          </p:val>
                                        </p:tav>
                                        <p:tav tm="100000">
                                          <p:val>
                                            <p:strVal val="0-ppt_w/2"/>
                                          </p:val>
                                        </p:tav>
                                      </p:tavLst>
                                    </p:anim>
                                    <p:anim calcmode="lin" valueType="num">
                                      <p:cBhvr additive="base">
                                        <p:cTn id="203" dur="2000"/>
                                        <p:tgtEl>
                                          <p:spTgt spid="18"/>
                                        </p:tgtEl>
                                        <p:attrNameLst>
                                          <p:attrName>ppt_y</p:attrName>
                                        </p:attrNameLst>
                                      </p:cBhvr>
                                      <p:tavLst>
                                        <p:tav tm="0">
                                          <p:val>
                                            <p:strVal val="ppt_y"/>
                                          </p:val>
                                        </p:tav>
                                        <p:tav tm="100000">
                                          <p:val>
                                            <p:strVal val="ppt_y"/>
                                          </p:val>
                                        </p:tav>
                                      </p:tavLst>
                                    </p:anim>
                                    <p:set>
                                      <p:cBhvr>
                                        <p:cTn id="204" dur="1" fill="hold">
                                          <p:stCondLst>
                                            <p:cond delay="1999"/>
                                          </p:stCondLst>
                                        </p:cTn>
                                        <p:tgtEl>
                                          <p:spTgt spid="18"/>
                                        </p:tgtEl>
                                        <p:attrNameLst>
                                          <p:attrName>style.visibility</p:attrName>
                                        </p:attrNameLst>
                                      </p:cBhvr>
                                      <p:to>
                                        <p:strVal val="hidden"/>
                                      </p:to>
                                    </p:set>
                                  </p:childTnLst>
                                </p:cTn>
                              </p:par>
                              <p:par>
                                <p:cTn id="205" presetID="2" presetClass="exit" presetSubtype="8" fill="hold" grpId="3" nodeType="withEffect">
                                  <p:stCondLst>
                                    <p:cond delay="0"/>
                                  </p:stCondLst>
                                  <p:childTnLst>
                                    <p:anim calcmode="lin" valueType="num">
                                      <p:cBhvr additive="base">
                                        <p:cTn id="206" dur="2000"/>
                                        <p:tgtEl>
                                          <p:spTgt spid="19"/>
                                        </p:tgtEl>
                                        <p:attrNameLst>
                                          <p:attrName>ppt_x</p:attrName>
                                        </p:attrNameLst>
                                      </p:cBhvr>
                                      <p:tavLst>
                                        <p:tav tm="0">
                                          <p:val>
                                            <p:strVal val="ppt_x"/>
                                          </p:val>
                                        </p:tav>
                                        <p:tav tm="100000">
                                          <p:val>
                                            <p:strVal val="0-ppt_w/2"/>
                                          </p:val>
                                        </p:tav>
                                      </p:tavLst>
                                    </p:anim>
                                    <p:anim calcmode="lin" valueType="num">
                                      <p:cBhvr additive="base">
                                        <p:cTn id="207" dur="2000"/>
                                        <p:tgtEl>
                                          <p:spTgt spid="19"/>
                                        </p:tgtEl>
                                        <p:attrNameLst>
                                          <p:attrName>ppt_y</p:attrName>
                                        </p:attrNameLst>
                                      </p:cBhvr>
                                      <p:tavLst>
                                        <p:tav tm="0">
                                          <p:val>
                                            <p:strVal val="ppt_y"/>
                                          </p:val>
                                        </p:tav>
                                        <p:tav tm="100000">
                                          <p:val>
                                            <p:strVal val="ppt_y"/>
                                          </p:val>
                                        </p:tav>
                                      </p:tavLst>
                                    </p:anim>
                                    <p:set>
                                      <p:cBhvr>
                                        <p:cTn id="208" dur="1" fill="hold">
                                          <p:stCondLst>
                                            <p:cond delay="1999"/>
                                          </p:stCondLst>
                                        </p:cTn>
                                        <p:tgtEl>
                                          <p:spTgt spid="19"/>
                                        </p:tgtEl>
                                        <p:attrNameLst>
                                          <p:attrName>style.visibility</p:attrName>
                                        </p:attrNameLst>
                                      </p:cBhvr>
                                      <p:to>
                                        <p:strVal val="hidden"/>
                                      </p:to>
                                    </p:set>
                                  </p:childTnLst>
                                </p:cTn>
                              </p:par>
                              <p:par>
                                <p:cTn id="209" presetID="2" presetClass="exit" presetSubtype="8" fill="hold" grpId="3" nodeType="withEffect">
                                  <p:stCondLst>
                                    <p:cond delay="0"/>
                                  </p:stCondLst>
                                  <p:childTnLst>
                                    <p:anim calcmode="lin" valueType="num">
                                      <p:cBhvr additive="base">
                                        <p:cTn id="210" dur="2000"/>
                                        <p:tgtEl>
                                          <p:spTgt spid="20"/>
                                        </p:tgtEl>
                                        <p:attrNameLst>
                                          <p:attrName>ppt_x</p:attrName>
                                        </p:attrNameLst>
                                      </p:cBhvr>
                                      <p:tavLst>
                                        <p:tav tm="0">
                                          <p:val>
                                            <p:strVal val="ppt_x"/>
                                          </p:val>
                                        </p:tav>
                                        <p:tav tm="100000">
                                          <p:val>
                                            <p:strVal val="0-ppt_w/2"/>
                                          </p:val>
                                        </p:tav>
                                      </p:tavLst>
                                    </p:anim>
                                    <p:anim calcmode="lin" valueType="num">
                                      <p:cBhvr additive="base">
                                        <p:cTn id="211" dur="2000"/>
                                        <p:tgtEl>
                                          <p:spTgt spid="20"/>
                                        </p:tgtEl>
                                        <p:attrNameLst>
                                          <p:attrName>ppt_y</p:attrName>
                                        </p:attrNameLst>
                                      </p:cBhvr>
                                      <p:tavLst>
                                        <p:tav tm="0">
                                          <p:val>
                                            <p:strVal val="ppt_y"/>
                                          </p:val>
                                        </p:tav>
                                        <p:tav tm="100000">
                                          <p:val>
                                            <p:strVal val="ppt_y"/>
                                          </p:val>
                                        </p:tav>
                                      </p:tavLst>
                                    </p:anim>
                                    <p:set>
                                      <p:cBhvr>
                                        <p:cTn id="212" dur="1" fill="hold">
                                          <p:stCondLst>
                                            <p:cond delay="1999"/>
                                          </p:stCondLst>
                                        </p:cTn>
                                        <p:tgtEl>
                                          <p:spTgt spid="20"/>
                                        </p:tgtEl>
                                        <p:attrNameLst>
                                          <p:attrName>style.visibility</p:attrName>
                                        </p:attrNameLst>
                                      </p:cBhvr>
                                      <p:to>
                                        <p:strVal val="hidden"/>
                                      </p:to>
                                    </p:set>
                                  </p:childTnLst>
                                </p:cTn>
                              </p:par>
                              <p:par>
                                <p:cTn id="213" presetID="2" presetClass="exit" presetSubtype="8" fill="hold" grpId="3" nodeType="withEffect">
                                  <p:stCondLst>
                                    <p:cond delay="0"/>
                                  </p:stCondLst>
                                  <p:childTnLst>
                                    <p:anim calcmode="lin" valueType="num">
                                      <p:cBhvr additive="base">
                                        <p:cTn id="214" dur="2000"/>
                                        <p:tgtEl>
                                          <p:spTgt spid="21"/>
                                        </p:tgtEl>
                                        <p:attrNameLst>
                                          <p:attrName>ppt_x</p:attrName>
                                        </p:attrNameLst>
                                      </p:cBhvr>
                                      <p:tavLst>
                                        <p:tav tm="0">
                                          <p:val>
                                            <p:strVal val="ppt_x"/>
                                          </p:val>
                                        </p:tav>
                                        <p:tav tm="100000">
                                          <p:val>
                                            <p:strVal val="0-ppt_w/2"/>
                                          </p:val>
                                        </p:tav>
                                      </p:tavLst>
                                    </p:anim>
                                    <p:anim calcmode="lin" valueType="num">
                                      <p:cBhvr additive="base">
                                        <p:cTn id="215" dur="2000"/>
                                        <p:tgtEl>
                                          <p:spTgt spid="21"/>
                                        </p:tgtEl>
                                        <p:attrNameLst>
                                          <p:attrName>ppt_y</p:attrName>
                                        </p:attrNameLst>
                                      </p:cBhvr>
                                      <p:tavLst>
                                        <p:tav tm="0">
                                          <p:val>
                                            <p:strVal val="ppt_y"/>
                                          </p:val>
                                        </p:tav>
                                        <p:tav tm="100000">
                                          <p:val>
                                            <p:strVal val="ppt_y"/>
                                          </p:val>
                                        </p:tav>
                                      </p:tavLst>
                                    </p:anim>
                                    <p:set>
                                      <p:cBhvr>
                                        <p:cTn id="216" dur="1" fill="hold">
                                          <p:stCondLst>
                                            <p:cond delay="1999"/>
                                          </p:stCondLst>
                                        </p:cTn>
                                        <p:tgtEl>
                                          <p:spTgt spid="21"/>
                                        </p:tgtEl>
                                        <p:attrNameLst>
                                          <p:attrName>style.visibility</p:attrName>
                                        </p:attrNameLst>
                                      </p:cBhvr>
                                      <p:to>
                                        <p:strVal val="hidden"/>
                                      </p:to>
                                    </p:set>
                                  </p:childTnLst>
                                </p:cTn>
                              </p:par>
                              <p:par>
                                <p:cTn id="217" presetID="17" presetClass="entr" presetSubtype="10" fill="hold" nodeType="withEffect">
                                  <p:stCondLst>
                                    <p:cond delay="0"/>
                                  </p:stCondLst>
                                  <p:childTnLst>
                                    <p:set>
                                      <p:cBhvr>
                                        <p:cTn id="218" dur="1" fill="hold">
                                          <p:stCondLst>
                                            <p:cond delay="0"/>
                                          </p:stCondLst>
                                        </p:cTn>
                                        <p:tgtEl>
                                          <p:spTgt spid="4"/>
                                        </p:tgtEl>
                                        <p:attrNameLst>
                                          <p:attrName>style.visibility</p:attrName>
                                        </p:attrNameLst>
                                      </p:cBhvr>
                                      <p:to>
                                        <p:strVal val="visible"/>
                                      </p:to>
                                    </p:set>
                                    <p:anim calcmode="lin" valueType="num">
                                      <p:cBhvr>
                                        <p:cTn id="219" dur="2000" fill="hold"/>
                                        <p:tgtEl>
                                          <p:spTgt spid="4"/>
                                        </p:tgtEl>
                                        <p:attrNameLst>
                                          <p:attrName>ppt_w</p:attrName>
                                        </p:attrNameLst>
                                      </p:cBhvr>
                                      <p:tavLst>
                                        <p:tav tm="0">
                                          <p:val>
                                            <p:fltVal val="0"/>
                                          </p:val>
                                        </p:tav>
                                        <p:tav tm="100000">
                                          <p:val>
                                            <p:strVal val="#ppt_w"/>
                                          </p:val>
                                        </p:tav>
                                      </p:tavLst>
                                    </p:anim>
                                    <p:anim calcmode="lin" valueType="num">
                                      <p:cBhvr>
                                        <p:cTn id="220" dur="2000" fill="hold"/>
                                        <p:tgtEl>
                                          <p:spTgt spid="4"/>
                                        </p:tgtEl>
                                        <p:attrNameLst>
                                          <p:attrName>ppt_h</p:attrName>
                                        </p:attrNameLst>
                                      </p:cBhvr>
                                      <p:tavLst>
                                        <p:tav tm="0">
                                          <p:val>
                                            <p:strVal val="#ppt_h"/>
                                          </p:val>
                                        </p:tav>
                                        <p:tav tm="100000">
                                          <p:val>
                                            <p:strVal val="#ppt_h"/>
                                          </p:val>
                                        </p:tav>
                                      </p:tavLst>
                                    </p:anim>
                                  </p:childTnLst>
                                </p:cTn>
                              </p:par>
                              <p:par>
                                <p:cTn id="221" presetID="16" presetClass="entr" presetSubtype="37" fill="hold" nodeType="withEffect">
                                  <p:stCondLst>
                                    <p:cond delay="0"/>
                                  </p:stCondLst>
                                  <p:childTnLst>
                                    <p:set>
                                      <p:cBhvr>
                                        <p:cTn id="222" dur="1" fill="hold">
                                          <p:stCondLst>
                                            <p:cond delay="0"/>
                                          </p:stCondLst>
                                        </p:cTn>
                                        <p:tgtEl>
                                          <p:spTgt spid="4"/>
                                        </p:tgtEl>
                                        <p:attrNameLst>
                                          <p:attrName>style.visibility</p:attrName>
                                        </p:attrNameLst>
                                      </p:cBhvr>
                                      <p:to>
                                        <p:strVal val="visible"/>
                                      </p:to>
                                    </p:set>
                                    <p:animEffect transition="in" filter="barn(outVertical)">
                                      <p:cBhvr>
                                        <p:cTn id="22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a:blip r:embed="rId2"/>
            <a:stretch>
              <a:fillRect/>
            </a:stretch>
          </a:blipFill>
          <a:scene3d>
            <a:camera prst="orthographicFront"/>
            <a:lightRig rig="threePt" dir="t"/>
          </a:scene3d>
          <a:sp3d>
            <a:bevelT prst="angle"/>
          </a:sp3d>
        </p:spPr>
        <p:txBody>
          <a:bodyPr/>
          <a:lstStyle/>
          <a:p>
            <a:endParaRPr lang="es-ES" dirty="0"/>
          </a:p>
        </p:txBody>
      </p:sp>
      <p:pic>
        <p:nvPicPr>
          <p:cNvPr id="4" name="3 Imagen" descr="6e224b06.jpg"/>
          <p:cNvPicPr>
            <a:picLocks noChangeAspect="1"/>
          </p:cNvPicPr>
          <p:nvPr/>
        </p:nvPicPr>
        <p:blipFill>
          <a:blip r:embed="rId3"/>
          <a:stretch>
            <a:fillRect/>
          </a:stretch>
        </p:blipFill>
        <p:spPr>
          <a:xfrm>
            <a:off x="1571604" y="0"/>
            <a:ext cx="5929354" cy="6824338"/>
          </a:xfrm>
          <a:prstGeom prst="rect">
            <a:avLst/>
          </a:prstGeom>
          <a:ln>
            <a:noFill/>
          </a:ln>
          <a:effectLst>
            <a:outerShdw blurRad="292100" dist="139700" dir="2700000" algn="tl" rotWithShape="0">
              <a:srgbClr val="333333">
                <a:alpha val="65000"/>
              </a:srgbClr>
            </a:outerShdw>
          </a:effectLst>
        </p:spPr>
      </p:pic>
      <p:sp>
        <p:nvSpPr>
          <p:cNvPr id="5" name="4 Cheurón"/>
          <p:cNvSpPr/>
          <p:nvPr/>
        </p:nvSpPr>
        <p:spPr>
          <a:xfrm rot="16200000">
            <a:off x="460422" y="6076560"/>
            <a:ext cx="749615" cy="813264"/>
          </a:xfrm>
          <a:prstGeom prst="chevron">
            <a:avLst>
              <a:gd name="adj" fmla="val 51548"/>
            </a:avLst>
          </a:prstGeom>
          <a:blipFill>
            <a:blip r:embed="rId2"/>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rot="16200000">
            <a:off x="460422" y="5540315"/>
            <a:ext cx="749615" cy="813264"/>
          </a:xfrm>
          <a:prstGeom prst="chevron">
            <a:avLst>
              <a:gd name="adj" fmla="val 51548"/>
            </a:avLst>
          </a:prstGeom>
          <a:blipFill>
            <a:blip r:embed="rId2"/>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rot="16200000">
            <a:off x="460422" y="5040249"/>
            <a:ext cx="749615" cy="813264"/>
          </a:xfrm>
          <a:prstGeom prst="chevron">
            <a:avLst>
              <a:gd name="adj" fmla="val 51548"/>
            </a:avLst>
          </a:prstGeom>
          <a:blipFill>
            <a:blip r:embed="rId2"/>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16200000">
            <a:off x="460422" y="4540183"/>
            <a:ext cx="749615" cy="813264"/>
          </a:xfrm>
          <a:prstGeom prst="chevron">
            <a:avLst>
              <a:gd name="adj" fmla="val 51548"/>
            </a:avLst>
          </a:prstGeom>
          <a:blipFill>
            <a:blip r:embed="rId2"/>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16200000">
            <a:off x="460422" y="4004859"/>
            <a:ext cx="749615" cy="813264"/>
          </a:xfrm>
          <a:prstGeom prst="chevron">
            <a:avLst>
              <a:gd name="adj" fmla="val 51548"/>
            </a:avLst>
          </a:prstGeom>
          <a:blipFill>
            <a:blip r:embed="rId2"/>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16200000">
            <a:off x="460422" y="3468614"/>
            <a:ext cx="749615" cy="813264"/>
          </a:xfrm>
          <a:prstGeom prst="chevron">
            <a:avLst>
              <a:gd name="adj" fmla="val 51548"/>
            </a:avLst>
          </a:prstGeom>
          <a:blipFill>
            <a:blip r:embed="rId2"/>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rot="16200000">
            <a:off x="460422" y="2968548"/>
            <a:ext cx="749615" cy="813264"/>
          </a:xfrm>
          <a:prstGeom prst="chevron">
            <a:avLst>
              <a:gd name="adj" fmla="val 51548"/>
            </a:avLst>
          </a:prstGeom>
          <a:blipFill>
            <a:blip r:embed="rId2"/>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rot="16200000">
            <a:off x="460422" y="2468482"/>
            <a:ext cx="749615" cy="813264"/>
          </a:xfrm>
          <a:prstGeom prst="chevron">
            <a:avLst>
              <a:gd name="adj" fmla="val 51548"/>
            </a:avLst>
          </a:prstGeom>
          <a:blipFill>
            <a:blip r:embed="rId2"/>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rot="16200000">
            <a:off x="460421" y="1933156"/>
            <a:ext cx="749615" cy="813264"/>
          </a:xfrm>
          <a:prstGeom prst="chevron">
            <a:avLst>
              <a:gd name="adj" fmla="val 51548"/>
            </a:avLst>
          </a:prstGeom>
          <a:blipFill>
            <a:blip r:embed="rId2"/>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Cheurón"/>
          <p:cNvSpPr/>
          <p:nvPr/>
        </p:nvSpPr>
        <p:spPr>
          <a:xfrm rot="16200000">
            <a:off x="460421" y="1396911"/>
            <a:ext cx="749615" cy="813264"/>
          </a:xfrm>
          <a:prstGeom prst="chevron">
            <a:avLst>
              <a:gd name="adj" fmla="val 51548"/>
            </a:avLst>
          </a:prstGeom>
          <a:blipFill>
            <a:blip r:embed="rId2"/>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Cheurón"/>
          <p:cNvSpPr/>
          <p:nvPr/>
        </p:nvSpPr>
        <p:spPr>
          <a:xfrm rot="16200000">
            <a:off x="460421" y="896845"/>
            <a:ext cx="749615" cy="813264"/>
          </a:xfrm>
          <a:prstGeom prst="chevron">
            <a:avLst>
              <a:gd name="adj" fmla="val 51548"/>
            </a:avLst>
          </a:prstGeom>
          <a:blipFill>
            <a:blip r:embed="rId2"/>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Cheurón"/>
          <p:cNvSpPr/>
          <p:nvPr/>
        </p:nvSpPr>
        <p:spPr>
          <a:xfrm rot="16200000">
            <a:off x="460421" y="396779"/>
            <a:ext cx="749615" cy="813264"/>
          </a:xfrm>
          <a:prstGeom prst="chevron">
            <a:avLst>
              <a:gd name="adj" fmla="val 51548"/>
            </a:avLst>
          </a:prstGeom>
          <a:blipFill>
            <a:blip r:embed="rId2"/>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Cheurón"/>
          <p:cNvSpPr/>
          <p:nvPr/>
        </p:nvSpPr>
        <p:spPr>
          <a:xfrm rot="16200000">
            <a:off x="460421" y="-31824"/>
            <a:ext cx="749615" cy="813264"/>
          </a:xfrm>
          <a:prstGeom prst="chevron">
            <a:avLst>
              <a:gd name="adj" fmla="val 51548"/>
            </a:avLst>
          </a:prstGeom>
          <a:blipFill>
            <a:blip r:embed="rId2"/>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Cheurón"/>
          <p:cNvSpPr/>
          <p:nvPr/>
        </p:nvSpPr>
        <p:spPr>
          <a:xfrm rot="16200000">
            <a:off x="7961411" y="6076561"/>
            <a:ext cx="749615" cy="813264"/>
          </a:xfrm>
          <a:prstGeom prst="chevron">
            <a:avLst>
              <a:gd name="adj" fmla="val 51548"/>
            </a:avLst>
          </a:prstGeom>
          <a:blipFill>
            <a:blip r:embed="rId2"/>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Cheurón"/>
          <p:cNvSpPr/>
          <p:nvPr/>
        </p:nvSpPr>
        <p:spPr>
          <a:xfrm rot="16200000">
            <a:off x="7961411" y="5540316"/>
            <a:ext cx="749615" cy="813264"/>
          </a:xfrm>
          <a:prstGeom prst="chevron">
            <a:avLst>
              <a:gd name="adj" fmla="val 51548"/>
            </a:avLst>
          </a:prstGeom>
          <a:blipFill>
            <a:blip r:embed="rId2"/>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Cheurón"/>
          <p:cNvSpPr/>
          <p:nvPr/>
        </p:nvSpPr>
        <p:spPr>
          <a:xfrm rot="16200000">
            <a:off x="7961411" y="5040250"/>
            <a:ext cx="749615" cy="813264"/>
          </a:xfrm>
          <a:prstGeom prst="chevron">
            <a:avLst>
              <a:gd name="adj" fmla="val 51548"/>
            </a:avLst>
          </a:prstGeom>
          <a:blipFill>
            <a:blip r:embed="rId2"/>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Cheurón"/>
          <p:cNvSpPr/>
          <p:nvPr/>
        </p:nvSpPr>
        <p:spPr>
          <a:xfrm rot="16200000">
            <a:off x="7961411" y="4540184"/>
            <a:ext cx="749615" cy="813264"/>
          </a:xfrm>
          <a:prstGeom prst="chevron">
            <a:avLst>
              <a:gd name="adj" fmla="val 51548"/>
            </a:avLst>
          </a:prstGeom>
          <a:blipFill>
            <a:blip r:embed="rId2"/>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Cheurón"/>
          <p:cNvSpPr/>
          <p:nvPr/>
        </p:nvSpPr>
        <p:spPr>
          <a:xfrm rot="16200000">
            <a:off x="7961411" y="4004860"/>
            <a:ext cx="749615" cy="813264"/>
          </a:xfrm>
          <a:prstGeom prst="chevron">
            <a:avLst>
              <a:gd name="adj" fmla="val 51548"/>
            </a:avLst>
          </a:prstGeom>
          <a:blipFill>
            <a:blip r:embed="rId2"/>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Cheurón"/>
          <p:cNvSpPr/>
          <p:nvPr/>
        </p:nvSpPr>
        <p:spPr>
          <a:xfrm rot="16200000">
            <a:off x="7961411" y="3468615"/>
            <a:ext cx="749615" cy="813264"/>
          </a:xfrm>
          <a:prstGeom prst="chevron">
            <a:avLst>
              <a:gd name="adj" fmla="val 51548"/>
            </a:avLst>
          </a:prstGeom>
          <a:blipFill>
            <a:blip r:embed="rId2"/>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Cheurón"/>
          <p:cNvSpPr/>
          <p:nvPr/>
        </p:nvSpPr>
        <p:spPr>
          <a:xfrm rot="16200000">
            <a:off x="7961411" y="2968549"/>
            <a:ext cx="749615" cy="813264"/>
          </a:xfrm>
          <a:prstGeom prst="chevron">
            <a:avLst>
              <a:gd name="adj" fmla="val 51548"/>
            </a:avLst>
          </a:prstGeom>
          <a:blipFill>
            <a:blip r:embed="rId2"/>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Cheurón"/>
          <p:cNvSpPr/>
          <p:nvPr/>
        </p:nvSpPr>
        <p:spPr>
          <a:xfrm rot="16200000">
            <a:off x="7961411" y="2468483"/>
            <a:ext cx="749615" cy="813264"/>
          </a:xfrm>
          <a:prstGeom prst="chevron">
            <a:avLst>
              <a:gd name="adj" fmla="val 51548"/>
            </a:avLst>
          </a:prstGeom>
          <a:blipFill>
            <a:blip r:embed="rId2"/>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Cheurón"/>
          <p:cNvSpPr/>
          <p:nvPr/>
        </p:nvSpPr>
        <p:spPr>
          <a:xfrm rot="16200000">
            <a:off x="7961410" y="1933157"/>
            <a:ext cx="749615" cy="813264"/>
          </a:xfrm>
          <a:prstGeom prst="chevron">
            <a:avLst>
              <a:gd name="adj" fmla="val 51548"/>
            </a:avLst>
          </a:prstGeom>
          <a:blipFill>
            <a:blip r:embed="rId2"/>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Cheurón"/>
          <p:cNvSpPr/>
          <p:nvPr/>
        </p:nvSpPr>
        <p:spPr>
          <a:xfrm rot="16200000">
            <a:off x="7961410" y="1396912"/>
            <a:ext cx="749615" cy="813264"/>
          </a:xfrm>
          <a:prstGeom prst="chevron">
            <a:avLst>
              <a:gd name="adj" fmla="val 51548"/>
            </a:avLst>
          </a:prstGeom>
          <a:blipFill>
            <a:blip r:embed="rId2"/>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Cheurón"/>
          <p:cNvSpPr/>
          <p:nvPr/>
        </p:nvSpPr>
        <p:spPr>
          <a:xfrm rot="16200000">
            <a:off x="7961410" y="896846"/>
            <a:ext cx="749615" cy="813264"/>
          </a:xfrm>
          <a:prstGeom prst="chevron">
            <a:avLst>
              <a:gd name="adj" fmla="val 51548"/>
            </a:avLst>
          </a:prstGeom>
          <a:blipFill>
            <a:blip r:embed="rId2"/>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Cheurón"/>
          <p:cNvSpPr/>
          <p:nvPr/>
        </p:nvSpPr>
        <p:spPr>
          <a:xfrm rot="16200000">
            <a:off x="7961410" y="396780"/>
            <a:ext cx="749615" cy="813264"/>
          </a:xfrm>
          <a:prstGeom prst="chevron">
            <a:avLst>
              <a:gd name="adj" fmla="val 51548"/>
            </a:avLst>
          </a:prstGeom>
          <a:blipFill>
            <a:blip r:embed="rId2"/>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0" name="29 Cheurón"/>
          <p:cNvSpPr/>
          <p:nvPr/>
        </p:nvSpPr>
        <p:spPr>
          <a:xfrm rot="16200000">
            <a:off x="7961410" y="-31823"/>
            <a:ext cx="749615" cy="813264"/>
          </a:xfrm>
          <a:prstGeom prst="chevron">
            <a:avLst>
              <a:gd name="adj" fmla="val 51548"/>
            </a:avLst>
          </a:prstGeom>
          <a:blipFill>
            <a:blip r:embed="rId2"/>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1" name="30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1"/>
                                        </p:tgtEl>
                                        <p:attrNameLst>
                                          <p:attrName>style.opacity</p:attrName>
                                        </p:attrNameLst>
                                      </p:cBhvr>
                                      <p:to>
                                        <p:strVal val="0"/>
                                      </p:to>
                                    </p:set>
                                    <p:animEffect filter="image" prLst="opacity: 0">
                                      <p:cBhvr rctx="IE">
                                        <p:cTn id="7" dur="indefinite"/>
                                        <p:tgtEl>
                                          <p:spTgt spid="31"/>
                                        </p:tgtEl>
                                      </p:cBhvr>
                                    </p:animEffect>
                                  </p:childTnLst>
                                </p:cTn>
                              </p:par>
                              <p:par>
                                <p:cTn id="8" presetID="16" presetClass="entr" presetSubtype="2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arn(inHorizontal)">
                                      <p:cBhvr>
                                        <p:cTn id="10" dur="3000"/>
                                        <p:tgtEl>
                                          <p:spTgt spid="5"/>
                                        </p:tgtEl>
                                      </p:cBhvr>
                                    </p:animEffect>
                                  </p:childTnLst>
                                </p:cTn>
                              </p:par>
                              <p:par>
                                <p:cTn id="11" presetID="16" presetClass="entr" presetSubtype="26"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barn(inHorizontal)">
                                      <p:cBhvr>
                                        <p:cTn id="13" dur="3000"/>
                                        <p:tgtEl>
                                          <p:spTgt spid="6"/>
                                        </p:tgtEl>
                                      </p:cBhvr>
                                    </p:animEffect>
                                  </p:childTnLst>
                                </p:cTn>
                              </p:par>
                              <p:par>
                                <p:cTn id="14" presetID="16" presetClass="entr" presetSubtype="26"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barn(inHorizontal)">
                                      <p:cBhvr>
                                        <p:cTn id="16" dur="3000"/>
                                        <p:tgtEl>
                                          <p:spTgt spid="7"/>
                                        </p:tgtEl>
                                      </p:cBhvr>
                                    </p:animEffect>
                                  </p:childTnLst>
                                </p:cTn>
                              </p:par>
                              <p:par>
                                <p:cTn id="17" presetID="16" presetClass="entr" presetSubtype="26"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barn(inHorizontal)">
                                      <p:cBhvr>
                                        <p:cTn id="19" dur="3000"/>
                                        <p:tgtEl>
                                          <p:spTgt spid="8"/>
                                        </p:tgtEl>
                                      </p:cBhvr>
                                    </p:animEffect>
                                  </p:childTnLst>
                                </p:cTn>
                              </p:par>
                              <p:par>
                                <p:cTn id="20" presetID="16" presetClass="entr" presetSubtype="26"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barn(inHorizontal)">
                                      <p:cBhvr>
                                        <p:cTn id="22" dur="3000"/>
                                        <p:tgtEl>
                                          <p:spTgt spid="9"/>
                                        </p:tgtEl>
                                      </p:cBhvr>
                                    </p:animEffect>
                                  </p:childTnLst>
                                </p:cTn>
                              </p:par>
                              <p:par>
                                <p:cTn id="23" presetID="16" presetClass="entr" presetSubtype="26"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barn(inHorizontal)">
                                      <p:cBhvr>
                                        <p:cTn id="25" dur="3000"/>
                                        <p:tgtEl>
                                          <p:spTgt spid="10"/>
                                        </p:tgtEl>
                                      </p:cBhvr>
                                    </p:animEffect>
                                  </p:childTnLst>
                                </p:cTn>
                              </p:par>
                              <p:par>
                                <p:cTn id="26" presetID="16" presetClass="entr" presetSubtype="26"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barn(inHorizontal)">
                                      <p:cBhvr>
                                        <p:cTn id="28" dur="3000"/>
                                        <p:tgtEl>
                                          <p:spTgt spid="11"/>
                                        </p:tgtEl>
                                      </p:cBhvr>
                                    </p:animEffect>
                                  </p:childTnLst>
                                </p:cTn>
                              </p:par>
                              <p:par>
                                <p:cTn id="29" presetID="16" presetClass="entr" presetSubtype="26"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barn(inHorizontal)">
                                      <p:cBhvr>
                                        <p:cTn id="31" dur="3000"/>
                                        <p:tgtEl>
                                          <p:spTgt spid="12"/>
                                        </p:tgtEl>
                                      </p:cBhvr>
                                    </p:animEffect>
                                  </p:childTnLst>
                                </p:cTn>
                              </p:par>
                              <p:par>
                                <p:cTn id="32" presetID="16" presetClass="entr" presetSubtype="26"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barn(inHorizontal)">
                                      <p:cBhvr>
                                        <p:cTn id="34" dur="3000"/>
                                        <p:tgtEl>
                                          <p:spTgt spid="13"/>
                                        </p:tgtEl>
                                      </p:cBhvr>
                                    </p:animEffect>
                                  </p:childTnLst>
                                </p:cTn>
                              </p:par>
                              <p:par>
                                <p:cTn id="35" presetID="16" presetClass="entr" presetSubtype="26"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barn(inHorizontal)">
                                      <p:cBhvr>
                                        <p:cTn id="37" dur="3000"/>
                                        <p:tgtEl>
                                          <p:spTgt spid="14"/>
                                        </p:tgtEl>
                                      </p:cBhvr>
                                    </p:animEffect>
                                  </p:childTnLst>
                                </p:cTn>
                              </p:par>
                              <p:par>
                                <p:cTn id="38" presetID="16" presetClass="entr" presetSubtype="26" fill="hold" grpId="0" nodeType="with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barn(inHorizontal)">
                                      <p:cBhvr>
                                        <p:cTn id="40" dur="3000"/>
                                        <p:tgtEl>
                                          <p:spTgt spid="15"/>
                                        </p:tgtEl>
                                      </p:cBhvr>
                                    </p:animEffect>
                                  </p:childTnLst>
                                </p:cTn>
                              </p:par>
                              <p:par>
                                <p:cTn id="41" presetID="16" presetClass="entr" presetSubtype="26" fill="hold" grpId="0" nodeType="with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barn(inHorizontal)">
                                      <p:cBhvr>
                                        <p:cTn id="43" dur="3000"/>
                                        <p:tgtEl>
                                          <p:spTgt spid="16"/>
                                        </p:tgtEl>
                                      </p:cBhvr>
                                    </p:animEffect>
                                  </p:childTnLst>
                                </p:cTn>
                              </p:par>
                              <p:par>
                                <p:cTn id="44" presetID="16" presetClass="entr" presetSubtype="26" fill="hold" grpId="0" nodeType="withEffect">
                                  <p:stCondLst>
                                    <p:cond delay="0"/>
                                  </p:stCondLst>
                                  <p:childTnLst>
                                    <p:set>
                                      <p:cBhvr>
                                        <p:cTn id="45" dur="1" fill="hold">
                                          <p:stCondLst>
                                            <p:cond delay="0"/>
                                          </p:stCondLst>
                                        </p:cTn>
                                        <p:tgtEl>
                                          <p:spTgt spid="17"/>
                                        </p:tgtEl>
                                        <p:attrNameLst>
                                          <p:attrName>style.visibility</p:attrName>
                                        </p:attrNameLst>
                                      </p:cBhvr>
                                      <p:to>
                                        <p:strVal val="visible"/>
                                      </p:to>
                                    </p:set>
                                    <p:animEffect transition="in" filter="barn(inHorizontal)">
                                      <p:cBhvr>
                                        <p:cTn id="46" dur="3000"/>
                                        <p:tgtEl>
                                          <p:spTgt spid="17"/>
                                        </p:tgtEl>
                                      </p:cBhvr>
                                    </p:animEffect>
                                  </p:childTnLst>
                                </p:cTn>
                              </p:par>
                              <p:par>
                                <p:cTn id="47" presetID="2" presetClass="entr" presetSubtype="4" fill="hold" grpId="1" nodeType="withEffect">
                                  <p:stCondLst>
                                    <p:cond delay="0"/>
                                  </p:stCondLst>
                                  <p:childTnLst>
                                    <p:set>
                                      <p:cBhvr>
                                        <p:cTn id="48" dur="1" fill="hold">
                                          <p:stCondLst>
                                            <p:cond delay="0"/>
                                          </p:stCondLst>
                                        </p:cTn>
                                        <p:tgtEl>
                                          <p:spTgt spid="5"/>
                                        </p:tgtEl>
                                        <p:attrNameLst>
                                          <p:attrName>style.visibility</p:attrName>
                                        </p:attrNameLst>
                                      </p:cBhvr>
                                      <p:to>
                                        <p:strVal val="visible"/>
                                      </p:to>
                                    </p:set>
                                    <p:anim calcmode="lin" valueType="num">
                                      <p:cBhvr additive="base">
                                        <p:cTn id="49" dur="3000" fill="hold"/>
                                        <p:tgtEl>
                                          <p:spTgt spid="5"/>
                                        </p:tgtEl>
                                        <p:attrNameLst>
                                          <p:attrName>ppt_x</p:attrName>
                                        </p:attrNameLst>
                                      </p:cBhvr>
                                      <p:tavLst>
                                        <p:tav tm="0">
                                          <p:val>
                                            <p:strVal val="#ppt_x"/>
                                          </p:val>
                                        </p:tav>
                                        <p:tav tm="100000">
                                          <p:val>
                                            <p:strVal val="#ppt_x"/>
                                          </p:val>
                                        </p:tav>
                                      </p:tavLst>
                                    </p:anim>
                                    <p:anim calcmode="lin" valueType="num">
                                      <p:cBhvr additive="base">
                                        <p:cTn id="50" dur="3000" fill="hold"/>
                                        <p:tgtEl>
                                          <p:spTgt spid="5"/>
                                        </p:tgtEl>
                                        <p:attrNameLst>
                                          <p:attrName>ppt_y</p:attrName>
                                        </p:attrNameLst>
                                      </p:cBhvr>
                                      <p:tavLst>
                                        <p:tav tm="0">
                                          <p:val>
                                            <p:strVal val="1+#ppt_h/2"/>
                                          </p:val>
                                        </p:tav>
                                        <p:tav tm="100000">
                                          <p:val>
                                            <p:strVal val="#ppt_y"/>
                                          </p:val>
                                        </p:tav>
                                      </p:tavLst>
                                    </p:anim>
                                  </p:childTnLst>
                                </p:cTn>
                              </p:par>
                              <p:par>
                                <p:cTn id="51" presetID="2" presetClass="entr" presetSubtype="4" fill="hold" grpId="1" nodeType="withEffect">
                                  <p:stCondLst>
                                    <p:cond delay="0"/>
                                  </p:stCondLst>
                                  <p:childTnLst>
                                    <p:set>
                                      <p:cBhvr>
                                        <p:cTn id="52" dur="1" fill="hold">
                                          <p:stCondLst>
                                            <p:cond delay="0"/>
                                          </p:stCondLst>
                                        </p:cTn>
                                        <p:tgtEl>
                                          <p:spTgt spid="6"/>
                                        </p:tgtEl>
                                        <p:attrNameLst>
                                          <p:attrName>style.visibility</p:attrName>
                                        </p:attrNameLst>
                                      </p:cBhvr>
                                      <p:to>
                                        <p:strVal val="visible"/>
                                      </p:to>
                                    </p:set>
                                    <p:anim calcmode="lin" valueType="num">
                                      <p:cBhvr additive="base">
                                        <p:cTn id="53" dur="3000" fill="hold"/>
                                        <p:tgtEl>
                                          <p:spTgt spid="6"/>
                                        </p:tgtEl>
                                        <p:attrNameLst>
                                          <p:attrName>ppt_x</p:attrName>
                                        </p:attrNameLst>
                                      </p:cBhvr>
                                      <p:tavLst>
                                        <p:tav tm="0">
                                          <p:val>
                                            <p:strVal val="#ppt_x"/>
                                          </p:val>
                                        </p:tav>
                                        <p:tav tm="100000">
                                          <p:val>
                                            <p:strVal val="#ppt_x"/>
                                          </p:val>
                                        </p:tav>
                                      </p:tavLst>
                                    </p:anim>
                                    <p:anim calcmode="lin" valueType="num">
                                      <p:cBhvr additive="base">
                                        <p:cTn id="54" dur="3000" fill="hold"/>
                                        <p:tgtEl>
                                          <p:spTgt spid="6"/>
                                        </p:tgtEl>
                                        <p:attrNameLst>
                                          <p:attrName>ppt_y</p:attrName>
                                        </p:attrNameLst>
                                      </p:cBhvr>
                                      <p:tavLst>
                                        <p:tav tm="0">
                                          <p:val>
                                            <p:strVal val="1+#ppt_h/2"/>
                                          </p:val>
                                        </p:tav>
                                        <p:tav tm="100000">
                                          <p:val>
                                            <p:strVal val="#ppt_y"/>
                                          </p:val>
                                        </p:tav>
                                      </p:tavLst>
                                    </p:anim>
                                  </p:childTnLst>
                                </p:cTn>
                              </p:par>
                              <p:par>
                                <p:cTn id="55" presetID="2" presetClass="entr" presetSubtype="4" fill="hold" grpId="1" nodeType="withEffect">
                                  <p:stCondLst>
                                    <p:cond delay="0"/>
                                  </p:stCondLst>
                                  <p:childTnLst>
                                    <p:set>
                                      <p:cBhvr>
                                        <p:cTn id="56" dur="1" fill="hold">
                                          <p:stCondLst>
                                            <p:cond delay="0"/>
                                          </p:stCondLst>
                                        </p:cTn>
                                        <p:tgtEl>
                                          <p:spTgt spid="7"/>
                                        </p:tgtEl>
                                        <p:attrNameLst>
                                          <p:attrName>style.visibility</p:attrName>
                                        </p:attrNameLst>
                                      </p:cBhvr>
                                      <p:to>
                                        <p:strVal val="visible"/>
                                      </p:to>
                                    </p:set>
                                    <p:anim calcmode="lin" valueType="num">
                                      <p:cBhvr additive="base">
                                        <p:cTn id="57" dur="3000" fill="hold"/>
                                        <p:tgtEl>
                                          <p:spTgt spid="7"/>
                                        </p:tgtEl>
                                        <p:attrNameLst>
                                          <p:attrName>ppt_x</p:attrName>
                                        </p:attrNameLst>
                                      </p:cBhvr>
                                      <p:tavLst>
                                        <p:tav tm="0">
                                          <p:val>
                                            <p:strVal val="#ppt_x"/>
                                          </p:val>
                                        </p:tav>
                                        <p:tav tm="100000">
                                          <p:val>
                                            <p:strVal val="#ppt_x"/>
                                          </p:val>
                                        </p:tav>
                                      </p:tavLst>
                                    </p:anim>
                                    <p:anim calcmode="lin" valueType="num">
                                      <p:cBhvr additive="base">
                                        <p:cTn id="58" dur="3000" fill="hold"/>
                                        <p:tgtEl>
                                          <p:spTgt spid="7"/>
                                        </p:tgtEl>
                                        <p:attrNameLst>
                                          <p:attrName>ppt_y</p:attrName>
                                        </p:attrNameLst>
                                      </p:cBhvr>
                                      <p:tavLst>
                                        <p:tav tm="0">
                                          <p:val>
                                            <p:strVal val="1+#ppt_h/2"/>
                                          </p:val>
                                        </p:tav>
                                        <p:tav tm="100000">
                                          <p:val>
                                            <p:strVal val="#ppt_y"/>
                                          </p:val>
                                        </p:tav>
                                      </p:tavLst>
                                    </p:anim>
                                  </p:childTnLst>
                                </p:cTn>
                              </p:par>
                              <p:par>
                                <p:cTn id="59" presetID="2" presetClass="entr" presetSubtype="4" fill="hold" grpId="1" nodeType="withEffect">
                                  <p:stCondLst>
                                    <p:cond delay="0"/>
                                  </p:stCondLst>
                                  <p:childTnLst>
                                    <p:set>
                                      <p:cBhvr>
                                        <p:cTn id="60" dur="1" fill="hold">
                                          <p:stCondLst>
                                            <p:cond delay="0"/>
                                          </p:stCondLst>
                                        </p:cTn>
                                        <p:tgtEl>
                                          <p:spTgt spid="8"/>
                                        </p:tgtEl>
                                        <p:attrNameLst>
                                          <p:attrName>style.visibility</p:attrName>
                                        </p:attrNameLst>
                                      </p:cBhvr>
                                      <p:to>
                                        <p:strVal val="visible"/>
                                      </p:to>
                                    </p:set>
                                    <p:anim calcmode="lin" valueType="num">
                                      <p:cBhvr additive="base">
                                        <p:cTn id="61" dur="3000" fill="hold"/>
                                        <p:tgtEl>
                                          <p:spTgt spid="8"/>
                                        </p:tgtEl>
                                        <p:attrNameLst>
                                          <p:attrName>ppt_x</p:attrName>
                                        </p:attrNameLst>
                                      </p:cBhvr>
                                      <p:tavLst>
                                        <p:tav tm="0">
                                          <p:val>
                                            <p:strVal val="#ppt_x"/>
                                          </p:val>
                                        </p:tav>
                                        <p:tav tm="100000">
                                          <p:val>
                                            <p:strVal val="#ppt_x"/>
                                          </p:val>
                                        </p:tav>
                                      </p:tavLst>
                                    </p:anim>
                                    <p:anim calcmode="lin" valueType="num">
                                      <p:cBhvr additive="base">
                                        <p:cTn id="62" dur="3000" fill="hold"/>
                                        <p:tgtEl>
                                          <p:spTgt spid="8"/>
                                        </p:tgtEl>
                                        <p:attrNameLst>
                                          <p:attrName>ppt_y</p:attrName>
                                        </p:attrNameLst>
                                      </p:cBhvr>
                                      <p:tavLst>
                                        <p:tav tm="0">
                                          <p:val>
                                            <p:strVal val="1+#ppt_h/2"/>
                                          </p:val>
                                        </p:tav>
                                        <p:tav tm="100000">
                                          <p:val>
                                            <p:strVal val="#ppt_y"/>
                                          </p:val>
                                        </p:tav>
                                      </p:tavLst>
                                    </p:anim>
                                  </p:childTnLst>
                                </p:cTn>
                              </p:par>
                              <p:par>
                                <p:cTn id="63" presetID="2" presetClass="entr" presetSubtype="4" fill="hold" grpId="1" nodeType="withEffect">
                                  <p:stCondLst>
                                    <p:cond delay="0"/>
                                  </p:stCondLst>
                                  <p:childTnLst>
                                    <p:set>
                                      <p:cBhvr>
                                        <p:cTn id="64" dur="1" fill="hold">
                                          <p:stCondLst>
                                            <p:cond delay="0"/>
                                          </p:stCondLst>
                                        </p:cTn>
                                        <p:tgtEl>
                                          <p:spTgt spid="9"/>
                                        </p:tgtEl>
                                        <p:attrNameLst>
                                          <p:attrName>style.visibility</p:attrName>
                                        </p:attrNameLst>
                                      </p:cBhvr>
                                      <p:to>
                                        <p:strVal val="visible"/>
                                      </p:to>
                                    </p:set>
                                    <p:anim calcmode="lin" valueType="num">
                                      <p:cBhvr additive="base">
                                        <p:cTn id="65" dur="3000" fill="hold"/>
                                        <p:tgtEl>
                                          <p:spTgt spid="9"/>
                                        </p:tgtEl>
                                        <p:attrNameLst>
                                          <p:attrName>ppt_x</p:attrName>
                                        </p:attrNameLst>
                                      </p:cBhvr>
                                      <p:tavLst>
                                        <p:tav tm="0">
                                          <p:val>
                                            <p:strVal val="#ppt_x"/>
                                          </p:val>
                                        </p:tav>
                                        <p:tav tm="100000">
                                          <p:val>
                                            <p:strVal val="#ppt_x"/>
                                          </p:val>
                                        </p:tav>
                                      </p:tavLst>
                                    </p:anim>
                                    <p:anim calcmode="lin" valueType="num">
                                      <p:cBhvr additive="base">
                                        <p:cTn id="66" dur="3000" fill="hold"/>
                                        <p:tgtEl>
                                          <p:spTgt spid="9"/>
                                        </p:tgtEl>
                                        <p:attrNameLst>
                                          <p:attrName>ppt_y</p:attrName>
                                        </p:attrNameLst>
                                      </p:cBhvr>
                                      <p:tavLst>
                                        <p:tav tm="0">
                                          <p:val>
                                            <p:strVal val="1+#ppt_h/2"/>
                                          </p:val>
                                        </p:tav>
                                        <p:tav tm="100000">
                                          <p:val>
                                            <p:strVal val="#ppt_y"/>
                                          </p:val>
                                        </p:tav>
                                      </p:tavLst>
                                    </p:anim>
                                  </p:childTnLst>
                                </p:cTn>
                              </p:par>
                              <p:par>
                                <p:cTn id="67" presetID="2" presetClass="entr" presetSubtype="4" fill="hold" grpId="1" nodeType="withEffect">
                                  <p:stCondLst>
                                    <p:cond delay="0"/>
                                  </p:stCondLst>
                                  <p:childTnLst>
                                    <p:set>
                                      <p:cBhvr>
                                        <p:cTn id="68" dur="1" fill="hold">
                                          <p:stCondLst>
                                            <p:cond delay="0"/>
                                          </p:stCondLst>
                                        </p:cTn>
                                        <p:tgtEl>
                                          <p:spTgt spid="10"/>
                                        </p:tgtEl>
                                        <p:attrNameLst>
                                          <p:attrName>style.visibility</p:attrName>
                                        </p:attrNameLst>
                                      </p:cBhvr>
                                      <p:to>
                                        <p:strVal val="visible"/>
                                      </p:to>
                                    </p:set>
                                    <p:anim calcmode="lin" valueType="num">
                                      <p:cBhvr additive="base">
                                        <p:cTn id="69" dur="3000" fill="hold"/>
                                        <p:tgtEl>
                                          <p:spTgt spid="10"/>
                                        </p:tgtEl>
                                        <p:attrNameLst>
                                          <p:attrName>ppt_x</p:attrName>
                                        </p:attrNameLst>
                                      </p:cBhvr>
                                      <p:tavLst>
                                        <p:tav tm="0">
                                          <p:val>
                                            <p:strVal val="#ppt_x"/>
                                          </p:val>
                                        </p:tav>
                                        <p:tav tm="100000">
                                          <p:val>
                                            <p:strVal val="#ppt_x"/>
                                          </p:val>
                                        </p:tav>
                                      </p:tavLst>
                                    </p:anim>
                                    <p:anim calcmode="lin" valueType="num">
                                      <p:cBhvr additive="base">
                                        <p:cTn id="70" dur="3000" fill="hold"/>
                                        <p:tgtEl>
                                          <p:spTgt spid="10"/>
                                        </p:tgtEl>
                                        <p:attrNameLst>
                                          <p:attrName>ppt_y</p:attrName>
                                        </p:attrNameLst>
                                      </p:cBhvr>
                                      <p:tavLst>
                                        <p:tav tm="0">
                                          <p:val>
                                            <p:strVal val="1+#ppt_h/2"/>
                                          </p:val>
                                        </p:tav>
                                        <p:tav tm="100000">
                                          <p:val>
                                            <p:strVal val="#ppt_y"/>
                                          </p:val>
                                        </p:tav>
                                      </p:tavLst>
                                    </p:anim>
                                  </p:childTnLst>
                                </p:cTn>
                              </p:par>
                              <p:par>
                                <p:cTn id="71" presetID="2" presetClass="entr" presetSubtype="4" fill="hold" grpId="1" nodeType="withEffect">
                                  <p:stCondLst>
                                    <p:cond delay="0"/>
                                  </p:stCondLst>
                                  <p:childTnLst>
                                    <p:set>
                                      <p:cBhvr>
                                        <p:cTn id="72" dur="1" fill="hold">
                                          <p:stCondLst>
                                            <p:cond delay="0"/>
                                          </p:stCondLst>
                                        </p:cTn>
                                        <p:tgtEl>
                                          <p:spTgt spid="11"/>
                                        </p:tgtEl>
                                        <p:attrNameLst>
                                          <p:attrName>style.visibility</p:attrName>
                                        </p:attrNameLst>
                                      </p:cBhvr>
                                      <p:to>
                                        <p:strVal val="visible"/>
                                      </p:to>
                                    </p:set>
                                    <p:anim calcmode="lin" valueType="num">
                                      <p:cBhvr additive="base">
                                        <p:cTn id="73" dur="3000" fill="hold"/>
                                        <p:tgtEl>
                                          <p:spTgt spid="11"/>
                                        </p:tgtEl>
                                        <p:attrNameLst>
                                          <p:attrName>ppt_x</p:attrName>
                                        </p:attrNameLst>
                                      </p:cBhvr>
                                      <p:tavLst>
                                        <p:tav tm="0">
                                          <p:val>
                                            <p:strVal val="#ppt_x"/>
                                          </p:val>
                                        </p:tav>
                                        <p:tav tm="100000">
                                          <p:val>
                                            <p:strVal val="#ppt_x"/>
                                          </p:val>
                                        </p:tav>
                                      </p:tavLst>
                                    </p:anim>
                                    <p:anim calcmode="lin" valueType="num">
                                      <p:cBhvr additive="base">
                                        <p:cTn id="74" dur="3000" fill="hold"/>
                                        <p:tgtEl>
                                          <p:spTgt spid="11"/>
                                        </p:tgtEl>
                                        <p:attrNameLst>
                                          <p:attrName>ppt_y</p:attrName>
                                        </p:attrNameLst>
                                      </p:cBhvr>
                                      <p:tavLst>
                                        <p:tav tm="0">
                                          <p:val>
                                            <p:strVal val="1+#ppt_h/2"/>
                                          </p:val>
                                        </p:tav>
                                        <p:tav tm="100000">
                                          <p:val>
                                            <p:strVal val="#ppt_y"/>
                                          </p:val>
                                        </p:tav>
                                      </p:tavLst>
                                    </p:anim>
                                  </p:childTnLst>
                                </p:cTn>
                              </p:par>
                              <p:par>
                                <p:cTn id="75" presetID="2" presetClass="entr" presetSubtype="4" fill="hold" grpId="1" nodeType="withEffect">
                                  <p:stCondLst>
                                    <p:cond delay="0"/>
                                  </p:stCondLst>
                                  <p:childTnLst>
                                    <p:set>
                                      <p:cBhvr>
                                        <p:cTn id="76" dur="1" fill="hold">
                                          <p:stCondLst>
                                            <p:cond delay="0"/>
                                          </p:stCondLst>
                                        </p:cTn>
                                        <p:tgtEl>
                                          <p:spTgt spid="12"/>
                                        </p:tgtEl>
                                        <p:attrNameLst>
                                          <p:attrName>style.visibility</p:attrName>
                                        </p:attrNameLst>
                                      </p:cBhvr>
                                      <p:to>
                                        <p:strVal val="visible"/>
                                      </p:to>
                                    </p:set>
                                    <p:anim calcmode="lin" valueType="num">
                                      <p:cBhvr additive="base">
                                        <p:cTn id="77" dur="3000" fill="hold"/>
                                        <p:tgtEl>
                                          <p:spTgt spid="12"/>
                                        </p:tgtEl>
                                        <p:attrNameLst>
                                          <p:attrName>ppt_x</p:attrName>
                                        </p:attrNameLst>
                                      </p:cBhvr>
                                      <p:tavLst>
                                        <p:tav tm="0">
                                          <p:val>
                                            <p:strVal val="#ppt_x"/>
                                          </p:val>
                                        </p:tav>
                                        <p:tav tm="100000">
                                          <p:val>
                                            <p:strVal val="#ppt_x"/>
                                          </p:val>
                                        </p:tav>
                                      </p:tavLst>
                                    </p:anim>
                                    <p:anim calcmode="lin" valueType="num">
                                      <p:cBhvr additive="base">
                                        <p:cTn id="78" dur="3000" fill="hold"/>
                                        <p:tgtEl>
                                          <p:spTgt spid="12"/>
                                        </p:tgtEl>
                                        <p:attrNameLst>
                                          <p:attrName>ppt_y</p:attrName>
                                        </p:attrNameLst>
                                      </p:cBhvr>
                                      <p:tavLst>
                                        <p:tav tm="0">
                                          <p:val>
                                            <p:strVal val="1+#ppt_h/2"/>
                                          </p:val>
                                        </p:tav>
                                        <p:tav tm="100000">
                                          <p:val>
                                            <p:strVal val="#ppt_y"/>
                                          </p:val>
                                        </p:tav>
                                      </p:tavLst>
                                    </p:anim>
                                  </p:childTnLst>
                                </p:cTn>
                              </p:par>
                              <p:par>
                                <p:cTn id="79" presetID="2" presetClass="entr" presetSubtype="4" fill="hold" grpId="1" nodeType="withEffect">
                                  <p:stCondLst>
                                    <p:cond delay="0"/>
                                  </p:stCondLst>
                                  <p:childTnLst>
                                    <p:set>
                                      <p:cBhvr>
                                        <p:cTn id="80" dur="1" fill="hold">
                                          <p:stCondLst>
                                            <p:cond delay="0"/>
                                          </p:stCondLst>
                                        </p:cTn>
                                        <p:tgtEl>
                                          <p:spTgt spid="13"/>
                                        </p:tgtEl>
                                        <p:attrNameLst>
                                          <p:attrName>style.visibility</p:attrName>
                                        </p:attrNameLst>
                                      </p:cBhvr>
                                      <p:to>
                                        <p:strVal val="visible"/>
                                      </p:to>
                                    </p:set>
                                    <p:anim calcmode="lin" valueType="num">
                                      <p:cBhvr additive="base">
                                        <p:cTn id="81" dur="3000" fill="hold"/>
                                        <p:tgtEl>
                                          <p:spTgt spid="13"/>
                                        </p:tgtEl>
                                        <p:attrNameLst>
                                          <p:attrName>ppt_x</p:attrName>
                                        </p:attrNameLst>
                                      </p:cBhvr>
                                      <p:tavLst>
                                        <p:tav tm="0">
                                          <p:val>
                                            <p:strVal val="#ppt_x"/>
                                          </p:val>
                                        </p:tav>
                                        <p:tav tm="100000">
                                          <p:val>
                                            <p:strVal val="#ppt_x"/>
                                          </p:val>
                                        </p:tav>
                                      </p:tavLst>
                                    </p:anim>
                                    <p:anim calcmode="lin" valueType="num">
                                      <p:cBhvr additive="base">
                                        <p:cTn id="82" dur="3000" fill="hold"/>
                                        <p:tgtEl>
                                          <p:spTgt spid="13"/>
                                        </p:tgtEl>
                                        <p:attrNameLst>
                                          <p:attrName>ppt_y</p:attrName>
                                        </p:attrNameLst>
                                      </p:cBhvr>
                                      <p:tavLst>
                                        <p:tav tm="0">
                                          <p:val>
                                            <p:strVal val="1+#ppt_h/2"/>
                                          </p:val>
                                        </p:tav>
                                        <p:tav tm="100000">
                                          <p:val>
                                            <p:strVal val="#ppt_y"/>
                                          </p:val>
                                        </p:tav>
                                      </p:tavLst>
                                    </p:anim>
                                  </p:childTnLst>
                                </p:cTn>
                              </p:par>
                              <p:par>
                                <p:cTn id="83" presetID="2" presetClass="entr" presetSubtype="4" fill="hold" grpId="1" nodeType="withEffect">
                                  <p:stCondLst>
                                    <p:cond delay="0"/>
                                  </p:stCondLst>
                                  <p:childTnLst>
                                    <p:set>
                                      <p:cBhvr>
                                        <p:cTn id="84" dur="1" fill="hold">
                                          <p:stCondLst>
                                            <p:cond delay="0"/>
                                          </p:stCondLst>
                                        </p:cTn>
                                        <p:tgtEl>
                                          <p:spTgt spid="14"/>
                                        </p:tgtEl>
                                        <p:attrNameLst>
                                          <p:attrName>style.visibility</p:attrName>
                                        </p:attrNameLst>
                                      </p:cBhvr>
                                      <p:to>
                                        <p:strVal val="visible"/>
                                      </p:to>
                                    </p:set>
                                    <p:anim calcmode="lin" valueType="num">
                                      <p:cBhvr additive="base">
                                        <p:cTn id="85" dur="3000" fill="hold"/>
                                        <p:tgtEl>
                                          <p:spTgt spid="14"/>
                                        </p:tgtEl>
                                        <p:attrNameLst>
                                          <p:attrName>ppt_x</p:attrName>
                                        </p:attrNameLst>
                                      </p:cBhvr>
                                      <p:tavLst>
                                        <p:tav tm="0">
                                          <p:val>
                                            <p:strVal val="#ppt_x"/>
                                          </p:val>
                                        </p:tav>
                                        <p:tav tm="100000">
                                          <p:val>
                                            <p:strVal val="#ppt_x"/>
                                          </p:val>
                                        </p:tav>
                                      </p:tavLst>
                                    </p:anim>
                                    <p:anim calcmode="lin" valueType="num">
                                      <p:cBhvr additive="base">
                                        <p:cTn id="86" dur="3000" fill="hold"/>
                                        <p:tgtEl>
                                          <p:spTgt spid="14"/>
                                        </p:tgtEl>
                                        <p:attrNameLst>
                                          <p:attrName>ppt_y</p:attrName>
                                        </p:attrNameLst>
                                      </p:cBhvr>
                                      <p:tavLst>
                                        <p:tav tm="0">
                                          <p:val>
                                            <p:strVal val="1+#ppt_h/2"/>
                                          </p:val>
                                        </p:tav>
                                        <p:tav tm="100000">
                                          <p:val>
                                            <p:strVal val="#ppt_y"/>
                                          </p:val>
                                        </p:tav>
                                      </p:tavLst>
                                    </p:anim>
                                  </p:childTnLst>
                                </p:cTn>
                              </p:par>
                              <p:par>
                                <p:cTn id="87" presetID="2" presetClass="entr" presetSubtype="4" fill="hold" grpId="1" nodeType="withEffect">
                                  <p:stCondLst>
                                    <p:cond delay="0"/>
                                  </p:stCondLst>
                                  <p:childTnLst>
                                    <p:set>
                                      <p:cBhvr>
                                        <p:cTn id="88" dur="1" fill="hold">
                                          <p:stCondLst>
                                            <p:cond delay="0"/>
                                          </p:stCondLst>
                                        </p:cTn>
                                        <p:tgtEl>
                                          <p:spTgt spid="15"/>
                                        </p:tgtEl>
                                        <p:attrNameLst>
                                          <p:attrName>style.visibility</p:attrName>
                                        </p:attrNameLst>
                                      </p:cBhvr>
                                      <p:to>
                                        <p:strVal val="visible"/>
                                      </p:to>
                                    </p:set>
                                    <p:anim calcmode="lin" valueType="num">
                                      <p:cBhvr additive="base">
                                        <p:cTn id="89" dur="3000" fill="hold"/>
                                        <p:tgtEl>
                                          <p:spTgt spid="15"/>
                                        </p:tgtEl>
                                        <p:attrNameLst>
                                          <p:attrName>ppt_x</p:attrName>
                                        </p:attrNameLst>
                                      </p:cBhvr>
                                      <p:tavLst>
                                        <p:tav tm="0">
                                          <p:val>
                                            <p:strVal val="#ppt_x"/>
                                          </p:val>
                                        </p:tav>
                                        <p:tav tm="100000">
                                          <p:val>
                                            <p:strVal val="#ppt_x"/>
                                          </p:val>
                                        </p:tav>
                                      </p:tavLst>
                                    </p:anim>
                                    <p:anim calcmode="lin" valueType="num">
                                      <p:cBhvr additive="base">
                                        <p:cTn id="90" dur="3000" fill="hold"/>
                                        <p:tgtEl>
                                          <p:spTgt spid="15"/>
                                        </p:tgtEl>
                                        <p:attrNameLst>
                                          <p:attrName>ppt_y</p:attrName>
                                        </p:attrNameLst>
                                      </p:cBhvr>
                                      <p:tavLst>
                                        <p:tav tm="0">
                                          <p:val>
                                            <p:strVal val="1+#ppt_h/2"/>
                                          </p:val>
                                        </p:tav>
                                        <p:tav tm="100000">
                                          <p:val>
                                            <p:strVal val="#ppt_y"/>
                                          </p:val>
                                        </p:tav>
                                      </p:tavLst>
                                    </p:anim>
                                  </p:childTnLst>
                                </p:cTn>
                              </p:par>
                              <p:par>
                                <p:cTn id="91" presetID="2" presetClass="entr" presetSubtype="4" fill="hold" grpId="1" nodeType="withEffect">
                                  <p:stCondLst>
                                    <p:cond delay="0"/>
                                  </p:stCondLst>
                                  <p:childTnLst>
                                    <p:set>
                                      <p:cBhvr>
                                        <p:cTn id="92" dur="1" fill="hold">
                                          <p:stCondLst>
                                            <p:cond delay="0"/>
                                          </p:stCondLst>
                                        </p:cTn>
                                        <p:tgtEl>
                                          <p:spTgt spid="16"/>
                                        </p:tgtEl>
                                        <p:attrNameLst>
                                          <p:attrName>style.visibility</p:attrName>
                                        </p:attrNameLst>
                                      </p:cBhvr>
                                      <p:to>
                                        <p:strVal val="visible"/>
                                      </p:to>
                                    </p:set>
                                    <p:anim calcmode="lin" valueType="num">
                                      <p:cBhvr additive="base">
                                        <p:cTn id="93" dur="3000" fill="hold"/>
                                        <p:tgtEl>
                                          <p:spTgt spid="16"/>
                                        </p:tgtEl>
                                        <p:attrNameLst>
                                          <p:attrName>ppt_x</p:attrName>
                                        </p:attrNameLst>
                                      </p:cBhvr>
                                      <p:tavLst>
                                        <p:tav tm="0">
                                          <p:val>
                                            <p:strVal val="#ppt_x"/>
                                          </p:val>
                                        </p:tav>
                                        <p:tav tm="100000">
                                          <p:val>
                                            <p:strVal val="#ppt_x"/>
                                          </p:val>
                                        </p:tav>
                                      </p:tavLst>
                                    </p:anim>
                                    <p:anim calcmode="lin" valueType="num">
                                      <p:cBhvr additive="base">
                                        <p:cTn id="94" dur="3000" fill="hold"/>
                                        <p:tgtEl>
                                          <p:spTgt spid="16"/>
                                        </p:tgtEl>
                                        <p:attrNameLst>
                                          <p:attrName>ppt_y</p:attrName>
                                        </p:attrNameLst>
                                      </p:cBhvr>
                                      <p:tavLst>
                                        <p:tav tm="0">
                                          <p:val>
                                            <p:strVal val="1+#ppt_h/2"/>
                                          </p:val>
                                        </p:tav>
                                        <p:tav tm="100000">
                                          <p:val>
                                            <p:strVal val="#ppt_y"/>
                                          </p:val>
                                        </p:tav>
                                      </p:tavLst>
                                    </p:anim>
                                  </p:childTnLst>
                                </p:cTn>
                              </p:par>
                              <p:par>
                                <p:cTn id="95" presetID="2" presetClass="entr" presetSubtype="4" fill="hold" grpId="1" nodeType="withEffect">
                                  <p:stCondLst>
                                    <p:cond delay="0"/>
                                  </p:stCondLst>
                                  <p:childTnLst>
                                    <p:set>
                                      <p:cBhvr>
                                        <p:cTn id="96" dur="1" fill="hold">
                                          <p:stCondLst>
                                            <p:cond delay="0"/>
                                          </p:stCondLst>
                                        </p:cTn>
                                        <p:tgtEl>
                                          <p:spTgt spid="17"/>
                                        </p:tgtEl>
                                        <p:attrNameLst>
                                          <p:attrName>style.visibility</p:attrName>
                                        </p:attrNameLst>
                                      </p:cBhvr>
                                      <p:to>
                                        <p:strVal val="visible"/>
                                      </p:to>
                                    </p:set>
                                    <p:anim calcmode="lin" valueType="num">
                                      <p:cBhvr additive="base">
                                        <p:cTn id="97" dur="3000" fill="hold"/>
                                        <p:tgtEl>
                                          <p:spTgt spid="17"/>
                                        </p:tgtEl>
                                        <p:attrNameLst>
                                          <p:attrName>ppt_x</p:attrName>
                                        </p:attrNameLst>
                                      </p:cBhvr>
                                      <p:tavLst>
                                        <p:tav tm="0">
                                          <p:val>
                                            <p:strVal val="#ppt_x"/>
                                          </p:val>
                                        </p:tav>
                                        <p:tav tm="100000">
                                          <p:val>
                                            <p:strVal val="#ppt_x"/>
                                          </p:val>
                                        </p:tav>
                                      </p:tavLst>
                                    </p:anim>
                                    <p:anim calcmode="lin" valueType="num">
                                      <p:cBhvr additive="base">
                                        <p:cTn id="98" dur="3000" fill="hold"/>
                                        <p:tgtEl>
                                          <p:spTgt spid="17"/>
                                        </p:tgtEl>
                                        <p:attrNameLst>
                                          <p:attrName>ppt_y</p:attrName>
                                        </p:attrNameLst>
                                      </p:cBhvr>
                                      <p:tavLst>
                                        <p:tav tm="0">
                                          <p:val>
                                            <p:strVal val="1+#ppt_h/2"/>
                                          </p:val>
                                        </p:tav>
                                        <p:tav tm="100000">
                                          <p:val>
                                            <p:strVal val="#ppt_y"/>
                                          </p:val>
                                        </p:tav>
                                      </p:tavLst>
                                    </p:anim>
                                  </p:childTnLst>
                                </p:cTn>
                              </p:par>
                              <p:par>
                                <p:cTn id="99" presetID="35" presetClass="entr" presetSubtype="0" fill="hold" grpId="2" nodeType="withEffect">
                                  <p:stCondLst>
                                    <p:cond delay="0"/>
                                  </p:stCondLst>
                                  <p:childTnLst>
                                    <p:set>
                                      <p:cBhvr>
                                        <p:cTn id="100" dur="1" fill="hold">
                                          <p:stCondLst>
                                            <p:cond delay="0"/>
                                          </p:stCondLst>
                                        </p:cTn>
                                        <p:tgtEl>
                                          <p:spTgt spid="5"/>
                                        </p:tgtEl>
                                        <p:attrNameLst>
                                          <p:attrName>style.visibility</p:attrName>
                                        </p:attrNameLst>
                                      </p:cBhvr>
                                      <p:to>
                                        <p:strVal val="visible"/>
                                      </p:to>
                                    </p:set>
                                    <p:animEffect transition="in" filter="fade">
                                      <p:cBhvr>
                                        <p:cTn id="101" dur="3000"/>
                                        <p:tgtEl>
                                          <p:spTgt spid="5"/>
                                        </p:tgtEl>
                                      </p:cBhvr>
                                    </p:animEffect>
                                    <p:anim calcmode="lin" valueType="num">
                                      <p:cBhvr>
                                        <p:cTn id="102" dur="3000" fill="hold"/>
                                        <p:tgtEl>
                                          <p:spTgt spid="5"/>
                                        </p:tgtEl>
                                        <p:attrNameLst>
                                          <p:attrName>style.rotation</p:attrName>
                                        </p:attrNameLst>
                                      </p:cBhvr>
                                      <p:tavLst>
                                        <p:tav tm="0">
                                          <p:val>
                                            <p:fltVal val="720"/>
                                          </p:val>
                                        </p:tav>
                                        <p:tav tm="100000">
                                          <p:val>
                                            <p:fltVal val="0"/>
                                          </p:val>
                                        </p:tav>
                                      </p:tavLst>
                                    </p:anim>
                                    <p:anim calcmode="lin" valueType="num">
                                      <p:cBhvr>
                                        <p:cTn id="103" dur="3000" fill="hold"/>
                                        <p:tgtEl>
                                          <p:spTgt spid="5"/>
                                        </p:tgtEl>
                                        <p:attrNameLst>
                                          <p:attrName>ppt_h</p:attrName>
                                        </p:attrNameLst>
                                      </p:cBhvr>
                                      <p:tavLst>
                                        <p:tav tm="0">
                                          <p:val>
                                            <p:fltVal val="0"/>
                                          </p:val>
                                        </p:tav>
                                        <p:tav tm="100000">
                                          <p:val>
                                            <p:strVal val="#ppt_h"/>
                                          </p:val>
                                        </p:tav>
                                      </p:tavLst>
                                    </p:anim>
                                    <p:anim calcmode="lin" valueType="num">
                                      <p:cBhvr>
                                        <p:cTn id="104" dur="3000" fill="hold"/>
                                        <p:tgtEl>
                                          <p:spTgt spid="5"/>
                                        </p:tgtEl>
                                        <p:attrNameLst>
                                          <p:attrName>ppt_w</p:attrName>
                                        </p:attrNameLst>
                                      </p:cBhvr>
                                      <p:tavLst>
                                        <p:tav tm="0">
                                          <p:val>
                                            <p:fltVal val="0"/>
                                          </p:val>
                                        </p:tav>
                                        <p:tav tm="100000">
                                          <p:val>
                                            <p:strVal val="#ppt_w"/>
                                          </p:val>
                                        </p:tav>
                                      </p:tavLst>
                                    </p:anim>
                                  </p:childTnLst>
                                </p:cTn>
                              </p:par>
                              <p:par>
                                <p:cTn id="105" presetID="35" presetClass="entr" presetSubtype="0" fill="hold" grpId="2" nodeType="withEffect">
                                  <p:stCondLst>
                                    <p:cond delay="0"/>
                                  </p:stCondLst>
                                  <p:childTnLst>
                                    <p:set>
                                      <p:cBhvr>
                                        <p:cTn id="106" dur="1" fill="hold">
                                          <p:stCondLst>
                                            <p:cond delay="0"/>
                                          </p:stCondLst>
                                        </p:cTn>
                                        <p:tgtEl>
                                          <p:spTgt spid="6"/>
                                        </p:tgtEl>
                                        <p:attrNameLst>
                                          <p:attrName>style.visibility</p:attrName>
                                        </p:attrNameLst>
                                      </p:cBhvr>
                                      <p:to>
                                        <p:strVal val="visible"/>
                                      </p:to>
                                    </p:set>
                                    <p:animEffect transition="in" filter="fade">
                                      <p:cBhvr>
                                        <p:cTn id="107" dur="3000"/>
                                        <p:tgtEl>
                                          <p:spTgt spid="6"/>
                                        </p:tgtEl>
                                      </p:cBhvr>
                                    </p:animEffect>
                                    <p:anim calcmode="lin" valueType="num">
                                      <p:cBhvr>
                                        <p:cTn id="108" dur="3000" fill="hold"/>
                                        <p:tgtEl>
                                          <p:spTgt spid="6"/>
                                        </p:tgtEl>
                                        <p:attrNameLst>
                                          <p:attrName>style.rotation</p:attrName>
                                        </p:attrNameLst>
                                      </p:cBhvr>
                                      <p:tavLst>
                                        <p:tav tm="0">
                                          <p:val>
                                            <p:fltVal val="720"/>
                                          </p:val>
                                        </p:tav>
                                        <p:tav tm="100000">
                                          <p:val>
                                            <p:fltVal val="0"/>
                                          </p:val>
                                        </p:tav>
                                      </p:tavLst>
                                    </p:anim>
                                    <p:anim calcmode="lin" valueType="num">
                                      <p:cBhvr>
                                        <p:cTn id="109" dur="3000" fill="hold"/>
                                        <p:tgtEl>
                                          <p:spTgt spid="6"/>
                                        </p:tgtEl>
                                        <p:attrNameLst>
                                          <p:attrName>ppt_h</p:attrName>
                                        </p:attrNameLst>
                                      </p:cBhvr>
                                      <p:tavLst>
                                        <p:tav tm="0">
                                          <p:val>
                                            <p:fltVal val="0"/>
                                          </p:val>
                                        </p:tav>
                                        <p:tav tm="100000">
                                          <p:val>
                                            <p:strVal val="#ppt_h"/>
                                          </p:val>
                                        </p:tav>
                                      </p:tavLst>
                                    </p:anim>
                                    <p:anim calcmode="lin" valueType="num">
                                      <p:cBhvr>
                                        <p:cTn id="110" dur="3000" fill="hold"/>
                                        <p:tgtEl>
                                          <p:spTgt spid="6"/>
                                        </p:tgtEl>
                                        <p:attrNameLst>
                                          <p:attrName>ppt_w</p:attrName>
                                        </p:attrNameLst>
                                      </p:cBhvr>
                                      <p:tavLst>
                                        <p:tav tm="0">
                                          <p:val>
                                            <p:fltVal val="0"/>
                                          </p:val>
                                        </p:tav>
                                        <p:tav tm="100000">
                                          <p:val>
                                            <p:strVal val="#ppt_w"/>
                                          </p:val>
                                        </p:tav>
                                      </p:tavLst>
                                    </p:anim>
                                  </p:childTnLst>
                                </p:cTn>
                              </p:par>
                              <p:par>
                                <p:cTn id="111" presetID="35" presetClass="entr" presetSubtype="0" fill="hold" grpId="2" nodeType="withEffect">
                                  <p:stCondLst>
                                    <p:cond delay="0"/>
                                  </p:stCondLst>
                                  <p:childTnLst>
                                    <p:set>
                                      <p:cBhvr>
                                        <p:cTn id="112" dur="1" fill="hold">
                                          <p:stCondLst>
                                            <p:cond delay="0"/>
                                          </p:stCondLst>
                                        </p:cTn>
                                        <p:tgtEl>
                                          <p:spTgt spid="7"/>
                                        </p:tgtEl>
                                        <p:attrNameLst>
                                          <p:attrName>style.visibility</p:attrName>
                                        </p:attrNameLst>
                                      </p:cBhvr>
                                      <p:to>
                                        <p:strVal val="visible"/>
                                      </p:to>
                                    </p:set>
                                    <p:animEffect transition="in" filter="fade">
                                      <p:cBhvr>
                                        <p:cTn id="113" dur="3000"/>
                                        <p:tgtEl>
                                          <p:spTgt spid="7"/>
                                        </p:tgtEl>
                                      </p:cBhvr>
                                    </p:animEffect>
                                    <p:anim calcmode="lin" valueType="num">
                                      <p:cBhvr>
                                        <p:cTn id="114" dur="3000" fill="hold"/>
                                        <p:tgtEl>
                                          <p:spTgt spid="7"/>
                                        </p:tgtEl>
                                        <p:attrNameLst>
                                          <p:attrName>style.rotation</p:attrName>
                                        </p:attrNameLst>
                                      </p:cBhvr>
                                      <p:tavLst>
                                        <p:tav tm="0">
                                          <p:val>
                                            <p:fltVal val="720"/>
                                          </p:val>
                                        </p:tav>
                                        <p:tav tm="100000">
                                          <p:val>
                                            <p:fltVal val="0"/>
                                          </p:val>
                                        </p:tav>
                                      </p:tavLst>
                                    </p:anim>
                                    <p:anim calcmode="lin" valueType="num">
                                      <p:cBhvr>
                                        <p:cTn id="115" dur="3000" fill="hold"/>
                                        <p:tgtEl>
                                          <p:spTgt spid="7"/>
                                        </p:tgtEl>
                                        <p:attrNameLst>
                                          <p:attrName>ppt_h</p:attrName>
                                        </p:attrNameLst>
                                      </p:cBhvr>
                                      <p:tavLst>
                                        <p:tav tm="0">
                                          <p:val>
                                            <p:fltVal val="0"/>
                                          </p:val>
                                        </p:tav>
                                        <p:tav tm="100000">
                                          <p:val>
                                            <p:strVal val="#ppt_h"/>
                                          </p:val>
                                        </p:tav>
                                      </p:tavLst>
                                    </p:anim>
                                    <p:anim calcmode="lin" valueType="num">
                                      <p:cBhvr>
                                        <p:cTn id="116" dur="3000" fill="hold"/>
                                        <p:tgtEl>
                                          <p:spTgt spid="7"/>
                                        </p:tgtEl>
                                        <p:attrNameLst>
                                          <p:attrName>ppt_w</p:attrName>
                                        </p:attrNameLst>
                                      </p:cBhvr>
                                      <p:tavLst>
                                        <p:tav tm="0">
                                          <p:val>
                                            <p:fltVal val="0"/>
                                          </p:val>
                                        </p:tav>
                                        <p:tav tm="100000">
                                          <p:val>
                                            <p:strVal val="#ppt_w"/>
                                          </p:val>
                                        </p:tav>
                                      </p:tavLst>
                                    </p:anim>
                                  </p:childTnLst>
                                </p:cTn>
                              </p:par>
                              <p:par>
                                <p:cTn id="117" presetID="35" presetClass="entr" presetSubtype="0" fill="hold" grpId="2" nodeType="withEffect">
                                  <p:stCondLst>
                                    <p:cond delay="0"/>
                                  </p:stCondLst>
                                  <p:childTnLst>
                                    <p:set>
                                      <p:cBhvr>
                                        <p:cTn id="118" dur="1" fill="hold">
                                          <p:stCondLst>
                                            <p:cond delay="0"/>
                                          </p:stCondLst>
                                        </p:cTn>
                                        <p:tgtEl>
                                          <p:spTgt spid="8"/>
                                        </p:tgtEl>
                                        <p:attrNameLst>
                                          <p:attrName>style.visibility</p:attrName>
                                        </p:attrNameLst>
                                      </p:cBhvr>
                                      <p:to>
                                        <p:strVal val="visible"/>
                                      </p:to>
                                    </p:set>
                                    <p:animEffect transition="in" filter="fade">
                                      <p:cBhvr>
                                        <p:cTn id="119" dur="3000"/>
                                        <p:tgtEl>
                                          <p:spTgt spid="8"/>
                                        </p:tgtEl>
                                      </p:cBhvr>
                                    </p:animEffect>
                                    <p:anim calcmode="lin" valueType="num">
                                      <p:cBhvr>
                                        <p:cTn id="120" dur="3000" fill="hold"/>
                                        <p:tgtEl>
                                          <p:spTgt spid="8"/>
                                        </p:tgtEl>
                                        <p:attrNameLst>
                                          <p:attrName>style.rotation</p:attrName>
                                        </p:attrNameLst>
                                      </p:cBhvr>
                                      <p:tavLst>
                                        <p:tav tm="0">
                                          <p:val>
                                            <p:fltVal val="720"/>
                                          </p:val>
                                        </p:tav>
                                        <p:tav tm="100000">
                                          <p:val>
                                            <p:fltVal val="0"/>
                                          </p:val>
                                        </p:tav>
                                      </p:tavLst>
                                    </p:anim>
                                    <p:anim calcmode="lin" valueType="num">
                                      <p:cBhvr>
                                        <p:cTn id="121" dur="3000" fill="hold"/>
                                        <p:tgtEl>
                                          <p:spTgt spid="8"/>
                                        </p:tgtEl>
                                        <p:attrNameLst>
                                          <p:attrName>ppt_h</p:attrName>
                                        </p:attrNameLst>
                                      </p:cBhvr>
                                      <p:tavLst>
                                        <p:tav tm="0">
                                          <p:val>
                                            <p:fltVal val="0"/>
                                          </p:val>
                                        </p:tav>
                                        <p:tav tm="100000">
                                          <p:val>
                                            <p:strVal val="#ppt_h"/>
                                          </p:val>
                                        </p:tav>
                                      </p:tavLst>
                                    </p:anim>
                                    <p:anim calcmode="lin" valueType="num">
                                      <p:cBhvr>
                                        <p:cTn id="122" dur="3000" fill="hold"/>
                                        <p:tgtEl>
                                          <p:spTgt spid="8"/>
                                        </p:tgtEl>
                                        <p:attrNameLst>
                                          <p:attrName>ppt_w</p:attrName>
                                        </p:attrNameLst>
                                      </p:cBhvr>
                                      <p:tavLst>
                                        <p:tav tm="0">
                                          <p:val>
                                            <p:fltVal val="0"/>
                                          </p:val>
                                        </p:tav>
                                        <p:tav tm="100000">
                                          <p:val>
                                            <p:strVal val="#ppt_w"/>
                                          </p:val>
                                        </p:tav>
                                      </p:tavLst>
                                    </p:anim>
                                  </p:childTnLst>
                                </p:cTn>
                              </p:par>
                              <p:par>
                                <p:cTn id="123" presetID="35" presetClass="entr" presetSubtype="0" fill="hold" grpId="2" nodeType="withEffect">
                                  <p:stCondLst>
                                    <p:cond delay="0"/>
                                  </p:stCondLst>
                                  <p:childTnLst>
                                    <p:set>
                                      <p:cBhvr>
                                        <p:cTn id="124" dur="1" fill="hold">
                                          <p:stCondLst>
                                            <p:cond delay="0"/>
                                          </p:stCondLst>
                                        </p:cTn>
                                        <p:tgtEl>
                                          <p:spTgt spid="9"/>
                                        </p:tgtEl>
                                        <p:attrNameLst>
                                          <p:attrName>style.visibility</p:attrName>
                                        </p:attrNameLst>
                                      </p:cBhvr>
                                      <p:to>
                                        <p:strVal val="visible"/>
                                      </p:to>
                                    </p:set>
                                    <p:animEffect transition="in" filter="fade">
                                      <p:cBhvr>
                                        <p:cTn id="125" dur="3000"/>
                                        <p:tgtEl>
                                          <p:spTgt spid="9"/>
                                        </p:tgtEl>
                                      </p:cBhvr>
                                    </p:animEffect>
                                    <p:anim calcmode="lin" valueType="num">
                                      <p:cBhvr>
                                        <p:cTn id="126" dur="3000" fill="hold"/>
                                        <p:tgtEl>
                                          <p:spTgt spid="9"/>
                                        </p:tgtEl>
                                        <p:attrNameLst>
                                          <p:attrName>style.rotation</p:attrName>
                                        </p:attrNameLst>
                                      </p:cBhvr>
                                      <p:tavLst>
                                        <p:tav tm="0">
                                          <p:val>
                                            <p:fltVal val="720"/>
                                          </p:val>
                                        </p:tav>
                                        <p:tav tm="100000">
                                          <p:val>
                                            <p:fltVal val="0"/>
                                          </p:val>
                                        </p:tav>
                                      </p:tavLst>
                                    </p:anim>
                                    <p:anim calcmode="lin" valueType="num">
                                      <p:cBhvr>
                                        <p:cTn id="127" dur="3000" fill="hold"/>
                                        <p:tgtEl>
                                          <p:spTgt spid="9"/>
                                        </p:tgtEl>
                                        <p:attrNameLst>
                                          <p:attrName>ppt_h</p:attrName>
                                        </p:attrNameLst>
                                      </p:cBhvr>
                                      <p:tavLst>
                                        <p:tav tm="0">
                                          <p:val>
                                            <p:fltVal val="0"/>
                                          </p:val>
                                        </p:tav>
                                        <p:tav tm="100000">
                                          <p:val>
                                            <p:strVal val="#ppt_h"/>
                                          </p:val>
                                        </p:tav>
                                      </p:tavLst>
                                    </p:anim>
                                    <p:anim calcmode="lin" valueType="num">
                                      <p:cBhvr>
                                        <p:cTn id="128" dur="3000" fill="hold"/>
                                        <p:tgtEl>
                                          <p:spTgt spid="9"/>
                                        </p:tgtEl>
                                        <p:attrNameLst>
                                          <p:attrName>ppt_w</p:attrName>
                                        </p:attrNameLst>
                                      </p:cBhvr>
                                      <p:tavLst>
                                        <p:tav tm="0">
                                          <p:val>
                                            <p:fltVal val="0"/>
                                          </p:val>
                                        </p:tav>
                                        <p:tav tm="100000">
                                          <p:val>
                                            <p:strVal val="#ppt_w"/>
                                          </p:val>
                                        </p:tav>
                                      </p:tavLst>
                                    </p:anim>
                                  </p:childTnLst>
                                </p:cTn>
                              </p:par>
                              <p:par>
                                <p:cTn id="129" presetID="35" presetClass="entr" presetSubtype="0" fill="hold" grpId="2" nodeType="withEffect">
                                  <p:stCondLst>
                                    <p:cond delay="0"/>
                                  </p:stCondLst>
                                  <p:childTnLst>
                                    <p:set>
                                      <p:cBhvr>
                                        <p:cTn id="130" dur="1" fill="hold">
                                          <p:stCondLst>
                                            <p:cond delay="0"/>
                                          </p:stCondLst>
                                        </p:cTn>
                                        <p:tgtEl>
                                          <p:spTgt spid="10"/>
                                        </p:tgtEl>
                                        <p:attrNameLst>
                                          <p:attrName>style.visibility</p:attrName>
                                        </p:attrNameLst>
                                      </p:cBhvr>
                                      <p:to>
                                        <p:strVal val="visible"/>
                                      </p:to>
                                    </p:set>
                                    <p:animEffect transition="in" filter="fade">
                                      <p:cBhvr>
                                        <p:cTn id="131" dur="3000"/>
                                        <p:tgtEl>
                                          <p:spTgt spid="10"/>
                                        </p:tgtEl>
                                      </p:cBhvr>
                                    </p:animEffect>
                                    <p:anim calcmode="lin" valueType="num">
                                      <p:cBhvr>
                                        <p:cTn id="132" dur="3000" fill="hold"/>
                                        <p:tgtEl>
                                          <p:spTgt spid="10"/>
                                        </p:tgtEl>
                                        <p:attrNameLst>
                                          <p:attrName>style.rotation</p:attrName>
                                        </p:attrNameLst>
                                      </p:cBhvr>
                                      <p:tavLst>
                                        <p:tav tm="0">
                                          <p:val>
                                            <p:fltVal val="720"/>
                                          </p:val>
                                        </p:tav>
                                        <p:tav tm="100000">
                                          <p:val>
                                            <p:fltVal val="0"/>
                                          </p:val>
                                        </p:tav>
                                      </p:tavLst>
                                    </p:anim>
                                    <p:anim calcmode="lin" valueType="num">
                                      <p:cBhvr>
                                        <p:cTn id="133" dur="3000" fill="hold"/>
                                        <p:tgtEl>
                                          <p:spTgt spid="10"/>
                                        </p:tgtEl>
                                        <p:attrNameLst>
                                          <p:attrName>ppt_h</p:attrName>
                                        </p:attrNameLst>
                                      </p:cBhvr>
                                      <p:tavLst>
                                        <p:tav tm="0">
                                          <p:val>
                                            <p:fltVal val="0"/>
                                          </p:val>
                                        </p:tav>
                                        <p:tav tm="100000">
                                          <p:val>
                                            <p:strVal val="#ppt_h"/>
                                          </p:val>
                                        </p:tav>
                                      </p:tavLst>
                                    </p:anim>
                                    <p:anim calcmode="lin" valueType="num">
                                      <p:cBhvr>
                                        <p:cTn id="134" dur="3000" fill="hold"/>
                                        <p:tgtEl>
                                          <p:spTgt spid="10"/>
                                        </p:tgtEl>
                                        <p:attrNameLst>
                                          <p:attrName>ppt_w</p:attrName>
                                        </p:attrNameLst>
                                      </p:cBhvr>
                                      <p:tavLst>
                                        <p:tav tm="0">
                                          <p:val>
                                            <p:fltVal val="0"/>
                                          </p:val>
                                        </p:tav>
                                        <p:tav tm="100000">
                                          <p:val>
                                            <p:strVal val="#ppt_w"/>
                                          </p:val>
                                        </p:tav>
                                      </p:tavLst>
                                    </p:anim>
                                  </p:childTnLst>
                                </p:cTn>
                              </p:par>
                              <p:par>
                                <p:cTn id="135" presetID="35" presetClass="entr" presetSubtype="0" fill="hold" grpId="2" nodeType="withEffect">
                                  <p:stCondLst>
                                    <p:cond delay="0"/>
                                  </p:stCondLst>
                                  <p:childTnLst>
                                    <p:set>
                                      <p:cBhvr>
                                        <p:cTn id="136" dur="1" fill="hold">
                                          <p:stCondLst>
                                            <p:cond delay="0"/>
                                          </p:stCondLst>
                                        </p:cTn>
                                        <p:tgtEl>
                                          <p:spTgt spid="11"/>
                                        </p:tgtEl>
                                        <p:attrNameLst>
                                          <p:attrName>style.visibility</p:attrName>
                                        </p:attrNameLst>
                                      </p:cBhvr>
                                      <p:to>
                                        <p:strVal val="visible"/>
                                      </p:to>
                                    </p:set>
                                    <p:animEffect transition="in" filter="fade">
                                      <p:cBhvr>
                                        <p:cTn id="137" dur="3000"/>
                                        <p:tgtEl>
                                          <p:spTgt spid="11"/>
                                        </p:tgtEl>
                                      </p:cBhvr>
                                    </p:animEffect>
                                    <p:anim calcmode="lin" valueType="num">
                                      <p:cBhvr>
                                        <p:cTn id="138" dur="3000" fill="hold"/>
                                        <p:tgtEl>
                                          <p:spTgt spid="11"/>
                                        </p:tgtEl>
                                        <p:attrNameLst>
                                          <p:attrName>style.rotation</p:attrName>
                                        </p:attrNameLst>
                                      </p:cBhvr>
                                      <p:tavLst>
                                        <p:tav tm="0">
                                          <p:val>
                                            <p:fltVal val="720"/>
                                          </p:val>
                                        </p:tav>
                                        <p:tav tm="100000">
                                          <p:val>
                                            <p:fltVal val="0"/>
                                          </p:val>
                                        </p:tav>
                                      </p:tavLst>
                                    </p:anim>
                                    <p:anim calcmode="lin" valueType="num">
                                      <p:cBhvr>
                                        <p:cTn id="139" dur="3000" fill="hold"/>
                                        <p:tgtEl>
                                          <p:spTgt spid="11"/>
                                        </p:tgtEl>
                                        <p:attrNameLst>
                                          <p:attrName>ppt_h</p:attrName>
                                        </p:attrNameLst>
                                      </p:cBhvr>
                                      <p:tavLst>
                                        <p:tav tm="0">
                                          <p:val>
                                            <p:fltVal val="0"/>
                                          </p:val>
                                        </p:tav>
                                        <p:tav tm="100000">
                                          <p:val>
                                            <p:strVal val="#ppt_h"/>
                                          </p:val>
                                        </p:tav>
                                      </p:tavLst>
                                    </p:anim>
                                    <p:anim calcmode="lin" valueType="num">
                                      <p:cBhvr>
                                        <p:cTn id="140" dur="3000" fill="hold"/>
                                        <p:tgtEl>
                                          <p:spTgt spid="11"/>
                                        </p:tgtEl>
                                        <p:attrNameLst>
                                          <p:attrName>ppt_w</p:attrName>
                                        </p:attrNameLst>
                                      </p:cBhvr>
                                      <p:tavLst>
                                        <p:tav tm="0">
                                          <p:val>
                                            <p:fltVal val="0"/>
                                          </p:val>
                                        </p:tav>
                                        <p:tav tm="100000">
                                          <p:val>
                                            <p:strVal val="#ppt_w"/>
                                          </p:val>
                                        </p:tav>
                                      </p:tavLst>
                                    </p:anim>
                                  </p:childTnLst>
                                </p:cTn>
                              </p:par>
                              <p:par>
                                <p:cTn id="141" presetID="35" presetClass="entr" presetSubtype="0" fill="hold" grpId="2" nodeType="withEffect">
                                  <p:stCondLst>
                                    <p:cond delay="0"/>
                                  </p:stCondLst>
                                  <p:childTnLst>
                                    <p:set>
                                      <p:cBhvr>
                                        <p:cTn id="142" dur="1" fill="hold">
                                          <p:stCondLst>
                                            <p:cond delay="0"/>
                                          </p:stCondLst>
                                        </p:cTn>
                                        <p:tgtEl>
                                          <p:spTgt spid="12"/>
                                        </p:tgtEl>
                                        <p:attrNameLst>
                                          <p:attrName>style.visibility</p:attrName>
                                        </p:attrNameLst>
                                      </p:cBhvr>
                                      <p:to>
                                        <p:strVal val="visible"/>
                                      </p:to>
                                    </p:set>
                                    <p:animEffect transition="in" filter="fade">
                                      <p:cBhvr>
                                        <p:cTn id="143" dur="3000"/>
                                        <p:tgtEl>
                                          <p:spTgt spid="12"/>
                                        </p:tgtEl>
                                      </p:cBhvr>
                                    </p:animEffect>
                                    <p:anim calcmode="lin" valueType="num">
                                      <p:cBhvr>
                                        <p:cTn id="144" dur="3000" fill="hold"/>
                                        <p:tgtEl>
                                          <p:spTgt spid="12"/>
                                        </p:tgtEl>
                                        <p:attrNameLst>
                                          <p:attrName>style.rotation</p:attrName>
                                        </p:attrNameLst>
                                      </p:cBhvr>
                                      <p:tavLst>
                                        <p:tav tm="0">
                                          <p:val>
                                            <p:fltVal val="720"/>
                                          </p:val>
                                        </p:tav>
                                        <p:tav tm="100000">
                                          <p:val>
                                            <p:fltVal val="0"/>
                                          </p:val>
                                        </p:tav>
                                      </p:tavLst>
                                    </p:anim>
                                    <p:anim calcmode="lin" valueType="num">
                                      <p:cBhvr>
                                        <p:cTn id="145" dur="3000" fill="hold"/>
                                        <p:tgtEl>
                                          <p:spTgt spid="12"/>
                                        </p:tgtEl>
                                        <p:attrNameLst>
                                          <p:attrName>ppt_h</p:attrName>
                                        </p:attrNameLst>
                                      </p:cBhvr>
                                      <p:tavLst>
                                        <p:tav tm="0">
                                          <p:val>
                                            <p:fltVal val="0"/>
                                          </p:val>
                                        </p:tav>
                                        <p:tav tm="100000">
                                          <p:val>
                                            <p:strVal val="#ppt_h"/>
                                          </p:val>
                                        </p:tav>
                                      </p:tavLst>
                                    </p:anim>
                                    <p:anim calcmode="lin" valueType="num">
                                      <p:cBhvr>
                                        <p:cTn id="146" dur="3000" fill="hold"/>
                                        <p:tgtEl>
                                          <p:spTgt spid="12"/>
                                        </p:tgtEl>
                                        <p:attrNameLst>
                                          <p:attrName>ppt_w</p:attrName>
                                        </p:attrNameLst>
                                      </p:cBhvr>
                                      <p:tavLst>
                                        <p:tav tm="0">
                                          <p:val>
                                            <p:fltVal val="0"/>
                                          </p:val>
                                        </p:tav>
                                        <p:tav tm="100000">
                                          <p:val>
                                            <p:strVal val="#ppt_w"/>
                                          </p:val>
                                        </p:tav>
                                      </p:tavLst>
                                    </p:anim>
                                  </p:childTnLst>
                                </p:cTn>
                              </p:par>
                              <p:par>
                                <p:cTn id="147" presetID="35" presetClass="entr" presetSubtype="0" fill="hold" grpId="2" nodeType="withEffect">
                                  <p:stCondLst>
                                    <p:cond delay="0"/>
                                  </p:stCondLst>
                                  <p:childTnLst>
                                    <p:set>
                                      <p:cBhvr>
                                        <p:cTn id="148" dur="1" fill="hold">
                                          <p:stCondLst>
                                            <p:cond delay="0"/>
                                          </p:stCondLst>
                                        </p:cTn>
                                        <p:tgtEl>
                                          <p:spTgt spid="13"/>
                                        </p:tgtEl>
                                        <p:attrNameLst>
                                          <p:attrName>style.visibility</p:attrName>
                                        </p:attrNameLst>
                                      </p:cBhvr>
                                      <p:to>
                                        <p:strVal val="visible"/>
                                      </p:to>
                                    </p:set>
                                    <p:animEffect transition="in" filter="fade">
                                      <p:cBhvr>
                                        <p:cTn id="149" dur="3000"/>
                                        <p:tgtEl>
                                          <p:spTgt spid="13"/>
                                        </p:tgtEl>
                                      </p:cBhvr>
                                    </p:animEffect>
                                    <p:anim calcmode="lin" valueType="num">
                                      <p:cBhvr>
                                        <p:cTn id="150" dur="3000" fill="hold"/>
                                        <p:tgtEl>
                                          <p:spTgt spid="13"/>
                                        </p:tgtEl>
                                        <p:attrNameLst>
                                          <p:attrName>style.rotation</p:attrName>
                                        </p:attrNameLst>
                                      </p:cBhvr>
                                      <p:tavLst>
                                        <p:tav tm="0">
                                          <p:val>
                                            <p:fltVal val="720"/>
                                          </p:val>
                                        </p:tav>
                                        <p:tav tm="100000">
                                          <p:val>
                                            <p:fltVal val="0"/>
                                          </p:val>
                                        </p:tav>
                                      </p:tavLst>
                                    </p:anim>
                                    <p:anim calcmode="lin" valueType="num">
                                      <p:cBhvr>
                                        <p:cTn id="151" dur="3000" fill="hold"/>
                                        <p:tgtEl>
                                          <p:spTgt spid="13"/>
                                        </p:tgtEl>
                                        <p:attrNameLst>
                                          <p:attrName>ppt_h</p:attrName>
                                        </p:attrNameLst>
                                      </p:cBhvr>
                                      <p:tavLst>
                                        <p:tav tm="0">
                                          <p:val>
                                            <p:fltVal val="0"/>
                                          </p:val>
                                        </p:tav>
                                        <p:tav tm="100000">
                                          <p:val>
                                            <p:strVal val="#ppt_h"/>
                                          </p:val>
                                        </p:tav>
                                      </p:tavLst>
                                    </p:anim>
                                    <p:anim calcmode="lin" valueType="num">
                                      <p:cBhvr>
                                        <p:cTn id="152" dur="3000" fill="hold"/>
                                        <p:tgtEl>
                                          <p:spTgt spid="13"/>
                                        </p:tgtEl>
                                        <p:attrNameLst>
                                          <p:attrName>ppt_w</p:attrName>
                                        </p:attrNameLst>
                                      </p:cBhvr>
                                      <p:tavLst>
                                        <p:tav tm="0">
                                          <p:val>
                                            <p:fltVal val="0"/>
                                          </p:val>
                                        </p:tav>
                                        <p:tav tm="100000">
                                          <p:val>
                                            <p:strVal val="#ppt_w"/>
                                          </p:val>
                                        </p:tav>
                                      </p:tavLst>
                                    </p:anim>
                                  </p:childTnLst>
                                </p:cTn>
                              </p:par>
                              <p:par>
                                <p:cTn id="153" presetID="35" presetClass="entr" presetSubtype="0" fill="hold" grpId="2" nodeType="withEffect">
                                  <p:stCondLst>
                                    <p:cond delay="0"/>
                                  </p:stCondLst>
                                  <p:childTnLst>
                                    <p:set>
                                      <p:cBhvr>
                                        <p:cTn id="154" dur="1" fill="hold">
                                          <p:stCondLst>
                                            <p:cond delay="0"/>
                                          </p:stCondLst>
                                        </p:cTn>
                                        <p:tgtEl>
                                          <p:spTgt spid="14"/>
                                        </p:tgtEl>
                                        <p:attrNameLst>
                                          <p:attrName>style.visibility</p:attrName>
                                        </p:attrNameLst>
                                      </p:cBhvr>
                                      <p:to>
                                        <p:strVal val="visible"/>
                                      </p:to>
                                    </p:set>
                                    <p:animEffect transition="in" filter="fade">
                                      <p:cBhvr>
                                        <p:cTn id="155" dur="3000"/>
                                        <p:tgtEl>
                                          <p:spTgt spid="14"/>
                                        </p:tgtEl>
                                      </p:cBhvr>
                                    </p:animEffect>
                                    <p:anim calcmode="lin" valueType="num">
                                      <p:cBhvr>
                                        <p:cTn id="156" dur="3000" fill="hold"/>
                                        <p:tgtEl>
                                          <p:spTgt spid="14"/>
                                        </p:tgtEl>
                                        <p:attrNameLst>
                                          <p:attrName>style.rotation</p:attrName>
                                        </p:attrNameLst>
                                      </p:cBhvr>
                                      <p:tavLst>
                                        <p:tav tm="0">
                                          <p:val>
                                            <p:fltVal val="720"/>
                                          </p:val>
                                        </p:tav>
                                        <p:tav tm="100000">
                                          <p:val>
                                            <p:fltVal val="0"/>
                                          </p:val>
                                        </p:tav>
                                      </p:tavLst>
                                    </p:anim>
                                    <p:anim calcmode="lin" valueType="num">
                                      <p:cBhvr>
                                        <p:cTn id="157" dur="3000" fill="hold"/>
                                        <p:tgtEl>
                                          <p:spTgt spid="14"/>
                                        </p:tgtEl>
                                        <p:attrNameLst>
                                          <p:attrName>ppt_h</p:attrName>
                                        </p:attrNameLst>
                                      </p:cBhvr>
                                      <p:tavLst>
                                        <p:tav tm="0">
                                          <p:val>
                                            <p:fltVal val="0"/>
                                          </p:val>
                                        </p:tav>
                                        <p:tav tm="100000">
                                          <p:val>
                                            <p:strVal val="#ppt_h"/>
                                          </p:val>
                                        </p:tav>
                                      </p:tavLst>
                                    </p:anim>
                                    <p:anim calcmode="lin" valueType="num">
                                      <p:cBhvr>
                                        <p:cTn id="158" dur="3000" fill="hold"/>
                                        <p:tgtEl>
                                          <p:spTgt spid="14"/>
                                        </p:tgtEl>
                                        <p:attrNameLst>
                                          <p:attrName>ppt_w</p:attrName>
                                        </p:attrNameLst>
                                      </p:cBhvr>
                                      <p:tavLst>
                                        <p:tav tm="0">
                                          <p:val>
                                            <p:fltVal val="0"/>
                                          </p:val>
                                        </p:tav>
                                        <p:tav tm="100000">
                                          <p:val>
                                            <p:strVal val="#ppt_w"/>
                                          </p:val>
                                        </p:tav>
                                      </p:tavLst>
                                    </p:anim>
                                  </p:childTnLst>
                                </p:cTn>
                              </p:par>
                              <p:par>
                                <p:cTn id="159" presetID="35" presetClass="entr" presetSubtype="0" fill="hold" grpId="2" nodeType="withEffect">
                                  <p:stCondLst>
                                    <p:cond delay="0"/>
                                  </p:stCondLst>
                                  <p:childTnLst>
                                    <p:set>
                                      <p:cBhvr>
                                        <p:cTn id="160" dur="1" fill="hold">
                                          <p:stCondLst>
                                            <p:cond delay="0"/>
                                          </p:stCondLst>
                                        </p:cTn>
                                        <p:tgtEl>
                                          <p:spTgt spid="15"/>
                                        </p:tgtEl>
                                        <p:attrNameLst>
                                          <p:attrName>style.visibility</p:attrName>
                                        </p:attrNameLst>
                                      </p:cBhvr>
                                      <p:to>
                                        <p:strVal val="visible"/>
                                      </p:to>
                                    </p:set>
                                    <p:animEffect transition="in" filter="fade">
                                      <p:cBhvr>
                                        <p:cTn id="161" dur="3000"/>
                                        <p:tgtEl>
                                          <p:spTgt spid="15"/>
                                        </p:tgtEl>
                                      </p:cBhvr>
                                    </p:animEffect>
                                    <p:anim calcmode="lin" valueType="num">
                                      <p:cBhvr>
                                        <p:cTn id="162" dur="3000" fill="hold"/>
                                        <p:tgtEl>
                                          <p:spTgt spid="15"/>
                                        </p:tgtEl>
                                        <p:attrNameLst>
                                          <p:attrName>style.rotation</p:attrName>
                                        </p:attrNameLst>
                                      </p:cBhvr>
                                      <p:tavLst>
                                        <p:tav tm="0">
                                          <p:val>
                                            <p:fltVal val="720"/>
                                          </p:val>
                                        </p:tav>
                                        <p:tav tm="100000">
                                          <p:val>
                                            <p:fltVal val="0"/>
                                          </p:val>
                                        </p:tav>
                                      </p:tavLst>
                                    </p:anim>
                                    <p:anim calcmode="lin" valueType="num">
                                      <p:cBhvr>
                                        <p:cTn id="163" dur="3000" fill="hold"/>
                                        <p:tgtEl>
                                          <p:spTgt spid="15"/>
                                        </p:tgtEl>
                                        <p:attrNameLst>
                                          <p:attrName>ppt_h</p:attrName>
                                        </p:attrNameLst>
                                      </p:cBhvr>
                                      <p:tavLst>
                                        <p:tav tm="0">
                                          <p:val>
                                            <p:fltVal val="0"/>
                                          </p:val>
                                        </p:tav>
                                        <p:tav tm="100000">
                                          <p:val>
                                            <p:strVal val="#ppt_h"/>
                                          </p:val>
                                        </p:tav>
                                      </p:tavLst>
                                    </p:anim>
                                    <p:anim calcmode="lin" valueType="num">
                                      <p:cBhvr>
                                        <p:cTn id="164" dur="3000" fill="hold"/>
                                        <p:tgtEl>
                                          <p:spTgt spid="15"/>
                                        </p:tgtEl>
                                        <p:attrNameLst>
                                          <p:attrName>ppt_w</p:attrName>
                                        </p:attrNameLst>
                                      </p:cBhvr>
                                      <p:tavLst>
                                        <p:tav tm="0">
                                          <p:val>
                                            <p:fltVal val="0"/>
                                          </p:val>
                                        </p:tav>
                                        <p:tav tm="100000">
                                          <p:val>
                                            <p:strVal val="#ppt_w"/>
                                          </p:val>
                                        </p:tav>
                                      </p:tavLst>
                                    </p:anim>
                                  </p:childTnLst>
                                </p:cTn>
                              </p:par>
                              <p:par>
                                <p:cTn id="165" presetID="35" presetClass="entr" presetSubtype="0" fill="hold" grpId="2" nodeType="withEffect">
                                  <p:stCondLst>
                                    <p:cond delay="0"/>
                                  </p:stCondLst>
                                  <p:childTnLst>
                                    <p:set>
                                      <p:cBhvr>
                                        <p:cTn id="166" dur="1" fill="hold">
                                          <p:stCondLst>
                                            <p:cond delay="0"/>
                                          </p:stCondLst>
                                        </p:cTn>
                                        <p:tgtEl>
                                          <p:spTgt spid="16"/>
                                        </p:tgtEl>
                                        <p:attrNameLst>
                                          <p:attrName>style.visibility</p:attrName>
                                        </p:attrNameLst>
                                      </p:cBhvr>
                                      <p:to>
                                        <p:strVal val="visible"/>
                                      </p:to>
                                    </p:set>
                                    <p:animEffect transition="in" filter="fade">
                                      <p:cBhvr>
                                        <p:cTn id="167" dur="3000"/>
                                        <p:tgtEl>
                                          <p:spTgt spid="16"/>
                                        </p:tgtEl>
                                      </p:cBhvr>
                                    </p:animEffect>
                                    <p:anim calcmode="lin" valueType="num">
                                      <p:cBhvr>
                                        <p:cTn id="168" dur="3000" fill="hold"/>
                                        <p:tgtEl>
                                          <p:spTgt spid="16"/>
                                        </p:tgtEl>
                                        <p:attrNameLst>
                                          <p:attrName>style.rotation</p:attrName>
                                        </p:attrNameLst>
                                      </p:cBhvr>
                                      <p:tavLst>
                                        <p:tav tm="0">
                                          <p:val>
                                            <p:fltVal val="720"/>
                                          </p:val>
                                        </p:tav>
                                        <p:tav tm="100000">
                                          <p:val>
                                            <p:fltVal val="0"/>
                                          </p:val>
                                        </p:tav>
                                      </p:tavLst>
                                    </p:anim>
                                    <p:anim calcmode="lin" valueType="num">
                                      <p:cBhvr>
                                        <p:cTn id="169" dur="3000" fill="hold"/>
                                        <p:tgtEl>
                                          <p:spTgt spid="16"/>
                                        </p:tgtEl>
                                        <p:attrNameLst>
                                          <p:attrName>ppt_h</p:attrName>
                                        </p:attrNameLst>
                                      </p:cBhvr>
                                      <p:tavLst>
                                        <p:tav tm="0">
                                          <p:val>
                                            <p:fltVal val="0"/>
                                          </p:val>
                                        </p:tav>
                                        <p:tav tm="100000">
                                          <p:val>
                                            <p:strVal val="#ppt_h"/>
                                          </p:val>
                                        </p:tav>
                                      </p:tavLst>
                                    </p:anim>
                                    <p:anim calcmode="lin" valueType="num">
                                      <p:cBhvr>
                                        <p:cTn id="170" dur="3000" fill="hold"/>
                                        <p:tgtEl>
                                          <p:spTgt spid="16"/>
                                        </p:tgtEl>
                                        <p:attrNameLst>
                                          <p:attrName>ppt_w</p:attrName>
                                        </p:attrNameLst>
                                      </p:cBhvr>
                                      <p:tavLst>
                                        <p:tav tm="0">
                                          <p:val>
                                            <p:fltVal val="0"/>
                                          </p:val>
                                        </p:tav>
                                        <p:tav tm="100000">
                                          <p:val>
                                            <p:strVal val="#ppt_w"/>
                                          </p:val>
                                        </p:tav>
                                      </p:tavLst>
                                    </p:anim>
                                  </p:childTnLst>
                                </p:cTn>
                              </p:par>
                              <p:par>
                                <p:cTn id="171" presetID="35" presetClass="entr" presetSubtype="0" fill="hold" grpId="2" nodeType="withEffect">
                                  <p:stCondLst>
                                    <p:cond delay="0"/>
                                  </p:stCondLst>
                                  <p:childTnLst>
                                    <p:set>
                                      <p:cBhvr>
                                        <p:cTn id="172" dur="1" fill="hold">
                                          <p:stCondLst>
                                            <p:cond delay="0"/>
                                          </p:stCondLst>
                                        </p:cTn>
                                        <p:tgtEl>
                                          <p:spTgt spid="17"/>
                                        </p:tgtEl>
                                        <p:attrNameLst>
                                          <p:attrName>style.visibility</p:attrName>
                                        </p:attrNameLst>
                                      </p:cBhvr>
                                      <p:to>
                                        <p:strVal val="visible"/>
                                      </p:to>
                                    </p:set>
                                    <p:animEffect transition="in" filter="fade">
                                      <p:cBhvr>
                                        <p:cTn id="173" dur="3000"/>
                                        <p:tgtEl>
                                          <p:spTgt spid="17"/>
                                        </p:tgtEl>
                                      </p:cBhvr>
                                    </p:animEffect>
                                    <p:anim calcmode="lin" valueType="num">
                                      <p:cBhvr>
                                        <p:cTn id="174" dur="3000" fill="hold"/>
                                        <p:tgtEl>
                                          <p:spTgt spid="17"/>
                                        </p:tgtEl>
                                        <p:attrNameLst>
                                          <p:attrName>style.rotation</p:attrName>
                                        </p:attrNameLst>
                                      </p:cBhvr>
                                      <p:tavLst>
                                        <p:tav tm="0">
                                          <p:val>
                                            <p:fltVal val="720"/>
                                          </p:val>
                                        </p:tav>
                                        <p:tav tm="100000">
                                          <p:val>
                                            <p:fltVal val="0"/>
                                          </p:val>
                                        </p:tav>
                                      </p:tavLst>
                                    </p:anim>
                                    <p:anim calcmode="lin" valueType="num">
                                      <p:cBhvr>
                                        <p:cTn id="175" dur="3000" fill="hold"/>
                                        <p:tgtEl>
                                          <p:spTgt spid="17"/>
                                        </p:tgtEl>
                                        <p:attrNameLst>
                                          <p:attrName>ppt_h</p:attrName>
                                        </p:attrNameLst>
                                      </p:cBhvr>
                                      <p:tavLst>
                                        <p:tav tm="0">
                                          <p:val>
                                            <p:fltVal val="0"/>
                                          </p:val>
                                        </p:tav>
                                        <p:tav tm="100000">
                                          <p:val>
                                            <p:strVal val="#ppt_h"/>
                                          </p:val>
                                        </p:tav>
                                      </p:tavLst>
                                    </p:anim>
                                    <p:anim calcmode="lin" valueType="num">
                                      <p:cBhvr>
                                        <p:cTn id="176" dur="3000" fill="hold"/>
                                        <p:tgtEl>
                                          <p:spTgt spid="17"/>
                                        </p:tgtEl>
                                        <p:attrNameLst>
                                          <p:attrName>ppt_w</p:attrName>
                                        </p:attrNameLst>
                                      </p:cBhvr>
                                      <p:tavLst>
                                        <p:tav tm="0">
                                          <p:val>
                                            <p:fltVal val="0"/>
                                          </p:val>
                                        </p:tav>
                                        <p:tav tm="100000">
                                          <p:val>
                                            <p:strVal val="#ppt_w"/>
                                          </p:val>
                                        </p:tav>
                                      </p:tavLst>
                                    </p:anim>
                                  </p:childTnLst>
                                </p:cTn>
                              </p:par>
                              <p:par>
                                <p:cTn id="177" presetID="16" presetClass="entr" presetSubtype="26" fill="hold" grpId="0" nodeType="withEffect">
                                  <p:stCondLst>
                                    <p:cond delay="0"/>
                                  </p:stCondLst>
                                  <p:childTnLst>
                                    <p:set>
                                      <p:cBhvr>
                                        <p:cTn id="178" dur="1" fill="hold">
                                          <p:stCondLst>
                                            <p:cond delay="0"/>
                                          </p:stCondLst>
                                        </p:cTn>
                                        <p:tgtEl>
                                          <p:spTgt spid="18"/>
                                        </p:tgtEl>
                                        <p:attrNameLst>
                                          <p:attrName>style.visibility</p:attrName>
                                        </p:attrNameLst>
                                      </p:cBhvr>
                                      <p:to>
                                        <p:strVal val="visible"/>
                                      </p:to>
                                    </p:set>
                                    <p:animEffect transition="in" filter="barn(inHorizontal)">
                                      <p:cBhvr>
                                        <p:cTn id="179" dur="3000"/>
                                        <p:tgtEl>
                                          <p:spTgt spid="18"/>
                                        </p:tgtEl>
                                      </p:cBhvr>
                                    </p:animEffect>
                                  </p:childTnLst>
                                </p:cTn>
                              </p:par>
                              <p:par>
                                <p:cTn id="180" presetID="16" presetClass="entr" presetSubtype="26" fill="hold" grpId="0" nodeType="withEffect">
                                  <p:stCondLst>
                                    <p:cond delay="0"/>
                                  </p:stCondLst>
                                  <p:childTnLst>
                                    <p:set>
                                      <p:cBhvr>
                                        <p:cTn id="181" dur="1" fill="hold">
                                          <p:stCondLst>
                                            <p:cond delay="0"/>
                                          </p:stCondLst>
                                        </p:cTn>
                                        <p:tgtEl>
                                          <p:spTgt spid="19"/>
                                        </p:tgtEl>
                                        <p:attrNameLst>
                                          <p:attrName>style.visibility</p:attrName>
                                        </p:attrNameLst>
                                      </p:cBhvr>
                                      <p:to>
                                        <p:strVal val="visible"/>
                                      </p:to>
                                    </p:set>
                                    <p:animEffect transition="in" filter="barn(inHorizontal)">
                                      <p:cBhvr>
                                        <p:cTn id="182" dur="3000"/>
                                        <p:tgtEl>
                                          <p:spTgt spid="19"/>
                                        </p:tgtEl>
                                      </p:cBhvr>
                                    </p:animEffect>
                                  </p:childTnLst>
                                </p:cTn>
                              </p:par>
                              <p:par>
                                <p:cTn id="183" presetID="16" presetClass="entr" presetSubtype="26" fill="hold" grpId="0" nodeType="withEffect">
                                  <p:stCondLst>
                                    <p:cond delay="0"/>
                                  </p:stCondLst>
                                  <p:childTnLst>
                                    <p:set>
                                      <p:cBhvr>
                                        <p:cTn id="184" dur="1" fill="hold">
                                          <p:stCondLst>
                                            <p:cond delay="0"/>
                                          </p:stCondLst>
                                        </p:cTn>
                                        <p:tgtEl>
                                          <p:spTgt spid="20"/>
                                        </p:tgtEl>
                                        <p:attrNameLst>
                                          <p:attrName>style.visibility</p:attrName>
                                        </p:attrNameLst>
                                      </p:cBhvr>
                                      <p:to>
                                        <p:strVal val="visible"/>
                                      </p:to>
                                    </p:set>
                                    <p:animEffect transition="in" filter="barn(inHorizontal)">
                                      <p:cBhvr>
                                        <p:cTn id="185" dur="3000"/>
                                        <p:tgtEl>
                                          <p:spTgt spid="20"/>
                                        </p:tgtEl>
                                      </p:cBhvr>
                                    </p:animEffect>
                                  </p:childTnLst>
                                </p:cTn>
                              </p:par>
                              <p:par>
                                <p:cTn id="186" presetID="16" presetClass="entr" presetSubtype="26" fill="hold" grpId="0" nodeType="withEffect">
                                  <p:stCondLst>
                                    <p:cond delay="0"/>
                                  </p:stCondLst>
                                  <p:childTnLst>
                                    <p:set>
                                      <p:cBhvr>
                                        <p:cTn id="187" dur="1" fill="hold">
                                          <p:stCondLst>
                                            <p:cond delay="0"/>
                                          </p:stCondLst>
                                        </p:cTn>
                                        <p:tgtEl>
                                          <p:spTgt spid="21"/>
                                        </p:tgtEl>
                                        <p:attrNameLst>
                                          <p:attrName>style.visibility</p:attrName>
                                        </p:attrNameLst>
                                      </p:cBhvr>
                                      <p:to>
                                        <p:strVal val="visible"/>
                                      </p:to>
                                    </p:set>
                                    <p:animEffect transition="in" filter="barn(inHorizontal)">
                                      <p:cBhvr>
                                        <p:cTn id="188" dur="3000"/>
                                        <p:tgtEl>
                                          <p:spTgt spid="21"/>
                                        </p:tgtEl>
                                      </p:cBhvr>
                                    </p:animEffect>
                                  </p:childTnLst>
                                </p:cTn>
                              </p:par>
                              <p:par>
                                <p:cTn id="189" presetID="16" presetClass="entr" presetSubtype="26" fill="hold" grpId="0" nodeType="withEffect">
                                  <p:stCondLst>
                                    <p:cond delay="0"/>
                                  </p:stCondLst>
                                  <p:childTnLst>
                                    <p:set>
                                      <p:cBhvr>
                                        <p:cTn id="190" dur="1" fill="hold">
                                          <p:stCondLst>
                                            <p:cond delay="0"/>
                                          </p:stCondLst>
                                        </p:cTn>
                                        <p:tgtEl>
                                          <p:spTgt spid="22"/>
                                        </p:tgtEl>
                                        <p:attrNameLst>
                                          <p:attrName>style.visibility</p:attrName>
                                        </p:attrNameLst>
                                      </p:cBhvr>
                                      <p:to>
                                        <p:strVal val="visible"/>
                                      </p:to>
                                    </p:set>
                                    <p:animEffect transition="in" filter="barn(inHorizontal)">
                                      <p:cBhvr>
                                        <p:cTn id="191" dur="3000"/>
                                        <p:tgtEl>
                                          <p:spTgt spid="22"/>
                                        </p:tgtEl>
                                      </p:cBhvr>
                                    </p:animEffect>
                                  </p:childTnLst>
                                </p:cTn>
                              </p:par>
                              <p:par>
                                <p:cTn id="192" presetID="16" presetClass="entr" presetSubtype="26" fill="hold" grpId="0" nodeType="withEffect">
                                  <p:stCondLst>
                                    <p:cond delay="0"/>
                                  </p:stCondLst>
                                  <p:childTnLst>
                                    <p:set>
                                      <p:cBhvr>
                                        <p:cTn id="193" dur="1" fill="hold">
                                          <p:stCondLst>
                                            <p:cond delay="0"/>
                                          </p:stCondLst>
                                        </p:cTn>
                                        <p:tgtEl>
                                          <p:spTgt spid="23"/>
                                        </p:tgtEl>
                                        <p:attrNameLst>
                                          <p:attrName>style.visibility</p:attrName>
                                        </p:attrNameLst>
                                      </p:cBhvr>
                                      <p:to>
                                        <p:strVal val="visible"/>
                                      </p:to>
                                    </p:set>
                                    <p:animEffect transition="in" filter="barn(inHorizontal)">
                                      <p:cBhvr>
                                        <p:cTn id="194" dur="3000"/>
                                        <p:tgtEl>
                                          <p:spTgt spid="23"/>
                                        </p:tgtEl>
                                      </p:cBhvr>
                                    </p:animEffect>
                                  </p:childTnLst>
                                </p:cTn>
                              </p:par>
                              <p:par>
                                <p:cTn id="195" presetID="16" presetClass="entr" presetSubtype="26" fill="hold" grpId="0" nodeType="withEffect">
                                  <p:stCondLst>
                                    <p:cond delay="0"/>
                                  </p:stCondLst>
                                  <p:childTnLst>
                                    <p:set>
                                      <p:cBhvr>
                                        <p:cTn id="196" dur="1" fill="hold">
                                          <p:stCondLst>
                                            <p:cond delay="0"/>
                                          </p:stCondLst>
                                        </p:cTn>
                                        <p:tgtEl>
                                          <p:spTgt spid="24"/>
                                        </p:tgtEl>
                                        <p:attrNameLst>
                                          <p:attrName>style.visibility</p:attrName>
                                        </p:attrNameLst>
                                      </p:cBhvr>
                                      <p:to>
                                        <p:strVal val="visible"/>
                                      </p:to>
                                    </p:set>
                                    <p:animEffect transition="in" filter="barn(inHorizontal)">
                                      <p:cBhvr>
                                        <p:cTn id="197" dur="3000"/>
                                        <p:tgtEl>
                                          <p:spTgt spid="24"/>
                                        </p:tgtEl>
                                      </p:cBhvr>
                                    </p:animEffect>
                                  </p:childTnLst>
                                </p:cTn>
                              </p:par>
                              <p:par>
                                <p:cTn id="198" presetID="16" presetClass="entr" presetSubtype="26" fill="hold" grpId="0" nodeType="withEffect">
                                  <p:stCondLst>
                                    <p:cond delay="0"/>
                                  </p:stCondLst>
                                  <p:childTnLst>
                                    <p:set>
                                      <p:cBhvr>
                                        <p:cTn id="199" dur="1" fill="hold">
                                          <p:stCondLst>
                                            <p:cond delay="0"/>
                                          </p:stCondLst>
                                        </p:cTn>
                                        <p:tgtEl>
                                          <p:spTgt spid="25"/>
                                        </p:tgtEl>
                                        <p:attrNameLst>
                                          <p:attrName>style.visibility</p:attrName>
                                        </p:attrNameLst>
                                      </p:cBhvr>
                                      <p:to>
                                        <p:strVal val="visible"/>
                                      </p:to>
                                    </p:set>
                                    <p:animEffect transition="in" filter="barn(inHorizontal)">
                                      <p:cBhvr>
                                        <p:cTn id="200" dur="3000"/>
                                        <p:tgtEl>
                                          <p:spTgt spid="25"/>
                                        </p:tgtEl>
                                      </p:cBhvr>
                                    </p:animEffect>
                                  </p:childTnLst>
                                </p:cTn>
                              </p:par>
                              <p:par>
                                <p:cTn id="201" presetID="16" presetClass="entr" presetSubtype="26" fill="hold" grpId="0" nodeType="withEffect">
                                  <p:stCondLst>
                                    <p:cond delay="0"/>
                                  </p:stCondLst>
                                  <p:childTnLst>
                                    <p:set>
                                      <p:cBhvr>
                                        <p:cTn id="202" dur="1" fill="hold">
                                          <p:stCondLst>
                                            <p:cond delay="0"/>
                                          </p:stCondLst>
                                        </p:cTn>
                                        <p:tgtEl>
                                          <p:spTgt spid="26"/>
                                        </p:tgtEl>
                                        <p:attrNameLst>
                                          <p:attrName>style.visibility</p:attrName>
                                        </p:attrNameLst>
                                      </p:cBhvr>
                                      <p:to>
                                        <p:strVal val="visible"/>
                                      </p:to>
                                    </p:set>
                                    <p:animEffect transition="in" filter="barn(inHorizontal)">
                                      <p:cBhvr>
                                        <p:cTn id="203" dur="3000"/>
                                        <p:tgtEl>
                                          <p:spTgt spid="26"/>
                                        </p:tgtEl>
                                      </p:cBhvr>
                                    </p:animEffect>
                                  </p:childTnLst>
                                </p:cTn>
                              </p:par>
                              <p:par>
                                <p:cTn id="204" presetID="16" presetClass="entr" presetSubtype="26" fill="hold" grpId="0" nodeType="withEffect">
                                  <p:stCondLst>
                                    <p:cond delay="0"/>
                                  </p:stCondLst>
                                  <p:childTnLst>
                                    <p:set>
                                      <p:cBhvr>
                                        <p:cTn id="205" dur="1" fill="hold">
                                          <p:stCondLst>
                                            <p:cond delay="0"/>
                                          </p:stCondLst>
                                        </p:cTn>
                                        <p:tgtEl>
                                          <p:spTgt spid="27"/>
                                        </p:tgtEl>
                                        <p:attrNameLst>
                                          <p:attrName>style.visibility</p:attrName>
                                        </p:attrNameLst>
                                      </p:cBhvr>
                                      <p:to>
                                        <p:strVal val="visible"/>
                                      </p:to>
                                    </p:set>
                                    <p:animEffect transition="in" filter="barn(inHorizontal)">
                                      <p:cBhvr>
                                        <p:cTn id="206" dur="3000"/>
                                        <p:tgtEl>
                                          <p:spTgt spid="27"/>
                                        </p:tgtEl>
                                      </p:cBhvr>
                                    </p:animEffect>
                                  </p:childTnLst>
                                </p:cTn>
                              </p:par>
                              <p:par>
                                <p:cTn id="207" presetID="16" presetClass="entr" presetSubtype="26" fill="hold" grpId="0" nodeType="withEffect">
                                  <p:stCondLst>
                                    <p:cond delay="0"/>
                                  </p:stCondLst>
                                  <p:childTnLst>
                                    <p:set>
                                      <p:cBhvr>
                                        <p:cTn id="208" dur="1" fill="hold">
                                          <p:stCondLst>
                                            <p:cond delay="0"/>
                                          </p:stCondLst>
                                        </p:cTn>
                                        <p:tgtEl>
                                          <p:spTgt spid="28"/>
                                        </p:tgtEl>
                                        <p:attrNameLst>
                                          <p:attrName>style.visibility</p:attrName>
                                        </p:attrNameLst>
                                      </p:cBhvr>
                                      <p:to>
                                        <p:strVal val="visible"/>
                                      </p:to>
                                    </p:set>
                                    <p:animEffect transition="in" filter="barn(inHorizontal)">
                                      <p:cBhvr>
                                        <p:cTn id="209" dur="3000"/>
                                        <p:tgtEl>
                                          <p:spTgt spid="28"/>
                                        </p:tgtEl>
                                      </p:cBhvr>
                                    </p:animEffect>
                                  </p:childTnLst>
                                </p:cTn>
                              </p:par>
                              <p:par>
                                <p:cTn id="210" presetID="16" presetClass="entr" presetSubtype="26" fill="hold" grpId="0" nodeType="withEffect">
                                  <p:stCondLst>
                                    <p:cond delay="0"/>
                                  </p:stCondLst>
                                  <p:childTnLst>
                                    <p:set>
                                      <p:cBhvr>
                                        <p:cTn id="211" dur="1" fill="hold">
                                          <p:stCondLst>
                                            <p:cond delay="0"/>
                                          </p:stCondLst>
                                        </p:cTn>
                                        <p:tgtEl>
                                          <p:spTgt spid="29"/>
                                        </p:tgtEl>
                                        <p:attrNameLst>
                                          <p:attrName>style.visibility</p:attrName>
                                        </p:attrNameLst>
                                      </p:cBhvr>
                                      <p:to>
                                        <p:strVal val="visible"/>
                                      </p:to>
                                    </p:set>
                                    <p:animEffect transition="in" filter="barn(inHorizontal)">
                                      <p:cBhvr>
                                        <p:cTn id="212" dur="3000"/>
                                        <p:tgtEl>
                                          <p:spTgt spid="29"/>
                                        </p:tgtEl>
                                      </p:cBhvr>
                                    </p:animEffect>
                                  </p:childTnLst>
                                </p:cTn>
                              </p:par>
                              <p:par>
                                <p:cTn id="213" presetID="16" presetClass="entr" presetSubtype="26" fill="hold" grpId="0" nodeType="withEffect">
                                  <p:stCondLst>
                                    <p:cond delay="0"/>
                                  </p:stCondLst>
                                  <p:childTnLst>
                                    <p:set>
                                      <p:cBhvr>
                                        <p:cTn id="214" dur="1" fill="hold">
                                          <p:stCondLst>
                                            <p:cond delay="0"/>
                                          </p:stCondLst>
                                        </p:cTn>
                                        <p:tgtEl>
                                          <p:spTgt spid="30"/>
                                        </p:tgtEl>
                                        <p:attrNameLst>
                                          <p:attrName>style.visibility</p:attrName>
                                        </p:attrNameLst>
                                      </p:cBhvr>
                                      <p:to>
                                        <p:strVal val="visible"/>
                                      </p:to>
                                    </p:set>
                                    <p:animEffect transition="in" filter="barn(inHorizontal)">
                                      <p:cBhvr>
                                        <p:cTn id="215" dur="3000"/>
                                        <p:tgtEl>
                                          <p:spTgt spid="30"/>
                                        </p:tgtEl>
                                      </p:cBhvr>
                                    </p:animEffect>
                                  </p:childTnLst>
                                </p:cTn>
                              </p:par>
                              <p:par>
                                <p:cTn id="216" presetID="2" presetClass="entr" presetSubtype="4" fill="hold" grpId="1" nodeType="withEffect">
                                  <p:stCondLst>
                                    <p:cond delay="0"/>
                                  </p:stCondLst>
                                  <p:childTnLst>
                                    <p:set>
                                      <p:cBhvr>
                                        <p:cTn id="217" dur="1" fill="hold">
                                          <p:stCondLst>
                                            <p:cond delay="0"/>
                                          </p:stCondLst>
                                        </p:cTn>
                                        <p:tgtEl>
                                          <p:spTgt spid="18"/>
                                        </p:tgtEl>
                                        <p:attrNameLst>
                                          <p:attrName>style.visibility</p:attrName>
                                        </p:attrNameLst>
                                      </p:cBhvr>
                                      <p:to>
                                        <p:strVal val="visible"/>
                                      </p:to>
                                    </p:set>
                                    <p:anim calcmode="lin" valueType="num">
                                      <p:cBhvr additive="base">
                                        <p:cTn id="218" dur="3000" fill="hold"/>
                                        <p:tgtEl>
                                          <p:spTgt spid="18"/>
                                        </p:tgtEl>
                                        <p:attrNameLst>
                                          <p:attrName>ppt_x</p:attrName>
                                        </p:attrNameLst>
                                      </p:cBhvr>
                                      <p:tavLst>
                                        <p:tav tm="0">
                                          <p:val>
                                            <p:strVal val="#ppt_x"/>
                                          </p:val>
                                        </p:tav>
                                        <p:tav tm="100000">
                                          <p:val>
                                            <p:strVal val="#ppt_x"/>
                                          </p:val>
                                        </p:tav>
                                      </p:tavLst>
                                    </p:anim>
                                    <p:anim calcmode="lin" valueType="num">
                                      <p:cBhvr additive="base">
                                        <p:cTn id="219" dur="3000" fill="hold"/>
                                        <p:tgtEl>
                                          <p:spTgt spid="18"/>
                                        </p:tgtEl>
                                        <p:attrNameLst>
                                          <p:attrName>ppt_y</p:attrName>
                                        </p:attrNameLst>
                                      </p:cBhvr>
                                      <p:tavLst>
                                        <p:tav tm="0">
                                          <p:val>
                                            <p:strVal val="1+#ppt_h/2"/>
                                          </p:val>
                                        </p:tav>
                                        <p:tav tm="100000">
                                          <p:val>
                                            <p:strVal val="#ppt_y"/>
                                          </p:val>
                                        </p:tav>
                                      </p:tavLst>
                                    </p:anim>
                                  </p:childTnLst>
                                </p:cTn>
                              </p:par>
                              <p:par>
                                <p:cTn id="220" presetID="2" presetClass="entr" presetSubtype="4" fill="hold" grpId="1" nodeType="withEffect">
                                  <p:stCondLst>
                                    <p:cond delay="0"/>
                                  </p:stCondLst>
                                  <p:childTnLst>
                                    <p:set>
                                      <p:cBhvr>
                                        <p:cTn id="221" dur="1" fill="hold">
                                          <p:stCondLst>
                                            <p:cond delay="0"/>
                                          </p:stCondLst>
                                        </p:cTn>
                                        <p:tgtEl>
                                          <p:spTgt spid="19"/>
                                        </p:tgtEl>
                                        <p:attrNameLst>
                                          <p:attrName>style.visibility</p:attrName>
                                        </p:attrNameLst>
                                      </p:cBhvr>
                                      <p:to>
                                        <p:strVal val="visible"/>
                                      </p:to>
                                    </p:set>
                                    <p:anim calcmode="lin" valueType="num">
                                      <p:cBhvr additive="base">
                                        <p:cTn id="222" dur="3000" fill="hold"/>
                                        <p:tgtEl>
                                          <p:spTgt spid="19"/>
                                        </p:tgtEl>
                                        <p:attrNameLst>
                                          <p:attrName>ppt_x</p:attrName>
                                        </p:attrNameLst>
                                      </p:cBhvr>
                                      <p:tavLst>
                                        <p:tav tm="0">
                                          <p:val>
                                            <p:strVal val="#ppt_x"/>
                                          </p:val>
                                        </p:tav>
                                        <p:tav tm="100000">
                                          <p:val>
                                            <p:strVal val="#ppt_x"/>
                                          </p:val>
                                        </p:tav>
                                      </p:tavLst>
                                    </p:anim>
                                    <p:anim calcmode="lin" valueType="num">
                                      <p:cBhvr additive="base">
                                        <p:cTn id="223" dur="3000" fill="hold"/>
                                        <p:tgtEl>
                                          <p:spTgt spid="19"/>
                                        </p:tgtEl>
                                        <p:attrNameLst>
                                          <p:attrName>ppt_y</p:attrName>
                                        </p:attrNameLst>
                                      </p:cBhvr>
                                      <p:tavLst>
                                        <p:tav tm="0">
                                          <p:val>
                                            <p:strVal val="1+#ppt_h/2"/>
                                          </p:val>
                                        </p:tav>
                                        <p:tav tm="100000">
                                          <p:val>
                                            <p:strVal val="#ppt_y"/>
                                          </p:val>
                                        </p:tav>
                                      </p:tavLst>
                                    </p:anim>
                                  </p:childTnLst>
                                </p:cTn>
                              </p:par>
                              <p:par>
                                <p:cTn id="224" presetID="2" presetClass="entr" presetSubtype="4" fill="hold" grpId="1" nodeType="withEffect">
                                  <p:stCondLst>
                                    <p:cond delay="0"/>
                                  </p:stCondLst>
                                  <p:childTnLst>
                                    <p:set>
                                      <p:cBhvr>
                                        <p:cTn id="225" dur="1" fill="hold">
                                          <p:stCondLst>
                                            <p:cond delay="0"/>
                                          </p:stCondLst>
                                        </p:cTn>
                                        <p:tgtEl>
                                          <p:spTgt spid="20"/>
                                        </p:tgtEl>
                                        <p:attrNameLst>
                                          <p:attrName>style.visibility</p:attrName>
                                        </p:attrNameLst>
                                      </p:cBhvr>
                                      <p:to>
                                        <p:strVal val="visible"/>
                                      </p:to>
                                    </p:set>
                                    <p:anim calcmode="lin" valueType="num">
                                      <p:cBhvr additive="base">
                                        <p:cTn id="226" dur="3000" fill="hold"/>
                                        <p:tgtEl>
                                          <p:spTgt spid="20"/>
                                        </p:tgtEl>
                                        <p:attrNameLst>
                                          <p:attrName>ppt_x</p:attrName>
                                        </p:attrNameLst>
                                      </p:cBhvr>
                                      <p:tavLst>
                                        <p:tav tm="0">
                                          <p:val>
                                            <p:strVal val="#ppt_x"/>
                                          </p:val>
                                        </p:tav>
                                        <p:tav tm="100000">
                                          <p:val>
                                            <p:strVal val="#ppt_x"/>
                                          </p:val>
                                        </p:tav>
                                      </p:tavLst>
                                    </p:anim>
                                    <p:anim calcmode="lin" valueType="num">
                                      <p:cBhvr additive="base">
                                        <p:cTn id="227" dur="3000" fill="hold"/>
                                        <p:tgtEl>
                                          <p:spTgt spid="20"/>
                                        </p:tgtEl>
                                        <p:attrNameLst>
                                          <p:attrName>ppt_y</p:attrName>
                                        </p:attrNameLst>
                                      </p:cBhvr>
                                      <p:tavLst>
                                        <p:tav tm="0">
                                          <p:val>
                                            <p:strVal val="1+#ppt_h/2"/>
                                          </p:val>
                                        </p:tav>
                                        <p:tav tm="100000">
                                          <p:val>
                                            <p:strVal val="#ppt_y"/>
                                          </p:val>
                                        </p:tav>
                                      </p:tavLst>
                                    </p:anim>
                                  </p:childTnLst>
                                </p:cTn>
                              </p:par>
                              <p:par>
                                <p:cTn id="228" presetID="2" presetClass="entr" presetSubtype="4" fill="hold" grpId="1" nodeType="withEffect">
                                  <p:stCondLst>
                                    <p:cond delay="0"/>
                                  </p:stCondLst>
                                  <p:childTnLst>
                                    <p:set>
                                      <p:cBhvr>
                                        <p:cTn id="229" dur="1" fill="hold">
                                          <p:stCondLst>
                                            <p:cond delay="0"/>
                                          </p:stCondLst>
                                        </p:cTn>
                                        <p:tgtEl>
                                          <p:spTgt spid="21"/>
                                        </p:tgtEl>
                                        <p:attrNameLst>
                                          <p:attrName>style.visibility</p:attrName>
                                        </p:attrNameLst>
                                      </p:cBhvr>
                                      <p:to>
                                        <p:strVal val="visible"/>
                                      </p:to>
                                    </p:set>
                                    <p:anim calcmode="lin" valueType="num">
                                      <p:cBhvr additive="base">
                                        <p:cTn id="230" dur="3000" fill="hold"/>
                                        <p:tgtEl>
                                          <p:spTgt spid="21"/>
                                        </p:tgtEl>
                                        <p:attrNameLst>
                                          <p:attrName>ppt_x</p:attrName>
                                        </p:attrNameLst>
                                      </p:cBhvr>
                                      <p:tavLst>
                                        <p:tav tm="0">
                                          <p:val>
                                            <p:strVal val="#ppt_x"/>
                                          </p:val>
                                        </p:tav>
                                        <p:tav tm="100000">
                                          <p:val>
                                            <p:strVal val="#ppt_x"/>
                                          </p:val>
                                        </p:tav>
                                      </p:tavLst>
                                    </p:anim>
                                    <p:anim calcmode="lin" valueType="num">
                                      <p:cBhvr additive="base">
                                        <p:cTn id="231" dur="3000" fill="hold"/>
                                        <p:tgtEl>
                                          <p:spTgt spid="21"/>
                                        </p:tgtEl>
                                        <p:attrNameLst>
                                          <p:attrName>ppt_y</p:attrName>
                                        </p:attrNameLst>
                                      </p:cBhvr>
                                      <p:tavLst>
                                        <p:tav tm="0">
                                          <p:val>
                                            <p:strVal val="1+#ppt_h/2"/>
                                          </p:val>
                                        </p:tav>
                                        <p:tav tm="100000">
                                          <p:val>
                                            <p:strVal val="#ppt_y"/>
                                          </p:val>
                                        </p:tav>
                                      </p:tavLst>
                                    </p:anim>
                                  </p:childTnLst>
                                </p:cTn>
                              </p:par>
                              <p:par>
                                <p:cTn id="232" presetID="2" presetClass="entr" presetSubtype="4" fill="hold" grpId="1" nodeType="withEffect">
                                  <p:stCondLst>
                                    <p:cond delay="0"/>
                                  </p:stCondLst>
                                  <p:childTnLst>
                                    <p:set>
                                      <p:cBhvr>
                                        <p:cTn id="233" dur="1" fill="hold">
                                          <p:stCondLst>
                                            <p:cond delay="0"/>
                                          </p:stCondLst>
                                        </p:cTn>
                                        <p:tgtEl>
                                          <p:spTgt spid="22"/>
                                        </p:tgtEl>
                                        <p:attrNameLst>
                                          <p:attrName>style.visibility</p:attrName>
                                        </p:attrNameLst>
                                      </p:cBhvr>
                                      <p:to>
                                        <p:strVal val="visible"/>
                                      </p:to>
                                    </p:set>
                                    <p:anim calcmode="lin" valueType="num">
                                      <p:cBhvr additive="base">
                                        <p:cTn id="234" dur="3000" fill="hold"/>
                                        <p:tgtEl>
                                          <p:spTgt spid="22"/>
                                        </p:tgtEl>
                                        <p:attrNameLst>
                                          <p:attrName>ppt_x</p:attrName>
                                        </p:attrNameLst>
                                      </p:cBhvr>
                                      <p:tavLst>
                                        <p:tav tm="0">
                                          <p:val>
                                            <p:strVal val="#ppt_x"/>
                                          </p:val>
                                        </p:tav>
                                        <p:tav tm="100000">
                                          <p:val>
                                            <p:strVal val="#ppt_x"/>
                                          </p:val>
                                        </p:tav>
                                      </p:tavLst>
                                    </p:anim>
                                    <p:anim calcmode="lin" valueType="num">
                                      <p:cBhvr additive="base">
                                        <p:cTn id="235" dur="3000" fill="hold"/>
                                        <p:tgtEl>
                                          <p:spTgt spid="22"/>
                                        </p:tgtEl>
                                        <p:attrNameLst>
                                          <p:attrName>ppt_y</p:attrName>
                                        </p:attrNameLst>
                                      </p:cBhvr>
                                      <p:tavLst>
                                        <p:tav tm="0">
                                          <p:val>
                                            <p:strVal val="1+#ppt_h/2"/>
                                          </p:val>
                                        </p:tav>
                                        <p:tav tm="100000">
                                          <p:val>
                                            <p:strVal val="#ppt_y"/>
                                          </p:val>
                                        </p:tav>
                                      </p:tavLst>
                                    </p:anim>
                                  </p:childTnLst>
                                </p:cTn>
                              </p:par>
                              <p:par>
                                <p:cTn id="236" presetID="2" presetClass="entr" presetSubtype="4" fill="hold" grpId="1" nodeType="withEffect">
                                  <p:stCondLst>
                                    <p:cond delay="0"/>
                                  </p:stCondLst>
                                  <p:childTnLst>
                                    <p:set>
                                      <p:cBhvr>
                                        <p:cTn id="237" dur="1" fill="hold">
                                          <p:stCondLst>
                                            <p:cond delay="0"/>
                                          </p:stCondLst>
                                        </p:cTn>
                                        <p:tgtEl>
                                          <p:spTgt spid="23"/>
                                        </p:tgtEl>
                                        <p:attrNameLst>
                                          <p:attrName>style.visibility</p:attrName>
                                        </p:attrNameLst>
                                      </p:cBhvr>
                                      <p:to>
                                        <p:strVal val="visible"/>
                                      </p:to>
                                    </p:set>
                                    <p:anim calcmode="lin" valueType="num">
                                      <p:cBhvr additive="base">
                                        <p:cTn id="238" dur="3000" fill="hold"/>
                                        <p:tgtEl>
                                          <p:spTgt spid="23"/>
                                        </p:tgtEl>
                                        <p:attrNameLst>
                                          <p:attrName>ppt_x</p:attrName>
                                        </p:attrNameLst>
                                      </p:cBhvr>
                                      <p:tavLst>
                                        <p:tav tm="0">
                                          <p:val>
                                            <p:strVal val="#ppt_x"/>
                                          </p:val>
                                        </p:tav>
                                        <p:tav tm="100000">
                                          <p:val>
                                            <p:strVal val="#ppt_x"/>
                                          </p:val>
                                        </p:tav>
                                      </p:tavLst>
                                    </p:anim>
                                    <p:anim calcmode="lin" valueType="num">
                                      <p:cBhvr additive="base">
                                        <p:cTn id="239" dur="3000" fill="hold"/>
                                        <p:tgtEl>
                                          <p:spTgt spid="23"/>
                                        </p:tgtEl>
                                        <p:attrNameLst>
                                          <p:attrName>ppt_y</p:attrName>
                                        </p:attrNameLst>
                                      </p:cBhvr>
                                      <p:tavLst>
                                        <p:tav tm="0">
                                          <p:val>
                                            <p:strVal val="1+#ppt_h/2"/>
                                          </p:val>
                                        </p:tav>
                                        <p:tav tm="100000">
                                          <p:val>
                                            <p:strVal val="#ppt_y"/>
                                          </p:val>
                                        </p:tav>
                                      </p:tavLst>
                                    </p:anim>
                                  </p:childTnLst>
                                </p:cTn>
                              </p:par>
                              <p:par>
                                <p:cTn id="240" presetID="2" presetClass="entr" presetSubtype="4" fill="hold" grpId="1" nodeType="withEffect">
                                  <p:stCondLst>
                                    <p:cond delay="0"/>
                                  </p:stCondLst>
                                  <p:childTnLst>
                                    <p:set>
                                      <p:cBhvr>
                                        <p:cTn id="241" dur="1" fill="hold">
                                          <p:stCondLst>
                                            <p:cond delay="0"/>
                                          </p:stCondLst>
                                        </p:cTn>
                                        <p:tgtEl>
                                          <p:spTgt spid="24"/>
                                        </p:tgtEl>
                                        <p:attrNameLst>
                                          <p:attrName>style.visibility</p:attrName>
                                        </p:attrNameLst>
                                      </p:cBhvr>
                                      <p:to>
                                        <p:strVal val="visible"/>
                                      </p:to>
                                    </p:set>
                                    <p:anim calcmode="lin" valueType="num">
                                      <p:cBhvr additive="base">
                                        <p:cTn id="242" dur="3000" fill="hold"/>
                                        <p:tgtEl>
                                          <p:spTgt spid="24"/>
                                        </p:tgtEl>
                                        <p:attrNameLst>
                                          <p:attrName>ppt_x</p:attrName>
                                        </p:attrNameLst>
                                      </p:cBhvr>
                                      <p:tavLst>
                                        <p:tav tm="0">
                                          <p:val>
                                            <p:strVal val="#ppt_x"/>
                                          </p:val>
                                        </p:tav>
                                        <p:tav tm="100000">
                                          <p:val>
                                            <p:strVal val="#ppt_x"/>
                                          </p:val>
                                        </p:tav>
                                      </p:tavLst>
                                    </p:anim>
                                    <p:anim calcmode="lin" valueType="num">
                                      <p:cBhvr additive="base">
                                        <p:cTn id="243" dur="3000" fill="hold"/>
                                        <p:tgtEl>
                                          <p:spTgt spid="24"/>
                                        </p:tgtEl>
                                        <p:attrNameLst>
                                          <p:attrName>ppt_y</p:attrName>
                                        </p:attrNameLst>
                                      </p:cBhvr>
                                      <p:tavLst>
                                        <p:tav tm="0">
                                          <p:val>
                                            <p:strVal val="1+#ppt_h/2"/>
                                          </p:val>
                                        </p:tav>
                                        <p:tav tm="100000">
                                          <p:val>
                                            <p:strVal val="#ppt_y"/>
                                          </p:val>
                                        </p:tav>
                                      </p:tavLst>
                                    </p:anim>
                                  </p:childTnLst>
                                </p:cTn>
                              </p:par>
                              <p:par>
                                <p:cTn id="244" presetID="2" presetClass="entr" presetSubtype="4" fill="hold" grpId="1" nodeType="withEffect">
                                  <p:stCondLst>
                                    <p:cond delay="0"/>
                                  </p:stCondLst>
                                  <p:childTnLst>
                                    <p:set>
                                      <p:cBhvr>
                                        <p:cTn id="245" dur="1" fill="hold">
                                          <p:stCondLst>
                                            <p:cond delay="0"/>
                                          </p:stCondLst>
                                        </p:cTn>
                                        <p:tgtEl>
                                          <p:spTgt spid="25"/>
                                        </p:tgtEl>
                                        <p:attrNameLst>
                                          <p:attrName>style.visibility</p:attrName>
                                        </p:attrNameLst>
                                      </p:cBhvr>
                                      <p:to>
                                        <p:strVal val="visible"/>
                                      </p:to>
                                    </p:set>
                                    <p:anim calcmode="lin" valueType="num">
                                      <p:cBhvr additive="base">
                                        <p:cTn id="246" dur="3000" fill="hold"/>
                                        <p:tgtEl>
                                          <p:spTgt spid="25"/>
                                        </p:tgtEl>
                                        <p:attrNameLst>
                                          <p:attrName>ppt_x</p:attrName>
                                        </p:attrNameLst>
                                      </p:cBhvr>
                                      <p:tavLst>
                                        <p:tav tm="0">
                                          <p:val>
                                            <p:strVal val="#ppt_x"/>
                                          </p:val>
                                        </p:tav>
                                        <p:tav tm="100000">
                                          <p:val>
                                            <p:strVal val="#ppt_x"/>
                                          </p:val>
                                        </p:tav>
                                      </p:tavLst>
                                    </p:anim>
                                    <p:anim calcmode="lin" valueType="num">
                                      <p:cBhvr additive="base">
                                        <p:cTn id="247" dur="3000" fill="hold"/>
                                        <p:tgtEl>
                                          <p:spTgt spid="25"/>
                                        </p:tgtEl>
                                        <p:attrNameLst>
                                          <p:attrName>ppt_y</p:attrName>
                                        </p:attrNameLst>
                                      </p:cBhvr>
                                      <p:tavLst>
                                        <p:tav tm="0">
                                          <p:val>
                                            <p:strVal val="1+#ppt_h/2"/>
                                          </p:val>
                                        </p:tav>
                                        <p:tav tm="100000">
                                          <p:val>
                                            <p:strVal val="#ppt_y"/>
                                          </p:val>
                                        </p:tav>
                                      </p:tavLst>
                                    </p:anim>
                                  </p:childTnLst>
                                </p:cTn>
                              </p:par>
                              <p:par>
                                <p:cTn id="248" presetID="2" presetClass="entr" presetSubtype="4" fill="hold" grpId="1" nodeType="withEffect">
                                  <p:stCondLst>
                                    <p:cond delay="0"/>
                                  </p:stCondLst>
                                  <p:childTnLst>
                                    <p:set>
                                      <p:cBhvr>
                                        <p:cTn id="249" dur="1" fill="hold">
                                          <p:stCondLst>
                                            <p:cond delay="0"/>
                                          </p:stCondLst>
                                        </p:cTn>
                                        <p:tgtEl>
                                          <p:spTgt spid="26"/>
                                        </p:tgtEl>
                                        <p:attrNameLst>
                                          <p:attrName>style.visibility</p:attrName>
                                        </p:attrNameLst>
                                      </p:cBhvr>
                                      <p:to>
                                        <p:strVal val="visible"/>
                                      </p:to>
                                    </p:set>
                                    <p:anim calcmode="lin" valueType="num">
                                      <p:cBhvr additive="base">
                                        <p:cTn id="250" dur="3000" fill="hold"/>
                                        <p:tgtEl>
                                          <p:spTgt spid="26"/>
                                        </p:tgtEl>
                                        <p:attrNameLst>
                                          <p:attrName>ppt_x</p:attrName>
                                        </p:attrNameLst>
                                      </p:cBhvr>
                                      <p:tavLst>
                                        <p:tav tm="0">
                                          <p:val>
                                            <p:strVal val="#ppt_x"/>
                                          </p:val>
                                        </p:tav>
                                        <p:tav tm="100000">
                                          <p:val>
                                            <p:strVal val="#ppt_x"/>
                                          </p:val>
                                        </p:tav>
                                      </p:tavLst>
                                    </p:anim>
                                    <p:anim calcmode="lin" valueType="num">
                                      <p:cBhvr additive="base">
                                        <p:cTn id="251" dur="3000" fill="hold"/>
                                        <p:tgtEl>
                                          <p:spTgt spid="26"/>
                                        </p:tgtEl>
                                        <p:attrNameLst>
                                          <p:attrName>ppt_y</p:attrName>
                                        </p:attrNameLst>
                                      </p:cBhvr>
                                      <p:tavLst>
                                        <p:tav tm="0">
                                          <p:val>
                                            <p:strVal val="1+#ppt_h/2"/>
                                          </p:val>
                                        </p:tav>
                                        <p:tav tm="100000">
                                          <p:val>
                                            <p:strVal val="#ppt_y"/>
                                          </p:val>
                                        </p:tav>
                                      </p:tavLst>
                                    </p:anim>
                                  </p:childTnLst>
                                </p:cTn>
                              </p:par>
                              <p:par>
                                <p:cTn id="252" presetID="2" presetClass="entr" presetSubtype="4" fill="hold" grpId="1" nodeType="withEffect">
                                  <p:stCondLst>
                                    <p:cond delay="0"/>
                                  </p:stCondLst>
                                  <p:childTnLst>
                                    <p:set>
                                      <p:cBhvr>
                                        <p:cTn id="253" dur="1" fill="hold">
                                          <p:stCondLst>
                                            <p:cond delay="0"/>
                                          </p:stCondLst>
                                        </p:cTn>
                                        <p:tgtEl>
                                          <p:spTgt spid="27"/>
                                        </p:tgtEl>
                                        <p:attrNameLst>
                                          <p:attrName>style.visibility</p:attrName>
                                        </p:attrNameLst>
                                      </p:cBhvr>
                                      <p:to>
                                        <p:strVal val="visible"/>
                                      </p:to>
                                    </p:set>
                                    <p:anim calcmode="lin" valueType="num">
                                      <p:cBhvr additive="base">
                                        <p:cTn id="254" dur="3000" fill="hold"/>
                                        <p:tgtEl>
                                          <p:spTgt spid="27"/>
                                        </p:tgtEl>
                                        <p:attrNameLst>
                                          <p:attrName>ppt_x</p:attrName>
                                        </p:attrNameLst>
                                      </p:cBhvr>
                                      <p:tavLst>
                                        <p:tav tm="0">
                                          <p:val>
                                            <p:strVal val="#ppt_x"/>
                                          </p:val>
                                        </p:tav>
                                        <p:tav tm="100000">
                                          <p:val>
                                            <p:strVal val="#ppt_x"/>
                                          </p:val>
                                        </p:tav>
                                      </p:tavLst>
                                    </p:anim>
                                    <p:anim calcmode="lin" valueType="num">
                                      <p:cBhvr additive="base">
                                        <p:cTn id="255" dur="3000" fill="hold"/>
                                        <p:tgtEl>
                                          <p:spTgt spid="27"/>
                                        </p:tgtEl>
                                        <p:attrNameLst>
                                          <p:attrName>ppt_y</p:attrName>
                                        </p:attrNameLst>
                                      </p:cBhvr>
                                      <p:tavLst>
                                        <p:tav tm="0">
                                          <p:val>
                                            <p:strVal val="1+#ppt_h/2"/>
                                          </p:val>
                                        </p:tav>
                                        <p:tav tm="100000">
                                          <p:val>
                                            <p:strVal val="#ppt_y"/>
                                          </p:val>
                                        </p:tav>
                                      </p:tavLst>
                                    </p:anim>
                                  </p:childTnLst>
                                </p:cTn>
                              </p:par>
                              <p:par>
                                <p:cTn id="256" presetID="2" presetClass="entr" presetSubtype="4" fill="hold" grpId="1" nodeType="withEffect">
                                  <p:stCondLst>
                                    <p:cond delay="0"/>
                                  </p:stCondLst>
                                  <p:childTnLst>
                                    <p:set>
                                      <p:cBhvr>
                                        <p:cTn id="257" dur="1" fill="hold">
                                          <p:stCondLst>
                                            <p:cond delay="0"/>
                                          </p:stCondLst>
                                        </p:cTn>
                                        <p:tgtEl>
                                          <p:spTgt spid="28"/>
                                        </p:tgtEl>
                                        <p:attrNameLst>
                                          <p:attrName>style.visibility</p:attrName>
                                        </p:attrNameLst>
                                      </p:cBhvr>
                                      <p:to>
                                        <p:strVal val="visible"/>
                                      </p:to>
                                    </p:set>
                                    <p:anim calcmode="lin" valueType="num">
                                      <p:cBhvr additive="base">
                                        <p:cTn id="258" dur="3000" fill="hold"/>
                                        <p:tgtEl>
                                          <p:spTgt spid="28"/>
                                        </p:tgtEl>
                                        <p:attrNameLst>
                                          <p:attrName>ppt_x</p:attrName>
                                        </p:attrNameLst>
                                      </p:cBhvr>
                                      <p:tavLst>
                                        <p:tav tm="0">
                                          <p:val>
                                            <p:strVal val="#ppt_x"/>
                                          </p:val>
                                        </p:tav>
                                        <p:tav tm="100000">
                                          <p:val>
                                            <p:strVal val="#ppt_x"/>
                                          </p:val>
                                        </p:tav>
                                      </p:tavLst>
                                    </p:anim>
                                    <p:anim calcmode="lin" valueType="num">
                                      <p:cBhvr additive="base">
                                        <p:cTn id="259" dur="3000" fill="hold"/>
                                        <p:tgtEl>
                                          <p:spTgt spid="28"/>
                                        </p:tgtEl>
                                        <p:attrNameLst>
                                          <p:attrName>ppt_y</p:attrName>
                                        </p:attrNameLst>
                                      </p:cBhvr>
                                      <p:tavLst>
                                        <p:tav tm="0">
                                          <p:val>
                                            <p:strVal val="1+#ppt_h/2"/>
                                          </p:val>
                                        </p:tav>
                                        <p:tav tm="100000">
                                          <p:val>
                                            <p:strVal val="#ppt_y"/>
                                          </p:val>
                                        </p:tav>
                                      </p:tavLst>
                                    </p:anim>
                                  </p:childTnLst>
                                </p:cTn>
                              </p:par>
                              <p:par>
                                <p:cTn id="260" presetID="2" presetClass="entr" presetSubtype="4" fill="hold" grpId="1" nodeType="withEffect">
                                  <p:stCondLst>
                                    <p:cond delay="0"/>
                                  </p:stCondLst>
                                  <p:childTnLst>
                                    <p:set>
                                      <p:cBhvr>
                                        <p:cTn id="261" dur="1" fill="hold">
                                          <p:stCondLst>
                                            <p:cond delay="0"/>
                                          </p:stCondLst>
                                        </p:cTn>
                                        <p:tgtEl>
                                          <p:spTgt spid="29"/>
                                        </p:tgtEl>
                                        <p:attrNameLst>
                                          <p:attrName>style.visibility</p:attrName>
                                        </p:attrNameLst>
                                      </p:cBhvr>
                                      <p:to>
                                        <p:strVal val="visible"/>
                                      </p:to>
                                    </p:set>
                                    <p:anim calcmode="lin" valueType="num">
                                      <p:cBhvr additive="base">
                                        <p:cTn id="262" dur="3000" fill="hold"/>
                                        <p:tgtEl>
                                          <p:spTgt spid="29"/>
                                        </p:tgtEl>
                                        <p:attrNameLst>
                                          <p:attrName>ppt_x</p:attrName>
                                        </p:attrNameLst>
                                      </p:cBhvr>
                                      <p:tavLst>
                                        <p:tav tm="0">
                                          <p:val>
                                            <p:strVal val="#ppt_x"/>
                                          </p:val>
                                        </p:tav>
                                        <p:tav tm="100000">
                                          <p:val>
                                            <p:strVal val="#ppt_x"/>
                                          </p:val>
                                        </p:tav>
                                      </p:tavLst>
                                    </p:anim>
                                    <p:anim calcmode="lin" valueType="num">
                                      <p:cBhvr additive="base">
                                        <p:cTn id="263" dur="3000" fill="hold"/>
                                        <p:tgtEl>
                                          <p:spTgt spid="29"/>
                                        </p:tgtEl>
                                        <p:attrNameLst>
                                          <p:attrName>ppt_y</p:attrName>
                                        </p:attrNameLst>
                                      </p:cBhvr>
                                      <p:tavLst>
                                        <p:tav tm="0">
                                          <p:val>
                                            <p:strVal val="1+#ppt_h/2"/>
                                          </p:val>
                                        </p:tav>
                                        <p:tav tm="100000">
                                          <p:val>
                                            <p:strVal val="#ppt_y"/>
                                          </p:val>
                                        </p:tav>
                                      </p:tavLst>
                                    </p:anim>
                                  </p:childTnLst>
                                </p:cTn>
                              </p:par>
                              <p:par>
                                <p:cTn id="264" presetID="2" presetClass="entr" presetSubtype="4" fill="hold" grpId="1" nodeType="withEffect">
                                  <p:stCondLst>
                                    <p:cond delay="0"/>
                                  </p:stCondLst>
                                  <p:childTnLst>
                                    <p:set>
                                      <p:cBhvr>
                                        <p:cTn id="265" dur="1" fill="hold">
                                          <p:stCondLst>
                                            <p:cond delay="0"/>
                                          </p:stCondLst>
                                        </p:cTn>
                                        <p:tgtEl>
                                          <p:spTgt spid="30"/>
                                        </p:tgtEl>
                                        <p:attrNameLst>
                                          <p:attrName>style.visibility</p:attrName>
                                        </p:attrNameLst>
                                      </p:cBhvr>
                                      <p:to>
                                        <p:strVal val="visible"/>
                                      </p:to>
                                    </p:set>
                                    <p:anim calcmode="lin" valueType="num">
                                      <p:cBhvr additive="base">
                                        <p:cTn id="266" dur="3000" fill="hold"/>
                                        <p:tgtEl>
                                          <p:spTgt spid="30"/>
                                        </p:tgtEl>
                                        <p:attrNameLst>
                                          <p:attrName>ppt_x</p:attrName>
                                        </p:attrNameLst>
                                      </p:cBhvr>
                                      <p:tavLst>
                                        <p:tav tm="0">
                                          <p:val>
                                            <p:strVal val="#ppt_x"/>
                                          </p:val>
                                        </p:tav>
                                        <p:tav tm="100000">
                                          <p:val>
                                            <p:strVal val="#ppt_x"/>
                                          </p:val>
                                        </p:tav>
                                      </p:tavLst>
                                    </p:anim>
                                    <p:anim calcmode="lin" valueType="num">
                                      <p:cBhvr additive="base">
                                        <p:cTn id="267" dur="3000" fill="hold"/>
                                        <p:tgtEl>
                                          <p:spTgt spid="30"/>
                                        </p:tgtEl>
                                        <p:attrNameLst>
                                          <p:attrName>ppt_y</p:attrName>
                                        </p:attrNameLst>
                                      </p:cBhvr>
                                      <p:tavLst>
                                        <p:tav tm="0">
                                          <p:val>
                                            <p:strVal val="1+#ppt_h/2"/>
                                          </p:val>
                                        </p:tav>
                                        <p:tav tm="100000">
                                          <p:val>
                                            <p:strVal val="#ppt_y"/>
                                          </p:val>
                                        </p:tav>
                                      </p:tavLst>
                                    </p:anim>
                                  </p:childTnLst>
                                </p:cTn>
                              </p:par>
                              <p:par>
                                <p:cTn id="268" presetID="35" presetClass="entr" presetSubtype="0" fill="hold" grpId="2" nodeType="withEffect">
                                  <p:stCondLst>
                                    <p:cond delay="0"/>
                                  </p:stCondLst>
                                  <p:childTnLst>
                                    <p:set>
                                      <p:cBhvr>
                                        <p:cTn id="269" dur="1" fill="hold">
                                          <p:stCondLst>
                                            <p:cond delay="0"/>
                                          </p:stCondLst>
                                        </p:cTn>
                                        <p:tgtEl>
                                          <p:spTgt spid="18"/>
                                        </p:tgtEl>
                                        <p:attrNameLst>
                                          <p:attrName>style.visibility</p:attrName>
                                        </p:attrNameLst>
                                      </p:cBhvr>
                                      <p:to>
                                        <p:strVal val="visible"/>
                                      </p:to>
                                    </p:set>
                                    <p:animEffect transition="in" filter="fade">
                                      <p:cBhvr>
                                        <p:cTn id="270" dur="3000"/>
                                        <p:tgtEl>
                                          <p:spTgt spid="18"/>
                                        </p:tgtEl>
                                      </p:cBhvr>
                                    </p:animEffect>
                                    <p:anim calcmode="lin" valueType="num">
                                      <p:cBhvr>
                                        <p:cTn id="271" dur="3000" fill="hold"/>
                                        <p:tgtEl>
                                          <p:spTgt spid="18"/>
                                        </p:tgtEl>
                                        <p:attrNameLst>
                                          <p:attrName>style.rotation</p:attrName>
                                        </p:attrNameLst>
                                      </p:cBhvr>
                                      <p:tavLst>
                                        <p:tav tm="0">
                                          <p:val>
                                            <p:fltVal val="720"/>
                                          </p:val>
                                        </p:tav>
                                        <p:tav tm="100000">
                                          <p:val>
                                            <p:fltVal val="0"/>
                                          </p:val>
                                        </p:tav>
                                      </p:tavLst>
                                    </p:anim>
                                    <p:anim calcmode="lin" valueType="num">
                                      <p:cBhvr>
                                        <p:cTn id="272" dur="3000" fill="hold"/>
                                        <p:tgtEl>
                                          <p:spTgt spid="18"/>
                                        </p:tgtEl>
                                        <p:attrNameLst>
                                          <p:attrName>ppt_h</p:attrName>
                                        </p:attrNameLst>
                                      </p:cBhvr>
                                      <p:tavLst>
                                        <p:tav tm="0">
                                          <p:val>
                                            <p:fltVal val="0"/>
                                          </p:val>
                                        </p:tav>
                                        <p:tav tm="100000">
                                          <p:val>
                                            <p:strVal val="#ppt_h"/>
                                          </p:val>
                                        </p:tav>
                                      </p:tavLst>
                                    </p:anim>
                                    <p:anim calcmode="lin" valueType="num">
                                      <p:cBhvr>
                                        <p:cTn id="273" dur="3000" fill="hold"/>
                                        <p:tgtEl>
                                          <p:spTgt spid="18"/>
                                        </p:tgtEl>
                                        <p:attrNameLst>
                                          <p:attrName>ppt_w</p:attrName>
                                        </p:attrNameLst>
                                      </p:cBhvr>
                                      <p:tavLst>
                                        <p:tav tm="0">
                                          <p:val>
                                            <p:fltVal val="0"/>
                                          </p:val>
                                        </p:tav>
                                        <p:tav tm="100000">
                                          <p:val>
                                            <p:strVal val="#ppt_w"/>
                                          </p:val>
                                        </p:tav>
                                      </p:tavLst>
                                    </p:anim>
                                  </p:childTnLst>
                                </p:cTn>
                              </p:par>
                              <p:par>
                                <p:cTn id="274" presetID="35" presetClass="entr" presetSubtype="0" fill="hold" grpId="2" nodeType="withEffect">
                                  <p:stCondLst>
                                    <p:cond delay="0"/>
                                  </p:stCondLst>
                                  <p:childTnLst>
                                    <p:set>
                                      <p:cBhvr>
                                        <p:cTn id="275" dur="1" fill="hold">
                                          <p:stCondLst>
                                            <p:cond delay="0"/>
                                          </p:stCondLst>
                                        </p:cTn>
                                        <p:tgtEl>
                                          <p:spTgt spid="19"/>
                                        </p:tgtEl>
                                        <p:attrNameLst>
                                          <p:attrName>style.visibility</p:attrName>
                                        </p:attrNameLst>
                                      </p:cBhvr>
                                      <p:to>
                                        <p:strVal val="visible"/>
                                      </p:to>
                                    </p:set>
                                    <p:animEffect transition="in" filter="fade">
                                      <p:cBhvr>
                                        <p:cTn id="276" dur="3000"/>
                                        <p:tgtEl>
                                          <p:spTgt spid="19"/>
                                        </p:tgtEl>
                                      </p:cBhvr>
                                    </p:animEffect>
                                    <p:anim calcmode="lin" valueType="num">
                                      <p:cBhvr>
                                        <p:cTn id="277" dur="3000" fill="hold"/>
                                        <p:tgtEl>
                                          <p:spTgt spid="19"/>
                                        </p:tgtEl>
                                        <p:attrNameLst>
                                          <p:attrName>style.rotation</p:attrName>
                                        </p:attrNameLst>
                                      </p:cBhvr>
                                      <p:tavLst>
                                        <p:tav tm="0">
                                          <p:val>
                                            <p:fltVal val="720"/>
                                          </p:val>
                                        </p:tav>
                                        <p:tav tm="100000">
                                          <p:val>
                                            <p:fltVal val="0"/>
                                          </p:val>
                                        </p:tav>
                                      </p:tavLst>
                                    </p:anim>
                                    <p:anim calcmode="lin" valueType="num">
                                      <p:cBhvr>
                                        <p:cTn id="278" dur="3000" fill="hold"/>
                                        <p:tgtEl>
                                          <p:spTgt spid="19"/>
                                        </p:tgtEl>
                                        <p:attrNameLst>
                                          <p:attrName>ppt_h</p:attrName>
                                        </p:attrNameLst>
                                      </p:cBhvr>
                                      <p:tavLst>
                                        <p:tav tm="0">
                                          <p:val>
                                            <p:fltVal val="0"/>
                                          </p:val>
                                        </p:tav>
                                        <p:tav tm="100000">
                                          <p:val>
                                            <p:strVal val="#ppt_h"/>
                                          </p:val>
                                        </p:tav>
                                      </p:tavLst>
                                    </p:anim>
                                    <p:anim calcmode="lin" valueType="num">
                                      <p:cBhvr>
                                        <p:cTn id="279" dur="3000" fill="hold"/>
                                        <p:tgtEl>
                                          <p:spTgt spid="19"/>
                                        </p:tgtEl>
                                        <p:attrNameLst>
                                          <p:attrName>ppt_w</p:attrName>
                                        </p:attrNameLst>
                                      </p:cBhvr>
                                      <p:tavLst>
                                        <p:tav tm="0">
                                          <p:val>
                                            <p:fltVal val="0"/>
                                          </p:val>
                                        </p:tav>
                                        <p:tav tm="100000">
                                          <p:val>
                                            <p:strVal val="#ppt_w"/>
                                          </p:val>
                                        </p:tav>
                                      </p:tavLst>
                                    </p:anim>
                                  </p:childTnLst>
                                </p:cTn>
                              </p:par>
                              <p:par>
                                <p:cTn id="280" presetID="35" presetClass="entr" presetSubtype="0" fill="hold" grpId="2" nodeType="withEffect">
                                  <p:stCondLst>
                                    <p:cond delay="0"/>
                                  </p:stCondLst>
                                  <p:childTnLst>
                                    <p:set>
                                      <p:cBhvr>
                                        <p:cTn id="281" dur="1" fill="hold">
                                          <p:stCondLst>
                                            <p:cond delay="0"/>
                                          </p:stCondLst>
                                        </p:cTn>
                                        <p:tgtEl>
                                          <p:spTgt spid="20"/>
                                        </p:tgtEl>
                                        <p:attrNameLst>
                                          <p:attrName>style.visibility</p:attrName>
                                        </p:attrNameLst>
                                      </p:cBhvr>
                                      <p:to>
                                        <p:strVal val="visible"/>
                                      </p:to>
                                    </p:set>
                                    <p:animEffect transition="in" filter="fade">
                                      <p:cBhvr>
                                        <p:cTn id="282" dur="3000"/>
                                        <p:tgtEl>
                                          <p:spTgt spid="20"/>
                                        </p:tgtEl>
                                      </p:cBhvr>
                                    </p:animEffect>
                                    <p:anim calcmode="lin" valueType="num">
                                      <p:cBhvr>
                                        <p:cTn id="283" dur="3000" fill="hold"/>
                                        <p:tgtEl>
                                          <p:spTgt spid="20"/>
                                        </p:tgtEl>
                                        <p:attrNameLst>
                                          <p:attrName>style.rotation</p:attrName>
                                        </p:attrNameLst>
                                      </p:cBhvr>
                                      <p:tavLst>
                                        <p:tav tm="0">
                                          <p:val>
                                            <p:fltVal val="720"/>
                                          </p:val>
                                        </p:tav>
                                        <p:tav tm="100000">
                                          <p:val>
                                            <p:fltVal val="0"/>
                                          </p:val>
                                        </p:tav>
                                      </p:tavLst>
                                    </p:anim>
                                    <p:anim calcmode="lin" valueType="num">
                                      <p:cBhvr>
                                        <p:cTn id="284" dur="3000" fill="hold"/>
                                        <p:tgtEl>
                                          <p:spTgt spid="20"/>
                                        </p:tgtEl>
                                        <p:attrNameLst>
                                          <p:attrName>ppt_h</p:attrName>
                                        </p:attrNameLst>
                                      </p:cBhvr>
                                      <p:tavLst>
                                        <p:tav tm="0">
                                          <p:val>
                                            <p:fltVal val="0"/>
                                          </p:val>
                                        </p:tav>
                                        <p:tav tm="100000">
                                          <p:val>
                                            <p:strVal val="#ppt_h"/>
                                          </p:val>
                                        </p:tav>
                                      </p:tavLst>
                                    </p:anim>
                                    <p:anim calcmode="lin" valueType="num">
                                      <p:cBhvr>
                                        <p:cTn id="285" dur="3000" fill="hold"/>
                                        <p:tgtEl>
                                          <p:spTgt spid="20"/>
                                        </p:tgtEl>
                                        <p:attrNameLst>
                                          <p:attrName>ppt_w</p:attrName>
                                        </p:attrNameLst>
                                      </p:cBhvr>
                                      <p:tavLst>
                                        <p:tav tm="0">
                                          <p:val>
                                            <p:fltVal val="0"/>
                                          </p:val>
                                        </p:tav>
                                        <p:tav tm="100000">
                                          <p:val>
                                            <p:strVal val="#ppt_w"/>
                                          </p:val>
                                        </p:tav>
                                      </p:tavLst>
                                    </p:anim>
                                  </p:childTnLst>
                                </p:cTn>
                              </p:par>
                              <p:par>
                                <p:cTn id="286" presetID="35" presetClass="entr" presetSubtype="0" fill="hold" grpId="2" nodeType="withEffect">
                                  <p:stCondLst>
                                    <p:cond delay="0"/>
                                  </p:stCondLst>
                                  <p:childTnLst>
                                    <p:set>
                                      <p:cBhvr>
                                        <p:cTn id="287" dur="1" fill="hold">
                                          <p:stCondLst>
                                            <p:cond delay="0"/>
                                          </p:stCondLst>
                                        </p:cTn>
                                        <p:tgtEl>
                                          <p:spTgt spid="21"/>
                                        </p:tgtEl>
                                        <p:attrNameLst>
                                          <p:attrName>style.visibility</p:attrName>
                                        </p:attrNameLst>
                                      </p:cBhvr>
                                      <p:to>
                                        <p:strVal val="visible"/>
                                      </p:to>
                                    </p:set>
                                    <p:animEffect transition="in" filter="fade">
                                      <p:cBhvr>
                                        <p:cTn id="288" dur="3000"/>
                                        <p:tgtEl>
                                          <p:spTgt spid="21"/>
                                        </p:tgtEl>
                                      </p:cBhvr>
                                    </p:animEffect>
                                    <p:anim calcmode="lin" valueType="num">
                                      <p:cBhvr>
                                        <p:cTn id="289" dur="3000" fill="hold"/>
                                        <p:tgtEl>
                                          <p:spTgt spid="21"/>
                                        </p:tgtEl>
                                        <p:attrNameLst>
                                          <p:attrName>style.rotation</p:attrName>
                                        </p:attrNameLst>
                                      </p:cBhvr>
                                      <p:tavLst>
                                        <p:tav tm="0">
                                          <p:val>
                                            <p:fltVal val="720"/>
                                          </p:val>
                                        </p:tav>
                                        <p:tav tm="100000">
                                          <p:val>
                                            <p:fltVal val="0"/>
                                          </p:val>
                                        </p:tav>
                                      </p:tavLst>
                                    </p:anim>
                                    <p:anim calcmode="lin" valueType="num">
                                      <p:cBhvr>
                                        <p:cTn id="290" dur="3000" fill="hold"/>
                                        <p:tgtEl>
                                          <p:spTgt spid="21"/>
                                        </p:tgtEl>
                                        <p:attrNameLst>
                                          <p:attrName>ppt_h</p:attrName>
                                        </p:attrNameLst>
                                      </p:cBhvr>
                                      <p:tavLst>
                                        <p:tav tm="0">
                                          <p:val>
                                            <p:fltVal val="0"/>
                                          </p:val>
                                        </p:tav>
                                        <p:tav tm="100000">
                                          <p:val>
                                            <p:strVal val="#ppt_h"/>
                                          </p:val>
                                        </p:tav>
                                      </p:tavLst>
                                    </p:anim>
                                    <p:anim calcmode="lin" valueType="num">
                                      <p:cBhvr>
                                        <p:cTn id="291" dur="3000" fill="hold"/>
                                        <p:tgtEl>
                                          <p:spTgt spid="21"/>
                                        </p:tgtEl>
                                        <p:attrNameLst>
                                          <p:attrName>ppt_w</p:attrName>
                                        </p:attrNameLst>
                                      </p:cBhvr>
                                      <p:tavLst>
                                        <p:tav tm="0">
                                          <p:val>
                                            <p:fltVal val="0"/>
                                          </p:val>
                                        </p:tav>
                                        <p:tav tm="100000">
                                          <p:val>
                                            <p:strVal val="#ppt_w"/>
                                          </p:val>
                                        </p:tav>
                                      </p:tavLst>
                                    </p:anim>
                                  </p:childTnLst>
                                </p:cTn>
                              </p:par>
                              <p:par>
                                <p:cTn id="292" presetID="35" presetClass="entr" presetSubtype="0" fill="hold" grpId="2" nodeType="withEffect">
                                  <p:stCondLst>
                                    <p:cond delay="0"/>
                                  </p:stCondLst>
                                  <p:childTnLst>
                                    <p:set>
                                      <p:cBhvr>
                                        <p:cTn id="293" dur="1" fill="hold">
                                          <p:stCondLst>
                                            <p:cond delay="0"/>
                                          </p:stCondLst>
                                        </p:cTn>
                                        <p:tgtEl>
                                          <p:spTgt spid="22"/>
                                        </p:tgtEl>
                                        <p:attrNameLst>
                                          <p:attrName>style.visibility</p:attrName>
                                        </p:attrNameLst>
                                      </p:cBhvr>
                                      <p:to>
                                        <p:strVal val="visible"/>
                                      </p:to>
                                    </p:set>
                                    <p:animEffect transition="in" filter="fade">
                                      <p:cBhvr>
                                        <p:cTn id="294" dur="3000"/>
                                        <p:tgtEl>
                                          <p:spTgt spid="22"/>
                                        </p:tgtEl>
                                      </p:cBhvr>
                                    </p:animEffect>
                                    <p:anim calcmode="lin" valueType="num">
                                      <p:cBhvr>
                                        <p:cTn id="295" dur="3000" fill="hold"/>
                                        <p:tgtEl>
                                          <p:spTgt spid="22"/>
                                        </p:tgtEl>
                                        <p:attrNameLst>
                                          <p:attrName>style.rotation</p:attrName>
                                        </p:attrNameLst>
                                      </p:cBhvr>
                                      <p:tavLst>
                                        <p:tav tm="0">
                                          <p:val>
                                            <p:fltVal val="720"/>
                                          </p:val>
                                        </p:tav>
                                        <p:tav tm="100000">
                                          <p:val>
                                            <p:fltVal val="0"/>
                                          </p:val>
                                        </p:tav>
                                      </p:tavLst>
                                    </p:anim>
                                    <p:anim calcmode="lin" valueType="num">
                                      <p:cBhvr>
                                        <p:cTn id="296" dur="3000" fill="hold"/>
                                        <p:tgtEl>
                                          <p:spTgt spid="22"/>
                                        </p:tgtEl>
                                        <p:attrNameLst>
                                          <p:attrName>ppt_h</p:attrName>
                                        </p:attrNameLst>
                                      </p:cBhvr>
                                      <p:tavLst>
                                        <p:tav tm="0">
                                          <p:val>
                                            <p:fltVal val="0"/>
                                          </p:val>
                                        </p:tav>
                                        <p:tav tm="100000">
                                          <p:val>
                                            <p:strVal val="#ppt_h"/>
                                          </p:val>
                                        </p:tav>
                                      </p:tavLst>
                                    </p:anim>
                                    <p:anim calcmode="lin" valueType="num">
                                      <p:cBhvr>
                                        <p:cTn id="297" dur="3000" fill="hold"/>
                                        <p:tgtEl>
                                          <p:spTgt spid="22"/>
                                        </p:tgtEl>
                                        <p:attrNameLst>
                                          <p:attrName>ppt_w</p:attrName>
                                        </p:attrNameLst>
                                      </p:cBhvr>
                                      <p:tavLst>
                                        <p:tav tm="0">
                                          <p:val>
                                            <p:fltVal val="0"/>
                                          </p:val>
                                        </p:tav>
                                        <p:tav tm="100000">
                                          <p:val>
                                            <p:strVal val="#ppt_w"/>
                                          </p:val>
                                        </p:tav>
                                      </p:tavLst>
                                    </p:anim>
                                  </p:childTnLst>
                                </p:cTn>
                              </p:par>
                              <p:par>
                                <p:cTn id="298" presetID="35" presetClass="entr" presetSubtype="0" fill="hold" grpId="2" nodeType="withEffect">
                                  <p:stCondLst>
                                    <p:cond delay="0"/>
                                  </p:stCondLst>
                                  <p:childTnLst>
                                    <p:set>
                                      <p:cBhvr>
                                        <p:cTn id="299" dur="1" fill="hold">
                                          <p:stCondLst>
                                            <p:cond delay="0"/>
                                          </p:stCondLst>
                                        </p:cTn>
                                        <p:tgtEl>
                                          <p:spTgt spid="23"/>
                                        </p:tgtEl>
                                        <p:attrNameLst>
                                          <p:attrName>style.visibility</p:attrName>
                                        </p:attrNameLst>
                                      </p:cBhvr>
                                      <p:to>
                                        <p:strVal val="visible"/>
                                      </p:to>
                                    </p:set>
                                    <p:animEffect transition="in" filter="fade">
                                      <p:cBhvr>
                                        <p:cTn id="300" dur="3000"/>
                                        <p:tgtEl>
                                          <p:spTgt spid="23"/>
                                        </p:tgtEl>
                                      </p:cBhvr>
                                    </p:animEffect>
                                    <p:anim calcmode="lin" valueType="num">
                                      <p:cBhvr>
                                        <p:cTn id="301" dur="3000" fill="hold"/>
                                        <p:tgtEl>
                                          <p:spTgt spid="23"/>
                                        </p:tgtEl>
                                        <p:attrNameLst>
                                          <p:attrName>style.rotation</p:attrName>
                                        </p:attrNameLst>
                                      </p:cBhvr>
                                      <p:tavLst>
                                        <p:tav tm="0">
                                          <p:val>
                                            <p:fltVal val="720"/>
                                          </p:val>
                                        </p:tav>
                                        <p:tav tm="100000">
                                          <p:val>
                                            <p:fltVal val="0"/>
                                          </p:val>
                                        </p:tav>
                                      </p:tavLst>
                                    </p:anim>
                                    <p:anim calcmode="lin" valueType="num">
                                      <p:cBhvr>
                                        <p:cTn id="302" dur="3000" fill="hold"/>
                                        <p:tgtEl>
                                          <p:spTgt spid="23"/>
                                        </p:tgtEl>
                                        <p:attrNameLst>
                                          <p:attrName>ppt_h</p:attrName>
                                        </p:attrNameLst>
                                      </p:cBhvr>
                                      <p:tavLst>
                                        <p:tav tm="0">
                                          <p:val>
                                            <p:fltVal val="0"/>
                                          </p:val>
                                        </p:tav>
                                        <p:tav tm="100000">
                                          <p:val>
                                            <p:strVal val="#ppt_h"/>
                                          </p:val>
                                        </p:tav>
                                      </p:tavLst>
                                    </p:anim>
                                    <p:anim calcmode="lin" valueType="num">
                                      <p:cBhvr>
                                        <p:cTn id="303" dur="3000" fill="hold"/>
                                        <p:tgtEl>
                                          <p:spTgt spid="23"/>
                                        </p:tgtEl>
                                        <p:attrNameLst>
                                          <p:attrName>ppt_w</p:attrName>
                                        </p:attrNameLst>
                                      </p:cBhvr>
                                      <p:tavLst>
                                        <p:tav tm="0">
                                          <p:val>
                                            <p:fltVal val="0"/>
                                          </p:val>
                                        </p:tav>
                                        <p:tav tm="100000">
                                          <p:val>
                                            <p:strVal val="#ppt_w"/>
                                          </p:val>
                                        </p:tav>
                                      </p:tavLst>
                                    </p:anim>
                                  </p:childTnLst>
                                </p:cTn>
                              </p:par>
                              <p:par>
                                <p:cTn id="304" presetID="35" presetClass="entr" presetSubtype="0" fill="hold" grpId="2" nodeType="withEffect">
                                  <p:stCondLst>
                                    <p:cond delay="0"/>
                                  </p:stCondLst>
                                  <p:childTnLst>
                                    <p:set>
                                      <p:cBhvr>
                                        <p:cTn id="305" dur="1" fill="hold">
                                          <p:stCondLst>
                                            <p:cond delay="0"/>
                                          </p:stCondLst>
                                        </p:cTn>
                                        <p:tgtEl>
                                          <p:spTgt spid="24"/>
                                        </p:tgtEl>
                                        <p:attrNameLst>
                                          <p:attrName>style.visibility</p:attrName>
                                        </p:attrNameLst>
                                      </p:cBhvr>
                                      <p:to>
                                        <p:strVal val="visible"/>
                                      </p:to>
                                    </p:set>
                                    <p:animEffect transition="in" filter="fade">
                                      <p:cBhvr>
                                        <p:cTn id="306" dur="3000"/>
                                        <p:tgtEl>
                                          <p:spTgt spid="24"/>
                                        </p:tgtEl>
                                      </p:cBhvr>
                                    </p:animEffect>
                                    <p:anim calcmode="lin" valueType="num">
                                      <p:cBhvr>
                                        <p:cTn id="307" dur="3000" fill="hold"/>
                                        <p:tgtEl>
                                          <p:spTgt spid="24"/>
                                        </p:tgtEl>
                                        <p:attrNameLst>
                                          <p:attrName>style.rotation</p:attrName>
                                        </p:attrNameLst>
                                      </p:cBhvr>
                                      <p:tavLst>
                                        <p:tav tm="0">
                                          <p:val>
                                            <p:fltVal val="720"/>
                                          </p:val>
                                        </p:tav>
                                        <p:tav tm="100000">
                                          <p:val>
                                            <p:fltVal val="0"/>
                                          </p:val>
                                        </p:tav>
                                      </p:tavLst>
                                    </p:anim>
                                    <p:anim calcmode="lin" valueType="num">
                                      <p:cBhvr>
                                        <p:cTn id="308" dur="3000" fill="hold"/>
                                        <p:tgtEl>
                                          <p:spTgt spid="24"/>
                                        </p:tgtEl>
                                        <p:attrNameLst>
                                          <p:attrName>ppt_h</p:attrName>
                                        </p:attrNameLst>
                                      </p:cBhvr>
                                      <p:tavLst>
                                        <p:tav tm="0">
                                          <p:val>
                                            <p:fltVal val="0"/>
                                          </p:val>
                                        </p:tav>
                                        <p:tav tm="100000">
                                          <p:val>
                                            <p:strVal val="#ppt_h"/>
                                          </p:val>
                                        </p:tav>
                                      </p:tavLst>
                                    </p:anim>
                                    <p:anim calcmode="lin" valueType="num">
                                      <p:cBhvr>
                                        <p:cTn id="309" dur="3000" fill="hold"/>
                                        <p:tgtEl>
                                          <p:spTgt spid="24"/>
                                        </p:tgtEl>
                                        <p:attrNameLst>
                                          <p:attrName>ppt_w</p:attrName>
                                        </p:attrNameLst>
                                      </p:cBhvr>
                                      <p:tavLst>
                                        <p:tav tm="0">
                                          <p:val>
                                            <p:fltVal val="0"/>
                                          </p:val>
                                        </p:tav>
                                        <p:tav tm="100000">
                                          <p:val>
                                            <p:strVal val="#ppt_w"/>
                                          </p:val>
                                        </p:tav>
                                      </p:tavLst>
                                    </p:anim>
                                  </p:childTnLst>
                                </p:cTn>
                              </p:par>
                              <p:par>
                                <p:cTn id="310" presetID="35" presetClass="entr" presetSubtype="0" fill="hold" grpId="2" nodeType="withEffect">
                                  <p:stCondLst>
                                    <p:cond delay="0"/>
                                  </p:stCondLst>
                                  <p:childTnLst>
                                    <p:set>
                                      <p:cBhvr>
                                        <p:cTn id="311" dur="1" fill="hold">
                                          <p:stCondLst>
                                            <p:cond delay="0"/>
                                          </p:stCondLst>
                                        </p:cTn>
                                        <p:tgtEl>
                                          <p:spTgt spid="25"/>
                                        </p:tgtEl>
                                        <p:attrNameLst>
                                          <p:attrName>style.visibility</p:attrName>
                                        </p:attrNameLst>
                                      </p:cBhvr>
                                      <p:to>
                                        <p:strVal val="visible"/>
                                      </p:to>
                                    </p:set>
                                    <p:animEffect transition="in" filter="fade">
                                      <p:cBhvr>
                                        <p:cTn id="312" dur="3000"/>
                                        <p:tgtEl>
                                          <p:spTgt spid="25"/>
                                        </p:tgtEl>
                                      </p:cBhvr>
                                    </p:animEffect>
                                    <p:anim calcmode="lin" valueType="num">
                                      <p:cBhvr>
                                        <p:cTn id="313" dur="3000" fill="hold"/>
                                        <p:tgtEl>
                                          <p:spTgt spid="25"/>
                                        </p:tgtEl>
                                        <p:attrNameLst>
                                          <p:attrName>style.rotation</p:attrName>
                                        </p:attrNameLst>
                                      </p:cBhvr>
                                      <p:tavLst>
                                        <p:tav tm="0">
                                          <p:val>
                                            <p:fltVal val="720"/>
                                          </p:val>
                                        </p:tav>
                                        <p:tav tm="100000">
                                          <p:val>
                                            <p:fltVal val="0"/>
                                          </p:val>
                                        </p:tav>
                                      </p:tavLst>
                                    </p:anim>
                                    <p:anim calcmode="lin" valueType="num">
                                      <p:cBhvr>
                                        <p:cTn id="314" dur="3000" fill="hold"/>
                                        <p:tgtEl>
                                          <p:spTgt spid="25"/>
                                        </p:tgtEl>
                                        <p:attrNameLst>
                                          <p:attrName>ppt_h</p:attrName>
                                        </p:attrNameLst>
                                      </p:cBhvr>
                                      <p:tavLst>
                                        <p:tav tm="0">
                                          <p:val>
                                            <p:fltVal val="0"/>
                                          </p:val>
                                        </p:tav>
                                        <p:tav tm="100000">
                                          <p:val>
                                            <p:strVal val="#ppt_h"/>
                                          </p:val>
                                        </p:tav>
                                      </p:tavLst>
                                    </p:anim>
                                    <p:anim calcmode="lin" valueType="num">
                                      <p:cBhvr>
                                        <p:cTn id="315" dur="3000" fill="hold"/>
                                        <p:tgtEl>
                                          <p:spTgt spid="25"/>
                                        </p:tgtEl>
                                        <p:attrNameLst>
                                          <p:attrName>ppt_w</p:attrName>
                                        </p:attrNameLst>
                                      </p:cBhvr>
                                      <p:tavLst>
                                        <p:tav tm="0">
                                          <p:val>
                                            <p:fltVal val="0"/>
                                          </p:val>
                                        </p:tav>
                                        <p:tav tm="100000">
                                          <p:val>
                                            <p:strVal val="#ppt_w"/>
                                          </p:val>
                                        </p:tav>
                                      </p:tavLst>
                                    </p:anim>
                                  </p:childTnLst>
                                </p:cTn>
                              </p:par>
                              <p:par>
                                <p:cTn id="316" presetID="35" presetClass="entr" presetSubtype="0" fill="hold" grpId="2" nodeType="withEffect">
                                  <p:stCondLst>
                                    <p:cond delay="0"/>
                                  </p:stCondLst>
                                  <p:childTnLst>
                                    <p:set>
                                      <p:cBhvr>
                                        <p:cTn id="317" dur="1" fill="hold">
                                          <p:stCondLst>
                                            <p:cond delay="0"/>
                                          </p:stCondLst>
                                        </p:cTn>
                                        <p:tgtEl>
                                          <p:spTgt spid="26"/>
                                        </p:tgtEl>
                                        <p:attrNameLst>
                                          <p:attrName>style.visibility</p:attrName>
                                        </p:attrNameLst>
                                      </p:cBhvr>
                                      <p:to>
                                        <p:strVal val="visible"/>
                                      </p:to>
                                    </p:set>
                                    <p:animEffect transition="in" filter="fade">
                                      <p:cBhvr>
                                        <p:cTn id="318" dur="3000"/>
                                        <p:tgtEl>
                                          <p:spTgt spid="26"/>
                                        </p:tgtEl>
                                      </p:cBhvr>
                                    </p:animEffect>
                                    <p:anim calcmode="lin" valueType="num">
                                      <p:cBhvr>
                                        <p:cTn id="319" dur="3000" fill="hold"/>
                                        <p:tgtEl>
                                          <p:spTgt spid="26"/>
                                        </p:tgtEl>
                                        <p:attrNameLst>
                                          <p:attrName>style.rotation</p:attrName>
                                        </p:attrNameLst>
                                      </p:cBhvr>
                                      <p:tavLst>
                                        <p:tav tm="0">
                                          <p:val>
                                            <p:fltVal val="720"/>
                                          </p:val>
                                        </p:tav>
                                        <p:tav tm="100000">
                                          <p:val>
                                            <p:fltVal val="0"/>
                                          </p:val>
                                        </p:tav>
                                      </p:tavLst>
                                    </p:anim>
                                    <p:anim calcmode="lin" valueType="num">
                                      <p:cBhvr>
                                        <p:cTn id="320" dur="3000" fill="hold"/>
                                        <p:tgtEl>
                                          <p:spTgt spid="26"/>
                                        </p:tgtEl>
                                        <p:attrNameLst>
                                          <p:attrName>ppt_h</p:attrName>
                                        </p:attrNameLst>
                                      </p:cBhvr>
                                      <p:tavLst>
                                        <p:tav tm="0">
                                          <p:val>
                                            <p:fltVal val="0"/>
                                          </p:val>
                                        </p:tav>
                                        <p:tav tm="100000">
                                          <p:val>
                                            <p:strVal val="#ppt_h"/>
                                          </p:val>
                                        </p:tav>
                                      </p:tavLst>
                                    </p:anim>
                                    <p:anim calcmode="lin" valueType="num">
                                      <p:cBhvr>
                                        <p:cTn id="321" dur="3000" fill="hold"/>
                                        <p:tgtEl>
                                          <p:spTgt spid="26"/>
                                        </p:tgtEl>
                                        <p:attrNameLst>
                                          <p:attrName>ppt_w</p:attrName>
                                        </p:attrNameLst>
                                      </p:cBhvr>
                                      <p:tavLst>
                                        <p:tav tm="0">
                                          <p:val>
                                            <p:fltVal val="0"/>
                                          </p:val>
                                        </p:tav>
                                        <p:tav tm="100000">
                                          <p:val>
                                            <p:strVal val="#ppt_w"/>
                                          </p:val>
                                        </p:tav>
                                      </p:tavLst>
                                    </p:anim>
                                  </p:childTnLst>
                                </p:cTn>
                              </p:par>
                              <p:par>
                                <p:cTn id="322" presetID="35" presetClass="entr" presetSubtype="0" fill="hold" grpId="2" nodeType="withEffect">
                                  <p:stCondLst>
                                    <p:cond delay="0"/>
                                  </p:stCondLst>
                                  <p:childTnLst>
                                    <p:set>
                                      <p:cBhvr>
                                        <p:cTn id="323" dur="1" fill="hold">
                                          <p:stCondLst>
                                            <p:cond delay="0"/>
                                          </p:stCondLst>
                                        </p:cTn>
                                        <p:tgtEl>
                                          <p:spTgt spid="27"/>
                                        </p:tgtEl>
                                        <p:attrNameLst>
                                          <p:attrName>style.visibility</p:attrName>
                                        </p:attrNameLst>
                                      </p:cBhvr>
                                      <p:to>
                                        <p:strVal val="visible"/>
                                      </p:to>
                                    </p:set>
                                    <p:animEffect transition="in" filter="fade">
                                      <p:cBhvr>
                                        <p:cTn id="324" dur="3000"/>
                                        <p:tgtEl>
                                          <p:spTgt spid="27"/>
                                        </p:tgtEl>
                                      </p:cBhvr>
                                    </p:animEffect>
                                    <p:anim calcmode="lin" valueType="num">
                                      <p:cBhvr>
                                        <p:cTn id="325" dur="3000" fill="hold"/>
                                        <p:tgtEl>
                                          <p:spTgt spid="27"/>
                                        </p:tgtEl>
                                        <p:attrNameLst>
                                          <p:attrName>style.rotation</p:attrName>
                                        </p:attrNameLst>
                                      </p:cBhvr>
                                      <p:tavLst>
                                        <p:tav tm="0">
                                          <p:val>
                                            <p:fltVal val="720"/>
                                          </p:val>
                                        </p:tav>
                                        <p:tav tm="100000">
                                          <p:val>
                                            <p:fltVal val="0"/>
                                          </p:val>
                                        </p:tav>
                                      </p:tavLst>
                                    </p:anim>
                                    <p:anim calcmode="lin" valueType="num">
                                      <p:cBhvr>
                                        <p:cTn id="326" dur="3000" fill="hold"/>
                                        <p:tgtEl>
                                          <p:spTgt spid="27"/>
                                        </p:tgtEl>
                                        <p:attrNameLst>
                                          <p:attrName>ppt_h</p:attrName>
                                        </p:attrNameLst>
                                      </p:cBhvr>
                                      <p:tavLst>
                                        <p:tav tm="0">
                                          <p:val>
                                            <p:fltVal val="0"/>
                                          </p:val>
                                        </p:tav>
                                        <p:tav tm="100000">
                                          <p:val>
                                            <p:strVal val="#ppt_h"/>
                                          </p:val>
                                        </p:tav>
                                      </p:tavLst>
                                    </p:anim>
                                    <p:anim calcmode="lin" valueType="num">
                                      <p:cBhvr>
                                        <p:cTn id="327" dur="3000" fill="hold"/>
                                        <p:tgtEl>
                                          <p:spTgt spid="27"/>
                                        </p:tgtEl>
                                        <p:attrNameLst>
                                          <p:attrName>ppt_w</p:attrName>
                                        </p:attrNameLst>
                                      </p:cBhvr>
                                      <p:tavLst>
                                        <p:tav tm="0">
                                          <p:val>
                                            <p:fltVal val="0"/>
                                          </p:val>
                                        </p:tav>
                                        <p:tav tm="100000">
                                          <p:val>
                                            <p:strVal val="#ppt_w"/>
                                          </p:val>
                                        </p:tav>
                                      </p:tavLst>
                                    </p:anim>
                                  </p:childTnLst>
                                </p:cTn>
                              </p:par>
                              <p:par>
                                <p:cTn id="328" presetID="35" presetClass="entr" presetSubtype="0" fill="hold" grpId="2" nodeType="withEffect">
                                  <p:stCondLst>
                                    <p:cond delay="0"/>
                                  </p:stCondLst>
                                  <p:childTnLst>
                                    <p:set>
                                      <p:cBhvr>
                                        <p:cTn id="329" dur="1" fill="hold">
                                          <p:stCondLst>
                                            <p:cond delay="0"/>
                                          </p:stCondLst>
                                        </p:cTn>
                                        <p:tgtEl>
                                          <p:spTgt spid="28"/>
                                        </p:tgtEl>
                                        <p:attrNameLst>
                                          <p:attrName>style.visibility</p:attrName>
                                        </p:attrNameLst>
                                      </p:cBhvr>
                                      <p:to>
                                        <p:strVal val="visible"/>
                                      </p:to>
                                    </p:set>
                                    <p:animEffect transition="in" filter="fade">
                                      <p:cBhvr>
                                        <p:cTn id="330" dur="3000"/>
                                        <p:tgtEl>
                                          <p:spTgt spid="28"/>
                                        </p:tgtEl>
                                      </p:cBhvr>
                                    </p:animEffect>
                                    <p:anim calcmode="lin" valueType="num">
                                      <p:cBhvr>
                                        <p:cTn id="331" dur="3000" fill="hold"/>
                                        <p:tgtEl>
                                          <p:spTgt spid="28"/>
                                        </p:tgtEl>
                                        <p:attrNameLst>
                                          <p:attrName>style.rotation</p:attrName>
                                        </p:attrNameLst>
                                      </p:cBhvr>
                                      <p:tavLst>
                                        <p:tav tm="0">
                                          <p:val>
                                            <p:fltVal val="720"/>
                                          </p:val>
                                        </p:tav>
                                        <p:tav tm="100000">
                                          <p:val>
                                            <p:fltVal val="0"/>
                                          </p:val>
                                        </p:tav>
                                      </p:tavLst>
                                    </p:anim>
                                    <p:anim calcmode="lin" valueType="num">
                                      <p:cBhvr>
                                        <p:cTn id="332" dur="3000" fill="hold"/>
                                        <p:tgtEl>
                                          <p:spTgt spid="28"/>
                                        </p:tgtEl>
                                        <p:attrNameLst>
                                          <p:attrName>ppt_h</p:attrName>
                                        </p:attrNameLst>
                                      </p:cBhvr>
                                      <p:tavLst>
                                        <p:tav tm="0">
                                          <p:val>
                                            <p:fltVal val="0"/>
                                          </p:val>
                                        </p:tav>
                                        <p:tav tm="100000">
                                          <p:val>
                                            <p:strVal val="#ppt_h"/>
                                          </p:val>
                                        </p:tav>
                                      </p:tavLst>
                                    </p:anim>
                                    <p:anim calcmode="lin" valueType="num">
                                      <p:cBhvr>
                                        <p:cTn id="333" dur="3000" fill="hold"/>
                                        <p:tgtEl>
                                          <p:spTgt spid="28"/>
                                        </p:tgtEl>
                                        <p:attrNameLst>
                                          <p:attrName>ppt_w</p:attrName>
                                        </p:attrNameLst>
                                      </p:cBhvr>
                                      <p:tavLst>
                                        <p:tav tm="0">
                                          <p:val>
                                            <p:fltVal val="0"/>
                                          </p:val>
                                        </p:tav>
                                        <p:tav tm="100000">
                                          <p:val>
                                            <p:strVal val="#ppt_w"/>
                                          </p:val>
                                        </p:tav>
                                      </p:tavLst>
                                    </p:anim>
                                  </p:childTnLst>
                                </p:cTn>
                              </p:par>
                              <p:par>
                                <p:cTn id="334" presetID="35" presetClass="entr" presetSubtype="0" fill="hold" grpId="2" nodeType="withEffect">
                                  <p:stCondLst>
                                    <p:cond delay="0"/>
                                  </p:stCondLst>
                                  <p:childTnLst>
                                    <p:set>
                                      <p:cBhvr>
                                        <p:cTn id="335" dur="1" fill="hold">
                                          <p:stCondLst>
                                            <p:cond delay="0"/>
                                          </p:stCondLst>
                                        </p:cTn>
                                        <p:tgtEl>
                                          <p:spTgt spid="29"/>
                                        </p:tgtEl>
                                        <p:attrNameLst>
                                          <p:attrName>style.visibility</p:attrName>
                                        </p:attrNameLst>
                                      </p:cBhvr>
                                      <p:to>
                                        <p:strVal val="visible"/>
                                      </p:to>
                                    </p:set>
                                    <p:animEffect transition="in" filter="fade">
                                      <p:cBhvr>
                                        <p:cTn id="336" dur="3000"/>
                                        <p:tgtEl>
                                          <p:spTgt spid="29"/>
                                        </p:tgtEl>
                                      </p:cBhvr>
                                    </p:animEffect>
                                    <p:anim calcmode="lin" valueType="num">
                                      <p:cBhvr>
                                        <p:cTn id="337" dur="3000" fill="hold"/>
                                        <p:tgtEl>
                                          <p:spTgt spid="29"/>
                                        </p:tgtEl>
                                        <p:attrNameLst>
                                          <p:attrName>style.rotation</p:attrName>
                                        </p:attrNameLst>
                                      </p:cBhvr>
                                      <p:tavLst>
                                        <p:tav tm="0">
                                          <p:val>
                                            <p:fltVal val="720"/>
                                          </p:val>
                                        </p:tav>
                                        <p:tav tm="100000">
                                          <p:val>
                                            <p:fltVal val="0"/>
                                          </p:val>
                                        </p:tav>
                                      </p:tavLst>
                                    </p:anim>
                                    <p:anim calcmode="lin" valueType="num">
                                      <p:cBhvr>
                                        <p:cTn id="338" dur="3000" fill="hold"/>
                                        <p:tgtEl>
                                          <p:spTgt spid="29"/>
                                        </p:tgtEl>
                                        <p:attrNameLst>
                                          <p:attrName>ppt_h</p:attrName>
                                        </p:attrNameLst>
                                      </p:cBhvr>
                                      <p:tavLst>
                                        <p:tav tm="0">
                                          <p:val>
                                            <p:fltVal val="0"/>
                                          </p:val>
                                        </p:tav>
                                        <p:tav tm="100000">
                                          <p:val>
                                            <p:strVal val="#ppt_h"/>
                                          </p:val>
                                        </p:tav>
                                      </p:tavLst>
                                    </p:anim>
                                    <p:anim calcmode="lin" valueType="num">
                                      <p:cBhvr>
                                        <p:cTn id="339" dur="3000" fill="hold"/>
                                        <p:tgtEl>
                                          <p:spTgt spid="29"/>
                                        </p:tgtEl>
                                        <p:attrNameLst>
                                          <p:attrName>ppt_w</p:attrName>
                                        </p:attrNameLst>
                                      </p:cBhvr>
                                      <p:tavLst>
                                        <p:tav tm="0">
                                          <p:val>
                                            <p:fltVal val="0"/>
                                          </p:val>
                                        </p:tav>
                                        <p:tav tm="100000">
                                          <p:val>
                                            <p:strVal val="#ppt_w"/>
                                          </p:val>
                                        </p:tav>
                                      </p:tavLst>
                                    </p:anim>
                                  </p:childTnLst>
                                </p:cTn>
                              </p:par>
                              <p:par>
                                <p:cTn id="340" presetID="35" presetClass="entr" presetSubtype="0" fill="hold" grpId="2" nodeType="withEffect">
                                  <p:stCondLst>
                                    <p:cond delay="0"/>
                                  </p:stCondLst>
                                  <p:childTnLst>
                                    <p:set>
                                      <p:cBhvr>
                                        <p:cTn id="341" dur="1" fill="hold">
                                          <p:stCondLst>
                                            <p:cond delay="0"/>
                                          </p:stCondLst>
                                        </p:cTn>
                                        <p:tgtEl>
                                          <p:spTgt spid="30"/>
                                        </p:tgtEl>
                                        <p:attrNameLst>
                                          <p:attrName>style.visibility</p:attrName>
                                        </p:attrNameLst>
                                      </p:cBhvr>
                                      <p:to>
                                        <p:strVal val="visible"/>
                                      </p:to>
                                    </p:set>
                                    <p:animEffect transition="in" filter="fade">
                                      <p:cBhvr>
                                        <p:cTn id="342" dur="3000"/>
                                        <p:tgtEl>
                                          <p:spTgt spid="30"/>
                                        </p:tgtEl>
                                      </p:cBhvr>
                                    </p:animEffect>
                                    <p:anim calcmode="lin" valueType="num">
                                      <p:cBhvr>
                                        <p:cTn id="343" dur="3000" fill="hold"/>
                                        <p:tgtEl>
                                          <p:spTgt spid="30"/>
                                        </p:tgtEl>
                                        <p:attrNameLst>
                                          <p:attrName>style.rotation</p:attrName>
                                        </p:attrNameLst>
                                      </p:cBhvr>
                                      <p:tavLst>
                                        <p:tav tm="0">
                                          <p:val>
                                            <p:fltVal val="720"/>
                                          </p:val>
                                        </p:tav>
                                        <p:tav tm="100000">
                                          <p:val>
                                            <p:fltVal val="0"/>
                                          </p:val>
                                        </p:tav>
                                      </p:tavLst>
                                    </p:anim>
                                    <p:anim calcmode="lin" valueType="num">
                                      <p:cBhvr>
                                        <p:cTn id="344" dur="3000" fill="hold"/>
                                        <p:tgtEl>
                                          <p:spTgt spid="30"/>
                                        </p:tgtEl>
                                        <p:attrNameLst>
                                          <p:attrName>ppt_h</p:attrName>
                                        </p:attrNameLst>
                                      </p:cBhvr>
                                      <p:tavLst>
                                        <p:tav tm="0">
                                          <p:val>
                                            <p:fltVal val="0"/>
                                          </p:val>
                                        </p:tav>
                                        <p:tav tm="100000">
                                          <p:val>
                                            <p:strVal val="#ppt_h"/>
                                          </p:val>
                                        </p:tav>
                                      </p:tavLst>
                                    </p:anim>
                                    <p:anim calcmode="lin" valueType="num">
                                      <p:cBhvr>
                                        <p:cTn id="345" dur="3000" fill="hold"/>
                                        <p:tgtEl>
                                          <p:spTgt spid="30"/>
                                        </p:tgtEl>
                                        <p:attrNameLst>
                                          <p:attrName>ppt_w</p:attrName>
                                        </p:attrNameLst>
                                      </p:cBhvr>
                                      <p:tavLst>
                                        <p:tav tm="0">
                                          <p:val>
                                            <p:fltVal val="0"/>
                                          </p:val>
                                        </p:tav>
                                        <p:tav tm="100000">
                                          <p:val>
                                            <p:strVal val="#ppt_w"/>
                                          </p:val>
                                        </p:tav>
                                      </p:tavLst>
                                    </p:anim>
                                  </p:childTnLst>
                                </p:cTn>
                              </p:par>
                              <p:par>
                                <p:cTn id="346" presetID="42" presetClass="entr" presetSubtype="0" fill="hold" nodeType="withEffect">
                                  <p:stCondLst>
                                    <p:cond delay="0"/>
                                  </p:stCondLst>
                                  <p:childTnLst>
                                    <p:set>
                                      <p:cBhvr>
                                        <p:cTn id="347" dur="1" fill="hold">
                                          <p:stCondLst>
                                            <p:cond delay="0"/>
                                          </p:stCondLst>
                                        </p:cTn>
                                        <p:tgtEl>
                                          <p:spTgt spid="4"/>
                                        </p:tgtEl>
                                        <p:attrNameLst>
                                          <p:attrName>style.visibility</p:attrName>
                                        </p:attrNameLst>
                                      </p:cBhvr>
                                      <p:to>
                                        <p:strVal val="visible"/>
                                      </p:to>
                                    </p:set>
                                    <p:animEffect transition="in" filter="fade">
                                      <p:cBhvr>
                                        <p:cTn id="348" dur="2000"/>
                                        <p:tgtEl>
                                          <p:spTgt spid="4"/>
                                        </p:tgtEl>
                                      </p:cBhvr>
                                    </p:animEffect>
                                    <p:anim calcmode="lin" valueType="num">
                                      <p:cBhvr>
                                        <p:cTn id="349" dur="2000" fill="hold"/>
                                        <p:tgtEl>
                                          <p:spTgt spid="4"/>
                                        </p:tgtEl>
                                        <p:attrNameLst>
                                          <p:attrName>ppt_x</p:attrName>
                                        </p:attrNameLst>
                                      </p:cBhvr>
                                      <p:tavLst>
                                        <p:tav tm="0">
                                          <p:val>
                                            <p:strVal val="#ppt_x"/>
                                          </p:val>
                                        </p:tav>
                                        <p:tav tm="100000">
                                          <p:val>
                                            <p:strVal val="#ppt_x"/>
                                          </p:val>
                                        </p:tav>
                                      </p:tavLst>
                                    </p:anim>
                                    <p:anim calcmode="lin" valueType="num">
                                      <p:cBhvr>
                                        <p:cTn id="350" dur="2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1"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a:blipFill>
            <a:blip r:embed="rId2"/>
            <a:stretch>
              <a:fillRect/>
            </a:stretch>
          </a:blipFill>
        </p:spPr>
        <p:txBody>
          <a:bodyPr/>
          <a:lstStyle/>
          <a:p>
            <a:endParaRPr lang="es-ES" dirty="0"/>
          </a:p>
        </p:txBody>
      </p:sp>
      <p:sp>
        <p:nvSpPr>
          <p:cNvPr id="3" name="2 Subtítulo"/>
          <p:cNvSpPr>
            <a:spLocks noGrp="1"/>
          </p:cNvSpPr>
          <p:nvPr>
            <p:ph type="subTitle" idx="1"/>
          </p:nvPr>
        </p:nvSpPr>
        <p:spPr>
          <a:xfrm>
            <a:off x="0" y="0"/>
            <a:ext cx="9144000" cy="6858000"/>
          </a:xfrm>
          <a:blipFill dpi="0" rotWithShape="1">
            <a:blip r:embed="rId2"/>
            <a:srcRect/>
            <a:stretch>
              <a:fillRect/>
            </a:stretch>
          </a:blipFill>
          <a:scene3d>
            <a:camera prst="orthographicFront"/>
            <a:lightRig rig="threePt" dir="t"/>
          </a:scene3d>
          <a:sp3d>
            <a:bevelT prst="angle"/>
          </a:sp3d>
        </p:spPr>
        <p:txBody>
          <a:bodyPr/>
          <a:lstStyle/>
          <a:p>
            <a:endParaRPr lang="es-ES" dirty="0"/>
          </a:p>
        </p:txBody>
      </p:sp>
      <p:pic>
        <p:nvPicPr>
          <p:cNvPr id="4" name="3 Imagen" descr="16_tpgy24a8.jpg"/>
          <p:cNvPicPr>
            <a:picLocks noChangeAspect="1"/>
          </p:cNvPicPr>
          <p:nvPr/>
        </p:nvPicPr>
        <p:blipFill>
          <a:blip r:embed="rId3"/>
          <a:stretch>
            <a:fillRect/>
          </a:stretch>
        </p:blipFill>
        <p:spPr>
          <a:xfrm>
            <a:off x="0" y="0"/>
            <a:ext cx="9144000" cy="6858000"/>
          </a:xfrm>
          <a:prstGeom prst="rect">
            <a:avLst/>
          </a:prstGeom>
          <a:ln>
            <a:noFill/>
          </a:ln>
          <a:effectLst>
            <a:outerShdw blurRad="292100" dist="139700" dir="2700000" algn="tl" rotWithShape="0">
              <a:srgbClr val="333333">
                <a:alpha val="65000"/>
              </a:srgbClr>
            </a:outerShdw>
          </a:effectLst>
        </p:spPr>
      </p:pic>
      <p:sp>
        <p:nvSpPr>
          <p:cNvPr id="5" name="4 Luna"/>
          <p:cNvSpPr/>
          <p:nvPr/>
        </p:nvSpPr>
        <p:spPr>
          <a:xfrm>
            <a:off x="4572000" y="1214422"/>
            <a:ext cx="4643438" cy="4071966"/>
          </a:xfrm>
          <a:prstGeom prst="moon">
            <a:avLst>
              <a:gd name="adj" fmla="val 11454"/>
            </a:avLst>
          </a:prstGeom>
          <a:gradFill flip="none" rotWithShape="1">
            <a:gsLst>
              <a:gs pos="0">
                <a:srgbClr val="C00000"/>
              </a:gs>
              <a:gs pos="64999">
                <a:srgbClr val="F0EBD5"/>
              </a:gs>
              <a:gs pos="100000">
                <a:srgbClr val="D1C39F"/>
              </a:gs>
            </a:gsLst>
            <a:lin ang="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flipH="1">
            <a:off x="0" y="1214422"/>
            <a:ext cx="4643438" cy="4071966"/>
          </a:xfrm>
          <a:prstGeom prst="moon">
            <a:avLst>
              <a:gd name="adj" fmla="val 12091"/>
            </a:avLst>
          </a:prstGeom>
          <a:gradFill flip="none" rotWithShape="1">
            <a:gsLst>
              <a:gs pos="0">
                <a:srgbClr val="C00000"/>
              </a:gs>
              <a:gs pos="64999">
                <a:srgbClr val="F0EBD5"/>
              </a:gs>
              <a:gs pos="100000">
                <a:srgbClr val="D1C39F"/>
              </a:gs>
            </a:gsLst>
            <a:lin ang="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flipH="1">
            <a:off x="0" y="1214422"/>
            <a:ext cx="3917896" cy="4143404"/>
          </a:xfrm>
          <a:prstGeom prst="moon">
            <a:avLst>
              <a:gd name="adj" fmla="val 10407"/>
            </a:avLst>
          </a:prstGeom>
          <a:gradFill flip="none" rotWithShape="1">
            <a:gsLst>
              <a:gs pos="0">
                <a:srgbClr val="C00000"/>
              </a:gs>
              <a:gs pos="64999">
                <a:srgbClr val="F0EBD5"/>
              </a:gs>
              <a:gs pos="100000">
                <a:srgbClr val="D1C39F"/>
              </a:gs>
            </a:gsLst>
            <a:lin ang="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a:off x="5214942" y="1142984"/>
            <a:ext cx="3988218" cy="4143404"/>
          </a:xfrm>
          <a:prstGeom prst="moon">
            <a:avLst>
              <a:gd name="adj" fmla="val 11077"/>
            </a:avLst>
          </a:prstGeom>
          <a:gradFill flip="none" rotWithShape="1">
            <a:gsLst>
              <a:gs pos="0">
                <a:srgbClr val="C00000"/>
              </a:gs>
              <a:gs pos="64999">
                <a:srgbClr val="F0EBD5"/>
              </a:gs>
              <a:gs pos="100000">
                <a:srgbClr val="D1C39F"/>
              </a:gs>
            </a:gsLst>
            <a:lin ang="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flipH="1">
            <a:off x="0" y="1214422"/>
            <a:ext cx="3337462" cy="4071966"/>
          </a:xfrm>
          <a:prstGeom prst="moon">
            <a:avLst>
              <a:gd name="adj" fmla="val 13630"/>
            </a:avLst>
          </a:prstGeom>
          <a:gradFill flip="none" rotWithShape="1">
            <a:gsLst>
              <a:gs pos="0">
                <a:srgbClr val="C00000"/>
              </a:gs>
              <a:gs pos="64999">
                <a:srgbClr val="F0EBD5"/>
              </a:gs>
              <a:gs pos="100000">
                <a:srgbClr val="D1C39F"/>
              </a:gs>
            </a:gsLst>
            <a:lin ang="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a:off x="5857885" y="1142984"/>
            <a:ext cx="3335228" cy="4143404"/>
          </a:xfrm>
          <a:prstGeom prst="moon">
            <a:avLst>
              <a:gd name="adj" fmla="val 15090"/>
            </a:avLst>
          </a:prstGeom>
          <a:gradFill flip="none" rotWithShape="1">
            <a:gsLst>
              <a:gs pos="0">
                <a:srgbClr val="C00000"/>
              </a:gs>
              <a:gs pos="64999">
                <a:srgbClr val="F0EBD5"/>
              </a:gs>
              <a:gs pos="100000">
                <a:srgbClr val="D1C39F"/>
              </a:gs>
            </a:gsLst>
            <a:lin ang="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a:off x="6572265" y="1203196"/>
            <a:ext cx="2609686" cy="4085046"/>
          </a:xfrm>
          <a:prstGeom prst="moon">
            <a:avLst>
              <a:gd name="adj" fmla="val 16699"/>
            </a:avLst>
          </a:prstGeom>
          <a:gradFill flip="none" rotWithShape="1">
            <a:gsLst>
              <a:gs pos="0">
                <a:srgbClr val="C00000"/>
              </a:gs>
              <a:gs pos="64999">
                <a:srgbClr val="F0EBD5"/>
              </a:gs>
              <a:gs pos="100000">
                <a:srgbClr val="D1C39F"/>
              </a:gs>
            </a:gsLst>
            <a:lin ang="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flipH="1">
            <a:off x="0" y="1285860"/>
            <a:ext cx="2757028" cy="3929090"/>
          </a:xfrm>
          <a:prstGeom prst="moon">
            <a:avLst>
              <a:gd name="adj" fmla="val 14952"/>
            </a:avLst>
          </a:prstGeom>
          <a:gradFill flip="none" rotWithShape="1">
            <a:gsLst>
              <a:gs pos="0">
                <a:srgbClr val="C00000"/>
              </a:gs>
              <a:gs pos="64999">
                <a:srgbClr val="F0EBD5"/>
              </a:gs>
              <a:gs pos="100000">
                <a:srgbClr val="D1C39F"/>
              </a:gs>
            </a:gsLst>
            <a:lin ang="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una"/>
          <p:cNvSpPr/>
          <p:nvPr/>
        </p:nvSpPr>
        <p:spPr>
          <a:xfrm flipH="1">
            <a:off x="0" y="1285860"/>
            <a:ext cx="2176594" cy="4002382"/>
          </a:xfrm>
          <a:prstGeom prst="moon">
            <a:avLst>
              <a:gd name="adj" fmla="val 15686"/>
            </a:avLst>
          </a:prstGeom>
          <a:gradFill flip="none" rotWithShape="1">
            <a:gsLst>
              <a:gs pos="0">
                <a:srgbClr val="C00000"/>
              </a:gs>
              <a:gs pos="64999">
                <a:srgbClr val="F0EBD5"/>
              </a:gs>
              <a:gs pos="100000">
                <a:srgbClr val="D1C39F"/>
              </a:gs>
            </a:gsLst>
            <a:lin ang="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una"/>
          <p:cNvSpPr/>
          <p:nvPr/>
        </p:nvSpPr>
        <p:spPr>
          <a:xfrm>
            <a:off x="7215207" y="1203196"/>
            <a:ext cx="1956698" cy="4085046"/>
          </a:xfrm>
          <a:prstGeom prst="moon">
            <a:avLst>
              <a:gd name="adj" fmla="val 20844"/>
            </a:avLst>
          </a:prstGeom>
          <a:gradFill flip="none" rotWithShape="1">
            <a:gsLst>
              <a:gs pos="0">
                <a:srgbClr val="C00000"/>
              </a:gs>
              <a:gs pos="64999">
                <a:srgbClr val="F0EBD5"/>
              </a:gs>
              <a:gs pos="100000">
                <a:srgbClr val="D1C39F"/>
              </a:gs>
            </a:gsLst>
            <a:lin ang="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2" presetClass="entr" presetSubtype="2"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2000" fill="hold"/>
                                        <p:tgtEl>
                                          <p:spTgt spid="6"/>
                                        </p:tgtEl>
                                        <p:attrNameLst>
                                          <p:attrName>ppt_x</p:attrName>
                                        </p:attrNameLst>
                                      </p:cBhvr>
                                      <p:tavLst>
                                        <p:tav tm="0">
                                          <p:val>
                                            <p:strVal val="1+#ppt_w/2"/>
                                          </p:val>
                                        </p:tav>
                                        <p:tav tm="100000">
                                          <p:val>
                                            <p:strVal val="#ppt_x"/>
                                          </p:val>
                                        </p:tav>
                                      </p:tavLst>
                                    </p:anim>
                                    <p:anim calcmode="lin" valueType="num">
                                      <p:cBhvr additive="base">
                                        <p:cTn id="11" dur="2000" fill="hold"/>
                                        <p:tgtEl>
                                          <p:spTgt spid="6"/>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2000" fill="hold"/>
                                        <p:tgtEl>
                                          <p:spTgt spid="7"/>
                                        </p:tgtEl>
                                        <p:attrNameLst>
                                          <p:attrName>ppt_x</p:attrName>
                                        </p:attrNameLst>
                                      </p:cBhvr>
                                      <p:tavLst>
                                        <p:tav tm="0">
                                          <p:val>
                                            <p:strVal val="1+#ppt_w/2"/>
                                          </p:val>
                                        </p:tav>
                                        <p:tav tm="100000">
                                          <p:val>
                                            <p:strVal val="#ppt_x"/>
                                          </p:val>
                                        </p:tav>
                                      </p:tavLst>
                                    </p:anim>
                                    <p:anim calcmode="lin" valueType="num">
                                      <p:cBhvr additive="base">
                                        <p:cTn id="15" dur="2000" fill="hold"/>
                                        <p:tgtEl>
                                          <p:spTgt spid="7"/>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2000" fill="hold"/>
                                        <p:tgtEl>
                                          <p:spTgt spid="9"/>
                                        </p:tgtEl>
                                        <p:attrNameLst>
                                          <p:attrName>ppt_x</p:attrName>
                                        </p:attrNameLst>
                                      </p:cBhvr>
                                      <p:tavLst>
                                        <p:tav tm="0">
                                          <p:val>
                                            <p:strVal val="1+#ppt_w/2"/>
                                          </p:val>
                                        </p:tav>
                                        <p:tav tm="100000">
                                          <p:val>
                                            <p:strVal val="#ppt_x"/>
                                          </p:val>
                                        </p:tav>
                                      </p:tavLst>
                                    </p:anim>
                                    <p:anim calcmode="lin" valueType="num">
                                      <p:cBhvr additive="base">
                                        <p:cTn id="19" dur="2000" fill="hold"/>
                                        <p:tgtEl>
                                          <p:spTgt spid="9"/>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2000" fill="hold"/>
                                        <p:tgtEl>
                                          <p:spTgt spid="12"/>
                                        </p:tgtEl>
                                        <p:attrNameLst>
                                          <p:attrName>ppt_x</p:attrName>
                                        </p:attrNameLst>
                                      </p:cBhvr>
                                      <p:tavLst>
                                        <p:tav tm="0">
                                          <p:val>
                                            <p:strVal val="1+#ppt_w/2"/>
                                          </p:val>
                                        </p:tav>
                                        <p:tav tm="100000">
                                          <p:val>
                                            <p:strVal val="#ppt_x"/>
                                          </p:val>
                                        </p:tav>
                                      </p:tavLst>
                                    </p:anim>
                                    <p:anim calcmode="lin" valueType="num">
                                      <p:cBhvr additive="base">
                                        <p:cTn id="23" dur="2000" fill="hold"/>
                                        <p:tgtEl>
                                          <p:spTgt spid="12"/>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2000" fill="hold"/>
                                        <p:tgtEl>
                                          <p:spTgt spid="13"/>
                                        </p:tgtEl>
                                        <p:attrNameLst>
                                          <p:attrName>ppt_x</p:attrName>
                                        </p:attrNameLst>
                                      </p:cBhvr>
                                      <p:tavLst>
                                        <p:tav tm="0">
                                          <p:val>
                                            <p:strVal val="1+#ppt_w/2"/>
                                          </p:val>
                                        </p:tav>
                                        <p:tav tm="100000">
                                          <p:val>
                                            <p:strVal val="#ppt_x"/>
                                          </p:val>
                                        </p:tav>
                                      </p:tavLst>
                                    </p:anim>
                                    <p:anim calcmode="lin" valueType="num">
                                      <p:cBhvr additive="base">
                                        <p:cTn id="27" dur="2000" fill="hold"/>
                                        <p:tgtEl>
                                          <p:spTgt spid="13"/>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5"/>
                                        </p:tgtEl>
                                        <p:attrNameLst>
                                          <p:attrName>style.visibility</p:attrName>
                                        </p:attrNameLst>
                                      </p:cBhvr>
                                      <p:to>
                                        <p:strVal val="visible"/>
                                      </p:to>
                                    </p:set>
                                    <p:anim calcmode="lin" valueType="num">
                                      <p:cBhvr additive="base">
                                        <p:cTn id="30" dur="2000" fill="hold"/>
                                        <p:tgtEl>
                                          <p:spTgt spid="5"/>
                                        </p:tgtEl>
                                        <p:attrNameLst>
                                          <p:attrName>ppt_x</p:attrName>
                                        </p:attrNameLst>
                                      </p:cBhvr>
                                      <p:tavLst>
                                        <p:tav tm="0">
                                          <p:val>
                                            <p:strVal val="0-#ppt_w/2"/>
                                          </p:val>
                                        </p:tav>
                                        <p:tav tm="100000">
                                          <p:val>
                                            <p:strVal val="#ppt_x"/>
                                          </p:val>
                                        </p:tav>
                                      </p:tavLst>
                                    </p:anim>
                                    <p:anim calcmode="lin" valueType="num">
                                      <p:cBhvr additive="base">
                                        <p:cTn id="31" dur="2000" fill="hold"/>
                                        <p:tgtEl>
                                          <p:spTgt spid="5"/>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8"/>
                                        </p:tgtEl>
                                        <p:attrNameLst>
                                          <p:attrName>style.visibility</p:attrName>
                                        </p:attrNameLst>
                                      </p:cBhvr>
                                      <p:to>
                                        <p:strVal val="visible"/>
                                      </p:to>
                                    </p:set>
                                    <p:anim calcmode="lin" valueType="num">
                                      <p:cBhvr additive="base">
                                        <p:cTn id="34" dur="2000" fill="hold"/>
                                        <p:tgtEl>
                                          <p:spTgt spid="8"/>
                                        </p:tgtEl>
                                        <p:attrNameLst>
                                          <p:attrName>ppt_x</p:attrName>
                                        </p:attrNameLst>
                                      </p:cBhvr>
                                      <p:tavLst>
                                        <p:tav tm="0">
                                          <p:val>
                                            <p:strVal val="0-#ppt_w/2"/>
                                          </p:val>
                                        </p:tav>
                                        <p:tav tm="100000">
                                          <p:val>
                                            <p:strVal val="#ppt_x"/>
                                          </p:val>
                                        </p:tav>
                                      </p:tavLst>
                                    </p:anim>
                                    <p:anim calcmode="lin" valueType="num">
                                      <p:cBhvr additive="base">
                                        <p:cTn id="35" dur="2000" fill="hold"/>
                                        <p:tgtEl>
                                          <p:spTgt spid="8"/>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2000" fill="hold"/>
                                        <p:tgtEl>
                                          <p:spTgt spid="10"/>
                                        </p:tgtEl>
                                        <p:attrNameLst>
                                          <p:attrName>ppt_x</p:attrName>
                                        </p:attrNameLst>
                                      </p:cBhvr>
                                      <p:tavLst>
                                        <p:tav tm="0">
                                          <p:val>
                                            <p:strVal val="0-#ppt_w/2"/>
                                          </p:val>
                                        </p:tav>
                                        <p:tav tm="100000">
                                          <p:val>
                                            <p:strVal val="#ppt_x"/>
                                          </p:val>
                                        </p:tav>
                                      </p:tavLst>
                                    </p:anim>
                                    <p:anim calcmode="lin" valueType="num">
                                      <p:cBhvr additive="base">
                                        <p:cTn id="39" dur="2000" fill="hold"/>
                                        <p:tgtEl>
                                          <p:spTgt spid="10"/>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additive="base">
                                        <p:cTn id="42" dur="2000" fill="hold"/>
                                        <p:tgtEl>
                                          <p:spTgt spid="11"/>
                                        </p:tgtEl>
                                        <p:attrNameLst>
                                          <p:attrName>ppt_x</p:attrName>
                                        </p:attrNameLst>
                                      </p:cBhvr>
                                      <p:tavLst>
                                        <p:tav tm="0">
                                          <p:val>
                                            <p:strVal val="0-#ppt_w/2"/>
                                          </p:val>
                                        </p:tav>
                                        <p:tav tm="100000">
                                          <p:val>
                                            <p:strVal val="#ppt_x"/>
                                          </p:val>
                                        </p:tav>
                                      </p:tavLst>
                                    </p:anim>
                                    <p:anim calcmode="lin" valueType="num">
                                      <p:cBhvr additive="base">
                                        <p:cTn id="43" dur="2000" fill="hold"/>
                                        <p:tgtEl>
                                          <p:spTgt spid="11"/>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2000" fill="hold"/>
                                        <p:tgtEl>
                                          <p:spTgt spid="14"/>
                                        </p:tgtEl>
                                        <p:attrNameLst>
                                          <p:attrName>ppt_x</p:attrName>
                                        </p:attrNameLst>
                                      </p:cBhvr>
                                      <p:tavLst>
                                        <p:tav tm="0">
                                          <p:val>
                                            <p:strVal val="0-#ppt_w/2"/>
                                          </p:val>
                                        </p:tav>
                                        <p:tav tm="100000">
                                          <p:val>
                                            <p:strVal val="#ppt_x"/>
                                          </p:val>
                                        </p:tav>
                                      </p:tavLst>
                                    </p:anim>
                                    <p:anim calcmode="lin" valueType="num">
                                      <p:cBhvr additive="base">
                                        <p:cTn id="47" dur="2000" fill="hold"/>
                                        <p:tgtEl>
                                          <p:spTgt spid="14"/>
                                        </p:tgtEl>
                                        <p:attrNameLst>
                                          <p:attrName>ppt_y</p:attrName>
                                        </p:attrNameLst>
                                      </p:cBhvr>
                                      <p:tavLst>
                                        <p:tav tm="0">
                                          <p:val>
                                            <p:strVal val="#ppt_y"/>
                                          </p:val>
                                        </p:tav>
                                        <p:tav tm="100000">
                                          <p:val>
                                            <p:strVal val="#ppt_y"/>
                                          </p:val>
                                        </p:tav>
                                      </p:tavLst>
                                    </p:anim>
                                  </p:childTnLst>
                                </p:cTn>
                              </p:par>
                              <p:par>
                                <p:cTn id="48" presetID="8" presetClass="emph" presetSubtype="0" fill="hold" grpId="1" nodeType="withEffect">
                                  <p:stCondLst>
                                    <p:cond delay="0"/>
                                  </p:stCondLst>
                                  <p:childTnLst>
                                    <p:animRot by="10800000">
                                      <p:cBhvr>
                                        <p:cTn id="49" dur="2000" fill="hold"/>
                                        <p:tgtEl>
                                          <p:spTgt spid="6"/>
                                        </p:tgtEl>
                                        <p:attrNameLst>
                                          <p:attrName>r</p:attrName>
                                        </p:attrNameLst>
                                      </p:cBhvr>
                                    </p:animRot>
                                  </p:childTnLst>
                                </p:cTn>
                              </p:par>
                              <p:par>
                                <p:cTn id="50" presetID="8" presetClass="emph" presetSubtype="0" fill="hold" grpId="1" nodeType="withEffect">
                                  <p:stCondLst>
                                    <p:cond delay="0"/>
                                  </p:stCondLst>
                                  <p:childTnLst>
                                    <p:animRot by="10800000">
                                      <p:cBhvr>
                                        <p:cTn id="51" dur="2000" fill="hold"/>
                                        <p:tgtEl>
                                          <p:spTgt spid="7"/>
                                        </p:tgtEl>
                                        <p:attrNameLst>
                                          <p:attrName>r</p:attrName>
                                        </p:attrNameLst>
                                      </p:cBhvr>
                                    </p:animRot>
                                  </p:childTnLst>
                                </p:cTn>
                              </p:par>
                              <p:par>
                                <p:cTn id="52" presetID="8" presetClass="emph" presetSubtype="0" fill="hold" grpId="1" nodeType="withEffect">
                                  <p:stCondLst>
                                    <p:cond delay="0"/>
                                  </p:stCondLst>
                                  <p:childTnLst>
                                    <p:animRot by="10800000">
                                      <p:cBhvr>
                                        <p:cTn id="53" dur="2000" fill="hold"/>
                                        <p:tgtEl>
                                          <p:spTgt spid="9"/>
                                        </p:tgtEl>
                                        <p:attrNameLst>
                                          <p:attrName>r</p:attrName>
                                        </p:attrNameLst>
                                      </p:cBhvr>
                                    </p:animRot>
                                  </p:childTnLst>
                                </p:cTn>
                              </p:par>
                              <p:par>
                                <p:cTn id="54" presetID="8" presetClass="emph" presetSubtype="0" fill="hold" grpId="1" nodeType="withEffect">
                                  <p:stCondLst>
                                    <p:cond delay="0"/>
                                  </p:stCondLst>
                                  <p:childTnLst>
                                    <p:animRot by="10800000">
                                      <p:cBhvr>
                                        <p:cTn id="55" dur="2000" fill="hold"/>
                                        <p:tgtEl>
                                          <p:spTgt spid="12"/>
                                        </p:tgtEl>
                                        <p:attrNameLst>
                                          <p:attrName>r</p:attrName>
                                        </p:attrNameLst>
                                      </p:cBhvr>
                                    </p:animRot>
                                  </p:childTnLst>
                                </p:cTn>
                              </p:par>
                              <p:par>
                                <p:cTn id="56" presetID="8" presetClass="emph" presetSubtype="0" fill="hold" grpId="1" nodeType="withEffect">
                                  <p:stCondLst>
                                    <p:cond delay="0"/>
                                  </p:stCondLst>
                                  <p:childTnLst>
                                    <p:animRot by="10800000">
                                      <p:cBhvr>
                                        <p:cTn id="57" dur="2000" fill="hold"/>
                                        <p:tgtEl>
                                          <p:spTgt spid="13"/>
                                        </p:tgtEl>
                                        <p:attrNameLst>
                                          <p:attrName>r</p:attrName>
                                        </p:attrNameLst>
                                      </p:cBhvr>
                                    </p:animRot>
                                  </p:childTnLst>
                                </p:cTn>
                              </p:par>
                              <p:par>
                                <p:cTn id="58" presetID="8" presetClass="emph" presetSubtype="0" fill="hold" grpId="1" nodeType="withEffect">
                                  <p:stCondLst>
                                    <p:cond delay="0"/>
                                  </p:stCondLst>
                                  <p:childTnLst>
                                    <p:animRot by="-10800000">
                                      <p:cBhvr>
                                        <p:cTn id="59" dur="2000" fill="hold"/>
                                        <p:tgtEl>
                                          <p:spTgt spid="5"/>
                                        </p:tgtEl>
                                        <p:attrNameLst>
                                          <p:attrName>r</p:attrName>
                                        </p:attrNameLst>
                                      </p:cBhvr>
                                    </p:animRot>
                                  </p:childTnLst>
                                </p:cTn>
                              </p:par>
                              <p:par>
                                <p:cTn id="60" presetID="8" presetClass="emph" presetSubtype="0" fill="hold" grpId="1" nodeType="withEffect">
                                  <p:stCondLst>
                                    <p:cond delay="0"/>
                                  </p:stCondLst>
                                  <p:childTnLst>
                                    <p:animRot by="-10800000">
                                      <p:cBhvr>
                                        <p:cTn id="61" dur="2000" fill="hold"/>
                                        <p:tgtEl>
                                          <p:spTgt spid="8"/>
                                        </p:tgtEl>
                                        <p:attrNameLst>
                                          <p:attrName>r</p:attrName>
                                        </p:attrNameLst>
                                      </p:cBhvr>
                                    </p:animRot>
                                  </p:childTnLst>
                                </p:cTn>
                              </p:par>
                              <p:par>
                                <p:cTn id="62" presetID="8" presetClass="emph" presetSubtype="0" fill="hold" grpId="1" nodeType="withEffect">
                                  <p:stCondLst>
                                    <p:cond delay="0"/>
                                  </p:stCondLst>
                                  <p:childTnLst>
                                    <p:animRot by="-10800000">
                                      <p:cBhvr>
                                        <p:cTn id="63" dur="2000" fill="hold"/>
                                        <p:tgtEl>
                                          <p:spTgt spid="10"/>
                                        </p:tgtEl>
                                        <p:attrNameLst>
                                          <p:attrName>r</p:attrName>
                                        </p:attrNameLst>
                                      </p:cBhvr>
                                    </p:animRot>
                                  </p:childTnLst>
                                </p:cTn>
                              </p:par>
                              <p:par>
                                <p:cTn id="64" presetID="8" presetClass="emph" presetSubtype="0" fill="hold" grpId="1" nodeType="withEffect">
                                  <p:stCondLst>
                                    <p:cond delay="0"/>
                                  </p:stCondLst>
                                  <p:childTnLst>
                                    <p:animRot by="-10800000">
                                      <p:cBhvr>
                                        <p:cTn id="65" dur="2000" fill="hold"/>
                                        <p:tgtEl>
                                          <p:spTgt spid="11"/>
                                        </p:tgtEl>
                                        <p:attrNameLst>
                                          <p:attrName>r</p:attrName>
                                        </p:attrNameLst>
                                      </p:cBhvr>
                                    </p:animRot>
                                  </p:childTnLst>
                                </p:cTn>
                              </p:par>
                              <p:par>
                                <p:cTn id="66" presetID="8" presetClass="emph" presetSubtype="0" fill="hold" grpId="1" nodeType="withEffect">
                                  <p:stCondLst>
                                    <p:cond delay="0"/>
                                  </p:stCondLst>
                                  <p:childTnLst>
                                    <p:animRot by="-10800000">
                                      <p:cBhvr>
                                        <p:cTn id="67" dur="2000" fill="hold"/>
                                        <p:tgtEl>
                                          <p:spTgt spid="14"/>
                                        </p:tgtEl>
                                        <p:attrNameLst>
                                          <p:attrName>r</p:attrName>
                                        </p:attrNameLst>
                                      </p:cBhvr>
                                    </p:animRot>
                                  </p:childTnLst>
                                </p:cTn>
                              </p:par>
                            </p:childTnLst>
                          </p:cTn>
                        </p:par>
                        <p:par>
                          <p:cTn id="68" fill="hold">
                            <p:stCondLst>
                              <p:cond delay="2000"/>
                            </p:stCondLst>
                            <p:childTnLst>
                              <p:par>
                                <p:cTn id="69" presetID="8" presetClass="emph" presetSubtype="0" fill="hold" grpId="2" nodeType="afterEffect">
                                  <p:stCondLst>
                                    <p:cond delay="0"/>
                                  </p:stCondLst>
                                  <p:childTnLst>
                                    <p:animRot by="21600000">
                                      <p:cBhvr>
                                        <p:cTn id="70" dur="2000" fill="hold"/>
                                        <p:tgtEl>
                                          <p:spTgt spid="6"/>
                                        </p:tgtEl>
                                        <p:attrNameLst>
                                          <p:attrName>r</p:attrName>
                                        </p:attrNameLst>
                                      </p:cBhvr>
                                    </p:animRot>
                                  </p:childTnLst>
                                </p:cTn>
                              </p:par>
                              <p:par>
                                <p:cTn id="71" presetID="8" presetClass="emph" presetSubtype="0" fill="hold" grpId="2" nodeType="withEffect">
                                  <p:stCondLst>
                                    <p:cond delay="0"/>
                                  </p:stCondLst>
                                  <p:childTnLst>
                                    <p:animRot by="21600000">
                                      <p:cBhvr>
                                        <p:cTn id="72" dur="2000" fill="hold"/>
                                        <p:tgtEl>
                                          <p:spTgt spid="7"/>
                                        </p:tgtEl>
                                        <p:attrNameLst>
                                          <p:attrName>r</p:attrName>
                                        </p:attrNameLst>
                                      </p:cBhvr>
                                    </p:animRot>
                                  </p:childTnLst>
                                </p:cTn>
                              </p:par>
                              <p:par>
                                <p:cTn id="73" presetID="8" presetClass="emph" presetSubtype="0" fill="hold" grpId="2" nodeType="withEffect">
                                  <p:stCondLst>
                                    <p:cond delay="0"/>
                                  </p:stCondLst>
                                  <p:childTnLst>
                                    <p:animRot by="21600000">
                                      <p:cBhvr>
                                        <p:cTn id="74" dur="2000" fill="hold"/>
                                        <p:tgtEl>
                                          <p:spTgt spid="9"/>
                                        </p:tgtEl>
                                        <p:attrNameLst>
                                          <p:attrName>r</p:attrName>
                                        </p:attrNameLst>
                                      </p:cBhvr>
                                    </p:animRot>
                                  </p:childTnLst>
                                </p:cTn>
                              </p:par>
                              <p:par>
                                <p:cTn id="75" presetID="8" presetClass="emph" presetSubtype="0" fill="hold" grpId="2" nodeType="withEffect">
                                  <p:stCondLst>
                                    <p:cond delay="0"/>
                                  </p:stCondLst>
                                  <p:childTnLst>
                                    <p:animRot by="21600000">
                                      <p:cBhvr>
                                        <p:cTn id="76" dur="2000" fill="hold"/>
                                        <p:tgtEl>
                                          <p:spTgt spid="12"/>
                                        </p:tgtEl>
                                        <p:attrNameLst>
                                          <p:attrName>r</p:attrName>
                                        </p:attrNameLst>
                                      </p:cBhvr>
                                    </p:animRot>
                                  </p:childTnLst>
                                </p:cTn>
                              </p:par>
                              <p:par>
                                <p:cTn id="77" presetID="8" presetClass="emph" presetSubtype="0" fill="hold" grpId="2" nodeType="withEffect">
                                  <p:stCondLst>
                                    <p:cond delay="0"/>
                                  </p:stCondLst>
                                  <p:childTnLst>
                                    <p:animRot by="21600000">
                                      <p:cBhvr>
                                        <p:cTn id="78" dur="2000" fill="hold"/>
                                        <p:tgtEl>
                                          <p:spTgt spid="13"/>
                                        </p:tgtEl>
                                        <p:attrNameLst>
                                          <p:attrName>r</p:attrName>
                                        </p:attrNameLst>
                                      </p:cBhvr>
                                    </p:animRot>
                                  </p:childTnLst>
                                </p:cTn>
                              </p:par>
                              <p:par>
                                <p:cTn id="79" presetID="8" presetClass="emph" presetSubtype="0" fill="hold" grpId="2" nodeType="withEffect">
                                  <p:stCondLst>
                                    <p:cond delay="0"/>
                                  </p:stCondLst>
                                  <p:childTnLst>
                                    <p:animRot by="-21600000">
                                      <p:cBhvr>
                                        <p:cTn id="80" dur="2000" fill="hold"/>
                                        <p:tgtEl>
                                          <p:spTgt spid="5"/>
                                        </p:tgtEl>
                                        <p:attrNameLst>
                                          <p:attrName>r</p:attrName>
                                        </p:attrNameLst>
                                      </p:cBhvr>
                                    </p:animRot>
                                  </p:childTnLst>
                                </p:cTn>
                              </p:par>
                              <p:par>
                                <p:cTn id="81" presetID="8" presetClass="emph" presetSubtype="0" fill="hold" grpId="2" nodeType="withEffect">
                                  <p:stCondLst>
                                    <p:cond delay="0"/>
                                  </p:stCondLst>
                                  <p:childTnLst>
                                    <p:animRot by="-21600000">
                                      <p:cBhvr>
                                        <p:cTn id="82" dur="2000" fill="hold"/>
                                        <p:tgtEl>
                                          <p:spTgt spid="8"/>
                                        </p:tgtEl>
                                        <p:attrNameLst>
                                          <p:attrName>r</p:attrName>
                                        </p:attrNameLst>
                                      </p:cBhvr>
                                    </p:animRot>
                                  </p:childTnLst>
                                </p:cTn>
                              </p:par>
                              <p:par>
                                <p:cTn id="83" presetID="8" presetClass="emph" presetSubtype="0" fill="hold" grpId="2" nodeType="withEffect">
                                  <p:stCondLst>
                                    <p:cond delay="0"/>
                                  </p:stCondLst>
                                  <p:childTnLst>
                                    <p:animRot by="-21600000">
                                      <p:cBhvr>
                                        <p:cTn id="84" dur="2000" fill="hold"/>
                                        <p:tgtEl>
                                          <p:spTgt spid="10"/>
                                        </p:tgtEl>
                                        <p:attrNameLst>
                                          <p:attrName>r</p:attrName>
                                        </p:attrNameLst>
                                      </p:cBhvr>
                                    </p:animRot>
                                  </p:childTnLst>
                                </p:cTn>
                              </p:par>
                              <p:par>
                                <p:cTn id="85" presetID="8" presetClass="emph" presetSubtype="0" fill="hold" grpId="2" nodeType="withEffect">
                                  <p:stCondLst>
                                    <p:cond delay="0"/>
                                  </p:stCondLst>
                                  <p:childTnLst>
                                    <p:animRot by="-21600000">
                                      <p:cBhvr>
                                        <p:cTn id="86" dur="2000" fill="hold"/>
                                        <p:tgtEl>
                                          <p:spTgt spid="11"/>
                                        </p:tgtEl>
                                        <p:attrNameLst>
                                          <p:attrName>r</p:attrName>
                                        </p:attrNameLst>
                                      </p:cBhvr>
                                    </p:animRot>
                                  </p:childTnLst>
                                </p:cTn>
                              </p:par>
                              <p:par>
                                <p:cTn id="87" presetID="8" presetClass="emph" presetSubtype="0" fill="hold" grpId="2" nodeType="withEffect">
                                  <p:stCondLst>
                                    <p:cond delay="0"/>
                                  </p:stCondLst>
                                  <p:childTnLst>
                                    <p:animRot by="-21600000">
                                      <p:cBhvr>
                                        <p:cTn id="88" dur="2000" fill="hold"/>
                                        <p:tgtEl>
                                          <p:spTgt spid="14"/>
                                        </p:tgtEl>
                                        <p:attrNameLst>
                                          <p:attrName>r</p:attrName>
                                        </p:attrNameLst>
                                      </p:cBhvr>
                                    </p:animRot>
                                  </p:childTnLst>
                                </p:cTn>
                              </p:par>
                            </p:childTnLst>
                          </p:cTn>
                        </p:par>
                        <p:par>
                          <p:cTn id="89" fill="hold">
                            <p:stCondLst>
                              <p:cond delay="4000"/>
                            </p:stCondLst>
                            <p:childTnLst>
                              <p:par>
                                <p:cTn id="90" presetID="2" presetClass="exit" presetSubtype="2" fill="hold" grpId="3" nodeType="afterEffect">
                                  <p:stCondLst>
                                    <p:cond delay="0"/>
                                  </p:stCondLst>
                                  <p:childTnLst>
                                    <p:anim calcmode="lin" valueType="num">
                                      <p:cBhvr additive="base">
                                        <p:cTn id="91" dur="2000"/>
                                        <p:tgtEl>
                                          <p:spTgt spid="6"/>
                                        </p:tgtEl>
                                        <p:attrNameLst>
                                          <p:attrName>ppt_x</p:attrName>
                                        </p:attrNameLst>
                                      </p:cBhvr>
                                      <p:tavLst>
                                        <p:tav tm="0">
                                          <p:val>
                                            <p:strVal val="ppt_x"/>
                                          </p:val>
                                        </p:tav>
                                        <p:tav tm="100000">
                                          <p:val>
                                            <p:strVal val="1+ppt_w/2"/>
                                          </p:val>
                                        </p:tav>
                                      </p:tavLst>
                                    </p:anim>
                                    <p:anim calcmode="lin" valueType="num">
                                      <p:cBhvr additive="base">
                                        <p:cTn id="92" dur="2000"/>
                                        <p:tgtEl>
                                          <p:spTgt spid="6"/>
                                        </p:tgtEl>
                                        <p:attrNameLst>
                                          <p:attrName>ppt_y</p:attrName>
                                        </p:attrNameLst>
                                      </p:cBhvr>
                                      <p:tavLst>
                                        <p:tav tm="0">
                                          <p:val>
                                            <p:strVal val="ppt_y"/>
                                          </p:val>
                                        </p:tav>
                                        <p:tav tm="100000">
                                          <p:val>
                                            <p:strVal val="ppt_y"/>
                                          </p:val>
                                        </p:tav>
                                      </p:tavLst>
                                    </p:anim>
                                    <p:set>
                                      <p:cBhvr>
                                        <p:cTn id="93" dur="1" fill="hold">
                                          <p:stCondLst>
                                            <p:cond delay="1999"/>
                                          </p:stCondLst>
                                        </p:cTn>
                                        <p:tgtEl>
                                          <p:spTgt spid="6"/>
                                        </p:tgtEl>
                                        <p:attrNameLst>
                                          <p:attrName>style.visibility</p:attrName>
                                        </p:attrNameLst>
                                      </p:cBhvr>
                                      <p:to>
                                        <p:strVal val="hidden"/>
                                      </p:to>
                                    </p:set>
                                  </p:childTnLst>
                                </p:cTn>
                              </p:par>
                              <p:par>
                                <p:cTn id="94" presetID="2" presetClass="exit" presetSubtype="2" fill="hold" grpId="3" nodeType="withEffect">
                                  <p:stCondLst>
                                    <p:cond delay="0"/>
                                  </p:stCondLst>
                                  <p:childTnLst>
                                    <p:anim calcmode="lin" valueType="num">
                                      <p:cBhvr additive="base">
                                        <p:cTn id="95" dur="2000"/>
                                        <p:tgtEl>
                                          <p:spTgt spid="7"/>
                                        </p:tgtEl>
                                        <p:attrNameLst>
                                          <p:attrName>ppt_x</p:attrName>
                                        </p:attrNameLst>
                                      </p:cBhvr>
                                      <p:tavLst>
                                        <p:tav tm="0">
                                          <p:val>
                                            <p:strVal val="ppt_x"/>
                                          </p:val>
                                        </p:tav>
                                        <p:tav tm="100000">
                                          <p:val>
                                            <p:strVal val="1+ppt_w/2"/>
                                          </p:val>
                                        </p:tav>
                                      </p:tavLst>
                                    </p:anim>
                                    <p:anim calcmode="lin" valueType="num">
                                      <p:cBhvr additive="base">
                                        <p:cTn id="96" dur="2000"/>
                                        <p:tgtEl>
                                          <p:spTgt spid="7"/>
                                        </p:tgtEl>
                                        <p:attrNameLst>
                                          <p:attrName>ppt_y</p:attrName>
                                        </p:attrNameLst>
                                      </p:cBhvr>
                                      <p:tavLst>
                                        <p:tav tm="0">
                                          <p:val>
                                            <p:strVal val="ppt_y"/>
                                          </p:val>
                                        </p:tav>
                                        <p:tav tm="100000">
                                          <p:val>
                                            <p:strVal val="ppt_y"/>
                                          </p:val>
                                        </p:tav>
                                      </p:tavLst>
                                    </p:anim>
                                    <p:set>
                                      <p:cBhvr>
                                        <p:cTn id="97" dur="1" fill="hold">
                                          <p:stCondLst>
                                            <p:cond delay="1999"/>
                                          </p:stCondLst>
                                        </p:cTn>
                                        <p:tgtEl>
                                          <p:spTgt spid="7"/>
                                        </p:tgtEl>
                                        <p:attrNameLst>
                                          <p:attrName>style.visibility</p:attrName>
                                        </p:attrNameLst>
                                      </p:cBhvr>
                                      <p:to>
                                        <p:strVal val="hidden"/>
                                      </p:to>
                                    </p:set>
                                  </p:childTnLst>
                                </p:cTn>
                              </p:par>
                              <p:par>
                                <p:cTn id="98" presetID="2" presetClass="exit" presetSubtype="2" fill="hold" grpId="3" nodeType="withEffect">
                                  <p:stCondLst>
                                    <p:cond delay="0"/>
                                  </p:stCondLst>
                                  <p:childTnLst>
                                    <p:anim calcmode="lin" valueType="num">
                                      <p:cBhvr additive="base">
                                        <p:cTn id="99" dur="2000"/>
                                        <p:tgtEl>
                                          <p:spTgt spid="9"/>
                                        </p:tgtEl>
                                        <p:attrNameLst>
                                          <p:attrName>ppt_x</p:attrName>
                                        </p:attrNameLst>
                                      </p:cBhvr>
                                      <p:tavLst>
                                        <p:tav tm="0">
                                          <p:val>
                                            <p:strVal val="ppt_x"/>
                                          </p:val>
                                        </p:tav>
                                        <p:tav tm="100000">
                                          <p:val>
                                            <p:strVal val="1+ppt_w/2"/>
                                          </p:val>
                                        </p:tav>
                                      </p:tavLst>
                                    </p:anim>
                                    <p:anim calcmode="lin" valueType="num">
                                      <p:cBhvr additive="base">
                                        <p:cTn id="100" dur="2000"/>
                                        <p:tgtEl>
                                          <p:spTgt spid="9"/>
                                        </p:tgtEl>
                                        <p:attrNameLst>
                                          <p:attrName>ppt_y</p:attrName>
                                        </p:attrNameLst>
                                      </p:cBhvr>
                                      <p:tavLst>
                                        <p:tav tm="0">
                                          <p:val>
                                            <p:strVal val="ppt_y"/>
                                          </p:val>
                                        </p:tav>
                                        <p:tav tm="100000">
                                          <p:val>
                                            <p:strVal val="ppt_y"/>
                                          </p:val>
                                        </p:tav>
                                      </p:tavLst>
                                    </p:anim>
                                    <p:set>
                                      <p:cBhvr>
                                        <p:cTn id="101" dur="1" fill="hold">
                                          <p:stCondLst>
                                            <p:cond delay="1999"/>
                                          </p:stCondLst>
                                        </p:cTn>
                                        <p:tgtEl>
                                          <p:spTgt spid="9"/>
                                        </p:tgtEl>
                                        <p:attrNameLst>
                                          <p:attrName>style.visibility</p:attrName>
                                        </p:attrNameLst>
                                      </p:cBhvr>
                                      <p:to>
                                        <p:strVal val="hidden"/>
                                      </p:to>
                                    </p:set>
                                  </p:childTnLst>
                                </p:cTn>
                              </p:par>
                              <p:par>
                                <p:cTn id="102" presetID="2" presetClass="exit" presetSubtype="2" fill="hold" grpId="3" nodeType="withEffect">
                                  <p:stCondLst>
                                    <p:cond delay="0"/>
                                  </p:stCondLst>
                                  <p:childTnLst>
                                    <p:anim calcmode="lin" valueType="num">
                                      <p:cBhvr additive="base">
                                        <p:cTn id="103" dur="2000"/>
                                        <p:tgtEl>
                                          <p:spTgt spid="12"/>
                                        </p:tgtEl>
                                        <p:attrNameLst>
                                          <p:attrName>ppt_x</p:attrName>
                                        </p:attrNameLst>
                                      </p:cBhvr>
                                      <p:tavLst>
                                        <p:tav tm="0">
                                          <p:val>
                                            <p:strVal val="ppt_x"/>
                                          </p:val>
                                        </p:tav>
                                        <p:tav tm="100000">
                                          <p:val>
                                            <p:strVal val="1+ppt_w/2"/>
                                          </p:val>
                                        </p:tav>
                                      </p:tavLst>
                                    </p:anim>
                                    <p:anim calcmode="lin" valueType="num">
                                      <p:cBhvr additive="base">
                                        <p:cTn id="104" dur="2000"/>
                                        <p:tgtEl>
                                          <p:spTgt spid="12"/>
                                        </p:tgtEl>
                                        <p:attrNameLst>
                                          <p:attrName>ppt_y</p:attrName>
                                        </p:attrNameLst>
                                      </p:cBhvr>
                                      <p:tavLst>
                                        <p:tav tm="0">
                                          <p:val>
                                            <p:strVal val="ppt_y"/>
                                          </p:val>
                                        </p:tav>
                                        <p:tav tm="100000">
                                          <p:val>
                                            <p:strVal val="ppt_y"/>
                                          </p:val>
                                        </p:tav>
                                      </p:tavLst>
                                    </p:anim>
                                    <p:set>
                                      <p:cBhvr>
                                        <p:cTn id="105" dur="1" fill="hold">
                                          <p:stCondLst>
                                            <p:cond delay="1999"/>
                                          </p:stCondLst>
                                        </p:cTn>
                                        <p:tgtEl>
                                          <p:spTgt spid="12"/>
                                        </p:tgtEl>
                                        <p:attrNameLst>
                                          <p:attrName>style.visibility</p:attrName>
                                        </p:attrNameLst>
                                      </p:cBhvr>
                                      <p:to>
                                        <p:strVal val="hidden"/>
                                      </p:to>
                                    </p:set>
                                  </p:childTnLst>
                                </p:cTn>
                              </p:par>
                              <p:par>
                                <p:cTn id="106" presetID="2" presetClass="exit" presetSubtype="2" fill="hold" grpId="3" nodeType="withEffect">
                                  <p:stCondLst>
                                    <p:cond delay="0"/>
                                  </p:stCondLst>
                                  <p:childTnLst>
                                    <p:anim calcmode="lin" valueType="num">
                                      <p:cBhvr additive="base">
                                        <p:cTn id="107" dur="2000"/>
                                        <p:tgtEl>
                                          <p:spTgt spid="13"/>
                                        </p:tgtEl>
                                        <p:attrNameLst>
                                          <p:attrName>ppt_x</p:attrName>
                                        </p:attrNameLst>
                                      </p:cBhvr>
                                      <p:tavLst>
                                        <p:tav tm="0">
                                          <p:val>
                                            <p:strVal val="ppt_x"/>
                                          </p:val>
                                        </p:tav>
                                        <p:tav tm="100000">
                                          <p:val>
                                            <p:strVal val="1+ppt_w/2"/>
                                          </p:val>
                                        </p:tav>
                                      </p:tavLst>
                                    </p:anim>
                                    <p:anim calcmode="lin" valueType="num">
                                      <p:cBhvr additive="base">
                                        <p:cTn id="108" dur="2000"/>
                                        <p:tgtEl>
                                          <p:spTgt spid="13"/>
                                        </p:tgtEl>
                                        <p:attrNameLst>
                                          <p:attrName>ppt_y</p:attrName>
                                        </p:attrNameLst>
                                      </p:cBhvr>
                                      <p:tavLst>
                                        <p:tav tm="0">
                                          <p:val>
                                            <p:strVal val="ppt_y"/>
                                          </p:val>
                                        </p:tav>
                                        <p:tav tm="100000">
                                          <p:val>
                                            <p:strVal val="ppt_y"/>
                                          </p:val>
                                        </p:tav>
                                      </p:tavLst>
                                    </p:anim>
                                    <p:set>
                                      <p:cBhvr>
                                        <p:cTn id="109" dur="1" fill="hold">
                                          <p:stCondLst>
                                            <p:cond delay="1999"/>
                                          </p:stCondLst>
                                        </p:cTn>
                                        <p:tgtEl>
                                          <p:spTgt spid="13"/>
                                        </p:tgtEl>
                                        <p:attrNameLst>
                                          <p:attrName>style.visibility</p:attrName>
                                        </p:attrNameLst>
                                      </p:cBhvr>
                                      <p:to>
                                        <p:strVal val="hidden"/>
                                      </p:to>
                                    </p:set>
                                  </p:childTnLst>
                                </p:cTn>
                              </p:par>
                              <p:par>
                                <p:cTn id="110" presetID="2" presetClass="exit" presetSubtype="8" fill="hold" grpId="3" nodeType="withEffect">
                                  <p:stCondLst>
                                    <p:cond delay="0"/>
                                  </p:stCondLst>
                                  <p:childTnLst>
                                    <p:anim calcmode="lin" valueType="num">
                                      <p:cBhvr additive="base">
                                        <p:cTn id="111" dur="2000"/>
                                        <p:tgtEl>
                                          <p:spTgt spid="5"/>
                                        </p:tgtEl>
                                        <p:attrNameLst>
                                          <p:attrName>ppt_x</p:attrName>
                                        </p:attrNameLst>
                                      </p:cBhvr>
                                      <p:tavLst>
                                        <p:tav tm="0">
                                          <p:val>
                                            <p:strVal val="ppt_x"/>
                                          </p:val>
                                        </p:tav>
                                        <p:tav tm="100000">
                                          <p:val>
                                            <p:strVal val="0-ppt_w/2"/>
                                          </p:val>
                                        </p:tav>
                                      </p:tavLst>
                                    </p:anim>
                                    <p:anim calcmode="lin" valueType="num">
                                      <p:cBhvr additive="base">
                                        <p:cTn id="112" dur="2000"/>
                                        <p:tgtEl>
                                          <p:spTgt spid="5"/>
                                        </p:tgtEl>
                                        <p:attrNameLst>
                                          <p:attrName>ppt_y</p:attrName>
                                        </p:attrNameLst>
                                      </p:cBhvr>
                                      <p:tavLst>
                                        <p:tav tm="0">
                                          <p:val>
                                            <p:strVal val="ppt_y"/>
                                          </p:val>
                                        </p:tav>
                                        <p:tav tm="100000">
                                          <p:val>
                                            <p:strVal val="ppt_y"/>
                                          </p:val>
                                        </p:tav>
                                      </p:tavLst>
                                    </p:anim>
                                    <p:set>
                                      <p:cBhvr>
                                        <p:cTn id="113" dur="1" fill="hold">
                                          <p:stCondLst>
                                            <p:cond delay="1999"/>
                                          </p:stCondLst>
                                        </p:cTn>
                                        <p:tgtEl>
                                          <p:spTgt spid="5"/>
                                        </p:tgtEl>
                                        <p:attrNameLst>
                                          <p:attrName>style.visibility</p:attrName>
                                        </p:attrNameLst>
                                      </p:cBhvr>
                                      <p:to>
                                        <p:strVal val="hidden"/>
                                      </p:to>
                                    </p:set>
                                  </p:childTnLst>
                                </p:cTn>
                              </p:par>
                              <p:par>
                                <p:cTn id="114" presetID="2" presetClass="exit" presetSubtype="8" fill="hold" grpId="3" nodeType="withEffect">
                                  <p:stCondLst>
                                    <p:cond delay="0"/>
                                  </p:stCondLst>
                                  <p:childTnLst>
                                    <p:anim calcmode="lin" valueType="num">
                                      <p:cBhvr additive="base">
                                        <p:cTn id="115" dur="2000"/>
                                        <p:tgtEl>
                                          <p:spTgt spid="8"/>
                                        </p:tgtEl>
                                        <p:attrNameLst>
                                          <p:attrName>ppt_x</p:attrName>
                                        </p:attrNameLst>
                                      </p:cBhvr>
                                      <p:tavLst>
                                        <p:tav tm="0">
                                          <p:val>
                                            <p:strVal val="ppt_x"/>
                                          </p:val>
                                        </p:tav>
                                        <p:tav tm="100000">
                                          <p:val>
                                            <p:strVal val="0-ppt_w/2"/>
                                          </p:val>
                                        </p:tav>
                                      </p:tavLst>
                                    </p:anim>
                                    <p:anim calcmode="lin" valueType="num">
                                      <p:cBhvr additive="base">
                                        <p:cTn id="116" dur="2000"/>
                                        <p:tgtEl>
                                          <p:spTgt spid="8"/>
                                        </p:tgtEl>
                                        <p:attrNameLst>
                                          <p:attrName>ppt_y</p:attrName>
                                        </p:attrNameLst>
                                      </p:cBhvr>
                                      <p:tavLst>
                                        <p:tav tm="0">
                                          <p:val>
                                            <p:strVal val="ppt_y"/>
                                          </p:val>
                                        </p:tav>
                                        <p:tav tm="100000">
                                          <p:val>
                                            <p:strVal val="ppt_y"/>
                                          </p:val>
                                        </p:tav>
                                      </p:tavLst>
                                    </p:anim>
                                    <p:set>
                                      <p:cBhvr>
                                        <p:cTn id="117" dur="1" fill="hold">
                                          <p:stCondLst>
                                            <p:cond delay="1999"/>
                                          </p:stCondLst>
                                        </p:cTn>
                                        <p:tgtEl>
                                          <p:spTgt spid="8"/>
                                        </p:tgtEl>
                                        <p:attrNameLst>
                                          <p:attrName>style.visibility</p:attrName>
                                        </p:attrNameLst>
                                      </p:cBhvr>
                                      <p:to>
                                        <p:strVal val="hidden"/>
                                      </p:to>
                                    </p:set>
                                  </p:childTnLst>
                                </p:cTn>
                              </p:par>
                              <p:par>
                                <p:cTn id="118" presetID="2" presetClass="exit" presetSubtype="8" fill="hold" grpId="3" nodeType="withEffect">
                                  <p:stCondLst>
                                    <p:cond delay="0"/>
                                  </p:stCondLst>
                                  <p:childTnLst>
                                    <p:anim calcmode="lin" valueType="num">
                                      <p:cBhvr additive="base">
                                        <p:cTn id="119" dur="2000"/>
                                        <p:tgtEl>
                                          <p:spTgt spid="10"/>
                                        </p:tgtEl>
                                        <p:attrNameLst>
                                          <p:attrName>ppt_x</p:attrName>
                                        </p:attrNameLst>
                                      </p:cBhvr>
                                      <p:tavLst>
                                        <p:tav tm="0">
                                          <p:val>
                                            <p:strVal val="ppt_x"/>
                                          </p:val>
                                        </p:tav>
                                        <p:tav tm="100000">
                                          <p:val>
                                            <p:strVal val="0-ppt_w/2"/>
                                          </p:val>
                                        </p:tav>
                                      </p:tavLst>
                                    </p:anim>
                                    <p:anim calcmode="lin" valueType="num">
                                      <p:cBhvr additive="base">
                                        <p:cTn id="120" dur="2000"/>
                                        <p:tgtEl>
                                          <p:spTgt spid="10"/>
                                        </p:tgtEl>
                                        <p:attrNameLst>
                                          <p:attrName>ppt_y</p:attrName>
                                        </p:attrNameLst>
                                      </p:cBhvr>
                                      <p:tavLst>
                                        <p:tav tm="0">
                                          <p:val>
                                            <p:strVal val="ppt_y"/>
                                          </p:val>
                                        </p:tav>
                                        <p:tav tm="100000">
                                          <p:val>
                                            <p:strVal val="ppt_y"/>
                                          </p:val>
                                        </p:tav>
                                      </p:tavLst>
                                    </p:anim>
                                    <p:set>
                                      <p:cBhvr>
                                        <p:cTn id="121" dur="1" fill="hold">
                                          <p:stCondLst>
                                            <p:cond delay="1999"/>
                                          </p:stCondLst>
                                        </p:cTn>
                                        <p:tgtEl>
                                          <p:spTgt spid="10"/>
                                        </p:tgtEl>
                                        <p:attrNameLst>
                                          <p:attrName>style.visibility</p:attrName>
                                        </p:attrNameLst>
                                      </p:cBhvr>
                                      <p:to>
                                        <p:strVal val="hidden"/>
                                      </p:to>
                                    </p:set>
                                  </p:childTnLst>
                                </p:cTn>
                              </p:par>
                              <p:par>
                                <p:cTn id="122" presetID="2" presetClass="exit" presetSubtype="8" fill="hold" grpId="3" nodeType="withEffect">
                                  <p:stCondLst>
                                    <p:cond delay="0"/>
                                  </p:stCondLst>
                                  <p:childTnLst>
                                    <p:anim calcmode="lin" valueType="num">
                                      <p:cBhvr additive="base">
                                        <p:cTn id="123" dur="2000"/>
                                        <p:tgtEl>
                                          <p:spTgt spid="11"/>
                                        </p:tgtEl>
                                        <p:attrNameLst>
                                          <p:attrName>ppt_x</p:attrName>
                                        </p:attrNameLst>
                                      </p:cBhvr>
                                      <p:tavLst>
                                        <p:tav tm="0">
                                          <p:val>
                                            <p:strVal val="ppt_x"/>
                                          </p:val>
                                        </p:tav>
                                        <p:tav tm="100000">
                                          <p:val>
                                            <p:strVal val="0-ppt_w/2"/>
                                          </p:val>
                                        </p:tav>
                                      </p:tavLst>
                                    </p:anim>
                                    <p:anim calcmode="lin" valueType="num">
                                      <p:cBhvr additive="base">
                                        <p:cTn id="124" dur="2000"/>
                                        <p:tgtEl>
                                          <p:spTgt spid="11"/>
                                        </p:tgtEl>
                                        <p:attrNameLst>
                                          <p:attrName>ppt_y</p:attrName>
                                        </p:attrNameLst>
                                      </p:cBhvr>
                                      <p:tavLst>
                                        <p:tav tm="0">
                                          <p:val>
                                            <p:strVal val="ppt_y"/>
                                          </p:val>
                                        </p:tav>
                                        <p:tav tm="100000">
                                          <p:val>
                                            <p:strVal val="ppt_y"/>
                                          </p:val>
                                        </p:tav>
                                      </p:tavLst>
                                    </p:anim>
                                    <p:set>
                                      <p:cBhvr>
                                        <p:cTn id="125" dur="1" fill="hold">
                                          <p:stCondLst>
                                            <p:cond delay="1999"/>
                                          </p:stCondLst>
                                        </p:cTn>
                                        <p:tgtEl>
                                          <p:spTgt spid="11"/>
                                        </p:tgtEl>
                                        <p:attrNameLst>
                                          <p:attrName>style.visibility</p:attrName>
                                        </p:attrNameLst>
                                      </p:cBhvr>
                                      <p:to>
                                        <p:strVal val="hidden"/>
                                      </p:to>
                                    </p:set>
                                  </p:childTnLst>
                                </p:cTn>
                              </p:par>
                              <p:par>
                                <p:cTn id="126" presetID="2" presetClass="exit" presetSubtype="8" fill="hold" grpId="3" nodeType="withEffect">
                                  <p:stCondLst>
                                    <p:cond delay="0"/>
                                  </p:stCondLst>
                                  <p:childTnLst>
                                    <p:anim calcmode="lin" valueType="num">
                                      <p:cBhvr additive="base">
                                        <p:cTn id="127" dur="2000"/>
                                        <p:tgtEl>
                                          <p:spTgt spid="14"/>
                                        </p:tgtEl>
                                        <p:attrNameLst>
                                          <p:attrName>ppt_x</p:attrName>
                                        </p:attrNameLst>
                                      </p:cBhvr>
                                      <p:tavLst>
                                        <p:tav tm="0">
                                          <p:val>
                                            <p:strVal val="ppt_x"/>
                                          </p:val>
                                        </p:tav>
                                        <p:tav tm="100000">
                                          <p:val>
                                            <p:strVal val="0-ppt_w/2"/>
                                          </p:val>
                                        </p:tav>
                                      </p:tavLst>
                                    </p:anim>
                                    <p:anim calcmode="lin" valueType="num">
                                      <p:cBhvr additive="base">
                                        <p:cTn id="128" dur="2000"/>
                                        <p:tgtEl>
                                          <p:spTgt spid="14"/>
                                        </p:tgtEl>
                                        <p:attrNameLst>
                                          <p:attrName>ppt_y</p:attrName>
                                        </p:attrNameLst>
                                      </p:cBhvr>
                                      <p:tavLst>
                                        <p:tav tm="0">
                                          <p:val>
                                            <p:strVal val="ppt_y"/>
                                          </p:val>
                                        </p:tav>
                                        <p:tav tm="100000">
                                          <p:val>
                                            <p:strVal val="ppt_y"/>
                                          </p:val>
                                        </p:tav>
                                      </p:tavLst>
                                    </p:anim>
                                    <p:set>
                                      <p:cBhvr>
                                        <p:cTn id="129" dur="1" fill="hold">
                                          <p:stCondLst>
                                            <p:cond delay="1999"/>
                                          </p:stCondLst>
                                        </p:cTn>
                                        <p:tgtEl>
                                          <p:spTgt spid="14"/>
                                        </p:tgtEl>
                                        <p:attrNameLst>
                                          <p:attrName>style.visibility</p:attrName>
                                        </p:attrNameLst>
                                      </p:cBhvr>
                                      <p:to>
                                        <p:strVal val="hidden"/>
                                      </p:to>
                                    </p:set>
                                  </p:childTnLst>
                                </p:cTn>
                              </p:par>
                              <p:par>
                                <p:cTn id="130" presetID="23" presetClass="entr" presetSubtype="272" fill="hold" nodeType="withEffect">
                                  <p:stCondLst>
                                    <p:cond delay="0"/>
                                  </p:stCondLst>
                                  <p:childTnLst>
                                    <p:set>
                                      <p:cBhvr>
                                        <p:cTn id="131" dur="1" fill="hold">
                                          <p:stCondLst>
                                            <p:cond delay="0"/>
                                          </p:stCondLst>
                                        </p:cTn>
                                        <p:tgtEl>
                                          <p:spTgt spid="4"/>
                                        </p:tgtEl>
                                        <p:attrNameLst>
                                          <p:attrName>style.visibility</p:attrName>
                                        </p:attrNameLst>
                                      </p:cBhvr>
                                      <p:to>
                                        <p:strVal val="visible"/>
                                      </p:to>
                                    </p:set>
                                    <p:anim calcmode="lin" valueType="num">
                                      <p:cBhvr>
                                        <p:cTn id="132" dur="2000" fill="hold"/>
                                        <p:tgtEl>
                                          <p:spTgt spid="4"/>
                                        </p:tgtEl>
                                        <p:attrNameLst>
                                          <p:attrName>ppt_w</p:attrName>
                                        </p:attrNameLst>
                                      </p:cBhvr>
                                      <p:tavLst>
                                        <p:tav tm="0">
                                          <p:val>
                                            <p:strVal val="2/3*#ppt_w"/>
                                          </p:val>
                                        </p:tav>
                                        <p:tav tm="100000">
                                          <p:val>
                                            <p:strVal val="#ppt_w"/>
                                          </p:val>
                                        </p:tav>
                                      </p:tavLst>
                                    </p:anim>
                                    <p:anim calcmode="lin" valueType="num">
                                      <p:cBhvr>
                                        <p:cTn id="133" dur="2000" fill="hold"/>
                                        <p:tgtEl>
                                          <p:spTgt spid="4"/>
                                        </p:tgtEl>
                                        <p:attrNameLst>
                                          <p:attrName>ppt_h</p:attrName>
                                        </p:attrNameLst>
                                      </p:cBhvr>
                                      <p:tavLst>
                                        <p:tav tm="0">
                                          <p:val>
                                            <p:strVal val="2/3*#ppt_h"/>
                                          </p:val>
                                        </p:tav>
                                        <p:tav tm="100000">
                                          <p:val>
                                            <p:strVal val="#ppt_h"/>
                                          </p:val>
                                        </p:tav>
                                      </p:tavLst>
                                    </p:anim>
                                  </p:childTnLst>
                                </p:cTn>
                              </p:par>
                              <p:par>
                                <p:cTn id="134" presetID="16" presetClass="entr" presetSubtype="37" fill="hold" nodeType="withEffect">
                                  <p:stCondLst>
                                    <p:cond delay="0"/>
                                  </p:stCondLst>
                                  <p:childTnLst>
                                    <p:set>
                                      <p:cBhvr>
                                        <p:cTn id="135" dur="1" fill="hold">
                                          <p:stCondLst>
                                            <p:cond delay="0"/>
                                          </p:stCondLst>
                                        </p:cTn>
                                        <p:tgtEl>
                                          <p:spTgt spid="4"/>
                                        </p:tgtEl>
                                        <p:attrNameLst>
                                          <p:attrName>style.visibility</p:attrName>
                                        </p:attrNameLst>
                                      </p:cBhvr>
                                      <p:to>
                                        <p:strVal val="visible"/>
                                      </p:to>
                                    </p:set>
                                    <p:animEffect transition="in" filter="barn(outVertical)">
                                      <p:cBhvr>
                                        <p:cTn id="136"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a:blip r:embed="rId2">
              <a:duotone>
                <a:prstClr val="black"/>
                <a:schemeClr val="accent3">
                  <a:tint val="45000"/>
                  <a:satMod val="400000"/>
                </a:schemeClr>
              </a:duotone>
              <a:lum bright="-20000" contrast="30000"/>
            </a:blip>
            <a:stretch>
              <a:fillRect/>
            </a:stretch>
          </a:blipFill>
          <a:scene3d>
            <a:camera prst="orthographicFront"/>
            <a:lightRig rig="threePt" dir="t"/>
          </a:scene3d>
          <a:sp3d>
            <a:bevelT prst="angle"/>
          </a:sp3d>
        </p:spPr>
        <p:txBody>
          <a:bodyPr/>
          <a:lstStyle/>
          <a:p>
            <a:endParaRPr lang="es-ES" dirty="0"/>
          </a:p>
        </p:txBody>
      </p:sp>
      <p:pic>
        <p:nvPicPr>
          <p:cNvPr id="4" name="3 Imagen" descr="3251.jpg"/>
          <p:cNvPicPr>
            <a:picLocks noChangeAspect="1"/>
          </p:cNvPicPr>
          <p:nvPr/>
        </p:nvPicPr>
        <p:blipFill>
          <a:blip r:embed="rId3"/>
          <a:stretch>
            <a:fillRect/>
          </a:stretch>
        </p:blipFill>
        <p:spPr>
          <a:xfrm>
            <a:off x="1785918" y="0"/>
            <a:ext cx="5588963" cy="6858000"/>
          </a:xfrm>
          <a:prstGeom prst="rect">
            <a:avLst/>
          </a:prstGeom>
          <a:ln>
            <a:noFill/>
          </a:ln>
          <a:effectLst>
            <a:outerShdw blurRad="292100" dist="139700" dir="2700000" algn="tl" rotWithShape="0">
              <a:srgbClr val="333333">
                <a:alpha val="65000"/>
              </a:srgbClr>
            </a:outerShdw>
          </a:effectLst>
          <a:scene3d>
            <a:camera prst="orthographicFront"/>
            <a:lightRig rig="threePt" dir="t"/>
          </a:scene3d>
          <a:sp3d>
            <a:bevelT prst="angle"/>
          </a:sp3d>
        </p:spPr>
      </p:pic>
      <p:sp>
        <p:nvSpPr>
          <p:cNvPr id="5" name="4 Cheurón"/>
          <p:cNvSpPr/>
          <p:nvPr/>
        </p:nvSpPr>
        <p:spPr>
          <a:xfrm rot="16200000">
            <a:off x="603299" y="6076560"/>
            <a:ext cx="749615" cy="813264"/>
          </a:xfrm>
          <a:prstGeom prst="chevron">
            <a:avLst>
              <a:gd name="adj" fmla="val 51548"/>
            </a:avLst>
          </a:prstGeom>
          <a:blipFill>
            <a:blip r:embed="rId2">
              <a:duotone>
                <a:prstClr val="black"/>
                <a:schemeClr val="accent3">
                  <a:tint val="45000"/>
                  <a:satMod val="400000"/>
                </a:schemeClr>
              </a:duotone>
              <a:lum bright="-4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rot="16200000">
            <a:off x="603299" y="5540315"/>
            <a:ext cx="749615" cy="813264"/>
          </a:xfrm>
          <a:prstGeom prst="chevron">
            <a:avLst>
              <a:gd name="adj" fmla="val 51548"/>
            </a:avLst>
          </a:prstGeom>
          <a:blipFill>
            <a:blip r:embed="rId2">
              <a:duotone>
                <a:prstClr val="black"/>
                <a:schemeClr val="accent3">
                  <a:tint val="45000"/>
                  <a:satMod val="400000"/>
                </a:schemeClr>
              </a:duotone>
              <a:lum bright="-4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rot="16200000">
            <a:off x="603299" y="5040249"/>
            <a:ext cx="749615" cy="813264"/>
          </a:xfrm>
          <a:prstGeom prst="chevron">
            <a:avLst>
              <a:gd name="adj" fmla="val 51548"/>
            </a:avLst>
          </a:prstGeom>
          <a:blipFill>
            <a:blip r:embed="rId2">
              <a:duotone>
                <a:prstClr val="black"/>
                <a:schemeClr val="accent3">
                  <a:tint val="45000"/>
                  <a:satMod val="400000"/>
                </a:schemeClr>
              </a:duotone>
              <a:lum bright="-4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16200000">
            <a:off x="603299" y="4540183"/>
            <a:ext cx="749615" cy="813264"/>
          </a:xfrm>
          <a:prstGeom prst="chevron">
            <a:avLst>
              <a:gd name="adj" fmla="val 51548"/>
            </a:avLst>
          </a:prstGeom>
          <a:blipFill>
            <a:blip r:embed="rId2">
              <a:duotone>
                <a:prstClr val="black"/>
                <a:schemeClr val="accent3">
                  <a:tint val="45000"/>
                  <a:satMod val="400000"/>
                </a:schemeClr>
              </a:duotone>
              <a:lum bright="-4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16200000">
            <a:off x="603299" y="4004859"/>
            <a:ext cx="749615" cy="813264"/>
          </a:xfrm>
          <a:prstGeom prst="chevron">
            <a:avLst>
              <a:gd name="adj" fmla="val 51548"/>
            </a:avLst>
          </a:prstGeom>
          <a:blipFill>
            <a:blip r:embed="rId2">
              <a:duotone>
                <a:prstClr val="black"/>
                <a:schemeClr val="accent3">
                  <a:tint val="45000"/>
                  <a:satMod val="400000"/>
                </a:schemeClr>
              </a:duotone>
              <a:lum bright="-4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16200000">
            <a:off x="603299" y="3468614"/>
            <a:ext cx="749615" cy="813264"/>
          </a:xfrm>
          <a:prstGeom prst="chevron">
            <a:avLst>
              <a:gd name="adj" fmla="val 51548"/>
            </a:avLst>
          </a:prstGeom>
          <a:blipFill>
            <a:blip r:embed="rId2">
              <a:duotone>
                <a:prstClr val="black"/>
                <a:schemeClr val="accent3">
                  <a:tint val="45000"/>
                  <a:satMod val="400000"/>
                </a:schemeClr>
              </a:duotone>
              <a:lum bright="-4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rot="16200000">
            <a:off x="603299" y="2968548"/>
            <a:ext cx="749615" cy="813264"/>
          </a:xfrm>
          <a:prstGeom prst="chevron">
            <a:avLst>
              <a:gd name="adj" fmla="val 51548"/>
            </a:avLst>
          </a:prstGeom>
          <a:blipFill>
            <a:blip r:embed="rId2">
              <a:duotone>
                <a:prstClr val="black"/>
                <a:schemeClr val="accent3">
                  <a:tint val="45000"/>
                  <a:satMod val="400000"/>
                </a:schemeClr>
              </a:duotone>
              <a:lum bright="-4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rot="16200000">
            <a:off x="603299" y="2468482"/>
            <a:ext cx="749615" cy="813264"/>
          </a:xfrm>
          <a:prstGeom prst="chevron">
            <a:avLst>
              <a:gd name="adj" fmla="val 51548"/>
            </a:avLst>
          </a:prstGeom>
          <a:blipFill>
            <a:blip r:embed="rId2">
              <a:duotone>
                <a:prstClr val="black"/>
                <a:schemeClr val="accent3">
                  <a:tint val="45000"/>
                  <a:satMod val="400000"/>
                </a:schemeClr>
              </a:duotone>
              <a:lum bright="-4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rot="16200000">
            <a:off x="603298" y="1933156"/>
            <a:ext cx="749615" cy="813264"/>
          </a:xfrm>
          <a:prstGeom prst="chevron">
            <a:avLst>
              <a:gd name="adj" fmla="val 51548"/>
            </a:avLst>
          </a:prstGeom>
          <a:blipFill>
            <a:blip r:embed="rId2">
              <a:duotone>
                <a:prstClr val="black"/>
                <a:schemeClr val="accent3">
                  <a:tint val="45000"/>
                  <a:satMod val="400000"/>
                </a:schemeClr>
              </a:duotone>
              <a:lum bright="-4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Cheurón"/>
          <p:cNvSpPr/>
          <p:nvPr/>
        </p:nvSpPr>
        <p:spPr>
          <a:xfrm rot="16200000">
            <a:off x="603298" y="1396911"/>
            <a:ext cx="749615" cy="813264"/>
          </a:xfrm>
          <a:prstGeom prst="chevron">
            <a:avLst>
              <a:gd name="adj" fmla="val 51548"/>
            </a:avLst>
          </a:prstGeom>
          <a:blipFill>
            <a:blip r:embed="rId2">
              <a:duotone>
                <a:prstClr val="black"/>
                <a:schemeClr val="accent3">
                  <a:tint val="45000"/>
                  <a:satMod val="400000"/>
                </a:schemeClr>
              </a:duotone>
              <a:lum bright="-4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Cheurón"/>
          <p:cNvSpPr/>
          <p:nvPr/>
        </p:nvSpPr>
        <p:spPr>
          <a:xfrm rot="16200000">
            <a:off x="603298" y="896845"/>
            <a:ext cx="749615" cy="813264"/>
          </a:xfrm>
          <a:prstGeom prst="chevron">
            <a:avLst>
              <a:gd name="adj" fmla="val 51548"/>
            </a:avLst>
          </a:prstGeom>
          <a:blipFill>
            <a:blip r:embed="rId2">
              <a:duotone>
                <a:prstClr val="black"/>
                <a:schemeClr val="accent3">
                  <a:tint val="45000"/>
                  <a:satMod val="400000"/>
                </a:schemeClr>
              </a:duotone>
              <a:lum bright="-4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Cheurón"/>
          <p:cNvSpPr/>
          <p:nvPr/>
        </p:nvSpPr>
        <p:spPr>
          <a:xfrm rot="16200000">
            <a:off x="603298" y="396779"/>
            <a:ext cx="749615" cy="813264"/>
          </a:xfrm>
          <a:prstGeom prst="chevron">
            <a:avLst>
              <a:gd name="adj" fmla="val 51548"/>
            </a:avLst>
          </a:prstGeom>
          <a:blipFill>
            <a:blip r:embed="rId2">
              <a:duotone>
                <a:prstClr val="black"/>
                <a:schemeClr val="accent3">
                  <a:tint val="45000"/>
                  <a:satMod val="400000"/>
                </a:schemeClr>
              </a:duotone>
              <a:lum bright="-4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Cheurón"/>
          <p:cNvSpPr/>
          <p:nvPr/>
        </p:nvSpPr>
        <p:spPr>
          <a:xfrm rot="16200000">
            <a:off x="603298" y="-31824"/>
            <a:ext cx="749615" cy="813264"/>
          </a:xfrm>
          <a:prstGeom prst="chevron">
            <a:avLst>
              <a:gd name="adj" fmla="val 51548"/>
            </a:avLst>
          </a:prstGeom>
          <a:blipFill>
            <a:blip r:embed="rId2">
              <a:duotone>
                <a:prstClr val="black"/>
                <a:schemeClr val="accent3">
                  <a:tint val="45000"/>
                  <a:satMod val="400000"/>
                </a:schemeClr>
              </a:duotone>
              <a:lum bright="-4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Cheurón"/>
          <p:cNvSpPr/>
          <p:nvPr/>
        </p:nvSpPr>
        <p:spPr>
          <a:xfrm rot="16200000">
            <a:off x="7818535" y="6076561"/>
            <a:ext cx="749615" cy="813264"/>
          </a:xfrm>
          <a:prstGeom prst="chevron">
            <a:avLst>
              <a:gd name="adj" fmla="val 51548"/>
            </a:avLst>
          </a:prstGeom>
          <a:blipFill>
            <a:blip r:embed="rId2">
              <a:duotone>
                <a:prstClr val="black"/>
                <a:schemeClr val="accent3">
                  <a:tint val="45000"/>
                  <a:satMod val="400000"/>
                </a:schemeClr>
              </a:duotone>
              <a:lum bright="-4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Cheurón"/>
          <p:cNvSpPr/>
          <p:nvPr/>
        </p:nvSpPr>
        <p:spPr>
          <a:xfrm rot="16200000">
            <a:off x="7818535" y="5540316"/>
            <a:ext cx="749615" cy="813264"/>
          </a:xfrm>
          <a:prstGeom prst="chevron">
            <a:avLst>
              <a:gd name="adj" fmla="val 51548"/>
            </a:avLst>
          </a:prstGeom>
          <a:blipFill>
            <a:blip r:embed="rId2">
              <a:duotone>
                <a:prstClr val="black"/>
                <a:schemeClr val="accent3">
                  <a:tint val="45000"/>
                  <a:satMod val="400000"/>
                </a:schemeClr>
              </a:duotone>
              <a:lum bright="-4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Cheurón"/>
          <p:cNvSpPr/>
          <p:nvPr/>
        </p:nvSpPr>
        <p:spPr>
          <a:xfrm rot="16200000">
            <a:off x="7818535" y="5040250"/>
            <a:ext cx="749615" cy="813264"/>
          </a:xfrm>
          <a:prstGeom prst="chevron">
            <a:avLst>
              <a:gd name="adj" fmla="val 51548"/>
            </a:avLst>
          </a:prstGeom>
          <a:blipFill>
            <a:blip r:embed="rId2">
              <a:duotone>
                <a:prstClr val="black"/>
                <a:schemeClr val="accent3">
                  <a:tint val="45000"/>
                  <a:satMod val="400000"/>
                </a:schemeClr>
              </a:duotone>
              <a:lum bright="-4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Cheurón"/>
          <p:cNvSpPr/>
          <p:nvPr/>
        </p:nvSpPr>
        <p:spPr>
          <a:xfrm rot="16200000">
            <a:off x="7818535" y="4540184"/>
            <a:ext cx="749615" cy="813264"/>
          </a:xfrm>
          <a:prstGeom prst="chevron">
            <a:avLst>
              <a:gd name="adj" fmla="val 51548"/>
            </a:avLst>
          </a:prstGeom>
          <a:blipFill>
            <a:blip r:embed="rId2">
              <a:duotone>
                <a:prstClr val="black"/>
                <a:schemeClr val="accent3">
                  <a:tint val="45000"/>
                  <a:satMod val="400000"/>
                </a:schemeClr>
              </a:duotone>
              <a:lum bright="-4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Cheurón"/>
          <p:cNvSpPr/>
          <p:nvPr/>
        </p:nvSpPr>
        <p:spPr>
          <a:xfrm rot="16200000">
            <a:off x="7818535" y="4004860"/>
            <a:ext cx="749615" cy="813264"/>
          </a:xfrm>
          <a:prstGeom prst="chevron">
            <a:avLst>
              <a:gd name="adj" fmla="val 51548"/>
            </a:avLst>
          </a:prstGeom>
          <a:blipFill>
            <a:blip r:embed="rId2">
              <a:duotone>
                <a:prstClr val="black"/>
                <a:schemeClr val="accent3">
                  <a:tint val="45000"/>
                  <a:satMod val="400000"/>
                </a:schemeClr>
              </a:duotone>
              <a:lum bright="-4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Cheurón"/>
          <p:cNvSpPr/>
          <p:nvPr/>
        </p:nvSpPr>
        <p:spPr>
          <a:xfrm rot="16200000">
            <a:off x="7818535" y="3468615"/>
            <a:ext cx="749615" cy="813264"/>
          </a:xfrm>
          <a:prstGeom prst="chevron">
            <a:avLst>
              <a:gd name="adj" fmla="val 51548"/>
            </a:avLst>
          </a:prstGeom>
          <a:blipFill>
            <a:blip r:embed="rId2">
              <a:duotone>
                <a:prstClr val="black"/>
                <a:schemeClr val="accent3">
                  <a:tint val="45000"/>
                  <a:satMod val="400000"/>
                </a:schemeClr>
              </a:duotone>
              <a:lum bright="-4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Cheurón"/>
          <p:cNvSpPr/>
          <p:nvPr/>
        </p:nvSpPr>
        <p:spPr>
          <a:xfrm rot="16200000">
            <a:off x="7818535" y="2968549"/>
            <a:ext cx="749615" cy="813264"/>
          </a:xfrm>
          <a:prstGeom prst="chevron">
            <a:avLst>
              <a:gd name="adj" fmla="val 51548"/>
            </a:avLst>
          </a:prstGeom>
          <a:blipFill>
            <a:blip r:embed="rId2">
              <a:duotone>
                <a:prstClr val="black"/>
                <a:schemeClr val="accent3">
                  <a:tint val="45000"/>
                  <a:satMod val="400000"/>
                </a:schemeClr>
              </a:duotone>
              <a:lum bright="-4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Cheurón"/>
          <p:cNvSpPr/>
          <p:nvPr/>
        </p:nvSpPr>
        <p:spPr>
          <a:xfrm rot="16200000">
            <a:off x="7818535" y="2468483"/>
            <a:ext cx="749615" cy="813264"/>
          </a:xfrm>
          <a:prstGeom prst="chevron">
            <a:avLst>
              <a:gd name="adj" fmla="val 51548"/>
            </a:avLst>
          </a:prstGeom>
          <a:blipFill>
            <a:blip r:embed="rId2">
              <a:duotone>
                <a:prstClr val="black"/>
                <a:schemeClr val="accent3">
                  <a:tint val="45000"/>
                  <a:satMod val="400000"/>
                </a:schemeClr>
              </a:duotone>
              <a:lum bright="-4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Cheurón"/>
          <p:cNvSpPr/>
          <p:nvPr/>
        </p:nvSpPr>
        <p:spPr>
          <a:xfrm rot="16200000">
            <a:off x="7818534" y="1933157"/>
            <a:ext cx="749615" cy="813264"/>
          </a:xfrm>
          <a:prstGeom prst="chevron">
            <a:avLst>
              <a:gd name="adj" fmla="val 51548"/>
            </a:avLst>
          </a:prstGeom>
          <a:blipFill>
            <a:blip r:embed="rId2">
              <a:duotone>
                <a:prstClr val="black"/>
                <a:schemeClr val="accent3">
                  <a:tint val="45000"/>
                  <a:satMod val="400000"/>
                </a:schemeClr>
              </a:duotone>
              <a:lum bright="-4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Cheurón"/>
          <p:cNvSpPr/>
          <p:nvPr/>
        </p:nvSpPr>
        <p:spPr>
          <a:xfrm rot="16200000">
            <a:off x="7818534" y="1396912"/>
            <a:ext cx="749615" cy="813264"/>
          </a:xfrm>
          <a:prstGeom prst="chevron">
            <a:avLst>
              <a:gd name="adj" fmla="val 51548"/>
            </a:avLst>
          </a:prstGeom>
          <a:blipFill>
            <a:blip r:embed="rId2">
              <a:duotone>
                <a:prstClr val="black"/>
                <a:schemeClr val="accent3">
                  <a:tint val="45000"/>
                  <a:satMod val="400000"/>
                </a:schemeClr>
              </a:duotone>
              <a:lum bright="-4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Cheurón"/>
          <p:cNvSpPr/>
          <p:nvPr/>
        </p:nvSpPr>
        <p:spPr>
          <a:xfrm rot="16200000">
            <a:off x="7818534" y="896846"/>
            <a:ext cx="749615" cy="813264"/>
          </a:xfrm>
          <a:prstGeom prst="chevron">
            <a:avLst>
              <a:gd name="adj" fmla="val 51548"/>
            </a:avLst>
          </a:prstGeom>
          <a:blipFill>
            <a:blip r:embed="rId2">
              <a:duotone>
                <a:prstClr val="black"/>
                <a:schemeClr val="accent3">
                  <a:tint val="45000"/>
                  <a:satMod val="400000"/>
                </a:schemeClr>
              </a:duotone>
              <a:lum bright="-4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Cheurón"/>
          <p:cNvSpPr/>
          <p:nvPr/>
        </p:nvSpPr>
        <p:spPr>
          <a:xfrm rot="16200000">
            <a:off x="7818534" y="396780"/>
            <a:ext cx="749615" cy="813264"/>
          </a:xfrm>
          <a:prstGeom prst="chevron">
            <a:avLst>
              <a:gd name="adj" fmla="val 51548"/>
            </a:avLst>
          </a:prstGeom>
          <a:blipFill>
            <a:blip r:embed="rId2">
              <a:duotone>
                <a:prstClr val="black"/>
                <a:schemeClr val="accent3">
                  <a:tint val="45000"/>
                  <a:satMod val="400000"/>
                </a:schemeClr>
              </a:duotone>
              <a:lum bright="-4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0" name="29 Cheurón"/>
          <p:cNvSpPr/>
          <p:nvPr/>
        </p:nvSpPr>
        <p:spPr>
          <a:xfrm rot="16200000">
            <a:off x="7818534" y="-31823"/>
            <a:ext cx="749615" cy="813264"/>
          </a:xfrm>
          <a:prstGeom prst="chevron">
            <a:avLst>
              <a:gd name="adj" fmla="val 51548"/>
            </a:avLst>
          </a:prstGeom>
          <a:blipFill>
            <a:blip r:embed="rId2">
              <a:duotone>
                <a:prstClr val="black"/>
                <a:schemeClr val="accent3">
                  <a:tint val="45000"/>
                  <a:satMod val="400000"/>
                </a:schemeClr>
              </a:duotone>
              <a:lum bright="-4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1" name="30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1"/>
                                        </p:tgtEl>
                                        <p:attrNameLst>
                                          <p:attrName>style.opacity</p:attrName>
                                        </p:attrNameLst>
                                      </p:cBhvr>
                                      <p:to>
                                        <p:strVal val="0"/>
                                      </p:to>
                                    </p:set>
                                    <p:animEffect filter="image" prLst="opacity: 0">
                                      <p:cBhvr rctx="IE">
                                        <p:cTn id="7" dur="indefinite"/>
                                        <p:tgtEl>
                                          <p:spTgt spid="31"/>
                                        </p:tgtEl>
                                      </p:cBhvr>
                                    </p:animEffect>
                                  </p:childTnLst>
                                </p:cTn>
                              </p:par>
                              <p:par>
                                <p:cTn id="8" presetID="16" presetClass="entr" presetSubtype="2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arn(inHorizontal)">
                                      <p:cBhvr>
                                        <p:cTn id="10" dur="3000"/>
                                        <p:tgtEl>
                                          <p:spTgt spid="5"/>
                                        </p:tgtEl>
                                      </p:cBhvr>
                                    </p:animEffect>
                                  </p:childTnLst>
                                </p:cTn>
                              </p:par>
                              <p:par>
                                <p:cTn id="11" presetID="16" presetClass="entr" presetSubtype="26"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barn(inHorizontal)">
                                      <p:cBhvr>
                                        <p:cTn id="13" dur="3000"/>
                                        <p:tgtEl>
                                          <p:spTgt spid="6"/>
                                        </p:tgtEl>
                                      </p:cBhvr>
                                    </p:animEffect>
                                  </p:childTnLst>
                                </p:cTn>
                              </p:par>
                              <p:par>
                                <p:cTn id="14" presetID="16" presetClass="entr" presetSubtype="26"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barn(inHorizontal)">
                                      <p:cBhvr>
                                        <p:cTn id="16" dur="3000"/>
                                        <p:tgtEl>
                                          <p:spTgt spid="7"/>
                                        </p:tgtEl>
                                      </p:cBhvr>
                                    </p:animEffect>
                                  </p:childTnLst>
                                </p:cTn>
                              </p:par>
                              <p:par>
                                <p:cTn id="17" presetID="16" presetClass="entr" presetSubtype="26"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barn(inHorizontal)">
                                      <p:cBhvr>
                                        <p:cTn id="19" dur="3000"/>
                                        <p:tgtEl>
                                          <p:spTgt spid="8"/>
                                        </p:tgtEl>
                                      </p:cBhvr>
                                    </p:animEffect>
                                  </p:childTnLst>
                                </p:cTn>
                              </p:par>
                              <p:par>
                                <p:cTn id="20" presetID="16" presetClass="entr" presetSubtype="26"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barn(inHorizontal)">
                                      <p:cBhvr>
                                        <p:cTn id="22" dur="3000"/>
                                        <p:tgtEl>
                                          <p:spTgt spid="9"/>
                                        </p:tgtEl>
                                      </p:cBhvr>
                                    </p:animEffect>
                                  </p:childTnLst>
                                </p:cTn>
                              </p:par>
                              <p:par>
                                <p:cTn id="23" presetID="16" presetClass="entr" presetSubtype="26"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barn(inHorizontal)">
                                      <p:cBhvr>
                                        <p:cTn id="25" dur="3000"/>
                                        <p:tgtEl>
                                          <p:spTgt spid="10"/>
                                        </p:tgtEl>
                                      </p:cBhvr>
                                    </p:animEffect>
                                  </p:childTnLst>
                                </p:cTn>
                              </p:par>
                              <p:par>
                                <p:cTn id="26" presetID="16" presetClass="entr" presetSubtype="26"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barn(inHorizontal)">
                                      <p:cBhvr>
                                        <p:cTn id="28" dur="3000"/>
                                        <p:tgtEl>
                                          <p:spTgt spid="11"/>
                                        </p:tgtEl>
                                      </p:cBhvr>
                                    </p:animEffect>
                                  </p:childTnLst>
                                </p:cTn>
                              </p:par>
                              <p:par>
                                <p:cTn id="29" presetID="16" presetClass="entr" presetSubtype="26"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barn(inHorizontal)">
                                      <p:cBhvr>
                                        <p:cTn id="31" dur="3000"/>
                                        <p:tgtEl>
                                          <p:spTgt spid="12"/>
                                        </p:tgtEl>
                                      </p:cBhvr>
                                    </p:animEffect>
                                  </p:childTnLst>
                                </p:cTn>
                              </p:par>
                              <p:par>
                                <p:cTn id="32" presetID="16" presetClass="entr" presetSubtype="26"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barn(inHorizontal)">
                                      <p:cBhvr>
                                        <p:cTn id="34" dur="3000"/>
                                        <p:tgtEl>
                                          <p:spTgt spid="13"/>
                                        </p:tgtEl>
                                      </p:cBhvr>
                                    </p:animEffect>
                                  </p:childTnLst>
                                </p:cTn>
                              </p:par>
                              <p:par>
                                <p:cTn id="35" presetID="16" presetClass="entr" presetSubtype="26"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barn(inHorizontal)">
                                      <p:cBhvr>
                                        <p:cTn id="37" dur="3000"/>
                                        <p:tgtEl>
                                          <p:spTgt spid="14"/>
                                        </p:tgtEl>
                                      </p:cBhvr>
                                    </p:animEffect>
                                  </p:childTnLst>
                                </p:cTn>
                              </p:par>
                              <p:par>
                                <p:cTn id="38" presetID="16" presetClass="entr" presetSubtype="26" fill="hold" grpId="0" nodeType="with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barn(inHorizontal)">
                                      <p:cBhvr>
                                        <p:cTn id="40" dur="3000"/>
                                        <p:tgtEl>
                                          <p:spTgt spid="15"/>
                                        </p:tgtEl>
                                      </p:cBhvr>
                                    </p:animEffect>
                                  </p:childTnLst>
                                </p:cTn>
                              </p:par>
                              <p:par>
                                <p:cTn id="41" presetID="16" presetClass="entr" presetSubtype="26" fill="hold" grpId="0" nodeType="with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barn(inHorizontal)">
                                      <p:cBhvr>
                                        <p:cTn id="43" dur="3000"/>
                                        <p:tgtEl>
                                          <p:spTgt spid="16"/>
                                        </p:tgtEl>
                                      </p:cBhvr>
                                    </p:animEffect>
                                  </p:childTnLst>
                                </p:cTn>
                              </p:par>
                              <p:par>
                                <p:cTn id="44" presetID="16" presetClass="entr" presetSubtype="26" fill="hold" grpId="0" nodeType="withEffect">
                                  <p:stCondLst>
                                    <p:cond delay="0"/>
                                  </p:stCondLst>
                                  <p:childTnLst>
                                    <p:set>
                                      <p:cBhvr>
                                        <p:cTn id="45" dur="1" fill="hold">
                                          <p:stCondLst>
                                            <p:cond delay="0"/>
                                          </p:stCondLst>
                                        </p:cTn>
                                        <p:tgtEl>
                                          <p:spTgt spid="17"/>
                                        </p:tgtEl>
                                        <p:attrNameLst>
                                          <p:attrName>style.visibility</p:attrName>
                                        </p:attrNameLst>
                                      </p:cBhvr>
                                      <p:to>
                                        <p:strVal val="visible"/>
                                      </p:to>
                                    </p:set>
                                    <p:animEffect transition="in" filter="barn(inHorizontal)">
                                      <p:cBhvr>
                                        <p:cTn id="46" dur="3000"/>
                                        <p:tgtEl>
                                          <p:spTgt spid="17"/>
                                        </p:tgtEl>
                                      </p:cBhvr>
                                    </p:animEffect>
                                  </p:childTnLst>
                                </p:cTn>
                              </p:par>
                              <p:par>
                                <p:cTn id="47" presetID="2" presetClass="entr" presetSubtype="4" fill="hold" grpId="1" nodeType="withEffect">
                                  <p:stCondLst>
                                    <p:cond delay="0"/>
                                  </p:stCondLst>
                                  <p:childTnLst>
                                    <p:set>
                                      <p:cBhvr>
                                        <p:cTn id="48" dur="1" fill="hold">
                                          <p:stCondLst>
                                            <p:cond delay="0"/>
                                          </p:stCondLst>
                                        </p:cTn>
                                        <p:tgtEl>
                                          <p:spTgt spid="5"/>
                                        </p:tgtEl>
                                        <p:attrNameLst>
                                          <p:attrName>style.visibility</p:attrName>
                                        </p:attrNameLst>
                                      </p:cBhvr>
                                      <p:to>
                                        <p:strVal val="visible"/>
                                      </p:to>
                                    </p:set>
                                    <p:anim calcmode="lin" valueType="num">
                                      <p:cBhvr additive="base">
                                        <p:cTn id="49" dur="3000" fill="hold"/>
                                        <p:tgtEl>
                                          <p:spTgt spid="5"/>
                                        </p:tgtEl>
                                        <p:attrNameLst>
                                          <p:attrName>ppt_x</p:attrName>
                                        </p:attrNameLst>
                                      </p:cBhvr>
                                      <p:tavLst>
                                        <p:tav tm="0">
                                          <p:val>
                                            <p:strVal val="#ppt_x"/>
                                          </p:val>
                                        </p:tav>
                                        <p:tav tm="100000">
                                          <p:val>
                                            <p:strVal val="#ppt_x"/>
                                          </p:val>
                                        </p:tav>
                                      </p:tavLst>
                                    </p:anim>
                                    <p:anim calcmode="lin" valueType="num">
                                      <p:cBhvr additive="base">
                                        <p:cTn id="50" dur="3000" fill="hold"/>
                                        <p:tgtEl>
                                          <p:spTgt spid="5"/>
                                        </p:tgtEl>
                                        <p:attrNameLst>
                                          <p:attrName>ppt_y</p:attrName>
                                        </p:attrNameLst>
                                      </p:cBhvr>
                                      <p:tavLst>
                                        <p:tav tm="0">
                                          <p:val>
                                            <p:strVal val="1+#ppt_h/2"/>
                                          </p:val>
                                        </p:tav>
                                        <p:tav tm="100000">
                                          <p:val>
                                            <p:strVal val="#ppt_y"/>
                                          </p:val>
                                        </p:tav>
                                      </p:tavLst>
                                    </p:anim>
                                  </p:childTnLst>
                                </p:cTn>
                              </p:par>
                              <p:par>
                                <p:cTn id="51" presetID="2" presetClass="entr" presetSubtype="4" fill="hold" grpId="1" nodeType="withEffect">
                                  <p:stCondLst>
                                    <p:cond delay="0"/>
                                  </p:stCondLst>
                                  <p:childTnLst>
                                    <p:set>
                                      <p:cBhvr>
                                        <p:cTn id="52" dur="1" fill="hold">
                                          <p:stCondLst>
                                            <p:cond delay="0"/>
                                          </p:stCondLst>
                                        </p:cTn>
                                        <p:tgtEl>
                                          <p:spTgt spid="6"/>
                                        </p:tgtEl>
                                        <p:attrNameLst>
                                          <p:attrName>style.visibility</p:attrName>
                                        </p:attrNameLst>
                                      </p:cBhvr>
                                      <p:to>
                                        <p:strVal val="visible"/>
                                      </p:to>
                                    </p:set>
                                    <p:anim calcmode="lin" valueType="num">
                                      <p:cBhvr additive="base">
                                        <p:cTn id="53" dur="3000" fill="hold"/>
                                        <p:tgtEl>
                                          <p:spTgt spid="6"/>
                                        </p:tgtEl>
                                        <p:attrNameLst>
                                          <p:attrName>ppt_x</p:attrName>
                                        </p:attrNameLst>
                                      </p:cBhvr>
                                      <p:tavLst>
                                        <p:tav tm="0">
                                          <p:val>
                                            <p:strVal val="#ppt_x"/>
                                          </p:val>
                                        </p:tav>
                                        <p:tav tm="100000">
                                          <p:val>
                                            <p:strVal val="#ppt_x"/>
                                          </p:val>
                                        </p:tav>
                                      </p:tavLst>
                                    </p:anim>
                                    <p:anim calcmode="lin" valueType="num">
                                      <p:cBhvr additive="base">
                                        <p:cTn id="54" dur="3000" fill="hold"/>
                                        <p:tgtEl>
                                          <p:spTgt spid="6"/>
                                        </p:tgtEl>
                                        <p:attrNameLst>
                                          <p:attrName>ppt_y</p:attrName>
                                        </p:attrNameLst>
                                      </p:cBhvr>
                                      <p:tavLst>
                                        <p:tav tm="0">
                                          <p:val>
                                            <p:strVal val="1+#ppt_h/2"/>
                                          </p:val>
                                        </p:tav>
                                        <p:tav tm="100000">
                                          <p:val>
                                            <p:strVal val="#ppt_y"/>
                                          </p:val>
                                        </p:tav>
                                      </p:tavLst>
                                    </p:anim>
                                  </p:childTnLst>
                                </p:cTn>
                              </p:par>
                              <p:par>
                                <p:cTn id="55" presetID="2" presetClass="entr" presetSubtype="4" fill="hold" grpId="1" nodeType="withEffect">
                                  <p:stCondLst>
                                    <p:cond delay="0"/>
                                  </p:stCondLst>
                                  <p:childTnLst>
                                    <p:set>
                                      <p:cBhvr>
                                        <p:cTn id="56" dur="1" fill="hold">
                                          <p:stCondLst>
                                            <p:cond delay="0"/>
                                          </p:stCondLst>
                                        </p:cTn>
                                        <p:tgtEl>
                                          <p:spTgt spid="7"/>
                                        </p:tgtEl>
                                        <p:attrNameLst>
                                          <p:attrName>style.visibility</p:attrName>
                                        </p:attrNameLst>
                                      </p:cBhvr>
                                      <p:to>
                                        <p:strVal val="visible"/>
                                      </p:to>
                                    </p:set>
                                    <p:anim calcmode="lin" valueType="num">
                                      <p:cBhvr additive="base">
                                        <p:cTn id="57" dur="3000" fill="hold"/>
                                        <p:tgtEl>
                                          <p:spTgt spid="7"/>
                                        </p:tgtEl>
                                        <p:attrNameLst>
                                          <p:attrName>ppt_x</p:attrName>
                                        </p:attrNameLst>
                                      </p:cBhvr>
                                      <p:tavLst>
                                        <p:tav tm="0">
                                          <p:val>
                                            <p:strVal val="#ppt_x"/>
                                          </p:val>
                                        </p:tav>
                                        <p:tav tm="100000">
                                          <p:val>
                                            <p:strVal val="#ppt_x"/>
                                          </p:val>
                                        </p:tav>
                                      </p:tavLst>
                                    </p:anim>
                                    <p:anim calcmode="lin" valueType="num">
                                      <p:cBhvr additive="base">
                                        <p:cTn id="58" dur="3000" fill="hold"/>
                                        <p:tgtEl>
                                          <p:spTgt spid="7"/>
                                        </p:tgtEl>
                                        <p:attrNameLst>
                                          <p:attrName>ppt_y</p:attrName>
                                        </p:attrNameLst>
                                      </p:cBhvr>
                                      <p:tavLst>
                                        <p:tav tm="0">
                                          <p:val>
                                            <p:strVal val="1+#ppt_h/2"/>
                                          </p:val>
                                        </p:tav>
                                        <p:tav tm="100000">
                                          <p:val>
                                            <p:strVal val="#ppt_y"/>
                                          </p:val>
                                        </p:tav>
                                      </p:tavLst>
                                    </p:anim>
                                  </p:childTnLst>
                                </p:cTn>
                              </p:par>
                              <p:par>
                                <p:cTn id="59" presetID="2" presetClass="entr" presetSubtype="4" fill="hold" grpId="1" nodeType="withEffect">
                                  <p:stCondLst>
                                    <p:cond delay="0"/>
                                  </p:stCondLst>
                                  <p:childTnLst>
                                    <p:set>
                                      <p:cBhvr>
                                        <p:cTn id="60" dur="1" fill="hold">
                                          <p:stCondLst>
                                            <p:cond delay="0"/>
                                          </p:stCondLst>
                                        </p:cTn>
                                        <p:tgtEl>
                                          <p:spTgt spid="8"/>
                                        </p:tgtEl>
                                        <p:attrNameLst>
                                          <p:attrName>style.visibility</p:attrName>
                                        </p:attrNameLst>
                                      </p:cBhvr>
                                      <p:to>
                                        <p:strVal val="visible"/>
                                      </p:to>
                                    </p:set>
                                    <p:anim calcmode="lin" valueType="num">
                                      <p:cBhvr additive="base">
                                        <p:cTn id="61" dur="3000" fill="hold"/>
                                        <p:tgtEl>
                                          <p:spTgt spid="8"/>
                                        </p:tgtEl>
                                        <p:attrNameLst>
                                          <p:attrName>ppt_x</p:attrName>
                                        </p:attrNameLst>
                                      </p:cBhvr>
                                      <p:tavLst>
                                        <p:tav tm="0">
                                          <p:val>
                                            <p:strVal val="#ppt_x"/>
                                          </p:val>
                                        </p:tav>
                                        <p:tav tm="100000">
                                          <p:val>
                                            <p:strVal val="#ppt_x"/>
                                          </p:val>
                                        </p:tav>
                                      </p:tavLst>
                                    </p:anim>
                                    <p:anim calcmode="lin" valueType="num">
                                      <p:cBhvr additive="base">
                                        <p:cTn id="62" dur="3000" fill="hold"/>
                                        <p:tgtEl>
                                          <p:spTgt spid="8"/>
                                        </p:tgtEl>
                                        <p:attrNameLst>
                                          <p:attrName>ppt_y</p:attrName>
                                        </p:attrNameLst>
                                      </p:cBhvr>
                                      <p:tavLst>
                                        <p:tav tm="0">
                                          <p:val>
                                            <p:strVal val="1+#ppt_h/2"/>
                                          </p:val>
                                        </p:tav>
                                        <p:tav tm="100000">
                                          <p:val>
                                            <p:strVal val="#ppt_y"/>
                                          </p:val>
                                        </p:tav>
                                      </p:tavLst>
                                    </p:anim>
                                  </p:childTnLst>
                                </p:cTn>
                              </p:par>
                              <p:par>
                                <p:cTn id="63" presetID="2" presetClass="entr" presetSubtype="4" fill="hold" grpId="1" nodeType="withEffect">
                                  <p:stCondLst>
                                    <p:cond delay="0"/>
                                  </p:stCondLst>
                                  <p:childTnLst>
                                    <p:set>
                                      <p:cBhvr>
                                        <p:cTn id="64" dur="1" fill="hold">
                                          <p:stCondLst>
                                            <p:cond delay="0"/>
                                          </p:stCondLst>
                                        </p:cTn>
                                        <p:tgtEl>
                                          <p:spTgt spid="9"/>
                                        </p:tgtEl>
                                        <p:attrNameLst>
                                          <p:attrName>style.visibility</p:attrName>
                                        </p:attrNameLst>
                                      </p:cBhvr>
                                      <p:to>
                                        <p:strVal val="visible"/>
                                      </p:to>
                                    </p:set>
                                    <p:anim calcmode="lin" valueType="num">
                                      <p:cBhvr additive="base">
                                        <p:cTn id="65" dur="3000" fill="hold"/>
                                        <p:tgtEl>
                                          <p:spTgt spid="9"/>
                                        </p:tgtEl>
                                        <p:attrNameLst>
                                          <p:attrName>ppt_x</p:attrName>
                                        </p:attrNameLst>
                                      </p:cBhvr>
                                      <p:tavLst>
                                        <p:tav tm="0">
                                          <p:val>
                                            <p:strVal val="#ppt_x"/>
                                          </p:val>
                                        </p:tav>
                                        <p:tav tm="100000">
                                          <p:val>
                                            <p:strVal val="#ppt_x"/>
                                          </p:val>
                                        </p:tav>
                                      </p:tavLst>
                                    </p:anim>
                                    <p:anim calcmode="lin" valueType="num">
                                      <p:cBhvr additive="base">
                                        <p:cTn id="66" dur="3000" fill="hold"/>
                                        <p:tgtEl>
                                          <p:spTgt spid="9"/>
                                        </p:tgtEl>
                                        <p:attrNameLst>
                                          <p:attrName>ppt_y</p:attrName>
                                        </p:attrNameLst>
                                      </p:cBhvr>
                                      <p:tavLst>
                                        <p:tav tm="0">
                                          <p:val>
                                            <p:strVal val="1+#ppt_h/2"/>
                                          </p:val>
                                        </p:tav>
                                        <p:tav tm="100000">
                                          <p:val>
                                            <p:strVal val="#ppt_y"/>
                                          </p:val>
                                        </p:tav>
                                      </p:tavLst>
                                    </p:anim>
                                  </p:childTnLst>
                                </p:cTn>
                              </p:par>
                              <p:par>
                                <p:cTn id="67" presetID="2" presetClass="entr" presetSubtype="4" fill="hold" grpId="1" nodeType="withEffect">
                                  <p:stCondLst>
                                    <p:cond delay="0"/>
                                  </p:stCondLst>
                                  <p:childTnLst>
                                    <p:set>
                                      <p:cBhvr>
                                        <p:cTn id="68" dur="1" fill="hold">
                                          <p:stCondLst>
                                            <p:cond delay="0"/>
                                          </p:stCondLst>
                                        </p:cTn>
                                        <p:tgtEl>
                                          <p:spTgt spid="10"/>
                                        </p:tgtEl>
                                        <p:attrNameLst>
                                          <p:attrName>style.visibility</p:attrName>
                                        </p:attrNameLst>
                                      </p:cBhvr>
                                      <p:to>
                                        <p:strVal val="visible"/>
                                      </p:to>
                                    </p:set>
                                    <p:anim calcmode="lin" valueType="num">
                                      <p:cBhvr additive="base">
                                        <p:cTn id="69" dur="3000" fill="hold"/>
                                        <p:tgtEl>
                                          <p:spTgt spid="10"/>
                                        </p:tgtEl>
                                        <p:attrNameLst>
                                          <p:attrName>ppt_x</p:attrName>
                                        </p:attrNameLst>
                                      </p:cBhvr>
                                      <p:tavLst>
                                        <p:tav tm="0">
                                          <p:val>
                                            <p:strVal val="#ppt_x"/>
                                          </p:val>
                                        </p:tav>
                                        <p:tav tm="100000">
                                          <p:val>
                                            <p:strVal val="#ppt_x"/>
                                          </p:val>
                                        </p:tav>
                                      </p:tavLst>
                                    </p:anim>
                                    <p:anim calcmode="lin" valueType="num">
                                      <p:cBhvr additive="base">
                                        <p:cTn id="70" dur="3000" fill="hold"/>
                                        <p:tgtEl>
                                          <p:spTgt spid="10"/>
                                        </p:tgtEl>
                                        <p:attrNameLst>
                                          <p:attrName>ppt_y</p:attrName>
                                        </p:attrNameLst>
                                      </p:cBhvr>
                                      <p:tavLst>
                                        <p:tav tm="0">
                                          <p:val>
                                            <p:strVal val="1+#ppt_h/2"/>
                                          </p:val>
                                        </p:tav>
                                        <p:tav tm="100000">
                                          <p:val>
                                            <p:strVal val="#ppt_y"/>
                                          </p:val>
                                        </p:tav>
                                      </p:tavLst>
                                    </p:anim>
                                  </p:childTnLst>
                                </p:cTn>
                              </p:par>
                              <p:par>
                                <p:cTn id="71" presetID="2" presetClass="entr" presetSubtype="4" fill="hold" grpId="1" nodeType="withEffect">
                                  <p:stCondLst>
                                    <p:cond delay="0"/>
                                  </p:stCondLst>
                                  <p:childTnLst>
                                    <p:set>
                                      <p:cBhvr>
                                        <p:cTn id="72" dur="1" fill="hold">
                                          <p:stCondLst>
                                            <p:cond delay="0"/>
                                          </p:stCondLst>
                                        </p:cTn>
                                        <p:tgtEl>
                                          <p:spTgt spid="11"/>
                                        </p:tgtEl>
                                        <p:attrNameLst>
                                          <p:attrName>style.visibility</p:attrName>
                                        </p:attrNameLst>
                                      </p:cBhvr>
                                      <p:to>
                                        <p:strVal val="visible"/>
                                      </p:to>
                                    </p:set>
                                    <p:anim calcmode="lin" valueType="num">
                                      <p:cBhvr additive="base">
                                        <p:cTn id="73" dur="3000" fill="hold"/>
                                        <p:tgtEl>
                                          <p:spTgt spid="11"/>
                                        </p:tgtEl>
                                        <p:attrNameLst>
                                          <p:attrName>ppt_x</p:attrName>
                                        </p:attrNameLst>
                                      </p:cBhvr>
                                      <p:tavLst>
                                        <p:tav tm="0">
                                          <p:val>
                                            <p:strVal val="#ppt_x"/>
                                          </p:val>
                                        </p:tav>
                                        <p:tav tm="100000">
                                          <p:val>
                                            <p:strVal val="#ppt_x"/>
                                          </p:val>
                                        </p:tav>
                                      </p:tavLst>
                                    </p:anim>
                                    <p:anim calcmode="lin" valueType="num">
                                      <p:cBhvr additive="base">
                                        <p:cTn id="74" dur="3000" fill="hold"/>
                                        <p:tgtEl>
                                          <p:spTgt spid="11"/>
                                        </p:tgtEl>
                                        <p:attrNameLst>
                                          <p:attrName>ppt_y</p:attrName>
                                        </p:attrNameLst>
                                      </p:cBhvr>
                                      <p:tavLst>
                                        <p:tav tm="0">
                                          <p:val>
                                            <p:strVal val="1+#ppt_h/2"/>
                                          </p:val>
                                        </p:tav>
                                        <p:tav tm="100000">
                                          <p:val>
                                            <p:strVal val="#ppt_y"/>
                                          </p:val>
                                        </p:tav>
                                      </p:tavLst>
                                    </p:anim>
                                  </p:childTnLst>
                                </p:cTn>
                              </p:par>
                              <p:par>
                                <p:cTn id="75" presetID="2" presetClass="entr" presetSubtype="4" fill="hold" grpId="1" nodeType="withEffect">
                                  <p:stCondLst>
                                    <p:cond delay="0"/>
                                  </p:stCondLst>
                                  <p:childTnLst>
                                    <p:set>
                                      <p:cBhvr>
                                        <p:cTn id="76" dur="1" fill="hold">
                                          <p:stCondLst>
                                            <p:cond delay="0"/>
                                          </p:stCondLst>
                                        </p:cTn>
                                        <p:tgtEl>
                                          <p:spTgt spid="12"/>
                                        </p:tgtEl>
                                        <p:attrNameLst>
                                          <p:attrName>style.visibility</p:attrName>
                                        </p:attrNameLst>
                                      </p:cBhvr>
                                      <p:to>
                                        <p:strVal val="visible"/>
                                      </p:to>
                                    </p:set>
                                    <p:anim calcmode="lin" valueType="num">
                                      <p:cBhvr additive="base">
                                        <p:cTn id="77" dur="3000" fill="hold"/>
                                        <p:tgtEl>
                                          <p:spTgt spid="12"/>
                                        </p:tgtEl>
                                        <p:attrNameLst>
                                          <p:attrName>ppt_x</p:attrName>
                                        </p:attrNameLst>
                                      </p:cBhvr>
                                      <p:tavLst>
                                        <p:tav tm="0">
                                          <p:val>
                                            <p:strVal val="#ppt_x"/>
                                          </p:val>
                                        </p:tav>
                                        <p:tav tm="100000">
                                          <p:val>
                                            <p:strVal val="#ppt_x"/>
                                          </p:val>
                                        </p:tav>
                                      </p:tavLst>
                                    </p:anim>
                                    <p:anim calcmode="lin" valueType="num">
                                      <p:cBhvr additive="base">
                                        <p:cTn id="78" dur="3000" fill="hold"/>
                                        <p:tgtEl>
                                          <p:spTgt spid="12"/>
                                        </p:tgtEl>
                                        <p:attrNameLst>
                                          <p:attrName>ppt_y</p:attrName>
                                        </p:attrNameLst>
                                      </p:cBhvr>
                                      <p:tavLst>
                                        <p:tav tm="0">
                                          <p:val>
                                            <p:strVal val="1+#ppt_h/2"/>
                                          </p:val>
                                        </p:tav>
                                        <p:tav tm="100000">
                                          <p:val>
                                            <p:strVal val="#ppt_y"/>
                                          </p:val>
                                        </p:tav>
                                      </p:tavLst>
                                    </p:anim>
                                  </p:childTnLst>
                                </p:cTn>
                              </p:par>
                              <p:par>
                                <p:cTn id="79" presetID="2" presetClass="entr" presetSubtype="4" fill="hold" grpId="1" nodeType="withEffect">
                                  <p:stCondLst>
                                    <p:cond delay="0"/>
                                  </p:stCondLst>
                                  <p:childTnLst>
                                    <p:set>
                                      <p:cBhvr>
                                        <p:cTn id="80" dur="1" fill="hold">
                                          <p:stCondLst>
                                            <p:cond delay="0"/>
                                          </p:stCondLst>
                                        </p:cTn>
                                        <p:tgtEl>
                                          <p:spTgt spid="13"/>
                                        </p:tgtEl>
                                        <p:attrNameLst>
                                          <p:attrName>style.visibility</p:attrName>
                                        </p:attrNameLst>
                                      </p:cBhvr>
                                      <p:to>
                                        <p:strVal val="visible"/>
                                      </p:to>
                                    </p:set>
                                    <p:anim calcmode="lin" valueType="num">
                                      <p:cBhvr additive="base">
                                        <p:cTn id="81" dur="3000" fill="hold"/>
                                        <p:tgtEl>
                                          <p:spTgt spid="13"/>
                                        </p:tgtEl>
                                        <p:attrNameLst>
                                          <p:attrName>ppt_x</p:attrName>
                                        </p:attrNameLst>
                                      </p:cBhvr>
                                      <p:tavLst>
                                        <p:tav tm="0">
                                          <p:val>
                                            <p:strVal val="#ppt_x"/>
                                          </p:val>
                                        </p:tav>
                                        <p:tav tm="100000">
                                          <p:val>
                                            <p:strVal val="#ppt_x"/>
                                          </p:val>
                                        </p:tav>
                                      </p:tavLst>
                                    </p:anim>
                                    <p:anim calcmode="lin" valueType="num">
                                      <p:cBhvr additive="base">
                                        <p:cTn id="82" dur="3000" fill="hold"/>
                                        <p:tgtEl>
                                          <p:spTgt spid="13"/>
                                        </p:tgtEl>
                                        <p:attrNameLst>
                                          <p:attrName>ppt_y</p:attrName>
                                        </p:attrNameLst>
                                      </p:cBhvr>
                                      <p:tavLst>
                                        <p:tav tm="0">
                                          <p:val>
                                            <p:strVal val="1+#ppt_h/2"/>
                                          </p:val>
                                        </p:tav>
                                        <p:tav tm="100000">
                                          <p:val>
                                            <p:strVal val="#ppt_y"/>
                                          </p:val>
                                        </p:tav>
                                      </p:tavLst>
                                    </p:anim>
                                  </p:childTnLst>
                                </p:cTn>
                              </p:par>
                              <p:par>
                                <p:cTn id="83" presetID="2" presetClass="entr" presetSubtype="4" fill="hold" grpId="1" nodeType="withEffect">
                                  <p:stCondLst>
                                    <p:cond delay="0"/>
                                  </p:stCondLst>
                                  <p:childTnLst>
                                    <p:set>
                                      <p:cBhvr>
                                        <p:cTn id="84" dur="1" fill="hold">
                                          <p:stCondLst>
                                            <p:cond delay="0"/>
                                          </p:stCondLst>
                                        </p:cTn>
                                        <p:tgtEl>
                                          <p:spTgt spid="14"/>
                                        </p:tgtEl>
                                        <p:attrNameLst>
                                          <p:attrName>style.visibility</p:attrName>
                                        </p:attrNameLst>
                                      </p:cBhvr>
                                      <p:to>
                                        <p:strVal val="visible"/>
                                      </p:to>
                                    </p:set>
                                    <p:anim calcmode="lin" valueType="num">
                                      <p:cBhvr additive="base">
                                        <p:cTn id="85" dur="3000" fill="hold"/>
                                        <p:tgtEl>
                                          <p:spTgt spid="14"/>
                                        </p:tgtEl>
                                        <p:attrNameLst>
                                          <p:attrName>ppt_x</p:attrName>
                                        </p:attrNameLst>
                                      </p:cBhvr>
                                      <p:tavLst>
                                        <p:tav tm="0">
                                          <p:val>
                                            <p:strVal val="#ppt_x"/>
                                          </p:val>
                                        </p:tav>
                                        <p:tav tm="100000">
                                          <p:val>
                                            <p:strVal val="#ppt_x"/>
                                          </p:val>
                                        </p:tav>
                                      </p:tavLst>
                                    </p:anim>
                                    <p:anim calcmode="lin" valueType="num">
                                      <p:cBhvr additive="base">
                                        <p:cTn id="86" dur="3000" fill="hold"/>
                                        <p:tgtEl>
                                          <p:spTgt spid="14"/>
                                        </p:tgtEl>
                                        <p:attrNameLst>
                                          <p:attrName>ppt_y</p:attrName>
                                        </p:attrNameLst>
                                      </p:cBhvr>
                                      <p:tavLst>
                                        <p:tav tm="0">
                                          <p:val>
                                            <p:strVal val="1+#ppt_h/2"/>
                                          </p:val>
                                        </p:tav>
                                        <p:tav tm="100000">
                                          <p:val>
                                            <p:strVal val="#ppt_y"/>
                                          </p:val>
                                        </p:tav>
                                      </p:tavLst>
                                    </p:anim>
                                  </p:childTnLst>
                                </p:cTn>
                              </p:par>
                              <p:par>
                                <p:cTn id="87" presetID="2" presetClass="entr" presetSubtype="4" fill="hold" grpId="1" nodeType="withEffect">
                                  <p:stCondLst>
                                    <p:cond delay="0"/>
                                  </p:stCondLst>
                                  <p:childTnLst>
                                    <p:set>
                                      <p:cBhvr>
                                        <p:cTn id="88" dur="1" fill="hold">
                                          <p:stCondLst>
                                            <p:cond delay="0"/>
                                          </p:stCondLst>
                                        </p:cTn>
                                        <p:tgtEl>
                                          <p:spTgt spid="15"/>
                                        </p:tgtEl>
                                        <p:attrNameLst>
                                          <p:attrName>style.visibility</p:attrName>
                                        </p:attrNameLst>
                                      </p:cBhvr>
                                      <p:to>
                                        <p:strVal val="visible"/>
                                      </p:to>
                                    </p:set>
                                    <p:anim calcmode="lin" valueType="num">
                                      <p:cBhvr additive="base">
                                        <p:cTn id="89" dur="3000" fill="hold"/>
                                        <p:tgtEl>
                                          <p:spTgt spid="15"/>
                                        </p:tgtEl>
                                        <p:attrNameLst>
                                          <p:attrName>ppt_x</p:attrName>
                                        </p:attrNameLst>
                                      </p:cBhvr>
                                      <p:tavLst>
                                        <p:tav tm="0">
                                          <p:val>
                                            <p:strVal val="#ppt_x"/>
                                          </p:val>
                                        </p:tav>
                                        <p:tav tm="100000">
                                          <p:val>
                                            <p:strVal val="#ppt_x"/>
                                          </p:val>
                                        </p:tav>
                                      </p:tavLst>
                                    </p:anim>
                                    <p:anim calcmode="lin" valueType="num">
                                      <p:cBhvr additive="base">
                                        <p:cTn id="90" dur="3000" fill="hold"/>
                                        <p:tgtEl>
                                          <p:spTgt spid="15"/>
                                        </p:tgtEl>
                                        <p:attrNameLst>
                                          <p:attrName>ppt_y</p:attrName>
                                        </p:attrNameLst>
                                      </p:cBhvr>
                                      <p:tavLst>
                                        <p:tav tm="0">
                                          <p:val>
                                            <p:strVal val="1+#ppt_h/2"/>
                                          </p:val>
                                        </p:tav>
                                        <p:tav tm="100000">
                                          <p:val>
                                            <p:strVal val="#ppt_y"/>
                                          </p:val>
                                        </p:tav>
                                      </p:tavLst>
                                    </p:anim>
                                  </p:childTnLst>
                                </p:cTn>
                              </p:par>
                              <p:par>
                                <p:cTn id="91" presetID="2" presetClass="entr" presetSubtype="4" fill="hold" grpId="1" nodeType="withEffect">
                                  <p:stCondLst>
                                    <p:cond delay="0"/>
                                  </p:stCondLst>
                                  <p:childTnLst>
                                    <p:set>
                                      <p:cBhvr>
                                        <p:cTn id="92" dur="1" fill="hold">
                                          <p:stCondLst>
                                            <p:cond delay="0"/>
                                          </p:stCondLst>
                                        </p:cTn>
                                        <p:tgtEl>
                                          <p:spTgt spid="16"/>
                                        </p:tgtEl>
                                        <p:attrNameLst>
                                          <p:attrName>style.visibility</p:attrName>
                                        </p:attrNameLst>
                                      </p:cBhvr>
                                      <p:to>
                                        <p:strVal val="visible"/>
                                      </p:to>
                                    </p:set>
                                    <p:anim calcmode="lin" valueType="num">
                                      <p:cBhvr additive="base">
                                        <p:cTn id="93" dur="3000" fill="hold"/>
                                        <p:tgtEl>
                                          <p:spTgt spid="16"/>
                                        </p:tgtEl>
                                        <p:attrNameLst>
                                          <p:attrName>ppt_x</p:attrName>
                                        </p:attrNameLst>
                                      </p:cBhvr>
                                      <p:tavLst>
                                        <p:tav tm="0">
                                          <p:val>
                                            <p:strVal val="#ppt_x"/>
                                          </p:val>
                                        </p:tav>
                                        <p:tav tm="100000">
                                          <p:val>
                                            <p:strVal val="#ppt_x"/>
                                          </p:val>
                                        </p:tav>
                                      </p:tavLst>
                                    </p:anim>
                                    <p:anim calcmode="lin" valueType="num">
                                      <p:cBhvr additive="base">
                                        <p:cTn id="94" dur="3000" fill="hold"/>
                                        <p:tgtEl>
                                          <p:spTgt spid="16"/>
                                        </p:tgtEl>
                                        <p:attrNameLst>
                                          <p:attrName>ppt_y</p:attrName>
                                        </p:attrNameLst>
                                      </p:cBhvr>
                                      <p:tavLst>
                                        <p:tav tm="0">
                                          <p:val>
                                            <p:strVal val="1+#ppt_h/2"/>
                                          </p:val>
                                        </p:tav>
                                        <p:tav tm="100000">
                                          <p:val>
                                            <p:strVal val="#ppt_y"/>
                                          </p:val>
                                        </p:tav>
                                      </p:tavLst>
                                    </p:anim>
                                  </p:childTnLst>
                                </p:cTn>
                              </p:par>
                              <p:par>
                                <p:cTn id="95" presetID="2" presetClass="entr" presetSubtype="4" fill="hold" grpId="1" nodeType="withEffect">
                                  <p:stCondLst>
                                    <p:cond delay="0"/>
                                  </p:stCondLst>
                                  <p:childTnLst>
                                    <p:set>
                                      <p:cBhvr>
                                        <p:cTn id="96" dur="1" fill="hold">
                                          <p:stCondLst>
                                            <p:cond delay="0"/>
                                          </p:stCondLst>
                                        </p:cTn>
                                        <p:tgtEl>
                                          <p:spTgt spid="17"/>
                                        </p:tgtEl>
                                        <p:attrNameLst>
                                          <p:attrName>style.visibility</p:attrName>
                                        </p:attrNameLst>
                                      </p:cBhvr>
                                      <p:to>
                                        <p:strVal val="visible"/>
                                      </p:to>
                                    </p:set>
                                    <p:anim calcmode="lin" valueType="num">
                                      <p:cBhvr additive="base">
                                        <p:cTn id="97" dur="3000" fill="hold"/>
                                        <p:tgtEl>
                                          <p:spTgt spid="17"/>
                                        </p:tgtEl>
                                        <p:attrNameLst>
                                          <p:attrName>ppt_x</p:attrName>
                                        </p:attrNameLst>
                                      </p:cBhvr>
                                      <p:tavLst>
                                        <p:tav tm="0">
                                          <p:val>
                                            <p:strVal val="#ppt_x"/>
                                          </p:val>
                                        </p:tav>
                                        <p:tav tm="100000">
                                          <p:val>
                                            <p:strVal val="#ppt_x"/>
                                          </p:val>
                                        </p:tav>
                                      </p:tavLst>
                                    </p:anim>
                                    <p:anim calcmode="lin" valueType="num">
                                      <p:cBhvr additive="base">
                                        <p:cTn id="98" dur="3000" fill="hold"/>
                                        <p:tgtEl>
                                          <p:spTgt spid="17"/>
                                        </p:tgtEl>
                                        <p:attrNameLst>
                                          <p:attrName>ppt_y</p:attrName>
                                        </p:attrNameLst>
                                      </p:cBhvr>
                                      <p:tavLst>
                                        <p:tav tm="0">
                                          <p:val>
                                            <p:strVal val="1+#ppt_h/2"/>
                                          </p:val>
                                        </p:tav>
                                        <p:tav tm="100000">
                                          <p:val>
                                            <p:strVal val="#ppt_y"/>
                                          </p:val>
                                        </p:tav>
                                      </p:tavLst>
                                    </p:anim>
                                  </p:childTnLst>
                                </p:cTn>
                              </p:par>
                              <p:par>
                                <p:cTn id="99" presetID="35" presetClass="entr" presetSubtype="0" fill="hold" grpId="2" nodeType="withEffect">
                                  <p:stCondLst>
                                    <p:cond delay="0"/>
                                  </p:stCondLst>
                                  <p:childTnLst>
                                    <p:set>
                                      <p:cBhvr>
                                        <p:cTn id="100" dur="1" fill="hold">
                                          <p:stCondLst>
                                            <p:cond delay="0"/>
                                          </p:stCondLst>
                                        </p:cTn>
                                        <p:tgtEl>
                                          <p:spTgt spid="5"/>
                                        </p:tgtEl>
                                        <p:attrNameLst>
                                          <p:attrName>style.visibility</p:attrName>
                                        </p:attrNameLst>
                                      </p:cBhvr>
                                      <p:to>
                                        <p:strVal val="visible"/>
                                      </p:to>
                                    </p:set>
                                    <p:animEffect transition="in" filter="fade">
                                      <p:cBhvr>
                                        <p:cTn id="101" dur="3000"/>
                                        <p:tgtEl>
                                          <p:spTgt spid="5"/>
                                        </p:tgtEl>
                                      </p:cBhvr>
                                    </p:animEffect>
                                    <p:anim calcmode="lin" valueType="num">
                                      <p:cBhvr>
                                        <p:cTn id="102" dur="3000" fill="hold"/>
                                        <p:tgtEl>
                                          <p:spTgt spid="5"/>
                                        </p:tgtEl>
                                        <p:attrNameLst>
                                          <p:attrName>style.rotation</p:attrName>
                                        </p:attrNameLst>
                                      </p:cBhvr>
                                      <p:tavLst>
                                        <p:tav tm="0">
                                          <p:val>
                                            <p:fltVal val="720"/>
                                          </p:val>
                                        </p:tav>
                                        <p:tav tm="100000">
                                          <p:val>
                                            <p:fltVal val="0"/>
                                          </p:val>
                                        </p:tav>
                                      </p:tavLst>
                                    </p:anim>
                                    <p:anim calcmode="lin" valueType="num">
                                      <p:cBhvr>
                                        <p:cTn id="103" dur="3000" fill="hold"/>
                                        <p:tgtEl>
                                          <p:spTgt spid="5"/>
                                        </p:tgtEl>
                                        <p:attrNameLst>
                                          <p:attrName>ppt_h</p:attrName>
                                        </p:attrNameLst>
                                      </p:cBhvr>
                                      <p:tavLst>
                                        <p:tav tm="0">
                                          <p:val>
                                            <p:fltVal val="0"/>
                                          </p:val>
                                        </p:tav>
                                        <p:tav tm="100000">
                                          <p:val>
                                            <p:strVal val="#ppt_h"/>
                                          </p:val>
                                        </p:tav>
                                      </p:tavLst>
                                    </p:anim>
                                    <p:anim calcmode="lin" valueType="num">
                                      <p:cBhvr>
                                        <p:cTn id="104" dur="3000" fill="hold"/>
                                        <p:tgtEl>
                                          <p:spTgt spid="5"/>
                                        </p:tgtEl>
                                        <p:attrNameLst>
                                          <p:attrName>ppt_w</p:attrName>
                                        </p:attrNameLst>
                                      </p:cBhvr>
                                      <p:tavLst>
                                        <p:tav tm="0">
                                          <p:val>
                                            <p:fltVal val="0"/>
                                          </p:val>
                                        </p:tav>
                                        <p:tav tm="100000">
                                          <p:val>
                                            <p:strVal val="#ppt_w"/>
                                          </p:val>
                                        </p:tav>
                                      </p:tavLst>
                                    </p:anim>
                                  </p:childTnLst>
                                </p:cTn>
                              </p:par>
                              <p:par>
                                <p:cTn id="105" presetID="35" presetClass="entr" presetSubtype="0" fill="hold" grpId="2" nodeType="withEffect">
                                  <p:stCondLst>
                                    <p:cond delay="0"/>
                                  </p:stCondLst>
                                  <p:childTnLst>
                                    <p:set>
                                      <p:cBhvr>
                                        <p:cTn id="106" dur="1" fill="hold">
                                          <p:stCondLst>
                                            <p:cond delay="0"/>
                                          </p:stCondLst>
                                        </p:cTn>
                                        <p:tgtEl>
                                          <p:spTgt spid="6"/>
                                        </p:tgtEl>
                                        <p:attrNameLst>
                                          <p:attrName>style.visibility</p:attrName>
                                        </p:attrNameLst>
                                      </p:cBhvr>
                                      <p:to>
                                        <p:strVal val="visible"/>
                                      </p:to>
                                    </p:set>
                                    <p:animEffect transition="in" filter="fade">
                                      <p:cBhvr>
                                        <p:cTn id="107" dur="3000"/>
                                        <p:tgtEl>
                                          <p:spTgt spid="6"/>
                                        </p:tgtEl>
                                      </p:cBhvr>
                                    </p:animEffect>
                                    <p:anim calcmode="lin" valueType="num">
                                      <p:cBhvr>
                                        <p:cTn id="108" dur="3000" fill="hold"/>
                                        <p:tgtEl>
                                          <p:spTgt spid="6"/>
                                        </p:tgtEl>
                                        <p:attrNameLst>
                                          <p:attrName>style.rotation</p:attrName>
                                        </p:attrNameLst>
                                      </p:cBhvr>
                                      <p:tavLst>
                                        <p:tav tm="0">
                                          <p:val>
                                            <p:fltVal val="720"/>
                                          </p:val>
                                        </p:tav>
                                        <p:tav tm="100000">
                                          <p:val>
                                            <p:fltVal val="0"/>
                                          </p:val>
                                        </p:tav>
                                      </p:tavLst>
                                    </p:anim>
                                    <p:anim calcmode="lin" valueType="num">
                                      <p:cBhvr>
                                        <p:cTn id="109" dur="3000" fill="hold"/>
                                        <p:tgtEl>
                                          <p:spTgt spid="6"/>
                                        </p:tgtEl>
                                        <p:attrNameLst>
                                          <p:attrName>ppt_h</p:attrName>
                                        </p:attrNameLst>
                                      </p:cBhvr>
                                      <p:tavLst>
                                        <p:tav tm="0">
                                          <p:val>
                                            <p:fltVal val="0"/>
                                          </p:val>
                                        </p:tav>
                                        <p:tav tm="100000">
                                          <p:val>
                                            <p:strVal val="#ppt_h"/>
                                          </p:val>
                                        </p:tav>
                                      </p:tavLst>
                                    </p:anim>
                                    <p:anim calcmode="lin" valueType="num">
                                      <p:cBhvr>
                                        <p:cTn id="110" dur="3000" fill="hold"/>
                                        <p:tgtEl>
                                          <p:spTgt spid="6"/>
                                        </p:tgtEl>
                                        <p:attrNameLst>
                                          <p:attrName>ppt_w</p:attrName>
                                        </p:attrNameLst>
                                      </p:cBhvr>
                                      <p:tavLst>
                                        <p:tav tm="0">
                                          <p:val>
                                            <p:fltVal val="0"/>
                                          </p:val>
                                        </p:tav>
                                        <p:tav tm="100000">
                                          <p:val>
                                            <p:strVal val="#ppt_w"/>
                                          </p:val>
                                        </p:tav>
                                      </p:tavLst>
                                    </p:anim>
                                  </p:childTnLst>
                                </p:cTn>
                              </p:par>
                              <p:par>
                                <p:cTn id="111" presetID="35" presetClass="entr" presetSubtype="0" fill="hold" grpId="2" nodeType="withEffect">
                                  <p:stCondLst>
                                    <p:cond delay="0"/>
                                  </p:stCondLst>
                                  <p:childTnLst>
                                    <p:set>
                                      <p:cBhvr>
                                        <p:cTn id="112" dur="1" fill="hold">
                                          <p:stCondLst>
                                            <p:cond delay="0"/>
                                          </p:stCondLst>
                                        </p:cTn>
                                        <p:tgtEl>
                                          <p:spTgt spid="7"/>
                                        </p:tgtEl>
                                        <p:attrNameLst>
                                          <p:attrName>style.visibility</p:attrName>
                                        </p:attrNameLst>
                                      </p:cBhvr>
                                      <p:to>
                                        <p:strVal val="visible"/>
                                      </p:to>
                                    </p:set>
                                    <p:animEffect transition="in" filter="fade">
                                      <p:cBhvr>
                                        <p:cTn id="113" dur="3000"/>
                                        <p:tgtEl>
                                          <p:spTgt spid="7"/>
                                        </p:tgtEl>
                                      </p:cBhvr>
                                    </p:animEffect>
                                    <p:anim calcmode="lin" valueType="num">
                                      <p:cBhvr>
                                        <p:cTn id="114" dur="3000" fill="hold"/>
                                        <p:tgtEl>
                                          <p:spTgt spid="7"/>
                                        </p:tgtEl>
                                        <p:attrNameLst>
                                          <p:attrName>style.rotation</p:attrName>
                                        </p:attrNameLst>
                                      </p:cBhvr>
                                      <p:tavLst>
                                        <p:tav tm="0">
                                          <p:val>
                                            <p:fltVal val="720"/>
                                          </p:val>
                                        </p:tav>
                                        <p:tav tm="100000">
                                          <p:val>
                                            <p:fltVal val="0"/>
                                          </p:val>
                                        </p:tav>
                                      </p:tavLst>
                                    </p:anim>
                                    <p:anim calcmode="lin" valueType="num">
                                      <p:cBhvr>
                                        <p:cTn id="115" dur="3000" fill="hold"/>
                                        <p:tgtEl>
                                          <p:spTgt spid="7"/>
                                        </p:tgtEl>
                                        <p:attrNameLst>
                                          <p:attrName>ppt_h</p:attrName>
                                        </p:attrNameLst>
                                      </p:cBhvr>
                                      <p:tavLst>
                                        <p:tav tm="0">
                                          <p:val>
                                            <p:fltVal val="0"/>
                                          </p:val>
                                        </p:tav>
                                        <p:tav tm="100000">
                                          <p:val>
                                            <p:strVal val="#ppt_h"/>
                                          </p:val>
                                        </p:tav>
                                      </p:tavLst>
                                    </p:anim>
                                    <p:anim calcmode="lin" valueType="num">
                                      <p:cBhvr>
                                        <p:cTn id="116" dur="3000" fill="hold"/>
                                        <p:tgtEl>
                                          <p:spTgt spid="7"/>
                                        </p:tgtEl>
                                        <p:attrNameLst>
                                          <p:attrName>ppt_w</p:attrName>
                                        </p:attrNameLst>
                                      </p:cBhvr>
                                      <p:tavLst>
                                        <p:tav tm="0">
                                          <p:val>
                                            <p:fltVal val="0"/>
                                          </p:val>
                                        </p:tav>
                                        <p:tav tm="100000">
                                          <p:val>
                                            <p:strVal val="#ppt_w"/>
                                          </p:val>
                                        </p:tav>
                                      </p:tavLst>
                                    </p:anim>
                                  </p:childTnLst>
                                </p:cTn>
                              </p:par>
                              <p:par>
                                <p:cTn id="117" presetID="35" presetClass="entr" presetSubtype="0" fill="hold" grpId="2" nodeType="withEffect">
                                  <p:stCondLst>
                                    <p:cond delay="0"/>
                                  </p:stCondLst>
                                  <p:childTnLst>
                                    <p:set>
                                      <p:cBhvr>
                                        <p:cTn id="118" dur="1" fill="hold">
                                          <p:stCondLst>
                                            <p:cond delay="0"/>
                                          </p:stCondLst>
                                        </p:cTn>
                                        <p:tgtEl>
                                          <p:spTgt spid="8"/>
                                        </p:tgtEl>
                                        <p:attrNameLst>
                                          <p:attrName>style.visibility</p:attrName>
                                        </p:attrNameLst>
                                      </p:cBhvr>
                                      <p:to>
                                        <p:strVal val="visible"/>
                                      </p:to>
                                    </p:set>
                                    <p:animEffect transition="in" filter="fade">
                                      <p:cBhvr>
                                        <p:cTn id="119" dur="3000"/>
                                        <p:tgtEl>
                                          <p:spTgt spid="8"/>
                                        </p:tgtEl>
                                      </p:cBhvr>
                                    </p:animEffect>
                                    <p:anim calcmode="lin" valueType="num">
                                      <p:cBhvr>
                                        <p:cTn id="120" dur="3000" fill="hold"/>
                                        <p:tgtEl>
                                          <p:spTgt spid="8"/>
                                        </p:tgtEl>
                                        <p:attrNameLst>
                                          <p:attrName>style.rotation</p:attrName>
                                        </p:attrNameLst>
                                      </p:cBhvr>
                                      <p:tavLst>
                                        <p:tav tm="0">
                                          <p:val>
                                            <p:fltVal val="720"/>
                                          </p:val>
                                        </p:tav>
                                        <p:tav tm="100000">
                                          <p:val>
                                            <p:fltVal val="0"/>
                                          </p:val>
                                        </p:tav>
                                      </p:tavLst>
                                    </p:anim>
                                    <p:anim calcmode="lin" valueType="num">
                                      <p:cBhvr>
                                        <p:cTn id="121" dur="3000" fill="hold"/>
                                        <p:tgtEl>
                                          <p:spTgt spid="8"/>
                                        </p:tgtEl>
                                        <p:attrNameLst>
                                          <p:attrName>ppt_h</p:attrName>
                                        </p:attrNameLst>
                                      </p:cBhvr>
                                      <p:tavLst>
                                        <p:tav tm="0">
                                          <p:val>
                                            <p:fltVal val="0"/>
                                          </p:val>
                                        </p:tav>
                                        <p:tav tm="100000">
                                          <p:val>
                                            <p:strVal val="#ppt_h"/>
                                          </p:val>
                                        </p:tav>
                                      </p:tavLst>
                                    </p:anim>
                                    <p:anim calcmode="lin" valueType="num">
                                      <p:cBhvr>
                                        <p:cTn id="122" dur="3000" fill="hold"/>
                                        <p:tgtEl>
                                          <p:spTgt spid="8"/>
                                        </p:tgtEl>
                                        <p:attrNameLst>
                                          <p:attrName>ppt_w</p:attrName>
                                        </p:attrNameLst>
                                      </p:cBhvr>
                                      <p:tavLst>
                                        <p:tav tm="0">
                                          <p:val>
                                            <p:fltVal val="0"/>
                                          </p:val>
                                        </p:tav>
                                        <p:tav tm="100000">
                                          <p:val>
                                            <p:strVal val="#ppt_w"/>
                                          </p:val>
                                        </p:tav>
                                      </p:tavLst>
                                    </p:anim>
                                  </p:childTnLst>
                                </p:cTn>
                              </p:par>
                              <p:par>
                                <p:cTn id="123" presetID="35" presetClass="entr" presetSubtype="0" fill="hold" grpId="2" nodeType="withEffect">
                                  <p:stCondLst>
                                    <p:cond delay="0"/>
                                  </p:stCondLst>
                                  <p:childTnLst>
                                    <p:set>
                                      <p:cBhvr>
                                        <p:cTn id="124" dur="1" fill="hold">
                                          <p:stCondLst>
                                            <p:cond delay="0"/>
                                          </p:stCondLst>
                                        </p:cTn>
                                        <p:tgtEl>
                                          <p:spTgt spid="9"/>
                                        </p:tgtEl>
                                        <p:attrNameLst>
                                          <p:attrName>style.visibility</p:attrName>
                                        </p:attrNameLst>
                                      </p:cBhvr>
                                      <p:to>
                                        <p:strVal val="visible"/>
                                      </p:to>
                                    </p:set>
                                    <p:animEffect transition="in" filter="fade">
                                      <p:cBhvr>
                                        <p:cTn id="125" dur="3000"/>
                                        <p:tgtEl>
                                          <p:spTgt spid="9"/>
                                        </p:tgtEl>
                                      </p:cBhvr>
                                    </p:animEffect>
                                    <p:anim calcmode="lin" valueType="num">
                                      <p:cBhvr>
                                        <p:cTn id="126" dur="3000" fill="hold"/>
                                        <p:tgtEl>
                                          <p:spTgt spid="9"/>
                                        </p:tgtEl>
                                        <p:attrNameLst>
                                          <p:attrName>style.rotation</p:attrName>
                                        </p:attrNameLst>
                                      </p:cBhvr>
                                      <p:tavLst>
                                        <p:tav tm="0">
                                          <p:val>
                                            <p:fltVal val="720"/>
                                          </p:val>
                                        </p:tav>
                                        <p:tav tm="100000">
                                          <p:val>
                                            <p:fltVal val="0"/>
                                          </p:val>
                                        </p:tav>
                                      </p:tavLst>
                                    </p:anim>
                                    <p:anim calcmode="lin" valueType="num">
                                      <p:cBhvr>
                                        <p:cTn id="127" dur="3000" fill="hold"/>
                                        <p:tgtEl>
                                          <p:spTgt spid="9"/>
                                        </p:tgtEl>
                                        <p:attrNameLst>
                                          <p:attrName>ppt_h</p:attrName>
                                        </p:attrNameLst>
                                      </p:cBhvr>
                                      <p:tavLst>
                                        <p:tav tm="0">
                                          <p:val>
                                            <p:fltVal val="0"/>
                                          </p:val>
                                        </p:tav>
                                        <p:tav tm="100000">
                                          <p:val>
                                            <p:strVal val="#ppt_h"/>
                                          </p:val>
                                        </p:tav>
                                      </p:tavLst>
                                    </p:anim>
                                    <p:anim calcmode="lin" valueType="num">
                                      <p:cBhvr>
                                        <p:cTn id="128" dur="3000" fill="hold"/>
                                        <p:tgtEl>
                                          <p:spTgt spid="9"/>
                                        </p:tgtEl>
                                        <p:attrNameLst>
                                          <p:attrName>ppt_w</p:attrName>
                                        </p:attrNameLst>
                                      </p:cBhvr>
                                      <p:tavLst>
                                        <p:tav tm="0">
                                          <p:val>
                                            <p:fltVal val="0"/>
                                          </p:val>
                                        </p:tav>
                                        <p:tav tm="100000">
                                          <p:val>
                                            <p:strVal val="#ppt_w"/>
                                          </p:val>
                                        </p:tav>
                                      </p:tavLst>
                                    </p:anim>
                                  </p:childTnLst>
                                </p:cTn>
                              </p:par>
                              <p:par>
                                <p:cTn id="129" presetID="35" presetClass="entr" presetSubtype="0" fill="hold" grpId="2" nodeType="withEffect">
                                  <p:stCondLst>
                                    <p:cond delay="0"/>
                                  </p:stCondLst>
                                  <p:childTnLst>
                                    <p:set>
                                      <p:cBhvr>
                                        <p:cTn id="130" dur="1" fill="hold">
                                          <p:stCondLst>
                                            <p:cond delay="0"/>
                                          </p:stCondLst>
                                        </p:cTn>
                                        <p:tgtEl>
                                          <p:spTgt spid="10"/>
                                        </p:tgtEl>
                                        <p:attrNameLst>
                                          <p:attrName>style.visibility</p:attrName>
                                        </p:attrNameLst>
                                      </p:cBhvr>
                                      <p:to>
                                        <p:strVal val="visible"/>
                                      </p:to>
                                    </p:set>
                                    <p:animEffect transition="in" filter="fade">
                                      <p:cBhvr>
                                        <p:cTn id="131" dur="3000"/>
                                        <p:tgtEl>
                                          <p:spTgt spid="10"/>
                                        </p:tgtEl>
                                      </p:cBhvr>
                                    </p:animEffect>
                                    <p:anim calcmode="lin" valueType="num">
                                      <p:cBhvr>
                                        <p:cTn id="132" dur="3000" fill="hold"/>
                                        <p:tgtEl>
                                          <p:spTgt spid="10"/>
                                        </p:tgtEl>
                                        <p:attrNameLst>
                                          <p:attrName>style.rotation</p:attrName>
                                        </p:attrNameLst>
                                      </p:cBhvr>
                                      <p:tavLst>
                                        <p:tav tm="0">
                                          <p:val>
                                            <p:fltVal val="720"/>
                                          </p:val>
                                        </p:tav>
                                        <p:tav tm="100000">
                                          <p:val>
                                            <p:fltVal val="0"/>
                                          </p:val>
                                        </p:tav>
                                      </p:tavLst>
                                    </p:anim>
                                    <p:anim calcmode="lin" valueType="num">
                                      <p:cBhvr>
                                        <p:cTn id="133" dur="3000" fill="hold"/>
                                        <p:tgtEl>
                                          <p:spTgt spid="10"/>
                                        </p:tgtEl>
                                        <p:attrNameLst>
                                          <p:attrName>ppt_h</p:attrName>
                                        </p:attrNameLst>
                                      </p:cBhvr>
                                      <p:tavLst>
                                        <p:tav tm="0">
                                          <p:val>
                                            <p:fltVal val="0"/>
                                          </p:val>
                                        </p:tav>
                                        <p:tav tm="100000">
                                          <p:val>
                                            <p:strVal val="#ppt_h"/>
                                          </p:val>
                                        </p:tav>
                                      </p:tavLst>
                                    </p:anim>
                                    <p:anim calcmode="lin" valueType="num">
                                      <p:cBhvr>
                                        <p:cTn id="134" dur="3000" fill="hold"/>
                                        <p:tgtEl>
                                          <p:spTgt spid="10"/>
                                        </p:tgtEl>
                                        <p:attrNameLst>
                                          <p:attrName>ppt_w</p:attrName>
                                        </p:attrNameLst>
                                      </p:cBhvr>
                                      <p:tavLst>
                                        <p:tav tm="0">
                                          <p:val>
                                            <p:fltVal val="0"/>
                                          </p:val>
                                        </p:tav>
                                        <p:tav tm="100000">
                                          <p:val>
                                            <p:strVal val="#ppt_w"/>
                                          </p:val>
                                        </p:tav>
                                      </p:tavLst>
                                    </p:anim>
                                  </p:childTnLst>
                                </p:cTn>
                              </p:par>
                              <p:par>
                                <p:cTn id="135" presetID="35" presetClass="entr" presetSubtype="0" fill="hold" grpId="2" nodeType="withEffect">
                                  <p:stCondLst>
                                    <p:cond delay="0"/>
                                  </p:stCondLst>
                                  <p:childTnLst>
                                    <p:set>
                                      <p:cBhvr>
                                        <p:cTn id="136" dur="1" fill="hold">
                                          <p:stCondLst>
                                            <p:cond delay="0"/>
                                          </p:stCondLst>
                                        </p:cTn>
                                        <p:tgtEl>
                                          <p:spTgt spid="11"/>
                                        </p:tgtEl>
                                        <p:attrNameLst>
                                          <p:attrName>style.visibility</p:attrName>
                                        </p:attrNameLst>
                                      </p:cBhvr>
                                      <p:to>
                                        <p:strVal val="visible"/>
                                      </p:to>
                                    </p:set>
                                    <p:animEffect transition="in" filter="fade">
                                      <p:cBhvr>
                                        <p:cTn id="137" dur="3000"/>
                                        <p:tgtEl>
                                          <p:spTgt spid="11"/>
                                        </p:tgtEl>
                                      </p:cBhvr>
                                    </p:animEffect>
                                    <p:anim calcmode="lin" valueType="num">
                                      <p:cBhvr>
                                        <p:cTn id="138" dur="3000" fill="hold"/>
                                        <p:tgtEl>
                                          <p:spTgt spid="11"/>
                                        </p:tgtEl>
                                        <p:attrNameLst>
                                          <p:attrName>style.rotation</p:attrName>
                                        </p:attrNameLst>
                                      </p:cBhvr>
                                      <p:tavLst>
                                        <p:tav tm="0">
                                          <p:val>
                                            <p:fltVal val="720"/>
                                          </p:val>
                                        </p:tav>
                                        <p:tav tm="100000">
                                          <p:val>
                                            <p:fltVal val="0"/>
                                          </p:val>
                                        </p:tav>
                                      </p:tavLst>
                                    </p:anim>
                                    <p:anim calcmode="lin" valueType="num">
                                      <p:cBhvr>
                                        <p:cTn id="139" dur="3000" fill="hold"/>
                                        <p:tgtEl>
                                          <p:spTgt spid="11"/>
                                        </p:tgtEl>
                                        <p:attrNameLst>
                                          <p:attrName>ppt_h</p:attrName>
                                        </p:attrNameLst>
                                      </p:cBhvr>
                                      <p:tavLst>
                                        <p:tav tm="0">
                                          <p:val>
                                            <p:fltVal val="0"/>
                                          </p:val>
                                        </p:tav>
                                        <p:tav tm="100000">
                                          <p:val>
                                            <p:strVal val="#ppt_h"/>
                                          </p:val>
                                        </p:tav>
                                      </p:tavLst>
                                    </p:anim>
                                    <p:anim calcmode="lin" valueType="num">
                                      <p:cBhvr>
                                        <p:cTn id="140" dur="3000" fill="hold"/>
                                        <p:tgtEl>
                                          <p:spTgt spid="11"/>
                                        </p:tgtEl>
                                        <p:attrNameLst>
                                          <p:attrName>ppt_w</p:attrName>
                                        </p:attrNameLst>
                                      </p:cBhvr>
                                      <p:tavLst>
                                        <p:tav tm="0">
                                          <p:val>
                                            <p:fltVal val="0"/>
                                          </p:val>
                                        </p:tav>
                                        <p:tav tm="100000">
                                          <p:val>
                                            <p:strVal val="#ppt_w"/>
                                          </p:val>
                                        </p:tav>
                                      </p:tavLst>
                                    </p:anim>
                                  </p:childTnLst>
                                </p:cTn>
                              </p:par>
                              <p:par>
                                <p:cTn id="141" presetID="35" presetClass="entr" presetSubtype="0" fill="hold" grpId="2" nodeType="withEffect">
                                  <p:stCondLst>
                                    <p:cond delay="0"/>
                                  </p:stCondLst>
                                  <p:childTnLst>
                                    <p:set>
                                      <p:cBhvr>
                                        <p:cTn id="142" dur="1" fill="hold">
                                          <p:stCondLst>
                                            <p:cond delay="0"/>
                                          </p:stCondLst>
                                        </p:cTn>
                                        <p:tgtEl>
                                          <p:spTgt spid="12"/>
                                        </p:tgtEl>
                                        <p:attrNameLst>
                                          <p:attrName>style.visibility</p:attrName>
                                        </p:attrNameLst>
                                      </p:cBhvr>
                                      <p:to>
                                        <p:strVal val="visible"/>
                                      </p:to>
                                    </p:set>
                                    <p:animEffect transition="in" filter="fade">
                                      <p:cBhvr>
                                        <p:cTn id="143" dur="3000"/>
                                        <p:tgtEl>
                                          <p:spTgt spid="12"/>
                                        </p:tgtEl>
                                      </p:cBhvr>
                                    </p:animEffect>
                                    <p:anim calcmode="lin" valueType="num">
                                      <p:cBhvr>
                                        <p:cTn id="144" dur="3000" fill="hold"/>
                                        <p:tgtEl>
                                          <p:spTgt spid="12"/>
                                        </p:tgtEl>
                                        <p:attrNameLst>
                                          <p:attrName>style.rotation</p:attrName>
                                        </p:attrNameLst>
                                      </p:cBhvr>
                                      <p:tavLst>
                                        <p:tav tm="0">
                                          <p:val>
                                            <p:fltVal val="720"/>
                                          </p:val>
                                        </p:tav>
                                        <p:tav tm="100000">
                                          <p:val>
                                            <p:fltVal val="0"/>
                                          </p:val>
                                        </p:tav>
                                      </p:tavLst>
                                    </p:anim>
                                    <p:anim calcmode="lin" valueType="num">
                                      <p:cBhvr>
                                        <p:cTn id="145" dur="3000" fill="hold"/>
                                        <p:tgtEl>
                                          <p:spTgt spid="12"/>
                                        </p:tgtEl>
                                        <p:attrNameLst>
                                          <p:attrName>ppt_h</p:attrName>
                                        </p:attrNameLst>
                                      </p:cBhvr>
                                      <p:tavLst>
                                        <p:tav tm="0">
                                          <p:val>
                                            <p:fltVal val="0"/>
                                          </p:val>
                                        </p:tav>
                                        <p:tav tm="100000">
                                          <p:val>
                                            <p:strVal val="#ppt_h"/>
                                          </p:val>
                                        </p:tav>
                                      </p:tavLst>
                                    </p:anim>
                                    <p:anim calcmode="lin" valueType="num">
                                      <p:cBhvr>
                                        <p:cTn id="146" dur="3000" fill="hold"/>
                                        <p:tgtEl>
                                          <p:spTgt spid="12"/>
                                        </p:tgtEl>
                                        <p:attrNameLst>
                                          <p:attrName>ppt_w</p:attrName>
                                        </p:attrNameLst>
                                      </p:cBhvr>
                                      <p:tavLst>
                                        <p:tav tm="0">
                                          <p:val>
                                            <p:fltVal val="0"/>
                                          </p:val>
                                        </p:tav>
                                        <p:tav tm="100000">
                                          <p:val>
                                            <p:strVal val="#ppt_w"/>
                                          </p:val>
                                        </p:tav>
                                      </p:tavLst>
                                    </p:anim>
                                  </p:childTnLst>
                                </p:cTn>
                              </p:par>
                              <p:par>
                                <p:cTn id="147" presetID="35" presetClass="entr" presetSubtype="0" fill="hold" grpId="2" nodeType="withEffect">
                                  <p:stCondLst>
                                    <p:cond delay="0"/>
                                  </p:stCondLst>
                                  <p:childTnLst>
                                    <p:set>
                                      <p:cBhvr>
                                        <p:cTn id="148" dur="1" fill="hold">
                                          <p:stCondLst>
                                            <p:cond delay="0"/>
                                          </p:stCondLst>
                                        </p:cTn>
                                        <p:tgtEl>
                                          <p:spTgt spid="13"/>
                                        </p:tgtEl>
                                        <p:attrNameLst>
                                          <p:attrName>style.visibility</p:attrName>
                                        </p:attrNameLst>
                                      </p:cBhvr>
                                      <p:to>
                                        <p:strVal val="visible"/>
                                      </p:to>
                                    </p:set>
                                    <p:animEffect transition="in" filter="fade">
                                      <p:cBhvr>
                                        <p:cTn id="149" dur="3000"/>
                                        <p:tgtEl>
                                          <p:spTgt spid="13"/>
                                        </p:tgtEl>
                                      </p:cBhvr>
                                    </p:animEffect>
                                    <p:anim calcmode="lin" valueType="num">
                                      <p:cBhvr>
                                        <p:cTn id="150" dur="3000" fill="hold"/>
                                        <p:tgtEl>
                                          <p:spTgt spid="13"/>
                                        </p:tgtEl>
                                        <p:attrNameLst>
                                          <p:attrName>style.rotation</p:attrName>
                                        </p:attrNameLst>
                                      </p:cBhvr>
                                      <p:tavLst>
                                        <p:tav tm="0">
                                          <p:val>
                                            <p:fltVal val="720"/>
                                          </p:val>
                                        </p:tav>
                                        <p:tav tm="100000">
                                          <p:val>
                                            <p:fltVal val="0"/>
                                          </p:val>
                                        </p:tav>
                                      </p:tavLst>
                                    </p:anim>
                                    <p:anim calcmode="lin" valueType="num">
                                      <p:cBhvr>
                                        <p:cTn id="151" dur="3000" fill="hold"/>
                                        <p:tgtEl>
                                          <p:spTgt spid="13"/>
                                        </p:tgtEl>
                                        <p:attrNameLst>
                                          <p:attrName>ppt_h</p:attrName>
                                        </p:attrNameLst>
                                      </p:cBhvr>
                                      <p:tavLst>
                                        <p:tav tm="0">
                                          <p:val>
                                            <p:fltVal val="0"/>
                                          </p:val>
                                        </p:tav>
                                        <p:tav tm="100000">
                                          <p:val>
                                            <p:strVal val="#ppt_h"/>
                                          </p:val>
                                        </p:tav>
                                      </p:tavLst>
                                    </p:anim>
                                    <p:anim calcmode="lin" valueType="num">
                                      <p:cBhvr>
                                        <p:cTn id="152" dur="3000" fill="hold"/>
                                        <p:tgtEl>
                                          <p:spTgt spid="13"/>
                                        </p:tgtEl>
                                        <p:attrNameLst>
                                          <p:attrName>ppt_w</p:attrName>
                                        </p:attrNameLst>
                                      </p:cBhvr>
                                      <p:tavLst>
                                        <p:tav tm="0">
                                          <p:val>
                                            <p:fltVal val="0"/>
                                          </p:val>
                                        </p:tav>
                                        <p:tav tm="100000">
                                          <p:val>
                                            <p:strVal val="#ppt_w"/>
                                          </p:val>
                                        </p:tav>
                                      </p:tavLst>
                                    </p:anim>
                                  </p:childTnLst>
                                </p:cTn>
                              </p:par>
                              <p:par>
                                <p:cTn id="153" presetID="35" presetClass="entr" presetSubtype="0" fill="hold" grpId="2" nodeType="withEffect">
                                  <p:stCondLst>
                                    <p:cond delay="0"/>
                                  </p:stCondLst>
                                  <p:childTnLst>
                                    <p:set>
                                      <p:cBhvr>
                                        <p:cTn id="154" dur="1" fill="hold">
                                          <p:stCondLst>
                                            <p:cond delay="0"/>
                                          </p:stCondLst>
                                        </p:cTn>
                                        <p:tgtEl>
                                          <p:spTgt spid="14"/>
                                        </p:tgtEl>
                                        <p:attrNameLst>
                                          <p:attrName>style.visibility</p:attrName>
                                        </p:attrNameLst>
                                      </p:cBhvr>
                                      <p:to>
                                        <p:strVal val="visible"/>
                                      </p:to>
                                    </p:set>
                                    <p:animEffect transition="in" filter="fade">
                                      <p:cBhvr>
                                        <p:cTn id="155" dur="3000"/>
                                        <p:tgtEl>
                                          <p:spTgt spid="14"/>
                                        </p:tgtEl>
                                      </p:cBhvr>
                                    </p:animEffect>
                                    <p:anim calcmode="lin" valueType="num">
                                      <p:cBhvr>
                                        <p:cTn id="156" dur="3000" fill="hold"/>
                                        <p:tgtEl>
                                          <p:spTgt spid="14"/>
                                        </p:tgtEl>
                                        <p:attrNameLst>
                                          <p:attrName>style.rotation</p:attrName>
                                        </p:attrNameLst>
                                      </p:cBhvr>
                                      <p:tavLst>
                                        <p:tav tm="0">
                                          <p:val>
                                            <p:fltVal val="720"/>
                                          </p:val>
                                        </p:tav>
                                        <p:tav tm="100000">
                                          <p:val>
                                            <p:fltVal val="0"/>
                                          </p:val>
                                        </p:tav>
                                      </p:tavLst>
                                    </p:anim>
                                    <p:anim calcmode="lin" valueType="num">
                                      <p:cBhvr>
                                        <p:cTn id="157" dur="3000" fill="hold"/>
                                        <p:tgtEl>
                                          <p:spTgt spid="14"/>
                                        </p:tgtEl>
                                        <p:attrNameLst>
                                          <p:attrName>ppt_h</p:attrName>
                                        </p:attrNameLst>
                                      </p:cBhvr>
                                      <p:tavLst>
                                        <p:tav tm="0">
                                          <p:val>
                                            <p:fltVal val="0"/>
                                          </p:val>
                                        </p:tav>
                                        <p:tav tm="100000">
                                          <p:val>
                                            <p:strVal val="#ppt_h"/>
                                          </p:val>
                                        </p:tav>
                                      </p:tavLst>
                                    </p:anim>
                                    <p:anim calcmode="lin" valueType="num">
                                      <p:cBhvr>
                                        <p:cTn id="158" dur="3000" fill="hold"/>
                                        <p:tgtEl>
                                          <p:spTgt spid="14"/>
                                        </p:tgtEl>
                                        <p:attrNameLst>
                                          <p:attrName>ppt_w</p:attrName>
                                        </p:attrNameLst>
                                      </p:cBhvr>
                                      <p:tavLst>
                                        <p:tav tm="0">
                                          <p:val>
                                            <p:fltVal val="0"/>
                                          </p:val>
                                        </p:tav>
                                        <p:tav tm="100000">
                                          <p:val>
                                            <p:strVal val="#ppt_w"/>
                                          </p:val>
                                        </p:tav>
                                      </p:tavLst>
                                    </p:anim>
                                  </p:childTnLst>
                                </p:cTn>
                              </p:par>
                              <p:par>
                                <p:cTn id="159" presetID="35" presetClass="entr" presetSubtype="0" fill="hold" grpId="2" nodeType="withEffect">
                                  <p:stCondLst>
                                    <p:cond delay="0"/>
                                  </p:stCondLst>
                                  <p:childTnLst>
                                    <p:set>
                                      <p:cBhvr>
                                        <p:cTn id="160" dur="1" fill="hold">
                                          <p:stCondLst>
                                            <p:cond delay="0"/>
                                          </p:stCondLst>
                                        </p:cTn>
                                        <p:tgtEl>
                                          <p:spTgt spid="15"/>
                                        </p:tgtEl>
                                        <p:attrNameLst>
                                          <p:attrName>style.visibility</p:attrName>
                                        </p:attrNameLst>
                                      </p:cBhvr>
                                      <p:to>
                                        <p:strVal val="visible"/>
                                      </p:to>
                                    </p:set>
                                    <p:animEffect transition="in" filter="fade">
                                      <p:cBhvr>
                                        <p:cTn id="161" dur="3000"/>
                                        <p:tgtEl>
                                          <p:spTgt spid="15"/>
                                        </p:tgtEl>
                                      </p:cBhvr>
                                    </p:animEffect>
                                    <p:anim calcmode="lin" valueType="num">
                                      <p:cBhvr>
                                        <p:cTn id="162" dur="3000" fill="hold"/>
                                        <p:tgtEl>
                                          <p:spTgt spid="15"/>
                                        </p:tgtEl>
                                        <p:attrNameLst>
                                          <p:attrName>style.rotation</p:attrName>
                                        </p:attrNameLst>
                                      </p:cBhvr>
                                      <p:tavLst>
                                        <p:tav tm="0">
                                          <p:val>
                                            <p:fltVal val="720"/>
                                          </p:val>
                                        </p:tav>
                                        <p:tav tm="100000">
                                          <p:val>
                                            <p:fltVal val="0"/>
                                          </p:val>
                                        </p:tav>
                                      </p:tavLst>
                                    </p:anim>
                                    <p:anim calcmode="lin" valueType="num">
                                      <p:cBhvr>
                                        <p:cTn id="163" dur="3000" fill="hold"/>
                                        <p:tgtEl>
                                          <p:spTgt spid="15"/>
                                        </p:tgtEl>
                                        <p:attrNameLst>
                                          <p:attrName>ppt_h</p:attrName>
                                        </p:attrNameLst>
                                      </p:cBhvr>
                                      <p:tavLst>
                                        <p:tav tm="0">
                                          <p:val>
                                            <p:fltVal val="0"/>
                                          </p:val>
                                        </p:tav>
                                        <p:tav tm="100000">
                                          <p:val>
                                            <p:strVal val="#ppt_h"/>
                                          </p:val>
                                        </p:tav>
                                      </p:tavLst>
                                    </p:anim>
                                    <p:anim calcmode="lin" valueType="num">
                                      <p:cBhvr>
                                        <p:cTn id="164" dur="3000" fill="hold"/>
                                        <p:tgtEl>
                                          <p:spTgt spid="15"/>
                                        </p:tgtEl>
                                        <p:attrNameLst>
                                          <p:attrName>ppt_w</p:attrName>
                                        </p:attrNameLst>
                                      </p:cBhvr>
                                      <p:tavLst>
                                        <p:tav tm="0">
                                          <p:val>
                                            <p:fltVal val="0"/>
                                          </p:val>
                                        </p:tav>
                                        <p:tav tm="100000">
                                          <p:val>
                                            <p:strVal val="#ppt_w"/>
                                          </p:val>
                                        </p:tav>
                                      </p:tavLst>
                                    </p:anim>
                                  </p:childTnLst>
                                </p:cTn>
                              </p:par>
                              <p:par>
                                <p:cTn id="165" presetID="35" presetClass="entr" presetSubtype="0" fill="hold" grpId="2" nodeType="withEffect">
                                  <p:stCondLst>
                                    <p:cond delay="0"/>
                                  </p:stCondLst>
                                  <p:childTnLst>
                                    <p:set>
                                      <p:cBhvr>
                                        <p:cTn id="166" dur="1" fill="hold">
                                          <p:stCondLst>
                                            <p:cond delay="0"/>
                                          </p:stCondLst>
                                        </p:cTn>
                                        <p:tgtEl>
                                          <p:spTgt spid="16"/>
                                        </p:tgtEl>
                                        <p:attrNameLst>
                                          <p:attrName>style.visibility</p:attrName>
                                        </p:attrNameLst>
                                      </p:cBhvr>
                                      <p:to>
                                        <p:strVal val="visible"/>
                                      </p:to>
                                    </p:set>
                                    <p:animEffect transition="in" filter="fade">
                                      <p:cBhvr>
                                        <p:cTn id="167" dur="3000"/>
                                        <p:tgtEl>
                                          <p:spTgt spid="16"/>
                                        </p:tgtEl>
                                      </p:cBhvr>
                                    </p:animEffect>
                                    <p:anim calcmode="lin" valueType="num">
                                      <p:cBhvr>
                                        <p:cTn id="168" dur="3000" fill="hold"/>
                                        <p:tgtEl>
                                          <p:spTgt spid="16"/>
                                        </p:tgtEl>
                                        <p:attrNameLst>
                                          <p:attrName>style.rotation</p:attrName>
                                        </p:attrNameLst>
                                      </p:cBhvr>
                                      <p:tavLst>
                                        <p:tav tm="0">
                                          <p:val>
                                            <p:fltVal val="720"/>
                                          </p:val>
                                        </p:tav>
                                        <p:tav tm="100000">
                                          <p:val>
                                            <p:fltVal val="0"/>
                                          </p:val>
                                        </p:tav>
                                      </p:tavLst>
                                    </p:anim>
                                    <p:anim calcmode="lin" valueType="num">
                                      <p:cBhvr>
                                        <p:cTn id="169" dur="3000" fill="hold"/>
                                        <p:tgtEl>
                                          <p:spTgt spid="16"/>
                                        </p:tgtEl>
                                        <p:attrNameLst>
                                          <p:attrName>ppt_h</p:attrName>
                                        </p:attrNameLst>
                                      </p:cBhvr>
                                      <p:tavLst>
                                        <p:tav tm="0">
                                          <p:val>
                                            <p:fltVal val="0"/>
                                          </p:val>
                                        </p:tav>
                                        <p:tav tm="100000">
                                          <p:val>
                                            <p:strVal val="#ppt_h"/>
                                          </p:val>
                                        </p:tav>
                                      </p:tavLst>
                                    </p:anim>
                                    <p:anim calcmode="lin" valueType="num">
                                      <p:cBhvr>
                                        <p:cTn id="170" dur="3000" fill="hold"/>
                                        <p:tgtEl>
                                          <p:spTgt spid="16"/>
                                        </p:tgtEl>
                                        <p:attrNameLst>
                                          <p:attrName>ppt_w</p:attrName>
                                        </p:attrNameLst>
                                      </p:cBhvr>
                                      <p:tavLst>
                                        <p:tav tm="0">
                                          <p:val>
                                            <p:fltVal val="0"/>
                                          </p:val>
                                        </p:tav>
                                        <p:tav tm="100000">
                                          <p:val>
                                            <p:strVal val="#ppt_w"/>
                                          </p:val>
                                        </p:tav>
                                      </p:tavLst>
                                    </p:anim>
                                  </p:childTnLst>
                                </p:cTn>
                              </p:par>
                              <p:par>
                                <p:cTn id="171" presetID="35" presetClass="entr" presetSubtype="0" fill="hold" grpId="2" nodeType="withEffect">
                                  <p:stCondLst>
                                    <p:cond delay="0"/>
                                  </p:stCondLst>
                                  <p:childTnLst>
                                    <p:set>
                                      <p:cBhvr>
                                        <p:cTn id="172" dur="1" fill="hold">
                                          <p:stCondLst>
                                            <p:cond delay="0"/>
                                          </p:stCondLst>
                                        </p:cTn>
                                        <p:tgtEl>
                                          <p:spTgt spid="17"/>
                                        </p:tgtEl>
                                        <p:attrNameLst>
                                          <p:attrName>style.visibility</p:attrName>
                                        </p:attrNameLst>
                                      </p:cBhvr>
                                      <p:to>
                                        <p:strVal val="visible"/>
                                      </p:to>
                                    </p:set>
                                    <p:animEffect transition="in" filter="fade">
                                      <p:cBhvr>
                                        <p:cTn id="173" dur="3000"/>
                                        <p:tgtEl>
                                          <p:spTgt spid="17"/>
                                        </p:tgtEl>
                                      </p:cBhvr>
                                    </p:animEffect>
                                    <p:anim calcmode="lin" valueType="num">
                                      <p:cBhvr>
                                        <p:cTn id="174" dur="3000" fill="hold"/>
                                        <p:tgtEl>
                                          <p:spTgt spid="17"/>
                                        </p:tgtEl>
                                        <p:attrNameLst>
                                          <p:attrName>style.rotation</p:attrName>
                                        </p:attrNameLst>
                                      </p:cBhvr>
                                      <p:tavLst>
                                        <p:tav tm="0">
                                          <p:val>
                                            <p:fltVal val="720"/>
                                          </p:val>
                                        </p:tav>
                                        <p:tav tm="100000">
                                          <p:val>
                                            <p:fltVal val="0"/>
                                          </p:val>
                                        </p:tav>
                                      </p:tavLst>
                                    </p:anim>
                                    <p:anim calcmode="lin" valueType="num">
                                      <p:cBhvr>
                                        <p:cTn id="175" dur="3000" fill="hold"/>
                                        <p:tgtEl>
                                          <p:spTgt spid="17"/>
                                        </p:tgtEl>
                                        <p:attrNameLst>
                                          <p:attrName>ppt_h</p:attrName>
                                        </p:attrNameLst>
                                      </p:cBhvr>
                                      <p:tavLst>
                                        <p:tav tm="0">
                                          <p:val>
                                            <p:fltVal val="0"/>
                                          </p:val>
                                        </p:tav>
                                        <p:tav tm="100000">
                                          <p:val>
                                            <p:strVal val="#ppt_h"/>
                                          </p:val>
                                        </p:tav>
                                      </p:tavLst>
                                    </p:anim>
                                    <p:anim calcmode="lin" valueType="num">
                                      <p:cBhvr>
                                        <p:cTn id="176" dur="3000" fill="hold"/>
                                        <p:tgtEl>
                                          <p:spTgt spid="17"/>
                                        </p:tgtEl>
                                        <p:attrNameLst>
                                          <p:attrName>ppt_w</p:attrName>
                                        </p:attrNameLst>
                                      </p:cBhvr>
                                      <p:tavLst>
                                        <p:tav tm="0">
                                          <p:val>
                                            <p:fltVal val="0"/>
                                          </p:val>
                                        </p:tav>
                                        <p:tav tm="100000">
                                          <p:val>
                                            <p:strVal val="#ppt_w"/>
                                          </p:val>
                                        </p:tav>
                                      </p:tavLst>
                                    </p:anim>
                                  </p:childTnLst>
                                </p:cTn>
                              </p:par>
                              <p:par>
                                <p:cTn id="177" presetID="16" presetClass="entr" presetSubtype="26" fill="hold" grpId="0" nodeType="withEffect">
                                  <p:stCondLst>
                                    <p:cond delay="0"/>
                                  </p:stCondLst>
                                  <p:childTnLst>
                                    <p:set>
                                      <p:cBhvr>
                                        <p:cTn id="178" dur="1" fill="hold">
                                          <p:stCondLst>
                                            <p:cond delay="0"/>
                                          </p:stCondLst>
                                        </p:cTn>
                                        <p:tgtEl>
                                          <p:spTgt spid="18"/>
                                        </p:tgtEl>
                                        <p:attrNameLst>
                                          <p:attrName>style.visibility</p:attrName>
                                        </p:attrNameLst>
                                      </p:cBhvr>
                                      <p:to>
                                        <p:strVal val="visible"/>
                                      </p:to>
                                    </p:set>
                                    <p:animEffect transition="in" filter="barn(inHorizontal)">
                                      <p:cBhvr>
                                        <p:cTn id="179" dur="3000"/>
                                        <p:tgtEl>
                                          <p:spTgt spid="18"/>
                                        </p:tgtEl>
                                      </p:cBhvr>
                                    </p:animEffect>
                                  </p:childTnLst>
                                </p:cTn>
                              </p:par>
                              <p:par>
                                <p:cTn id="180" presetID="16" presetClass="entr" presetSubtype="26" fill="hold" grpId="0" nodeType="withEffect">
                                  <p:stCondLst>
                                    <p:cond delay="0"/>
                                  </p:stCondLst>
                                  <p:childTnLst>
                                    <p:set>
                                      <p:cBhvr>
                                        <p:cTn id="181" dur="1" fill="hold">
                                          <p:stCondLst>
                                            <p:cond delay="0"/>
                                          </p:stCondLst>
                                        </p:cTn>
                                        <p:tgtEl>
                                          <p:spTgt spid="19"/>
                                        </p:tgtEl>
                                        <p:attrNameLst>
                                          <p:attrName>style.visibility</p:attrName>
                                        </p:attrNameLst>
                                      </p:cBhvr>
                                      <p:to>
                                        <p:strVal val="visible"/>
                                      </p:to>
                                    </p:set>
                                    <p:animEffect transition="in" filter="barn(inHorizontal)">
                                      <p:cBhvr>
                                        <p:cTn id="182" dur="3000"/>
                                        <p:tgtEl>
                                          <p:spTgt spid="19"/>
                                        </p:tgtEl>
                                      </p:cBhvr>
                                    </p:animEffect>
                                  </p:childTnLst>
                                </p:cTn>
                              </p:par>
                              <p:par>
                                <p:cTn id="183" presetID="16" presetClass="entr" presetSubtype="26" fill="hold" grpId="0" nodeType="withEffect">
                                  <p:stCondLst>
                                    <p:cond delay="0"/>
                                  </p:stCondLst>
                                  <p:childTnLst>
                                    <p:set>
                                      <p:cBhvr>
                                        <p:cTn id="184" dur="1" fill="hold">
                                          <p:stCondLst>
                                            <p:cond delay="0"/>
                                          </p:stCondLst>
                                        </p:cTn>
                                        <p:tgtEl>
                                          <p:spTgt spid="20"/>
                                        </p:tgtEl>
                                        <p:attrNameLst>
                                          <p:attrName>style.visibility</p:attrName>
                                        </p:attrNameLst>
                                      </p:cBhvr>
                                      <p:to>
                                        <p:strVal val="visible"/>
                                      </p:to>
                                    </p:set>
                                    <p:animEffect transition="in" filter="barn(inHorizontal)">
                                      <p:cBhvr>
                                        <p:cTn id="185" dur="3000"/>
                                        <p:tgtEl>
                                          <p:spTgt spid="20"/>
                                        </p:tgtEl>
                                      </p:cBhvr>
                                    </p:animEffect>
                                  </p:childTnLst>
                                </p:cTn>
                              </p:par>
                              <p:par>
                                <p:cTn id="186" presetID="16" presetClass="entr" presetSubtype="26" fill="hold" grpId="0" nodeType="withEffect">
                                  <p:stCondLst>
                                    <p:cond delay="0"/>
                                  </p:stCondLst>
                                  <p:childTnLst>
                                    <p:set>
                                      <p:cBhvr>
                                        <p:cTn id="187" dur="1" fill="hold">
                                          <p:stCondLst>
                                            <p:cond delay="0"/>
                                          </p:stCondLst>
                                        </p:cTn>
                                        <p:tgtEl>
                                          <p:spTgt spid="21"/>
                                        </p:tgtEl>
                                        <p:attrNameLst>
                                          <p:attrName>style.visibility</p:attrName>
                                        </p:attrNameLst>
                                      </p:cBhvr>
                                      <p:to>
                                        <p:strVal val="visible"/>
                                      </p:to>
                                    </p:set>
                                    <p:animEffect transition="in" filter="barn(inHorizontal)">
                                      <p:cBhvr>
                                        <p:cTn id="188" dur="3000"/>
                                        <p:tgtEl>
                                          <p:spTgt spid="21"/>
                                        </p:tgtEl>
                                      </p:cBhvr>
                                    </p:animEffect>
                                  </p:childTnLst>
                                </p:cTn>
                              </p:par>
                              <p:par>
                                <p:cTn id="189" presetID="16" presetClass="entr" presetSubtype="26" fill="hold" grpId="0" nodeType="withEffect">
                                  <p:stCondLst>
                                    <p:cond delay="0"/>
                                  </p:stCondLst>
                                  <p:childTnLst>
                                    <p:set>
                                      <p:cBhvr>
                                        <p:cTn id="190" dur="1" fill="hold">
                                          <p:stCondLst>
                                            <p:cond delay="0"/>
                                          </p:stCondLst>
                                        </p:cTn>
                                        <p:tgtEl>
                                          <p:spTgt spid="22"/>
                                        </p:tgtEl>
                                        <p:attrNameLst>
                                          <p:attrName>style.visibility</p:attrName>
                                        </p:attrNameLst>
                                      </p:cBhvr>
                                      <p:to>
                                        <p:strVal val="visible"/>
                                      </p:to>
                                    </p:set>
                                    <p:animEffect transition="in" filter="barn(inHorizontal)">
                                      <p:cBhvr>
                                        <p:cTn id="191" dur="3000"/>
                                        <p:tgtEl>
                                          <p:spTgt spid="22"/>
                                        </p:tgtEl>
                                      </p:cBhvr>
                                    </p:animEffect>
                                  </p:childTnLst>
                                </p:cTn>
                              </p:par>
                              <p:par>
                                <p:cTn id="192" presetID="16" presetClass="entr" presetSubtype="26" fill="hold" grpId="0" nodeType="withEffect">
                                  <p:stCondLst>
                                    <p:cond delay="0"/>
                                  </p:stCondLst>
                                  <p:childTnLst>
                                    <p:set>
                                      <p:cBhvr>
                                        <p:cTn id="193" dur="1" fill="hold">
                                          <p:stCondLst>
                                            <p:cond delay="0"/>
                                          </p:stCondLst>
                                        </p:cTn>
                                        <p:tgtEl>
                                          <p:spTgt spid="23"/>
                                        </p:tgtEl>
                                        <p:attrNameLst>
                                          <p:attrName>style.visibility</p:attrName>
                                        </p:attrNameLst>
                                      </p:cBhvr>
                                      <p:to>
                                        <p:strVal val="visible"/>
                                      </p:to>
                                    </p:set>
                                    <p:animEffect transition="in" filter="barn(inHorizontal)">
                                      <p:cBhvr>
                                        <p:cTn id="194" dur="3000"/>
                                        <p:tgtEl>
                                          <p:spTgt spid="23"/>
                                        </p:tgtEl>
                                      </p:cBhvr>
                                    </p:animEffect>
                                  </p:childTnLst>
                                </p:cTn>
                              </p:par>
                              <p:par>
                                <p:cTn id="195" presetID="16" presetClass="entr" presetSubtype="26" fill="hold" grpId="0" nodeType="withEffect">
                                  <p:stCondLst>
                                    <p:cond delay="0"/>
                                  </p:stCondLst>
                                  <p:childTnLst>
                                    <p:set>
                                      <p:cBhvr>
                                        <p:cTn id="196" dur="1" fill="hold">
                                          <p:stCondLst>
                                            <p:cond delay="0"/>
                                          </p:stCondLst>
                                        </p:cTn>
                                        <p:tgtEl>
                                          <p:spTgt spid="24"/>
                                        </p:tgtEl>
                                        <p:attrNameLst>
                                          <p:attrName>style.visibility</p:attrName>
                                        </p:attrNameLst>
                                      </p:cBhvr>
                                      <p:to>
                                        <p:strVal val="visible"/>
                                      </p:to>
                                    </p:set>
                                    <p:animEffect transition="in" filter="barn(inHorizontal)">
                                      <p:cBhvr>
                                        <p:cTn id="197" dur="3000"/>
                                        <p:tgtEl>
                                          <p:spTgt spid="24"/>
                                        </p:tgtEl>
                                      </p:cBhvr>
                                    </p:animEffect>
                                  </p:childTnLst>
                                </p:cTn>
                              </p:par>
                              <p:par>
                                <p:cTn id="198" presetID="16" presetClass="entr" presetSubtype="26" fill="hold" grpId="0" nodeType="withEffect">
                                  <p:stCondLst>
                                    <p:cond delay="0"/>
                                  </p:stCondLst>
                                  <p:childTnLst>
                                    <p:set>
                                      <p:cBhvr>
                                        <p:cTn id="199" dur="1" fill="hold">
                                          <p:stCondLst>
                                            <p:cond delay="0"/>
                                          </p:stCondLst>
                                        </p:cTn>
                                        <p:tgtEl>
                                          <p:spTgt spid="25"/>
                                        </p:tgtEl>
                                        <p:attrNameLst>
                                          <p:attrName>style.visibility</p:attrName>
                                        </p:attrNameLst>
                                      </p:cBhvr>
                                      <p:to>
                                        <p:strVal val="visible"/>
                                      </p:to>
                                    </p:set>
                                    <p:animEffect transition="in" filter="barn(inHorizontal)">
                                      <p:cBhvr>
                                        <p:cTn id="200" dur="3000"/>
                                        <p:tgtEl>
                                          <p:spTgt spid="25"/>
                                        </p:tgtEl>
                                      </p:cBhvr>
                                    </p:animEffect>
                                  </p:childTnLst>
                                </p:cTn>
                              </p:par>
                              <p:par>
                                <p:cTn id="201" presetID="16" presetClass="entr" presetSubtype="26" fill="hold" grpId="0" nodeType="withEffect">
                                  <p:stCondLst>
                                    <p:cond delay="0"/>
                                  </p:stCondLst>
                                  <p:childTnLst>
                                    <p:set>
                                      <p:cBhvr>
                                        <p:cTn id="202" dur="1" fill="hold">
                                          <p:stCondLst>
                                            <p:cond delay="0"/>
                                          </p:stCondLst>
                                        </p:cTn>
                                        <p:tgtEl>
                                          <p:spTgt spid="26"/>
                                        </p:tgtEl>
                                        <p:attrNameLst>
                                          <p:attrName>style.visibility</p:attrName>
                                        </p:attrNameLst>
                                      </p:cBhvr>
                                      <p:to>
                                        <p:strVal val="visible"/>
                                      </p:to>
                                    </p:set>
                                    <p:animEffect transition="in" filter="barn(inHorizontal)">
                                      <p:cBhvr>
                                        <p:cTn id="203" dur="3000"/>
                                        <p:tgtEl>
                                          <p:spTgt spid="26"/>
                                        </p:tgtEl>
                                      </p:cBhvr>
                                    </p:animEffect>
                                  </p:childTnLst>
                                </p:cTn>
                              </p:par>
                              <p:par>
                                <p:cTn id="204" presetID="16" presetClass="entr" presetSubtype="26" fill="hold" grpId="0" nodeType="withEffect">
                                  <p:stCondLst>
                                    <p:cond delay="0"/>
                                  </p:stCondLst>
                                  <p:childTnLst>
                                    <p:set>
                                      <p:cBhvr>
                                        <p:cTn id="205" dur="1" fill="hold">
                                          <p:stCondLst>
                                            <p:cond delay="0"/>
                                          </p:stCondLst>
                                        </p:cTn>
                                        <p:tgtEl>
                                          <p:spTgt spid="27"/>
                                        </p:tgtEl>
                                        <p:attrNameLst>
                                          <p:attrName>style.visibility</p:attrName>
                                        </p:attrNameLst>
                                      </p:cBhvr>
                                      <p:to>
                                        <p:strVal val="visible"/>
                                      </p:to>
                                    </p:set>
                                    <p:animEffect transition="in" filter="barn(inHorizontal)">
                                      <p:cBhvr>
                                        <p:cTn id="206" dur="3000"/>
                                        <p:tgtEl>
                                          <p:spTgt spid="27"/>
                                        </p:tgtEl>
                                      </p:cBhvr>
                                    </p:animEffect>
                                  </p:childTnLst>
                                </p:cTn>
                              </p:par>
                              <p:par>
                                <p:cTn id="207" presetID="16" presetClass="entr" presetSubtype="26" fill="hold" grpId="0" nodeType="withEffect">
                                  <p:stCondLst>
                                    <p:cond delay="0"/>
                                  </p:stCondLst>
                                  <p:childTnLst>
                                    <p:set>
                                      <p:cBhvr>
                                        <p:cTn id="208" dur="1" fill="hold">
                                          <p:stCondLst>
                                            <p:cond delay="0"/>
                                          </p:stCondLst>
                                        </p:cTn>
                                        <p:tgtEl>
                                          <p:spTgt spid="28"/>
                                        </p:tgtEl>
                                        <p:attrNameLst>
                                          <p:attrName>style.visibility</p:attrName>
                                        </p:attrNameLst>
                                      </p:cBhvr>
                                      <p:to>
                                        <p:strVal val="visible"/>
                                      </p:to>
                                    </p:set>
                                    <p:animEffect transition="in" filter="barn(inHorizontal)">
                                      <p:cBhvr>
                                        <p:cTn id="209" dur="3000"/>
                                        <p:tgtEl>
                                          <p:spTgt spid="28"/>
                                        </p:tgtEl>
                                      </p:cBhvr>
                                    </p:animEffect>
                                  </p:childTnLst>
                                </p:cTn>
                              </p:par>
                              <p:par>
                                <p:cTn id="210" presetID="16" presetClass="entr" presetSubtype="26" fill="hold" grpId="0" nodeType="withEffect">
                                  <p:stCondLst>
                                    <p:cond delay="0"/>
                                  </p:stCondLst>
                                  <p:childTnLst>
                                    <p:set>
                                      <p:cBhvr>
                                        <p:cTn id="211" dur="1" fill="hold">
                                          <p:stCondLst>
                                            <p:cond delay="0"/>
                                          </p:stCondLst>
                                        </p:cTn>
                                        <p:tgtEl>
                                          <p:spTgt spid="29"/>
                                        </p:tgtEl>
                                        <p:attrNameLst>
                                          <p:attrName>style.visibility</p:attrName>
                                        </p:attrNameLst>
                                      </p:cBhvr>
                                      <p:to>
                                        <p:strVal val="visible"/>
                                      </p:to>
                                    </p:set>
                                    <p:animEffect transition="in" filter="barn(inHorizontal)">
                                      <p:cBhvr>
                                        <p:cTn id="212" dur="3000"/>
                                        <p:tgtEl>
                                          <p:spTgt spid="29"/>
                                        </p:tgtEl>
                                      </p:cBhvr>
                                    </p:animEffect>
                                  </p:childTnLst>
                                </p:cTn>
                              </p:par>
                              <p:par>
                                <p:cTn id="213" presetID="16" presetClass="entr" presetSubtype="26" fill="hold" grpId="0" nodeType="withEffect">
                                  <p:stCondLst>
                                    <p:cond delay="0"/>
                                  </p:stCondLst>
                                  <p:childTnLst>
                                    <p:set>
                                      <p:cBhvr>
                                        <p:cTn id="214" dur="1" fill="hold">
                                          <p:stCondLst>
                                            <p:cond delay="0"/>
                                          </p:stCondLst>
                                        </p:cTn>
                                        <p:tgtEl>
                                          <p:spTgt spid="30"/>
                                        </p:tgtEl>
                                        <p:attrNameLst>
                                          <p:attrName>style.visibility</p:attrName>
                                        </p:attrNameLst>
                                      </p:cBhvr>
                                      <p:to>
                                        <p:strVal val="visible"/>
                                      </p:to>
                                    </p:set>
                                    <p:animEffect transition="in" filter="barn(inHorizontal)">
                                      <p:cBhvr>
                                        <p:cTn id="215" dur="3000"/>
                                        <p:tgtEl>
                                          <p:spTgt spid="30"/>
                                        </p:tgtEl>
                                      </p:cBhvr>
                                    </p:animEffect>
                                  </p:childTnLst>
                                </p:cTn>
                              </p:par>
                              <p:par>
                                <p:cTn id="216" presetID="2" presetClass="entr" presetSubtype="4" fill="hold" grpId="1" nodeType="withEffect">
                                  <p:stCondLst>
                                    <p:cond delay="0"/>
                                  </p:stCondLst>
                                  <p:childTnLst>
                                    <p:set>
                                      <p:cBhvr>
                                        <p:cTn id="217" dur="1" fill="hold">
                                          <p:stCondLst>
                                            <p:cond delay="0"/>
                                          </p:stCondLst>
                                        </p:cTn>
                                        <p:tgtEl>
                                          <p:spTgt spid="18"/>
                                        </p:tgtEl>
                                        <p:attrNameLst>
                                          <p:attrName>style.visibility</p:attrName>
                                        </p:attrNameLst>
                                      </p:cBhvr>
                                      <p:to>
                                        <p:strVal val="visible"/>
                                      </p:to>
                                    </p:set>
                                    <p:anim calcmode="lin" valueType="num">
                                      <p:cBhvr additive="base">
                                        <p:cTn id="218" dur="3000" fill="hold"/>
                                        <p:tgtEl>
                                          <p:spTgt spid="18"/>
                                        </p:tgtEl>
                                        <p:attrNameLst>
                                          <p:attrName>ppt_x</p:attrName>
                                        </p:attrNameLst>
                                      </p:cBhvr>
                                      <p:tavLst>
                                        <p:tav tm="0">
                                          <p:val>
                                            <p:strVal val="#ppt_x"/>
                                          </p:val>
                                        </p:tav>
                                        <p:tav tm="100000">
                                          <p:val>
                                            <p:strVal val="#ppt_x"/>
                                          </p:val>
                                        </p:tav>
                                      </p:tavLst>
                                    </p:anim>
                                    <p:anim calcmode="lin" valueType="num">
                                      <p:cBhvr additive="base">
                                        <p:cTn id="219" dur="3000" fill="hold"/>
                                        <p:tgtEl>
                                          <p:spTgt spid="18"/>
                                        </p:tgtEl>
                                        <p:attrNameLst>
                                          <p:attrName>ppt_y</p:attrName>
                                        </p:attrNameLst>
                                      </p:cBhvr>
                                      <p:tavLst>
                                        <p:tav tm="0">
                                          <p:val>
                                            <p:strVal val="1+#ppt_h/2"/>
                                          </p:val>
                                        </p:tav>
                                        <p:tav tm="100000">
                                          <p:val>
                                            <p:strVal val="#ppt_y"/>
                                          </p:val>
                                        </p:tav>
                                      </p:tavLst>
                                    </p:anim>
                                  </p:childTnLst>
                                </p:cTn>
                              </p:par>
                              <p:par>
                                <p:cTn id="220" presetID="2" presetClass="entr" presetSubtype="4" fill="hold" grpId="1" nodeType="withEffect">
                                  <p:stCondLst>
                                    <p:cond delay="0"/>
                                  </p:stCondLst>
                                  <p:childTnLst>
                                    <p:set>
                                      <p:cBhvr>
                                        <p:cTn id="221" dur="1" fill="hold">
                                          <p:stCondLst>
                                            <p:cond delay="0"/>
                                          </p:stCondLst>
                                        </p:cTn>
                                        <p:tgtEl>
                                          <p:spTgt spid="19"/>
                                        </p:tgtEl>
                                        <p:attrNameLst>
                                          <p:attrName>style.visibility</p:attrName>
                                        </p:attrNameLst>
                                      </p:cBhvr>
                                      <p:to>
                                        <p:strVal val="visible"/>
                                      </p:to>
                                    </p:set>
                                    <p:anim calcmode="lin" valueType="num">
                                      <p:cBhvr additive="base">
                                        <p:cTn id="222" dur="3000" fill="hold"/>
                                        <p:tgtEl>
                                          <p:spTgt spid="19"/>
                                        </p:tgtEl>
                                        <p:attrNameLst>
                                          <p:attrName>ppt_x</p:attrName>
                                        </p:attrNameLst>
                                      </p:cBhvr>
                                      <p:tavLst>
                                        <p:tav tm="0">
                                          <p:val>
                                            <p:strVal val="#ppt_x"/>
                                          </p:val>
                                        </p:tav>
                                        <p:tav tm="100000">
                                          <p:val>
                                            <p:strVal val="#ppt_x"/>
                                          </p:val>
                                        </p:tav>
                                      </p:tavLst>
                                    </p:anim>
                                    <p:anim calcmode="lin" valueType="num">
                                      <p:cBhvr additive="base">
                                        <p:cTn id="223" dur="3000" fill="hold"/>
                                        <p:tgtEl>
                                          <p:spTgt spid="19"/>
                                        </p:tgtEl>
                                        <p:attrNameLst>
                                          <p:attrName>ppt_y</p:attrName>
                                        </p:attrNameLst>
                                      </p:cBhvr>
                                      <p:tavLst>
                                        <p:tav tm="0">
                                          <p:val>
                                            <p:strVal val="1+#ppt_h/2"/>
                                          </p:val>
                                        </p:tav>
                                        <p:tav tm="100000">
                                          <p:val>
                                            <p:strVal val="#ppt_y"/>
                                          </p:val>
                                        </p:tav>
                                      </p:tavLst>
                                    </p:anim>
                                  </p:childTnLst>
                                </p:cTn>
                              </p:par>
                              <p:par>
                                <p:cTn id="224" presetID="2" presetClass="entr" presetSubtype="4" fill="hold" grpId="1" nodeType="withEffect">
                                  <p:stCondLst>
                                    <p:cond delay="0"/>
                                  </p:stCondLst>
                                  <p:childTnLst>
                                    <p:set>
                                      <p:cBhvr>
                                        <p:cTn id="225" dur="1" fill="hold">
                                          <p:stCondLst>
                                            <p:cond delay="0"/>
                                          </p:stCondLst>
                                        </p:cTn>
                                        <p:tgtEl>
                                          <p:spTgt spid="20"/>
                                        </p:tgtEl>
                                        <p:attrNameLst>
                                          <p:attrName>style.visibility</p:attrName>
                                        </p:attrNameLst>
                                      </p:cBhvr>
                                      <p:to>
                                        <p:strVal val="visible"/>
                                      </p:to>
                                    </p:set>
                                    <p:anim calcmode="lin" valueType="num">
                                      <p:cBhvr additive="base">
                                        <p:cTn id="226" dur="3000" fill="hold"/>
                                        <p:tgtEl>
                                          <p:spTgt spid="20"/>
                                        </p:tgtEl>
                                        <p:attrNameLst>
                                          <p:attrName>ppt_x</p:attrName>
                                        </p:attrNameLst>
                                      </p:cBhvr>
                                      <p:tavLst>
                                        <p:tav tm="0">
                                          <p:val>
                                            <p:strVal val="#ppt_x"/>
                                          </p:val>
                                        </p:tav>
                                        <p:tav tm="100000">
                                          <p:val>
                                            <p:strVal val="#ppt_x"/>
                                          </p:val>
                                        </p:tav>
                                      </p:tavLst>
                                    </p:anim>
                                    <p:anim calcmode="lin" valueType="num">
                                      <p:cBhvr additive="base">
                                        <p:cTn id="227" dur="3000" fill="hold"/>
                                        <p:tgtEl>
                                          <p:spTgt spid="20"/>
                                        </p:tgtEl>
                                        <p:attrNameLst>
                                          <p:attrName>ppt_y</p:attrName>
                                        </p:attrNameLst>
                                      </p:cBhvr>
                                      <p:tavLst>
                                        <p:tav tm="0">
                                          <p:val>
                                            <p:strVal val="1+#ppt_h/2"/>
                                          </p:val>
                                        </p:tav>
                                        <p:tav tm="100000">
                                          <p:val>
                                            <p:strVal val="#ppt_y"/>
                                          </p:val>
                                        </p:tav>
                                      </p:tavLst>
                                    </p:anim>
                                  </p:childTnLst>
                                </p:cTn>
                              </p:par>
                              <p:par>
                                <p:cTn id="228" presetID="2" presetClass="entr" presetSubtype="4" fill="hold" grpId="1" nodeType="withEffect">
                                  <p:stCondLst>
                                    <p:cond delay="0"/>
                                  </p:stCondLst>
                                  <p:childTnLst>
                                    <p:set>
                                      <p:cBhvr>
                                        <p:cTn id="229" dur="1" fill="hold">
                                          <p:stCondLst>
                                            <p:cond delay="0"/>
                                          </p:stCondLst>
                                        </p:cTn>
                                        <p:tgtEl>
                                          <p:spTgt spid="21"/>
                                        </p:tgtEl>
                                        <p:attrNameLst>
                                          <p:attrName>style.visibility</p:attrName>
                                        </p:attrNameLst>
                                      </p:cBhvr>
                                      <p:to>
                                        <p:strVal val="visible"/>
                                      </p:to>
                                    </p:set>
                                    <p:anim calcmode="lin" valueType="num">
                                      <p:cBhvr additive="base">
                                        <p:cTn id="230" dur="3000" fill="hold"/>
                                        <p:tgtEl>
                                          <p:spTgt spid="21"/>
                                        </p:tgtEl>
                                        <p:attrNameLst>
                                          <p:attrName>ppt_x</p:attrName>
                                        </p:attrNameLst>
                                      </p:cBhvr>
                                      <p:tavLst>
                                        <p:tav tm="0">
                                          <p:val>
                                            <p:strVal val="#ppt_x"/>
                                          </p:val>
                                        </p:tav>
                                        <p:tav tm="100000">
                                          <p:val>
                                            <p:strVal val="#ppt_x"/>
                                          </p:val>
                                        </p:tav>
                                      </p:tavLst>
                                    </p:anim>
                                    <p:anim calcmode="lin" valueType="num">
                                      <p:cBhvr additive="base">
                                        <p:cTn id="231" dur="3000" fill="hold"/>
                                        <p:tgtEl>
                                          <p:spTgt spid="21"/>
                                        </p:tgtEl>
                                        <p:attrNameLst>
                                          <p:attrName>ppt_y</p:attrName>
                                        </p:attrNameLst>
                                      </p:cBhvr>
                                      <p:tavLst>
                                        <p:tav tm="0">
                                          <p:val>
                                            <p:strVal val="1+#ppt_h/2"/>
                                          </p:val>
                                        </p:tav>
                                        <p:tav tm="100000">
                                          <p:val>
                                            <p:strVal val="#ppt_y"/>
                                          </p:val>
                                        </p:tav>
                                      </p:tavLst>
                                    </p:anim>
                                  </p:childTnLst>
                                </p:cTn>
                              </p:par>
                              <p:par>
                                <p:cTn id="232" presetID="2" presetClass="entr" presetSubtype="4" fill="hold" grpId="1" nodeType="withEffect">
                                  <p:stCondLst>
                                    <p:cond delay="0"/>
                                  </p:stCondLst>
                                  <p:childTnLst>
                                    <p:set>
                                      <p:cBhvr>
                                        <p:cTn id="233" dur="1" fill="hold">
                                          <p:stCondLst>
                                            <p:cond delay="0"/>
                                          </p:stCondLst>
                                        </p:cTn>
                                        <p:tgtEl>
                                          <p:spTgt spid="22"/>
                                        </p:tgtEl>
                                        <p:attrNameLst>
                                          <p:attrName>style.visibility</p:attrName>
                                        </p:attrNameLst>
                                      </p:cBhvr>
                                      <p:to>
                                        <p:strVal val="visible"/>
                                      </p:to>
                                    </p:set>
                                    <p:anim calcmode="lin" valueType="num">
                                      <p:cBhvr additive="base">
                                        <p:cTn id="234" dur="3000" fill="hold"/>
                                        <p:tgtEl>
                                          <p:spTgt spid="22"/>
                                        </p:tgtEl>
                                        <p:attrNameLst>
                                          <p:attrName>ppt_x</p:attrName>
                                        </p:attrNameLst>
                                      </p:cBhvr>
                                      <p:tavLst>
                                        <p:tav tm="0">
                                          <p:val>
                                            <p:strVal val="#ppt_x"/>
                                          </p:val>
                                        </p:tav>
                                        <p:tav tm="100000">
                                          <p:val>
                                            <p:strVal val="#ppt_x"/>
                                          </p:val>
                                        </p:tav>
                                      </p:tavLst>
                                    </p:anim>
                                    <p:anim calcmode="lin" valueType="num">
                                      <p:cBhvr additive="base">
                                        <p:cTn id="235" dur="3000" fill="hold"/>
                                        <p:tgtEl>
                                          <p:spTgt spid="22"/>
                                        </p:tgtEl>
                                        <p:attrNameLst>
                                          <p:attrName>ppt_y</p:attrName>
                                        </p:attrNameLst>
                                      </p:cBhvr>
                                      <p:tavLst>
                                        <p:tav tm="0">
                                          <p:val>
                                            <p:strVal val="1+#ppt_h/2"/>
                                          </p:val>
                                        </p:tav>
                                        <p:tav tm="100000">
                                          <p:val>
                                            <p:strVal val="#ppt_y"/>
                                          </p:val>
                                        </p:tav>
                                      </p:tavLst>
                                    </p:anim>
                                  </p:childTnLst>
                                </p:cTn>
                              </p:par>
                              <p:par>
                                <p:cTn id="236" presetID="2" presetClass="entr" presetSubtype="4" fill="hold" grpId="1" nodeType="withEffect">
                                  <p:stCondLst>
                                    <p:cond delay="0"/>
                                  </p:stCondLst>
                                  <p:childTnLst>
                                    <p:set>
                                      <p:cBhvr>
                                        <p:cTn id="237" dur="1" fill="hold">
                                          <p:stCondLst>
                                            <p:cond delay="0"/>
                                          </p:stCondLst>
                                        </p:cTn>
                                        <p:tgtEl>
                                          <p:spTgt spid="23"/>
                                        </p:tgtEl>
                                        <p:attrNameLst>
                                          <p:attrName>style.visibility</p:attrName>
                                        </p:attrNameLst>
                                      </p:cBhvr>
                                      <p:to>
                                        <p:strVal val="visible"/>
                                      </p:to>
                                    </p:set>
                                    <p:anim calcmode="lin" valueType="num">
                                      <p:cBhvr additive="base">
                                        <p:cTn id="238" dur="3000" fill="hold"/>
                                        <p:tgtEl>
                                          <p:spTgt spid="23"/>
                                        </p:tgtEl>
                                        <p:attrNameLst>
                                          <p:attrName>ppt_x</p:attrName>
                                        </p:attrNameLst>
                                      </p:cBhvr>
                                      <p:tavLst>
                                        <p:tav tm="0">
                                          <p:val>
                                            <p:strVal val="#ppt_x"/>
                                          </p:val>
                                        </p:tav>
                                        <p:tav tm="100000">
                                          <p:val>
                                            <p:strVal val="#ppt_x"/>
                                          </p:val>
                                        </p:tav>
                                      </p:tavLst>
                                    </p:anim>
                                    <p:anim calcmode="lin" valueType="num">
                                      <p:cBhvr additive="base">
                                        <p:cTn id="239" dur="3000" fill="hold"/>
                                        <p:tgtEl>
                                          <p:spTgt spid="23"/>
                                        </p:tgtEl>
                                        <p:attrNameLst>
                                          <p:attrName>ppt_y</p:attrName>
                                        </p:attrNameLst>
                                      </p:cBhvr>
                                      <p:tavLst>
                                        <p:tav tm="0">
                                          <p:val>
                                            <p:strVal val="1+#ppt_h/2"/>
                                          </p:val>
                                        </p:tav>
                                        <p:tav tm="100000">
                                          <p:val>
                                            <p:strVal val="#ppt_y"/>
                                          </p:val>
                                        </p:tav>
                                      </p:tavLst>
                                    </p:anim>
                                  </p:childTnLst>
                                </p:cTn>
                              </p:par>
                              <p:par>
                                <p:cTn id="240" presetID="2" presetClass="entr" presetSubtype="4" fill="hold" grpId="1" nodeType="withEffect">
                                  <p:stCondLst>
                                    <p:cond delay="0"/>
                                  </p:stCondLst>
                                  <p:childTnLst>
                                    <p:set>
                                      <p:cBhvr>
                                        <p:cTn id="241" dur="1" fill="hold">
                                          <p:stCondLst>
                                            <p:cond delay="0"/>
                                          </p:stCondLst>
                                        </p:cTn>
                                        <p:tgtEl>
                                          <p:spTgt spid="24"/>
                                        </p:tgtEl>
                                        <p:attrNameLst>
                                          <p:attrName>style.visibility</p:attrName>
                                        </p:attrNameLst>
                                      </p:cBhvr>
                                      <p:to>
                                        <p:strVal val="visible"/>
                                      </p:to>
                                    </p:set>
                                    <p:anim calcmode="lin" valueType="num">
                                      <p:cBhvr additive="base">
                                        <p:cTn id="242" dur="3000" fill="hold"/>
                                        <p:tgtEl>
                                          <p:spTgt spid="24"/>
                                        </p:tgtEl>
                                        <p:attrNameLst>
                                          <p:attrName>ppt_x</p:attrName>
                                        </p:attrNameLst>
                                      </p:cBhvr>
                                      <p:tavLst>
                                        <p:tav tm="0">
                                          <p:val>
                                            <p:strVal val="#ppt_x"/>
                                          </p:val>
                                        </p:tav>
                                        <p:tav tm="100000">
                                          <p:val>
                                            <p:strVal val="#ppt_x"/>
                                          </p:val>
                                        </p:tav>
                                      </p:tavLst>
                                    </p:anim>
                                    <p:anim calcmode="lin" valueType="num">
                                      <p:cBhvr additive="base">
                                        <p:cTn id="243" dur="3000" fill="hold"/>
                                        <p:tgtEl>
                                          <p:spTgt spid="24"/>
                                        </p:tgtEl>
                                        <p:attrNameLst>
                                          <p:attrName>ppt_y</p:attrName>
                                        </p:attrNameLst>
                                      </p:cBhvr>
                                      <p:tavLst>
                                        <p:tav tm="0">
                                          <p:val>
                                            <p:strVal val="1+#ppt_h/2"/>
                                          </p:val>
                                        </p:tav>
                                        <p:tav tm="100000">
                                          <p:val>
                                            <p:strVal val="#ppt_y"/>
                                          </p:val>
                                        </p:tav>
                                      </p:tavLst>
                                    </p:anim>
                                  </p:childTnLst>
                                </p:cTn>
                              </p:par>
                              <p:par>
                                <p:cTn id="244" presetID="2" presetClass="entr" presetSubtype="4" fill="hold" grpId="1" nodeType="withEffect">
                                  <p:stCondLst>
                                    <p:cond delay="0"/>
                                  </p:stCondLst>
                                  <p:childTnLst>
                                    <p:set>
                                      <p:cBhvr>
                                        <p:cTn id="245" dur="1" fill="hold">
                                          <p:stCondLst>
                                            <p:cond delay="0"/>
                                          </p:stCondLst>
                                        </p:cTn>
                                        <p:tgtEl>
                                          <p:spTgt spid="25"/>
                                        </p:tgtEl>
                                        <p:attrNameLst>
                                          <p:attrName>style.visibility</p:attrName>
                                        </p:attrNameLst>
                                      </p:cBhvr>
                                      <p:to>
                                        <p:strVal val="visible"/>
                                      </p:to>
                                    </p:set>
                                    <p:anim calcmode="lin" valueType="num">
                                      <p:cBhvr additive="base">
                                        <p:cTn id="246" dur="3000" fill="hold"/>
                                        <p:tgtEl>
                                          <p:spTgt spid="25"/>
                                        </p:tgtEl>
                                        <p:attrNameLst>
                                          <p:attrName>ppt_x</p:attrName>
                                        </p:attrNameLst>
                                      </p:cBhvr>
                                      <p:tavLst>
                                        <p:tav tm="0">
                                          <p:val>
                                            <p:strVal val="#ppt_x"/>
                                          </p:val>
                                        </p:tav>
                                        <p:tav tm="100000">
                                          <p:val>
                                            <p:strVal val="#ppt_x"/>
                                          </p:val>
                                        </p:tav>
                                      </p:tavLst>
                                    </p:anim>
                                    <p:anim calcmode="lin" valueType="num">
                                      <p:cBhvr additive="base">
                                        <p:cTn id="247" dur="3000" fill="hold"/>
                                        <p:tgtEl>
                                          <p:spTgt spid="25"/>
                                        </p:tgtEl>
                                        <p:attrNameLst>
                                          <p:attrName>ppt_y</p:attrName>
                                        </p:attrNameLst>
                                      </p:cBhvr>
                                      <p:tavLst>
                                        <p:tav tm="0">
                                          <p:val>
                                            <p:strVal val="1+#ppt_h/2"/>
                                          </p:val>
                                        </p:tav>
                                        <p:tav tm="100000">
                                          <p:val>
                                            <p:strVal val="#ppt_y"/>
                                          </p:val>
                                        </p:tav>
                                      </p:tavLst>
                                    </p:anim>
                                  </p:childTnLst>
                                </p:cTn>
                              </p:par>
                              <p:par>
                                <p:cTn id="248" presetID="2" presetClass="entr" presetSubtype="4" fill="hold" grpId="1" nodeType="withEffect">
                                  <p:stCondLst>
                                    <p:cond delay="0"/>
                                  </p:stCondLst>
                                  <p:childTnLst>
                                    <p:set>
                                      <p:cBhvr>
                                        <p:cTn id="249" dur="1" fill="hold">
                                          <p:stCondLst>
                                            <p:cond delay="0"/>
                                          </p:stCondLst>
                                        </p:cTn>
                                        <p:tgtEl>
                                          <p:spTgt spid="26"/>
                                        </p:tgtEl>
                                        <p:attrNameLst>
                                          <p:attrName>style.visibility</p:attrName>
                                        </p:attrNameLst>
                                      </p:cBhvr>
                                      <p:to>
                                        <p:strVal val="visible"/>
                                      </p:to>
                                    </p:set>
                                    <p:anim calcmode="lin" valueType="num">
                                      <p:cBhvr additive="base">
                                        <p:cTn id="250" dur="3000" fill="hold"/>
                                        <p:tgtEl>
                                          <p:spTgt spid="26"/>
                                        </p:tgtEl>
                                        <p:attrNameLst>
                                          <p:attrName>ppt_x</p:attrName>
                                        </p:attrNameLst>
                                      </p:cBhvr>
                                      <p:tavLst>
                                        <p:tav tm="0">
                                          <p:val>
                                            <p:strVal val="#ppt_x"/>
                                          </p:val>
                                        </p:tav>
                                        <p:tav tm="100000">
                                          <p:val>
                                            <p:strVal val="#ppt_x"/>
                                          </p:val>
                                        </p:tav>
                                      </p:tavLst>
                                    </p:anim>
                                    <p:anim calcmode="lin" valueType="num">
                                      <p:cBhvr additive="base">
                                        <p:cTn id="251" dur="3000" fill="hold"/>
                                        <p:tgtEl>
                                          <p:spTgt spid="26"/>
                                        </p:tgtEl>
                                        <p:attrNameLst>
                                          <p:attrName>ppt_y</p:attrName>
                                        </p:attrNameLst>
                                      </p:cBhvr>
                                      <p:tavLst>
                                        <p:tav tm="0">
                                          <p:val>
                                            <p:strVal val="1+#ppt_h/2"/>
                                          </p:val>
                                        </p:tav>
                                        <p:tav tm="100000">
                                          <p:val>
                                            <p:strVal val="#ppt_y"/>
                                          </p:val>
                                        </p:tav>
                                      </p:tavLst>
                                    </p:anim>
                                  </p:childTnLst>
                                </p:cTn>
                              </p:par>
                              <p:par>
                                <p:cTn id="252" presetID="2" presetClass="entr" presetSubtype="4" fill="hold" grpId="1" nodeType="withEffect">
                                  <p:stCondLst>
                                    <p:cond delay="0"/>
                                  </p:stCondLst>
                                  <p:childTnLst>
                                    <p:set>
                                      <p:cBhvr>
                                        <p:cTn id="253" dur="1" fill="hold">
                                          <p:stCondLst>
                                            <p:cond delay="0"/>
                                          </p:stCondLst>
                                        </p:cTn>
                                        <p:tgtEl>
                                          <p:spTgt spid="27"/>
                                        </p:tgtEl>
                                        <p:attrNameLst>
                                          <p:attrName>style.visibility</p:attrName>
                                        </p:attrNameLst>
                                      </p:cBhvr>
                                      <p:to>
                                        <p:strVal val="visible"/>
                                      </p:to>
                                    </p:set>
                                    <p:anim calcmode="lin" valueType="num">
                                      <p:cBhvr additive="base">
                                        <p:cTn id="254" dur="3000" fill="hold"/>
                                        <p:tgtEl>
                                          <p:spTgt spid="27"/>
                                        </p:tgtEl>
                                        <p:attrNameLst>
                                          <p:attrName>ppt_x</p:attrName>
                                        </p:attrNameLst>
                                      </p:cBhvr>
                                      <p:tavLst>
                                        <p:tav tm="0">
                                          <p:val>
                                            <p:strVal val="#ppt_x"/>
                                          </p:val>
                                        </p:tav>
                                        <p:tav tm="100000">
                                          <p:val>
                                            <p:strVal val="#ppt_x"/>
                                          </p:val>
                                        </p:tav>
                                      </p:tavLst>
                                    </p:anim>
                                    <p:anim calcmode="lin" valueType="num">
                                      <p:cBhvr additive="base">
                                        <p:cTn id="255" dur="3000" fill="hold"/>
                                        <p:tgtEl>
                                          <p:spTgt spid="27"/>
                                        </p:tgtEl>
                                        <p:attrNameLst>
                                          <p:attrName>ppt_y</p:attrName>
                                        </p:attrNameLst>
                                      </p:cBhvr>
                                      <p:tavLst>
                                        <p:tav tm="0">
                                          <p:val>
                                            <p:strVal val="1+#ppt_h/2"/>
                                          </p:val>
                                        </p:tav>
                                        <p:tav tm="100000">
                                          <p:val>
                                            <p:strVal val="#ppt_y"/>
                                          </p:val>
                                        </p:tav>
                                      </p:tavLst>
                                    </p:anim>
                                  </p:childTnLst>
                                </p:cTn>
                              </p:par>
                              <p:par>
                                <p:cTn id="256" presetID="2" presetClass="entr" presetSubtype="4" fill="hold" grpId="1" nodeType="withEffect">
                                  <p:stCondLst>
                                    <p:cond delay="0"/>
                                  </p:stCondLst>
                                  <p:childTnLst>
                                    <p:set>
                                      <p:cBhvr>
                                        <p:cTn id="257" dur="1" fill="hold">
                                          <p:stCondLst>
                                            <p:cond delay="0"/>
                                          </p:stCondLst>
                                        </p:cTn>
                                        <p:tgtEl>
                                          <p:spTgt spid="28"/>
                                        </p:tgtEl>
                                        <p:attrNameLst>
                                          <p:attrName>style.visibility</p:attrName>
                                        </p:attrNameLst>
                                      </p:cBhvr>
                                      <p:to>
                                        <p:strVal val="visible"/>
                                      </p:to>
                                    </p:set>
                                    <p:anim calcmode="lin" valueType="num">
                                      <p:cBhvr additive="base">
                                        <p:cTn id="258" dur="3000" fill="hold"/>
                                        <p:tgtEl>
                                          <p:spTgt spid="28"/>
                                        </p:tgtEl>
                                        <p:attrNameLst>
                                          <p:attrName>ppt_x</p:attrName>
                                        </p:attrNameLst>
                                      </p:cBhvr>
                                      <p:tavLst>
                                        <p:tav tm="0">
                                          <p:val>
                                            <p:strVal val="#ppt_x"/>
                                          </p:val>
                                        </p:tav>
                                        <p:tav tm="100000">
                                          <p:val>
                                            <p:strVal val="#ppt_x"/>
                                          </p:val>
                                        </p:tav>
                                      </p:tavLst>
                                    </p:anim>
                                    <p:anim calcmode="lin" valueType="num">
                                      <p:cBhvr additive="base">
                                        <p:cTn id="259" dur="3000" fill="hold"/>
                                        <p:tgtEl>
                                          <p:spTgt spid="28"/>
                                        </p:tgtEl>
                                        <p:attrNameLst>
                                          <p:attrName>ppt_y</p:attrName>
                                        </p:attrNameLst>
                                      </p:cBhvr>
                                      <p:tavLst>
                                        <p:tav tm="0">
                                          <p:val>
                                            <p:strVal val="1+#ppt_h/2"/>
                                          </p:val>
                                        </p:tav>
                                        <p:tav tm="100000">
                                          <p:val>
                                            <p:strVal val="#ppt_y"/>
                                          </p:val>
                                        </p:tav>
                                      </p:tavLst>
                                    </p:anim>
                                  </p:childTnLst>
                                </p:cTn>
                              </p:par>
                              <p:par>
                                <p:cTn id="260" presetID="2" presetClass="entr" presetSubtype="4" fill="hold" grpId="1" nodeType="withEffect">
                                  <p:stCondLst>
                                    <p:cond delay="0"/>
                                  </p:stCondLst>
                                  <p:childTnLst>
                                    <p:set>
                                      <p:cBhvr>
                                        <p:cTn id="261" dur="1" fill="hold">
                                          <p:stCondLst>
                                            <p:cond delay="0"/>
                                          </p:stCondLst>
                                        </p:cTn>
                                        <p:tgtEl>
                                          <p:spTgt spid="29"/>
                                        </p:tgtEl>
                                        <p:attrNameLst>
                                          <p:attrName>style.visibility</p:attrName>
                                        </p:attrNameLst>
                                      </p:cBhvr>
                                      <p:to>
                                        <p:strVal val="visible"/>
                                      </p:to>
                                    </p:set>
                                    <p:anim calcmode="lin" valueType="num">
                                      <p:cBhvr additive="base">
                                        <p:cTn id="262" dur="3000" fill="hold"/>
                                        <p:tgtEl>
                                          <p:spTgt spid="29"/>
                                        </p:tgtEl>
                                        <p:attrNameLst>
                                          <p:attrName>ppt_x</p:attrName>
                                        </p:attrNameLst>
                                      </p:cBhvr>
                                      <p:tavLst>
                                        <p:tav tm="0">
                                          <p:val>
                                            <p:strVal val="#ppt_x"/>
                                          </p:val>
                                        </p:tav>
                                        <p:tav tm="100000">
                                          <p:val>
                                            <p:strVal val="#ppt_x"/>
                                          </p:val>
                                        </p:tav>
                                      </p:tavLst>
                                    </p:anim>
                                    <p:anim calcmode="lin" valueType="num">
                                      <p:cBhvr additive="base">
                                        <p:cTn id="263" dur="3000" fill="hold"/>
                                        <p:tgtEl>
                                          <p:spTgt spid="29"/>
                                        </p:tgtEl>
                                        <p:attrNameLst>
                                          <p:attrName>ppt_y</p:attrName>
                                        </p:attrNameLst>
                                      </p:cBhvr>
                                      <p:tavLst>
                                        <p:tav tm="0">
                                          <p:val>
                                            <p:strVal val="1+#ppt_h/2"/>
                                          </p:val>
                                        </p:tav>
                                        <p:tav tm="100000">
                                          <p:val>
                                            <p:strVal val="#ppt_y"/>
                                          </p:val>
                                        </p:tav>
                                      </p:tavLst>
                                    </p:anim>
                                  </p:childTnLst>
                                </p:cTn>
                              </p:par>
                              <p:par>
                                <p:cTn id="264" presetID="2" presetClass="entr" presetSubtype="4" fill="hold" grpId="1" nodeType="withEffect">
                                  <p:stCondLst>
                                    <p:cond delay="0"/>
                                  </p:stCondLst>
                                  <p:childTnLst>
                                    <p:set>
                                      <p:cBhvr>
                                        <p:cTn id="265" dur="1" fill="hold">
                                          <p:stCondLst>
                                            <p:cond delay="0"/>
                                          </p:stCondLst>
                                        </p:cTn>
                                        <p:tgtEl>
                                          <p:spTgt spid="30"/>
                                        </p:tgtEl>
                                        <p:attrNameLst>
                                          <p:attrName>style.visibility</p:attrName>
                                        </p:attrNameLst>
                                      </p:cBhvr>
                                      <p:to>
                                        <p:strVal val="visible"/>
                                      </p:to>
                                    </p:set>
                                    <p:anim calcmode="lin" valueType="num">
                                      <p:cBhvr additive="base">
                                        <p:cTn id="266" dur="3000" fill="hold"/>
                                        <p:tgtEl>
                                          <p:spTgt spid="30"/>
                                        </p:tgtEl>
                                        <p:attrNameLst>
                                          <p:attrName>ppt_x</p:attrName>
                                        </p:attrNameLst>
                                      </p:cBhvr>
                                      <p:tavLst>
                                        <p:tav tm="0">
                                          <p:val>
                                            <p:strVal val="#ppt_x"/>
                                          </p:val>
                                        </p:tav>
                                        <p:tav tm="100000">
                                          <p:val>
                                            <p:strVal val="#ppt_x"/>
                                          </p:val>
                                        </p:tav>
                                      </p:tavLst>
                                    </p:anim>
                                    <p:anim calcmode="lin" valueType="num">
                                      <p:cBhvr additive="base">
                                        <p:cTn id="267" dur="3000" fill="hold"/>
                                        <p:tgtEl>
                                          <p:spTgt spid="30"/>
                                        </p:tgtEl>
                                        <p:attrNameLst>
                                          <p:attrName>ppt_y</p:attrName>
                                        </p:attrNameLst>
                                      </p:cBhvr>
                                      <p:tavLst>
                                        <p:tav tm="0">
                                          <p:val>
                                            <p:strVal val="1+#ppt_h/2"/>
                                          </p:val>
                                        </p:tav>
                                        <p:tav tm="100000">
                                          <p:val>
                                            <p:strVal val="#ppt_y"/>
                                          </p:val>
                                        </p:tav>
                                      </p:tavLst>
                                    </p:anim>
                                  </p:childTnLst>
                                </p:cTn>
                              </p:par>
                              <p:par>
                                <p:cTn id="268" presetID="35" presetClass="entr" presetSubtype="0" fill="hold" grpId="2" nodeType="withEffect">
                                  <p:stCondLst>
                                    <p:cond delay="0"/>
                                  </p:stCondLst>
                                  <p:childTnLst>
                                    <p:set>
                                      <p:cBhvr>
                                        <p:cTn id="269" dur="1" fill="hold">
                                          <p:stCondLst>
                                            <p:cond delay="0"/>
                                          </p:stCondLst>
                                        </p:cTn>
                                        <p:tgtEl>
                                          <p:spTgt spid="18"/>
                                        </p:tgtEl>
                                        <p:attrNameLst>
                                          <p:attrName>style.visibility</p:attrName>
                                        </p:attrNameLst>
                                      </p:cBhvr>
                                      <p:to>
                                        <p:strVal val="visible"/>
                                      </p:to>
                                    </p:set>
                                    <p:animEffect transition="in" filter="fade">
                                      <p:cBhvr>
                                        <p:cTn id="270" dur="3000"/>
                                        <p:tgtEl>
                                          <p:spTgt spid="18"/>
                                        </p:tgtEl>
                                      </p:cBhvr>
                                    </p:animEffect>
                                    <p:anim calcmode="lin" valueType="num">
                                      <p:cBhvr>
                                        <p:cTn id="271" dur="3000" fill="hold"/>
                                        <p:tgtEl>
                                          <p:spTgt spid="18"/>
                                        </p:tgtEl>
                                        <p:attrNameLst>
                                          <p:attrName>style.rotation</p:attrName>
                                        </p:attrNameLst>
                                      </p:cBhvr>
                                      <p:tavLst>
                                        <p:tav tm="0">
                                          <p:val>
                                            <p:fltVal val="720"/>
                                          </p:val>
                                        </p:tav>
                                        <p:tav tm="100000">
                                          <p:val>
                                            <p:fltVal val="0"/>
                                          </p:val>
                                        </p:tav>
                                      </p:tavLst>
                                    </p:anim>
                                    <p:anim calcmode="lin" valueType="num">
                                      <p:cBhvr>
                                        <p:cTn id="272" dur="3000" fill="hold"/>
                                        <p:tgtEl>
                                          <p:spTgt spid="18"/>
                                        </p:tgtEl>
                                        <p:attrNameLst>
                                          <p:attrName>ppt_h</p:attrName>
                                        </p:attrNameLst>
                                      </p:cBhvr>
                                      <p:tavLst>
                                        <p:tav tm="0">
                                          <p:val>
                                            <p:fltVal val="0"/>
                                          </p:val>
                                        </p:tav>
                                        <p:tav tm="100000">
                                          <p:val>
                                            <p:strVal val="#ppt_h"/>
                                          </p:val>
                                        </p:tav>
                                      </p:tavLst>
                                    </p:anim>
                                    <p:anim calcmode="lin" valueType="num">
                                      <p:cBhvr>
                                        <p:cTn id="273" dur="3000" fill="hold"/>
                                        <p:tgtEl>
                                          <p:spTgt spid="18"/>
                                        </p:tgtEl>
                                        <p:attrNameLst>
                                          <p:attrName>ppt_w</p:attrName>
                                        </p:attrNameLst>
                                      </p:cBhvr>
                                      <p:tavLst>
                                        <p:tav tm="0">
                                          <p:val>
                                            <p:fltVal val="0"/>
                                          </p:val>
                                        </p:tav>
                                        <p:tav tm="100000">
                                          <p:val>
                                            <p:strVal val="#ppt_w"/>
                                          </p:val>
                                        </p:tav>
                                      </p:tavLst>
                                    </p:anim>
                                  </p:childTnLst>
                                </p:cTn>
                              </p:par>
                              <p:par>
                                <p:cTn id="274" presetID="35" presetClass="entr" presetSubtype="0" fill="hold" grpId="2" nodeType="withEffect">
                                  <p:stCondLst>
                                    <p:cond delay="0"/>
                                  </p:stCondLst>
                                  <p:childTnLst>
                                    <p:set>
                                      <p:cBhvr>
                                        <p:cTn id="275" dur="1" fill="hold">
                                          <p:stCondLst>
                                            <p:cond delay="0"/>
                                          </p:stCondLst>
                                        </p:cTn>
                                        <p:tgtEl>
                                          <p:spTgt spid="19"/>
                                        </p:tgtEl>
                                        <p:attrNameLst>
                                          <p:attrName>style.visibility</p:attrName>
                                        </p:attrNameLst>
                                      </p:cBhvr>
                                      <p:to>
                                        <p:strVal val="visible"/>
                                      </p:to>
                                    </p:set>
                                    <p:animEffect transition="in" filter="fade">
                                      <p:cBhvr>
                                        <p:cTn id="276" dur="3000"/>
                                        <p:tgtEl>
                                          <p:spTgt spid="19"/>
                                        </p:tgtEl>
                                      </p:cBhvr>
                                    </p:animEffect>
                                    <p:anim calcmode="lin" valueType="num">
                                      <p:cBhvr>
                                        <p:cTn id="277" dur="3000" fill="hold"/>
                                        <p:tgtEl>
                                          <p:spTgt spid="19"/>
                                        </p:tgtEl>
                                        <p:attrNameLst>
                                          <p:attrName>style.rotation</p:attrName>
                                        </p:attrNameLst>
                                      </p:cBhvr>
                                      <p:tavLst>
                                        <p:tav tm="0">
                                          <p:val>
                                            <p:fltVal val="720"/>
                                          </p:val>
                                        </p:tav>
                                        <p:tav tm="100000">
                                          <p:val>
                                            <p:fltVal val="0"/>
                                          </p:val>
                                        </p:tav>
                                      </p:tavLst>
                                    </p:anim>
                                    <p:anim calcmode="lin" valueType="num">
                                      <p:cBhvr>
                                        <p:cTn id="278" dur="3000" fill="hold"/>
                                        <p:tgtEl>
                                          <p:spTgt spid="19"/>
                                        </p:tgtEl>
                                        <p:attrNameLst>
                                          <p:attrName>ppt_h</p:attrName>
                                        </p:attrNameLst>
                                      </p:cBhvr>
                                      <p:tavLst>
                                        <p:tav tm="0">
                                          <p:val>
                                            <p:fltVal val="0"/>
                                          </p:val>
                                        </p:tav>
                                        <p:tav tm="100000">
                                          <p:val>
                                            <p:strVal val="#ppt_h"/>
                                          </p:val>
                                        </p:tav>
                                      </p:tavLst>
                                    </p:anim>
                                    <p:anim calcmode="lin" valueType="num">
                                      <p:cBhvr>
                                        <p:cTn id="279" dur="3000" fill="hold"/>
                                        <p:tgtEl>
                                          <p:spTgt spid="19"/>
                                        </p:tgtEl>
                                        <p:attrNameLst>
                                          <p:attrName>ppt_w</p:attrName>
                                        </p:attrNameLst>
                                      </p:cBhvr>
                                      <p:tavLst>
                                        <p:tav tm="0">
                                          <p:val>
                                            <p:fltVal val="0"/>
                                          </p:val>
                                        </p:tav>
                                        <p:tav tm="100000">
                                          <p:val>
                                            <p:strVal val="#ppt_w"/>
                                          </p:val>
                                        </p:tav>
                                      </p:tavLst>
                                    </p:anim>
                                  </p:childTnLst>
                                </p:cTn>
                              </p:par>
                              <p:par>
                                <p:cTn id="280" presetID="35" presetClass="entr" presetSubtype="0" fill="hold" grpId="2" nodeType="withEffect">
                                  <p:stCondLst>
                                    <p:cond delay="0"/>
                                  </p:stCondLst>
                                  <p:childTnLst>
                                    <p:set>
                                      <p:cBhvr>
                                        <p:cTn id="281" dur="1" fill="hold">
                                          <p:stCondLst>
                                            <p:cond delay="0"/>
                                          </p:stCondLst>
                                        </p:cTn>
                                        <p:tgtEl>
                                          <p:spTgt spid="20"/>
                                        </p:tgtEl>
                                        <p:attrNameLst>
                                          <p:attrName>style.visibility</p:attrName>
                                        </p:attrNameLst>
                                      </p:cBhvr>
                                      <p:to>
                                        <p:strVal val="visible"/>
                                      </p:to>
                                    </p:set>
                                    <p:animEffect transition="in" filter="fade">
                                      <p:cBhvr>
                                        <p:cTn id="282" dur="3000"/>
                                        <p:tgtEl>
                                          <p:spTgt spid="20"/>
                                        </p:tgtEl>
                                      </p:cBhvr>
                                    </p:animEffect>
                                    <p:anim calcmode="lin" valueType="num">
                                      <p:cBhvr>
                                        <p:cTn id="283" dur="3000" fill="hold"/>
                                        <p:tgtEl>
                                          <p:spTgt spid="20"/>
                                        </p:tgtEl>
                                        <p:attrNameLst>
                                          <p:attrName>style.rotation</p:attrName>
                                        </p:attrNameLst>
                                      </p:cBhvr>
                                      <p:tavLst>
                                        <p:tav tm="0">
                                          <p:val>
                                            <p:fltVal val="720"/>
                                          </p:val>
                                        </p:tav>
                                        <p:tav tm="100000">
                                          <p:val>
                                            <p:fltVal val="0"/>
                                          </p:val>
                                        </p:tav>
                                      </p:tavLst>
                                    </p:anim>
                                    <p:anim calcmode="lin" valueType="num">
                                      <p:cBhvr>
                                        <p:cTn id="284" dur="3000" fill="hold"/>
                                        <p:tgtEl>
                                          <p:spTgt spid="20"/>
                                        </p:tgtEl>
                                        <p:attrNameLst>
                                          <p:attrName>ppt_h</p:attrName>
                                        </p:attrNameLst>
                                      </p:cBhvr>
                                      <p:tavLst>
                                        <p:tav tm="0">
                                          <p:val>
                                            <p:fltVal val="0"/>
                                          </p:val>
                                        </p:tav>
                                        <p:tav tm="100000">
                                          <p:val>
                                            <p:strVal val="#ppt_h"/>
                                          </p:val>
                                        </p:tav>
                                      </p:tavLst>
                                    </p:anim>
                                    <p:anim calcmode="lin" valueType="num">
                                      <p:cBhvr>
                                        <p:cTn id="285" dur="3000" fill="hold"/>
                                        <p:tgtEl>
                                          <p:spTgt spid="20"/>
                                        </p:tgtEl>
                                        <p:attrNameLst>
                                          <p:attrName>ppt_w</p:attrName>
                                        </p:attrNameLst>
                                      </p:cBhvr>
                                      <p:tavLst>
                                        <p:tav tm="0">
                                          <p:val>
                                            <p:fltVal val="0"/>
                                          </p:val>
                                        </p:tav>
                                        <p:tav tm="100000">
                                          <p:val>
                                            <p:strVal val="#ppt_w"/>
                                          </p:val>
                                        </p:tav>
                                      </p:tavLst>
                                    </p:anim>
                                  </p:childTnLst>
                                </p:cTn>
                              </p:par>
                              <p:par>
                                <p:cTn id="286" presetID="35" presetClass="entr" presetSubtype="0" fill="hold" grpId="2" nodeType="withEffect">
                                  <p:stCondLst>
                                    <p:cond delay="0"/>
                                  </p:stCondLst>
                                  <p:childTnLst>
                                    <p:set>
                                      <p:cBhvr>
                                        <p:cTn id="287" dur="1" fill="hold">
                                          <p:stCondLst>
                                            <p:cond delay="0"/>
                                          </p:stCondLst>
                                        </p:cTn>
                                        <p:tgtEl>
                                          <p:spTgt spid="21"/>
                                        </p:tgtEl>
                                        <p:attrNameLst>
                                          <p:attrName>style.visibility</p:attrName>
                                        </p:attrNameLst>
                                      </p:cBhvr>
                                      <p:to>
                                        <p:strVal val="visible"/>
                                      </p:to>
                                    </p:set>
                                    <p:animEffect transition="in" filter="fade">
                                      <p:cBhvr>
                                        <p:cTn id="288" dur="3000"/>
                                        <p:tgtEl>
                                          <p:spTgt spid="21"/>
                                        </p:tgtEl>
                                      </p:cBhvr>
                                    </p:animEffect>
                                    <p:anim calcmode="lin" valueType="num">
                                      <p:cBhvr>
                                        <p:cTn id="289" dur="3000" fill="hold"/>
                                        <p:tgtEl>
                                          <p:spTgt spid="21"/>
                                        </p:tgtEl>
                                        <p:attrNameLst>
                                          <p:attrName>style.rotation</p:attrName>
                                        </p:attrNameLst>
                                      </p:cBhvr>
                                      <p:tavLst>
                                        <p:tav tm="0">
                                          <p:val>
                                            <p:fltVal val="720"/>
                                          </p:val>
                                        </p:tav>
                                        <p:tav tm="100000">
                                          <p:val>
                                            <p:fltVal val="0"/>
                                          </p:val>
                                        </p:tav>
                                      </p:tavLst>
                                    </p:anim>
                                    <p:anim calcmode="lin" valueType="num">
                                      <p:cBhvr>
                                        <p:cTn id="290" dur="3000" fill="hold"/>
                                        <p:tgtEl>
                                          <p:spTgt spid="21"/>
                                        </p:tgtEl>
                                        <p:attrNameLst>
                                          <p:attrName>ppt_h</p:attrName>
                                        </p:attrNameLst>
                                      </p:cBhvr>
                                      <p:tavLst>
                                        <p:tav tm="0">
                                          <p:val>
                                            <p:fltVal val="0"/>
                                          </p:val>
                                        </p:tav>
                                        <p:tav tm="100000">
                                          <p:val>
                                            <p:strVal val="#ppt_h"/>
                                          </p:val>
                                        </p:tav>
                                      </p:tavLst>
                                    </p:anim>
                                    <p:anim calcmode="lin" valueType="num">
                                      <p:cBhvr>
                                        <p:cTn id="291" dur="3000" fill="hold"/>
                                        <p:tgtEl>
                                          <p:spTgt spid="21"/>
                                        </p:tgtEl>
                                        <p:attrNameLst>
                                          <p:attrName>ppt_w</p:attrName>
                                        </p:attrNameLst>
                                      </p:cBhvr>
                                      <p:tavLst>
                                        <p:tav tm="0">
                                          <p:val>
                                            <p:fltVal val="0"/>
                                          </p:val>
                                        </p:tav>
                                        <p:tav tm="100000">
                                          <p:val>
                                            <p:strVal val="#ppt_w"/>
                                          </p:val>
                                        </p:tav>
                                      </p:tavLst>
                                    </p:anim>
                                  </p:childTnLst>
                                </p:cTn>
                              </p:par>
                              <p:par>
                                <p:cTn id="292" presetID="35" presetClass="entr" presetSubtype="0" fill="hold" grpId="2" nodeType="withEffect">
                                  <p:stCondLst>
                                    <p:cond delay="0"/>
                                  </p:stCondLst>
                                  <p:childTnLst>
                                    <p:set>
                                      <p:cBhvr>
                                        <p:cTn id="293" dur="1" fill="hold">
                                          <p:stCondLst>
                                            <p:cond delay="0"/>
                                          </p:stCondLst>
                                        </p:cTn>
                                        <p:tgtEl>
                                          <p:spTgt spid="22"/>
                                        </p:tgtEl>
                                        <p:attrNameLst>
                                          <p:attrName>style.visibility</p:attrName>
                                        </p:attrNameLst>
                                      </p:cBhvr>
                                      <p:to>
                                        <p:strVal val="visible"/>
                                      </p:to>
                                    </p:set>
                                    <p:animEffect transition="in" filter="fade">
                                      <p:cBhvr>
                                        <p:cTn id="294" dur="3000"/>
                                        <p:tgtEl>
                                          <p:spTgt spid="22"/>
                                        </p:tgtEl>
                                      </p:cBhvr>
                                    </p:animEffect>
                                    <p:anim calcmode="lin" valueType="num">
                                      <p:cBhvr>
                                        <p:cTn id="295" dur="3000" fill="hold"/>
                                        <p:tgtEl>
                                          <p:spTgt spid="22"/>
                                        </p:tgtEl>
                                        <p:attrNameLst>
                                          <p:attrName>style.rotation</p:attrName>
                                        </p:attrNameLst>
                                      </p:cBhvr>
                                      <p:tavLst>
                                        <p:tav tm="0">
                                          <p:val>
                                            <p:fltVal val="720"/>
                                          </p:val>
                                        </p:tav>
                                        <p:tav tm="100000">
                                          <p:val>
                                            <p:fltVal val="0"/>
                                          </p:val>
                                        </p:tav>
                                      </p:tavLst>
                                    </p:anim>
                                    <p:anim calcmode="lin" valueType="num">
                                      <p:cBhvr>
                                        <p:cTn id="296" dur="3000" fill="hold"/>
                                        <p:tgtEl>
                                          <p:spTgt spid="22"/>
                                        </p:tgtEl>
                                        <p:attrNameLst>
                                          <p:attrName>ppt_h</p:attrName>
                                        </p:attrNameLst>
                                      </p:cBhvr>
                                      <p:tavLst>
                                        <p:tav tm="0">
                                          <p:val>
                                            <p:fltVal val="0"/>
                                          </p:val>
                                        </p:tav>
                                        <p:tav tm="100000">
                                          <p:val>
                                            <p:strVal val="#ppt_h"/>
                                          </p:val>
                                        </p:tav>
                                      </p:tavLst>
                                    </p:anim>
                                    <p:anim calcmode="lin" valueType="num">
                                      <p:cBhvr>
                                        <p:cTn id="297" dur="3000" fill="hold"/>
                                        <p:tgtEl>
                                          <p:spTgt spid="22"/>
                                        </p:tgtEl>
                                        <p:attrNameLst>
                                          <p:attrName>ppt_w</p:attrName>
                                        </p:attrNameLst>
                                      </p:cBhvr>
                                      <p:tavLst>
                                        <p:tav tm="0">
                                          <p:val>
                                            <p:fltVal val="0"/>
                                          </p:val>
                                        </p:tav>
                                        <p:tav tm="100000">
                                          <p:val>
                                            <p:strVal val="#ppt_w"/>
                                          </p:val>
                                        </p:tav>
                                      </p:tavLst>
                                    </p:anim>
                                  </p:childTnLst>
                                </p:cTn>
                              </p:par>
                              <p:par>
                                <p:cTn id="298" presetID="35" presetClass="entr" presetSubtype="0" fill="hold" grpId="2" nodeType="withEffect">
                                  <p:stCondLst>
                                    <p:cond delay="0"/>
                                  </p:stCondLst>
                                  <p:childTnLst>
                                    <p:set>
                                      <p:cBhvr>
                                        <p:cTn id="299" dur="1" fill="hold">
                                          <p:stCondLst>
                                            <p:cond delay="0"/>
                                          </p:stCondLst>
                                        </p:cTn>
                                        <p:tgtEl>
                                          <p:spTgt spid="23"/>
                                        </p:tgtEl>
                                        <p:attrNameLst>
                                          <p:attrName>style.visibility</p:attrName>
                                        </p:attrNameLst>
                                      </p:cBhvr>
                                      <p:to>
                                        <p:strVal val="visible"/>
                                      </p:to>
                                    </p:set>
                                    <p:animEffect transition="in" filter="fade">
                                      <p:cBhvr>
                                        <p:cTn id="300" dur="3000"/>
                                        <p:tgtEl>
                                          <p:spTgt spid="23"/>
                                        </p:tgtEl>
                                      </p:cBhvr>
                                    </p:animEffect>
                                    <p:anim calcmode="lin" valueType="num">
                                      <p:cBhvr>
                                        <p:cTn id="301" dur="3000" fill="hold"/>
                                        <p:tgtEl>
                                          <p:spTgt spid="23"/>
                                        </p:tgtEl>
                                        <p:attrNameLst>
                                          <p:attrName>style.rotation</p:attrName>
                                        </p:attrNameLst>
                                      </p:cBhvr>
                                      <p:tavLst>
                                        <p:tav tm="0">
                                          <p:val>
                                            <p:fltVal val="720"/>
                                          </p:val>
                                        </p:tav>
                                        <p:tav tm="100000">
                                          <p:val>
                                            <p:fltVal val="0"/>
                                          </p:val>
                                        </p:tav>
                                      </p:tavLst>
                                    </p:anim>
                                    <p:anim calcmode="lin" valueType="num">
                                      <p:cBhvr>
                                        <p:cTn id="302" dur="3000" fill="hold"/>
                                        <p:tgtEl>
                                          <p:spTgt spid="23"/>
                                        </p:tgtEl>
                                        <p:attrNameLst>
                                          <p:attrName>ppt_h</p:attrName>
                                        </p:attrNameLst>
                                      </p:cBhvr>
                                      <p:tavLst>
                                        <p:tav tm="0">
                                          <p:val>
                                            <p:fltVal val="0"/>
                                          </p:val>
                                        </p:tav>
                                        <p:tav tm="100000">
                                          <p:val>
                                            <p:strVal val="#ppt_h"/>
                                          </p:val>
                                        </p:tav>
                                      </p:tavLst>
                                    </p:anim>
                                    <p:anim calcmode="lin" valueType="num">
                                      <p:cBhvr>
                                        <p:cTn id="303" dur="3000" fill="hold"/>
                                        <p:tgtEl>
                                          <p:spTgt spid="23"/>
                                        </p:tgtEl>
                                        <p:attrNameLst>
                                          <p:attrName>ppt_w</p:attrName>
                                        </p:attrNameLst>
                                      </p:cBhvr>
                                      <p:tavLst>
                                        <p:tav tm="0">
                                          <p:val>
                                            <p:fltVal val="0"/>
                                          </p:val>
                                        </p:tav>
                                        <p:tav tm="100000">
                                          <p:val>
                                            <p:strVal val="#ppt_w"/>
                                          </p:val>
                                        </p:tav>
                                      </p:tavLst>
                                    </p:anim>
                                  </p:childTnLst>
                                </p:cTn>
                              </p:par>
                              <p:par>
                                <p:cTn id="304" presetID="35" presetClass="entr" presetSubtype="0" fill="hold" grpId="2" nodeType="withEffect">
                                  <p:stCondLst>
                                    <p:cond delay="0"/>
                                  </p:stCondLst>
                                  <p:childTnLst>
                                    <p:set>
                                      <p:cBhvr>
                                        <p:cTn id="305" dur="1" fill="hold">
                                          <p:stCondLst>
                                            <p:cond delay="0"/>
                                          </p:stCondLst>
                                        </p:cTn>
                                        <p:tgtEl>
                                          <p:spTgt spid="24"/>
                                        </p:tgtEl>
                                        <p:attrNameLst>
                                          <p:attrName>style.visibility</p:attrName>
                                        </p:attrNameLst>
                                      </p:cBhvr>
                                      <p:to>
                                        <p:strVal val="visible"/>
                                      </p:to>
                                    </p:set>
                                    <p:animEffect transition="in" filter="fade">
                                      <p:cBhvr>
                                        <p:cTn id="306" dur="3000"/>
                                        <p:tgtEl>
                                          <p:spTgt spid="24"/>
                                        </p:tgtEl>
                                      </p:cBhvr>
                                    </p:animEffect>
                                    <p:anim calcmode="lin" valueType="num">
                                      <p:cBhvr>
                                        <p:cTn id="307" dur="3000" fill="hold"/>
                                        <p:tgtEl>
                                          <p:spTgt spid="24"/>
                                        </p:tgtEl>
                                        <p:attrNameLst>
                                          <p:attrName>style.rotation</p:attrName>
                                        </p:attrNameLst>
                                      </p:cBhvr>
                                      <p:tavLst>
                                        <p:tav tm="0">
                                          <p:val>
                                            <p:fltVal val="720"/>
                                          </p:val>
                                        </p:tav>
                                        <p:tav tm="100000">
                                          <p:val>
                                            <p:fltVal val="0"/>
                                          </p:val>
                                        </p:tav>
                                      </p:tavLst>
                                    </p:anim>
                                    <p:anim calcmode="lin" valueType="num">
                                      <p:cBhvr>
                                        <p:cTn id="308" dur="3000" fill="hold"/>
                                        <p:tgtEl>
                                          <p:spTgt spid="24"/>
                                        </p:tgtEl>
                                        <p:attrNameLst>
                                          <p:attrName>ppt_h</p:attrName>
                                        </p:attrNameLst>
                                      </p:cBhvr>
                                      <p:tavLst>
                                        <p:tav tm="0">
                                          <p:val>
                                            <p:fltVal val="0"/>
                                          </p:val>
                                        </p:tav>
                                        <p:tav tm="100000">
                                          <p:val>
                                            <p:strVal val="#ppt_h"/>
                                          </p:val>
                                        </p:tav>
                                      </p:tavLst>
                                    </p:anim>
                                    <p:anim calcmode="lin" valueType="num">
                                      <p:cBhvr>
                                        <p:cTn id="309" dur="3000" fill="hold"/>
                                        <p:tgtEl>
                                          <p:spTgt spid="24"/>
                                        </p:tgtEl>
                                        <p:attrNameLst>
                                          <p:attrName>ppt_w</p:attrName>
                                        </p:attrNameLst>
                                      </p:cBhvr>
                                      <p:tavLst>
                                        <p:tav tm="0">
                                          <p:val>
                                            <p:fltVal val="0"/>
                                          </p:val>
                                        </p:tav>
                                        <p:tav tm="100000">
                                          <p:val>
                                            <p:strVal val="#ppt_w"/>
                                          </p:val>
                                        </p:tav>
                                      </p:tavLst>
                                    </p:anim>
                                  </p:childTnLst>
                                </p:cTn>
                              </p:par>
                              <p:par>
                                <p:cTn id="310" presetID="35" presetClass="entr" presetSubtype="0" fill="hold" grpId="2" nodeType="withEffect">
                                  <p:stCondLst>
                                    <p:cond delay="0"/>
                                  </p:stCondLst>
                                  <p:childTnLst>
                                    <p:set>
                                      <p:cBhvr>
                                        <p:cTn id="311" dur="1" fill="hold">
                                          <p:stCondLst>
                                            <p:cond delay="0"/>
                                          </p:stCondLst>
                                        </p:cTn>
                                        <p:tgtEl>
                                          <p:spTgt spid="25"/>
                                        </p:tgtEl>
                                        <p:attrNameLst>
                                          <p:attrName>style.visibility</p:attrName>
                                        </p:attrNameLst>
                                      </p:cBhvr>
                                      <p:to>
                                        <p:strVal val="visible"/>
                                      </p:to>
                                    </p:set>
                                    <p:animEffect transition="in" filter="fade">
                                      <p:cBhvr>
                                        <p:cTn id="312" dur="3000"/>
                                        <p:tgtEl>
                                          <p:spTgt spid="25"/>
                                        </p:tgtEl>
                                      </p:cBhvr>
                                    </p:animEffect>
                                    <p:anim calcmode="lin" valueType="num">
                                      <p:cBhvr>
                                        <p:cTn id="313" dur="3000" fill="hold"/>
                                        <p:tgtEl>
                                          <p:spTgt spid="25"/>
                                        </p:tgtEl>
                                        <p:attrNameLst>
                                          <p:attrName>style.rotation</p:attrName>
                                        </p:attrNameLst>
                                      </p:cBhvr>
                                      <p:tavLst>
                                        <p:tav tm="0">
                                          <p:val>
                                            <p:fltVal val="720"/>
                                          </p:val>
                                        </p:tav>
                                        <p:tav tm="100000">
                                          <p:val>
                                            <p:fltVal val="0"/>
                                          </p:val>
                                        </p:tav>
                                      </p:tavLst>
                                    </p:anim>
                                    <p:anim calcmode="lin" valueType="num">
                                      <p:cBhvr>
                                        <p:cTn id="314" dur="3000" fill="hold"/>
                                        <p:tgtEl>
                                          <p:spTgt spid="25"/>
                                        </p:tgtEl>
                                        <p:attrNameLst>
                                          <p:attrName>ppt_h</p:attrName>
                                        </p:attrNameLst>
                                      </p:cBhvr>
                                      <p:tavLst>
                                        <p:tav tm="0">
                                          <p:val>
                                            <p:fltVal val="0"/>
                                          </p:val>
                                        </p:tav>
                                        <p:tav tm="100000">
                                          <p:val>
                                            <p:strVal val="#ppt_h"/>
                                          </p:val>
                                        </p:tav>
                                      </p:tavLst>
                                    </p:anim>
                                    <p:anim calcmode="lin" valueType="num">
                                      <p:cBhvr>
                                        <p:cTn id="315" dur="3000" fill="hold"/>
                                        <p:tgtEl>
                                          <p:spTgt spid="25"/>
                                        </p:tgtEl>
                                        <p:attrNameLst>
                                          <p:attrName>ppt_w</p:attrName>
                                        </p:attrNameLst>
                                      </p:cBhvr>
                                      <p:tavLst>
                                        <p:tav tm="0">
                                          <p:val>
                                            <p:fltVal val="0"/>
                                          </p:val>
                                        </p:tav>
                                        <p:tav tm="100000">
                                          <p:val>
                                            <p:strVal val="#ppt_w"/>
                                          </p:val>
                                        </p:tav>
                                      </p:tavLst>
                                    </p:anim>
                                  </p:childTnLst>
                                </p:cTn>
                              </p:par>
                              <p:par>
                                <p:cTn id="316" presetID="35" presetClass="entr" presetSubtype="0" fill="hold" grpId="2" nodeType="withEffect">
                                  <p:stCondLst>
                                    <p:cond delay="0"/>
                                  </p:stCondLst>
                                  <p:childTnLst>
                                    <p:set>
                                      <p:cBhvr>
                                        <p:cTn id="317" dur="1" fill="hold">
                                          <p:stCondLst>
                                            <p:cond delay="0"/>
                                          </p:stCondLst>
                                        </p:cTn>
                                        <p:tgtEl>
                                          <p:spTgt spid="26"/>
                                        </p:tgtEl>
                                        <p:attrNameLst>
                                          <p:attrName>style.visibility</p:attrName>
                                        </p:attrNameLst>
                                      </p:cBhvr>
                                      <p:to>
                                        <p:strVal val="visible"/>
                                      </p:to>
                                    </p:set>
                                    <p:animEffect transition="in" filter="fade">
                                      <p:cBhvr>
                                        <p:cTn id="318" dur="3000"/>
                                        <p:tgtEl>
                                          <p:spTgt spid="26"/>
                                        </p:tgtEl>
                                      </p:cBhvr>
                                    </p:animEffect>
                                    <p:anim calcmode="lin" valueType="num">
                                      <p:cBhvr>
                                        <p:cTn id="319" dur="3000" fill="hold"/>
                                        <p:tgtEl>
                                          <p:spTgt spid="26"/>
                                        </p:tgtEl>
                                        <p:attrNameLst>
                                          <p:attrName>style.rotation</p:attrName>
                                        </p:attrNameLst>
                                      </p:cBhvr>
                                      <p:tavLst>
                                        <p:tav tm="0">
                                          <p:val>
                                            <p:fltVal val="720"/>
                                          </p:val>
                                        </p:tav>
                                        <p:tav tm="100000">
                                          <p:val>
                                            <p:fltVal val="0"/>
                                          </p:val>
                                        </p:tav>
                                      </p:tavLst>
                                    </p:anim>
                                    <p:anim calcmode="lin" valueType="num">
                                      <p:cBhvr>
                                        <p:cTn id="320" dur="3000" fill="hold"/>
                                        <p:tgtEl>
                                          <p:spTgt spid="26"/>
                                        </p:tgtEl>
                                        <p:attrNameLst>
                                          <p:attrName>ppt_h</p:attrName>
                                        </p:attrNameLst>
                                      </p:cBhvr>
                                      <p:tavLst>
                                        <p:tav tm="0">
                                          <p:val>
                                            <p:fltVal val="0"/>
                                          </p:val>
                                        </p:tav>
                                        <p:tav tm="100000">
                                          <p:val>
                                            <p:strVal val="#ppt_h"/>
                                          </p:val>
                                        </p:tav>
                                      </p:tavLst>
                                    </p:anim>
                                    <p:anim calcmode="lin" valueType="num">
                                      <p:cBhvr>
                                        <p:cTn id="321" dur="3000" fill="hold"/>
                                        <p:tgtEl>
                                          <p:spTgt spid="26"/>
                                        </p:tgtEl>
                                        <p:attrNameLst>
                                          <p:attrName>ppt_w</p:attrName>
                                        </p:attrNameLst>
                                      </p:cBhvr>
                                      <p:tavLst>
                                        <p:tav tm="0">
                                          <p:val>
                                            <p:fltVal val="0"/>
                                          </p:val>
                                        </p:tav>
                                        <p:tav tm="100000">
                                          <p:val>
                                            <p:strVal val="#ppt_w"/>
                                          </p:val>
                                        </p:tav>
                                      </p:tavLst>
                                    </p:anim>
                                  </p:childTnLst>
                                </p:cTn>
                              </p:par>
                              <p:par>
                                <p:cTn id="322" presetID="35" presetClass="entr" presetSubtype="0" fill="hold" grpId="2" nodeType="withEffect">
                                  <p:stCondLst>
                                    <p:cond delay="0"/>
                                  </p:stCondLst>
                                  <p:childTnLst>
                                    <p:set>
                                      <p:cBhvr>
                                        <p:cTn id="323" dur="1" fill="hold">
                                          <p:stCondLst>
                                            <p:cond delay="0"/>
                                          </p:stCondLst>
                                        </p:cTn>
                                        <p:tgtEl>
                                          <p:spTgt spid="27"/>
                                        </p:tgtEl>
                                        <p:attrNameLst>
                                          <p:attrName>style.visibility</p:attrName>
                                        </p:attrNameLst>
                                      </p:cBhvr>
                                      <p:to>
                                        <p:strVal val="visible"/>
                                      </p:to>
                                    </p:set>
                                    <p:animEffect transition="in" filter="fade">
                                      <p:cBhvr>
                                        <p:cTn id="324" dur="3000"/>
                                        <p:tgtEl>
                                          <p:spTgt spid="27"/>
                                        </p:tgtEl>
                                      </p:cBhvr>
                                    </p:animEffect>
                                    <p:anim calcmode="lin" valueType="num">
                                      <p:cBhvr>
                                        <p:cTn id="325" dur="3000" fill="hold"/>
                                        <p:tgtEl>
                                          <p:spTgt spid="27"/>
                                        </p:tgtEl>
                                        <p:attrNameLst>
                                          <p:attrName>style.rotation</p:attrName>
                                        </p:attrNameLst>
                                      </p:cBhvr>
                                      <p:tavLst>
                                        <p:tav tm="0">
                                          <p:val>
                                            <p:fltVal val="720"/>
                                          </p:val>
                                        </p:tav>
                                        <p:tav tm="100000">
                                          <p:val>
                                            <p:fltVal val="0"/>
                                          </p:val>
                                        </p:tav>
                                      </p:tavLst>
                                    </p:anim>
                                    <p:anim calcmode="lin" valueType="num">
                                      <p:cBhvr>
                                        <p:cTn id="326" dur="3000" fill="hold"/>
                                        <p:tgtEl>
                                          <p:spTgt spid="27"/>
                                        </p:tgtEl>
                                        <p:attrNameLst>
                                          <p:attrName>ppt_h</p:attrName>
                                        </p:attrNameLst>
                                      </p:cBhvr>
                                      <p:tavLst>
                                        <p:tav tm="0">
                                          <p:val>
                                            <p:fltVal val="0"/>
                                          </p:val>
                                        </p:tav>
                                        <p:tav tm="100000">
                                          <p:val>
                                            <p:strVal val="#ppt_h"/>
                                          </p:val>
                                        </p:tav>
                                      </p:tavLst>
                                    </p:anim>
                                    <p:anim calcmode="lin" valueType="num">
                                      <p:cBhvr>
                                        <p:cTn id="327" dur="3000" fill="hold"/>
                                        <p:tgtEl>
                                          <p:spTgt spid="27"/>
                                        </p:tgtEl>
                                        <p:attrNameLst>
                                          <p:attrName>ppt_w</p:attrName>
                                        </p:attrNameLst>
                                      </p:cBhvr>
                                      <p:tavLst>
                                        <p:tav tm="0">
                                          <p:val>
                                            <p:fltVal val="0"/>
                                          </p:val>
                                        </p:tav>
                                        <p:tav tm="100000">
                                          <p:val>
                                            <p:strVal val="#ppt_w"/>
                                          </p:val>
                                        </p:tav>
                                      </p:tavLst>
                                    </p:anim>
                                  </p:childTnLst>
                                </p:cTn>
                              </p:par>
                              <p:par>
                                <p:cTn id="328" presetID="35" presetClass="entr" presetSubtype="0" fill="hold" grpId="2" nodeType="withEffect">
                                  <p:stCondLst>
                                    <p:cond delay="0"/>
                                  </p:stCondLst>
                                  <p:childTnLst>
                                    <p:set>
                                      <p:cBhvr>
                                        <p:cTn id="329" dur="1" fill="hold">
                                          <p:stCondLst>
                                            <p:cond delay="0"/>
                                          </p:stCondLst>
                                        </p:cTn>
                                        <p:tgtEl>
                                          <p:spTgt spid="28"/>
                                        </p:tgtEl>
                                        <p:attrNameLst>
                                          <p:attrName>style.visibility</p:attrName>
                                        </p:attrNameLst>
                                      </p:cBhvr>
                                      <p:to>
                                        <p:strVal val="visible"/>
                                      </p:to>
                                    </p:set>
                                    <p:animEffect transition="in" filter="fade">
                                      <p:cBhvr>
                                        <p:cTn id="330" dur="3000"/>
                                        <p:tgtEl>
                                          <p:spTgt spid="28"/>
                                        </p:tgtEl>
                                      </p:cBhvr>
                                    </p:animEffect>
                                    <p:anim calcmode="lin" valueType="num">
                                      <p:cBhvr>
                                        <p:cTn id="331" dur="3000" fill="hold"/>
                                        <p:tgtEl>
                                          <p:spTgt spid="28"/>
                                        </p:tgtEl>
                                        <p:attrNameLst>
                                          <p:attrName>style.rotation</p:attrName>
                                        </p:attrNameLst>
                                      </p:cBhvr>
                                      <p:tavLst>
                                        <p:tav tm="0">
                                          <p:val>
                                            <p:fltVal val="720"/>
                                          </p:val>
                                        </p:tav>
                                        <p:tav tm="100000">
                                          <p:val>
                                            <p:fltVal val="0"/>
                                          </p:val>
                                        </p:tav>
                                      </p:tavLst>
                                    </p:anim>
                                    <p:anim calcmode="lin" valueType="num">
                                      <p:cBhvr>
                                        <p:cTn id="332" dur="3000" fill="hold"/>
                                        <p:tgtEl>
                                          <p:spTgt spid="28"/>
                                        </p:tgtEl>
                                        <p:attrNameLst>
                                          <p:attrName>ppt_h</p:attrName>
                                        </p:attrNameLst>
                                      </p:cBhvr>
                                      <p:tavLst>
                                        <p:tav tm="0">
                                          <p:val>
                                            <p:fltVal val="0"/>
                                          </p:val>
                                        </p:tav>
                                        <p:tav tm="100000">
                                          <p:val>
                                            <p:strVal val="#ppt_h"/>
                                          </p:val>
                                        </p:tav>
                                      </p:tavLst>
                                    </p:anim>
                                    <p:anim calcmode="lin" valueType="num">
                                      <p:cBhvr>
                                        <p:cTn id="333" dur="3000" fill="hold"/>
                                        <p:tgtEl>
                                          <p:spTgt spid="28"/>
                                        </p:tgtEl>
                                        <p:attrNameLst>
                                          <p:attrName>ppt_w</p:attrName>
                                        </p:attrNameLst>
                                      </p:cBhvr>
                                      <p:tavLst>
                                        <p:tav tm="0">
                                          <p:val>
                                            <p:fltVal val="0"/>
                                          </p:val>
                                        </p:tav>
                                        <p:tav tm="100000">
                                          <p:val>
                                            <p:strVal val="#ppt_w"/>
                                          </p:val>
                                        </p:tav>
                                      </p:tavLst>
                                    </p:anim>
                                  </p:childTnLst>
                                </p:cTn>
                              </p:par>
                              <p:par>
                                <p:cTn id="334" presetID="35" presetClass="entr" presetSubtype="0" fill="hold" grpId="2" nodeType="withEffect">
                                  <p:stCondLst>
                                    <p:cond delay="0"/>
                                  </p:stCondLst>
                                  <p:childTnLst>
                                    <p:set>
                                      <p:cBhvr>
                                        <p:cTn id="335" dur="1" fill="hold">
                                          <p:stCondLst>
                                            <p:cond delay="0"/>
                                          </p:stCondLst>
                                        </p:cTn>
                                        <p:tgtEl>
                                          <p:spTgt spid="29"/>
                                        </p:tgtEl>
                                        <p:attrNameLst>
                                          <p:attrName>style.visibility</p:attrName>
                                        </p:attrNameLst>
                                      </p:cBhvr>
                                      <p:to>
                                        <p:strVal val="visible"/>
                                      </p:to>
                                    </p:set>
                                    <p:animEffect transition="in" filter="fade">
                                      <p:cBhvr>
                                        <p:cTn id="336" dur="3000"/>
                                        <p:tgtEl>
                                          <p:spTgt spid="29"/>
                                        </p:tgtEl>
                                      </p:cBhvr>
                                    </p:animEffect>
                                    <p:anim calcmode="lin" valueType="num">
                                      <p:cBhvr>
                                        <p:cTn id="337" dur="3000" fill="hold"/>
                                        <p:tgtEl>
                                          <p:spTgt spid="29"/>
                                        </p:tgtEl>
                                        <p:attrNameLst>
                                          <p:attrName>style.rotation</p:attrName>
                                        </p:attrNameLst>
                                      </p:cBhvr>
                                      <p:tavLst>
                                        <p:tav tm="0">
                                          <p:val>
                                            <p:fltVal val="720"/>
                                          </p:val>
                                        </p:tav>
                                        <p:tav tm="100000">
                                          <p:val>
                                            <p:fltVal val="0"/>
                                          </p:val>
                                        </p:tav>
                                      </p:tavLst>
                                    </p:anim>
                                    <p:anim calcmode="lin" valueType="num">
                                      <p:cBhvr>
                                        <p:cTn id="338" dur="3000" fill="hold"/>
                                        <p:tgtEl>
                                          <p:spTgt spid="29"/>
                                        </p:tgtEl>
                                        <p:attrNameLst>
                                          <p:attrName>ppt_h</p:attrName>
                                        </p:attrNameLst>
                                      </p:cBhvr>
                                      <p:tavLst>
                                        <p:tav tm="0">
                                          <p:val>
                                            <p:fltVal val="0"/>
                                          </p:val>
                                        </p:tav>
                                        <p:tav tm="100000">
                                          <p:val>
                                            <p:strVal val="#ppt_h"/>
                                          </p:val>
                                        </p:tav>
                                      </p:tavLst>
                                    </p:anim>
                                    <p:anim calcmode="lin" valueType="num">
                                      <p:cBhvr>
                                        <p:cTn id="339" dur="3000" fill="hold"/>
                                        <p:tgtEl>
                                          <p:spTgt spid="29"/>
                                        </p:tgtEl>
                                        <p:attrNameLst>
                                          <p:attrName>ppt_w</p:attrName>
                                        </p:attrNameLst>
                                      </p:cBhvr>
                                      <p:tavLst>
                                        <p:tav tm="0">
                                          <p:val>
                                            <p:fltVal val="0"/>
                                          </p:val>
                                        </p:tav>
                                        <p:tav tm="100000">
                                          <p:val>
                                            <p:strVal val="#ppt_w"/>
                                          </p:val>
                                        </p:tav>
                                      </p:tavLst>
                                    </p:anim>
                                  </p:childTnLst>
                                </p:cTn>
                              </p:par>
                              <p:par>
                                <p:cTn id="340" presetID="35" presetClass="entr" presetSubtype="0" fill="hold" grpId="2" nodeType="withEffect">
                                  <p:stCondLst>
                                    <p:cond delay="0"/>
                                  </p:stCondLst>
                                  <p:childTnLst>
                                    <p:set>
                                      <p:cBhvr>
                                        <p:cTn id="341" dur="1" fill="hold">
                                          <p:stCondLst>
                                            <p:cond delay="0"/>
                                          </p:stCondLst>
                                        </p:cTn>
                                        <p:tgtEl>
                                          <p:spTgt spid="30"/>
                                        </p:tgtEl>
                                        <p:attrNameLst>
                                          <p:attrName>style.visibility</p:attrName>
                                        </p:attrNameLst>
                                      </p:cBhvr>
                                      <p:to>
                                        <p:strVal val="visible"/>
                                      </p:to>
                                    </p:set>
                                    <p:animEffect transition="in" filter="fade">
                                      <p:cBhvr>
                                        <p:cTn id="342" dur="3000"/>
                                        <p:tgtEl>
                                          <p:spTgt spid="30"/>
                                        </p:tgtEl>
                                      </p:cBhvr>
                                    </p:animEffect>
                                    <p:anim calcmode="lin" valueType="num">
                                      <p:cBhvr>
                                        <p:cTn id="343" dur="3000" fill="hold"/>
                                        <p:tgtEl>
                                          <p:spTgt spid="30"/>
                                        </p:tgtEl>
                                        <p:attrNameLst>
                                          <p:attrName>style.rotation</p:attrName>
                                        </p:attrNameLst>
                                      </p:cBhvr>
                                      <p:tavLst>
                                        <p:tav tm="0">
                                          <p:val>
                                            <p:fltVal val="720"/>
                                          </p:val>
                                        </p:tav>
                                        <p:tav tm="100000">
                                          <p:val>
                                            <p:fltVal val="0"/>
                                          </p:val>
                                        </p:tav>
                                      </p:tavLst>
                                    </p:anim>
                                    <p:anim calcmode="lin" valueType="num">
                                      <p:cBhvr>
                                        <p:cTn id="344" dur="3000" fill="hold"/>
                                        <p:tgtEl>
                                          <p:spTgt spid="30"/>
                                        </p:tgtEl>
                                        <p:attrNameLst>
                                          <p:attrName>ppt_h</p:attrName>
                                        </p:attrNameLst>
                                      </p:cBhvr>
                                      <p:tavLst>
                                        <p:tav tm="0">
                                          <p:val>
                                            <p:fltVal val="0"/>
                                          </p:val>
                                        </p:tav>
                                        <p:tav tm="100000">
                                          <p:val>
                                            <p:strVal val="#ppt_h"/>
                                          </p:val>
                                        </p:tav>
                                      </p:tavLst>
                                    </p:anim>
                                    <p:anim calcmode="lin" valueType="num">
                                      <p:cBhvr>
                                        <p:cTn id="345" dur="3000" fill="hold"/>
                                        <p:tgtEl>
                                          <p:spTgt spid="30"/>
                                        </p:tgtEl>
                                        <p:attrNameLst>
                                          <p:attrName>ppt_w</p:attrName>
                                        </p:attrNameLst>
                                      </p:cBhvr>
                                      <p:tavLst>
                                        <p:tav tm="0">
                                          <p:val>
                                            <p:fltVal val="0"/>
                                          </p:val>
                                        </p:tav>
                                        <p:tav tm="100000">
                                          <p:val>
                                            <p:strVal val="#ppt_w"/>
                                          </p:val>
                                        </p:tav>
                                      </p:tavLst>
                                    </p:anim>
                                  </p:childTnLst>
                                </p:cTn>
                              </p:par>
                              <p:par>
                                <p:cTn id="346" presetID="42" presetClass="entr" presetSubtype="0" fill="hold" nodeType="withEffect">
                                  <p:stCondLst>
                                    <p:cond delay="0"/>
                                  </p:stCondLst>
                                  <p:childTnLst>
                                    <p:set>
                                      <p:cBhvr>
                                        <p:cTn id="347" dur="1" fill="hold">
                                          <p:stCondLst>
                                            <p:cond delay="0"/>
                                          </p:stCondLst>
                                        </p:cTn>
                                        <p:tgtEl>
                                          <p:spTgt spid="4"/>
                                        </p:tgtEl>
                                        <p:attrNameLst>
                                          <p:attrName>style.visibility</p:attrName>
                                        </p:attrNameLst>
                                      </p:cBhvr>
                                      <p:to>
                                        <p:strVal val="visible"/>
                                      </p:to>
                                    </p:set>
                                    <p:animEffect transition="in" filter="fade">
                                      <p:cBhvr>
                                        <p:cTn id="348" dur="2000"/>
                                        <p:tgtEl>
                                          <p:spTgt spid="4"/>
                                        </p:tgtEl>
                                      </p:cBhvr>
                                    </p:animEffect>
                                    <p:anim calcmode="lin" valueType="num">
                                      <p:cBhvr>
                                        <p:cTn id="349" dur="2000" fill="hold"/>
                                        <p:tgtEl>
                                          <p:spTgt spid="4"/>
                                        </p:tgtEl>
                                        <p:attrNameLst>
                                          <p:attrName>ppt_x</p:attrName>
                                        </p:attrNameLst>
                                      </p:cBhvr>
                                      <p:tavLst>
                                        <p:tav tm="0">
                                          <p:val>
                                            <p:strVal val="#ppt_x"/>
                                          </p:val>
                                        </p:tav>
                                        <p:tav tm="100000">
                                          <p:val>
                                            <p:strVal val="#ppt_x"/>
                                          </p:val>
                                        </p:tav>
                                      </p:tavLst>
                                    </p:anim>
                                    <p:anim calcmode="lin" valueType="num">
                                      <p:cBhvr>
                                        <p:cTn id="350" dur="2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1"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a:blip r:embed="rId2">
              <a:duotone>
                <a:prstClr val="black"/>
                <a:schemeClr val="accent2">
                  <a:tint val="45000"/>
                  <a:satMod val="400000"/>
                </a:schemeClr>
              </a:duotone>
              <a:lum bright="-40000"/>
            </a:blip>
            <a:stretch>
              <a:fillRect/>
            </a:stretch>
          </a:blipFill>
          <a:scene3d>
            <a:camera prst="orthographicFront"/>
            <a:lightRig rig="threePt" dir="t"/>
          </a:scene3d>
          <a:sp3d>
            <a:bevelT prst="angle"/>
          </a:sp3d>
        </p:spPr>
        <p:txBody>
          <a:bodyPr/>
          <a:lstStyle/>
          <a:p>
            <a:endParaRPr lang="es-ES" dirty="0"/>
          </a:p>
        </p:txBody>
      </p:sp>
      <p:pic>
        <p:nvPicPr>
          <p:cNvPr id="4" name="3 Imagen" descr="25ddbb0da526.jpg"/>
          <p:cNvPicPr>
            <a:picLocks noChangeAspect="1"/>
          </p:cNvPicPr>
          <p:nvPr/>
        </p:nvPicPr>
        <p:blipFill>
          <a:blip r:embed="rId3"/>
          <a:stretch>
            <a:fillRect/>
          </a:stretch>
        </p:blipFill>
        <p:spPr>
          <a:xfrm>
            <a:off x="0" y="0"/>
            <a:ext cx="9144000" cy="6858000"/>
          </a:xfrm>
          <a:prstGeom prst="rect">
            <a:avLst/>
          </a:prstGeom>
          <a:ln>
            <a:noFill/>
          </a:ln>
          <a:effectLst>
            <a:outerShdw blurRad="292100" dist="139700" dir="2700000" algn="tl" rotWithShape="0">
              <a:srgbClr val="333333">
                <a:alpha val="65000"/>
              </a:srgbClr>
            </a:outerShdw>
          </a:effectLst>
          <a:scene3d>
            <a:camera prst="orthographicFront"/>
            <a:lightRig rig="threePt" dir="t"/>
          </a:scene3d>
          <a:sp3d>
            <a:bevelT prst="angle"/>
          </a:sp3d>
        </p:spPr>
      </p:pic>
      <p:sp>
        <p:nvSpPr>
          <p:cNvPr id="5" name="4 Anillo"/>
          <p:cNvSpPr/>
          <p:nvPr/>
        </p:nvSpPr>
        <p:spPr>
          <a:xfrm>
            <a:off x="4000496" y="1000108"/>
            <a:ext cx="1500198" cy="1357322"/>
          </a:xfrm>
          <a:prstGeom prst="donut">
            <a:avLst/>
          </a:prstGeom>
          <a:gradFill flip="none" rotWithShape="1">
            <a:gsLst>
              <a:gs pos="59000">
                <a:srgbClr val="ED55A5"/>
              </a:gs>
              <a:gs pos="50000">
                <a:srgbClr val="FF7C80">
                  <a:shade val="67500"/>
                  <a:satMod val="115000"/>
                </a:srgbClr>
              </a:gs>
              <a:gs pos="100000">
                <a:srgbClr val="FF7C80">
                  <a:shade val="100000"/>
                  <a:satMod val="115000"/>
                </a:srgbClr>
              </a:gs>
            </a:gsLst>
            <a:lin ang="2700000" scaled="1"/>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4000496" y="3643314"/>
            <a:ext cx="1500198" cy="1428760"/>
          </a:xfrm>
          <a:prstGeom prst="donut">
            <a:avLst/>
          </a:prstGeom>
          <a:gradFill flip="none" rotWithShape="1">
            <a:gsLst>
              <a:gs pos="59000">
                <a:srgbClr val="ED55A5"/>
              </a:gs>
              <a:gs pos="50000">
                <a:srgbClr val="FF7C80">
                  <a:shade val="67500"/>
                  <a:satMod val="115000"/>
                </a:srgbClr>
              </a:gs>
              <a:gs pos="100000">
                <a:srgbClr val="FF7C80">
                  <a:shade val="100000"/>
                  <a:satMod val="115000"/>
                </a:srgbClr>
              </a:gs>
            </a:gsLst>
            <a:lin ang="2700000" scaled="1"/>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2928926" y="1428736"/>
            <a:ext cx="1428760" cy="1428760"/>
          </a:xfrm>
          <a:prstGeom prst="donut">
            <a:avLst/>
          </a:prstGeom>
          <a:gradFill flip="none" rotWithShape="1">
            <a:gsLst>
              <a:gs pos="59000">
                <a:srgbClr val="ED55A5"/>
              </a:gs>
              <a:gs pos="50000">
                <a:srgbClr val="FF7C80">
                  <a:shade val="67500"/>
                  <a:satMod val="115000"/>
                </a:srgbClr>
              </a:gs>
              <a:gs pos="100000">
                <a:srgbClr val="FF7C80">
                  <a:shade val="100000"/>
                  <a:satMod val="115000"/>
                </a:srgbClr>
              </a:gs>
            </a:gsLst>
            <a:lin ang="2700000" scaled="1"/>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4929190" y="1571612"/>
            <a:ext cx="1428760" cy="1428760"/>
          </a:xfrm>
          <a:prstGeom prst="donut">
            <a:avLst/>
          </a:prstGeom>
          <a:gradFill flip="none" rotWithShape="1">
            <a:gsLst>
              <a:gs pos="59000">
                <a:srgbClr val="ED55A5"/>
              </a:gs>
              <a:gs pos="50000">
                <a:srgbClr val="FF7C80">
                  <a:shade val="67500"/>
                  <a:satMod val="115000"/>
                </a:srgbClr>
              </a:gs>
              <a:gs pos="100000">
                <a:srgbClr val="FF7C80">
                  <a:shade val="100000"/>
                  <a:satMod val="115000"/>
                </a:srgbClr>
              </a:gs>
            </a:gsLst>
            <a:lin ang="2700000" scaled="1"/>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5572132" y="2357430"/>
            <a:ext cx="1357322" cy="1357322"/>
          </a:xfrm>
          <a:prstGeom prst="donut">
            <a:avLst/>
          </a:prstGeom>
          <a:gradFill flip="none" rotWithShape="1">
            <a:gsLst>
              <a:gs pos="59000">
                <a:srgbClr val="ED55A5"/>
              </a:gs>
              <a:gs pos="50000">
                <a:srgbClr val="FF7C80">
                  <a:shade val="67500"/>
                  <a:satMod val="115000"/>
                </a:srgbClr>
              </a:gs>
              <a:gs pos="100000">
                <a:srgbClr val="FF7C80">
                  <a:shade val="100000"/>
                  <a:satMod val="115000"/>
                </a:srgbClr>
              </a:gs>
            </a:gsLst>
            <a:lin ang="2700000" scaled="1"/>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5072066" y="3357562"/>
            <a:ext cx="1357322" cy="1357322"/>
          </a:xfrm>
          <a:prstGeom prst="donut">
            <a:avLst/>
          </a:prstGeom>
          <a:gradFill flip="none" rotWithShape="1">
            <a:gsLst>
              <a:gs pos="59000">
                <a:srgbClr val="ED55A5"/>
              </a:gs>
              <a:gs pos="50000">
                <a:srgbClr val="FF7C80">
                  <a:shade val="67500"/>
                  <a:satMod val="115000"/>
                </a:srgbClr>
              </a:gs>
              <a:gs pos="100000">
                <a:srgbClr val="FF7C80">
                  <a:shade val="100000"/>
                  <a:satMod val="115000"/>
                </a:srgbClr>
              </a:gs>
            </a:gsLst>
            <a:lin ang="2700000" scaled="1"/>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2500298" y="2500306"/>
            <a:ext cx="1428760" cy="1357322"/>
          </a:xfrm>
          <a:prstGeom prst="donut">
            <a:avLst/>
          </a:prstGeom>
          <a:gradFill flip="none" rotWithShape="1">
            <a:gsLst>
              <a:gs pos="59000">
                <a:srgbClr val="ED55A5"/>
              </a:gs>
              <a:gs pos="50000">
                <a:srgbClr val="FF7C80">
                  <a:shade val="67500"/>
                  <a:satMod val="115000"/>
                </a:srgbClr>
              </a:gs>
              <a:gs pos="100000">
                <a:srgbClr val="FF7C80">
                  <a:shade val="100000"/>
                  <a:satMod val="115000"/>
                </a:srgbClr>
              </a:gs>
            </a:gsLst>
            <a:lin ang="2700000" scaled="1"/>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3071802" y="3214686"/>
            <a:ext cx="1357322" cy="1357322"/>
          </a:xfrm>
          <a:prstGeom prst="donut">
            <a:avLst/>
          </a:prstGeom>
          <a:gradFill flip="none" rotWithShape="1">
            <a:gsLst>
              <a:gs pos="59000">
                <a:srgbClr val="ED55A5"/>
              </a:gs>
              <a:gs pos="50000">
                <a:srgbClr val="FF7C80">
                  <a:shade val="67500"/>
                  <a:satMod val="115000"/>
                </a:srgbClr>
              </a:gs>
              <a:gs pos="100000">
                <a:srgbClr val="FF7C80">
                  <a:shade val="100000"/>
                  <a:satMod val="115000"/>
                </a:srgbClr>
              </a:gs>
            </a:gsLst>
            <a:lin ang="2700000" scaled="1"/>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 presetClass="entr" presetSubtype="1"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2000" fill="hold"/>
                                        <p:tgtEl>
                                          <p:spTgt spid="5"/>
                                        </p:tgtEl>
                                        <p:attrNameLst>
                                          <p:attrName>ppt_x</p:attrName>
                                        </p:attrNameLst>
                                      </p:cBhvr>
                                      <p:tavLst>
                                        <p:tav tm="0">
                                          <p:val>
                                            <p:strVal val="#ppt_x"/>
                                          </p:val>
                                        </p:tav>
                                        <p:tav tm="100000">
                                          <p:val>
                                            <p:strVal val="#ppt_x"/>
                                          </p:val>
                                        </p:tav>
                                      </p:tavLst>
                                    </p:anim>
                                    <p:anim calcmode="lin" valueType="num">
                                      <p:cBhvr additive="base">
                                        <p:cTn id="11" dur="2000" fill="hold"/>
                                        <p:tgtEl>
                                          <p:spTgt spid="5"/>
                                        </p:tgtEl>
                                        <p:attrNameLst>
                                          <p:attrName>ppt_y</p:attrName>
                                        </p:attrNameLst>
                                      </p:cBhvr>
                                      <p:tavLst>
                                        <p:tav tm="0">
                                          <p:val>
                                            <p:strVal val="0-#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2000" fill="hold"/>
                                        <p:tgtEl>
                                          <p:spTgt spid="6"/>
                                        </p:tgtEl>
                                        <p:attrNameLst>
                                          <p:attrName>ppt_x</p:attrName>
                                        </p:attrNameLst>
                                      </p:cBhvr>
                                      <p:tavLst>
                                        <p:tav tm="0">
                                          <p:val>
                                            <p:strVal val="#ppt_x"/>
                                          </p:val>
                                        </p:tav>
                                        <p:tav tm="100000">
                                          <p:val>
                                            <p:strVal val="#ppt_x"/>
                                          </p:val>
                                        </p:tav>
                                      </p:tavLst>
                                    </p:anim>
                                    <p:anim calcmode="lin" valueType="num">
                                      <p:cBhvr additive="base">
                                        <p:cTn id="15" dur="2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9"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2000" fill="hold"/>
                                        <p:tgtEl>
                                          <p:spTgt spid="7"/>
                                        </p:tgtEl>
                                        <p:attrNameLst>
                                          <p:attrName>ppt_x</p:attrName>
                                        </p:attrNameLst>
                                      </p:cBhvr>
                                      <p:tavLst>
                                        <p:tav tm="0">
                                          <p:val>
                                            <p:strVal val="0-#ppt_w/2"/>
                                          </p:val>
                                        </p:tav>
                                        <p:tav tm="100000">
                                          <p:val>
                                            <p:strVal val="#ppt_x"/>
                                          </p:val>
                                        </p:tav>
                                      </p:tavLst>
                                    </p:anim>
                                    <p:anim calcmode="lin" valueType="num">
                                      <p:cBhvr additive="base">
                                        <p:cTn id="19" dur="2000" fill="hold"/>
                                        <p:tgtEl>
                                          <p:spTgt spid="7"/>
                                        </p:tgtEl>
                                        <p:attrNameLst>
                                          <p:attrName>ppt_y</p:attrName>
                                        </p:attrNameLst>
                                      </p:cBhvr>
                                      <p:tavLst>
                                        <p:tav tm="0">
                                          <p:val>
                                            <p:strVal val="0-#ppt_h/2"/>
                                          </p:val>
                                        </p:tav>
                                        <p:tav tm="100000">
                                          <p:val>
                                            <p:strVal val="#ppt_y"/>
                                          </p:val>
                                        </p:tav>
                                      </p:tavLst>
                                    </p:anim>
                                  </p:childTnLst>
                                </p:cTn>
                              </p:par>
                              <p:par>
                                <p:cTn id="20" presetID="2" presetClass="entr" presetSubtype="3"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2000" fill="hold"/>
                                        <p:tgtEl>
                                          <p:spTgt spid="8"/>
                                        </p:tgtEl>
                                        <p:attrNameLst>
                                          <p:attrName>ppt_x</p:attrName>
                                        </p:attrNameLst>
                                      </p:cBhvr>
                                      <p:tavLst>
                                        <p:tav tm="0">
                                          <p:val>
                                            <p:strVal val="1+#ppt_w/2"/>
                                          </p:val>
                                        </p:tav>
                                        <p:tav tm="100000">
                                          <p:val>
                                            <p:strVal val="#ppt_x"/>
                                          </p:val>
                                        </p:tav>
                                      </p:tavLst>
                                    </p:anim>
                                    <p:anim calcmode="lin" valueType="num">
                                      <p:cBhvr additive="base">
                                        <p:cTn id="23" dur="2000" fill="hold"/>
                                        <p:tgtEl>
                                          <p:spTgt spid="8"/>
                                        </p:tgtEl>
                                        <p:attrNameLst>
                                          <p:attrName>ppt_y</p:attrName>
                                        </p:attrNameLst>
                                      </p:cBhvr>
                                      <p:tavLst>
                                        <p:tav tm="0">
                                          <p:val>
                                            <p:strVal val="0-#ppt_h/2"/>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2000" fill="hold"/>
                                        <p:tgtEl>
                                          <p:spTgt spid="9"/>
                                        </p:tgtEl>
                                        <p:attrNameLst>
                                          <p:attrName>ppt_x</p:attrName>
                                        </p:attrNameLst>
                                      </p:cBhvr>
                                      <p:tavLst>
                                        <p:tav tm="0">
                                          <p:val>
                                            <p:strVal val="1+#ppt_w/2"/>
                                          </p:val>
                                        </p:tav>
                                        <p:tav tm="100000">
                                          <p:val>
                                            <p:strVal val="#ppt_x"/>
                                          </p:val>
                                        </p:tav>
                                      </p:tavLst>
                                    </p:anim>
                                    <p:anim calcmode="lin" valueType="num">
                                      <p:cBhvr additive="base">
                                        <p:cTn id="27" dur="2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6"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2000" fill="hold"/>
                                        <p:tgtEl>
                                          <p:spTgt spid="10"/>
                                        </p:tgtEl>
                                        <p:attrNameLst>
                                          <p:attrName>ppt_x</p:attrName>
                                        </p:attrNameLst>
                                      </p:cBhvr>
                                      <p:tavLst>
                                        <p:tav tm="0">
                                          <p:val>
                                            <p:strVal val="1+#ppt_w/2"/>
                                          </p:val>
                                        </p:tav>
                                        <p:tav tm="100000">
                                          <p:val>
                                            <p:strVal val="#ppt_x"/>
                                          </p:val>
                                        </p:tav>
                                      </p:tavLst>
                                    </p:anim>
                                    <p:anim calcmode="lin" valueType="num">
                                      <p:cBhvr additive="base">
                                        <p:cTn id="31" dur="2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2000" fill="hold"/>
                                        <p:tgtEl>
                                          <p:spTgt spid="11"/>
                                        </p:tgtEl>
                                        <p:attrNameLst>
                                          <p:attrName>ppt_x</p:attrName>
                                        </p:attrNameLst>
                                      </p:cBhvr>
                                      <p:tavLst>
                                        <p:tav tm="0">
                                          <p:val>
                                            <p:strVal val="0-#ppt_w/2"/>
                                          </p:val>
                                        </p:tav>
                                        <p:tav tm="100000">
                                          <p:val>
                                            <p:strVal val="#ppt_x"/>
                                          </p:val>
                                        </p:tav>
                                      </p:tavLst>
                                    </p:anim>
                                    <p:anim calcmode="lin" valueType="num">
                                      <p:cBhvr additive="base">
                                        <p:cTn id="35" dur="20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12"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2000" fill="hold"/>
                                        <p:tgtEl>
                                          <p:spTgt spid="12"/>
                                        </p:tgtEl>
                                        <p:attrNameLst>
                                          <p:attrName>ppt_x</p:attrName>
                                        </p:attrNameLst>
                                      </p:cBhvr>
                                      <p:tavLst>
                                        <p:tav tm="0">
                                          <p:val>
                                            <p:strVal val="0-#ppt_w/2"/>
                                          </p:val>
                                        </p:tav>
                                        <p:tav tm="100000">
                                          <p:val>
                                            <p:strVal val="#ppt_x"/>
                                          </p:val>
                                        </p:tav>
                                      </p:tavLst>
                                    </p:anim>
                                    <p:anim calcmode="lin" valueType="num">
                                      <p:cBhvr additive="base">
                                        <p:cTn id="39" dur="2000" fill="hold"/>
                                        <p:tgtEl>
                                          <p:spTgt spid="12"/>
                                        </p:tgtEl>
                                        <p:attrNameLst>
                                          <p:attrName>ppt_y</p:attrName>
                                        </p:attrNameLst>
                                      </p:cBhvr>
                                      <p:tavLst>
                                        <p:tav tm="0">
                                          <p:val>
                                            <p:strVal val="1+#ppt_h/2"/>
                                          </p:val>
                                        </p:tav>
                                        <p:tav tm="100000">
                                          <p:val>
                                            <p:strVal val="#ppt_y"/>
                                          </p:val>
                                        </p:tav>
                                      </p:tavLst>
                                    </p:anim>
                                  </p:childTnLst>
                                </p:cTn>
                              </p:par>
                              <p:par>
                                <p:cTn id="40" presetID="13" presetClass="entr" presetSubtype="16" fill="hold" grpId="1" nodeType="withEffect">
                                  <p:stCondLst>
                                    <p:cond delay="0"/>
                                  </p:stCondLst>
                                  <p:childTnLst>
                                    <p:set>
                                      <p:cBhvr>
                                        <p:cTn id="41" dur="1" fill="hold">
                                          <p:stCondLst>
                                            <p:cond delay="0"/>
                                          </p:stCondLst>
                                        </p:cTn>
                                        <p:tgtEl>
                                          <p:spTgt spid="5"/>
                                        </p:tgtEl>
                                        <p:attrNameLst>
                                          <p:attrName>style.visibility</p:attrName>
                                        </p:attrNameLst>
                                      </p:cBhvr>
                                      <p:to>
                                        <p:strVal val="visible"/>
                                      </p:to>
                                    </p:set>
                                    <p:animEffect transition="in" filter="plus(in)">
                                      <p:cBhvr>
                                        <p:cTn id="42" dur="2000"/>
                                        <p:tgtEl>
                                          <p:spTgt spid="5"/>
                                        </p:tgtEl>
                                      </p:cBhvr>
                                    </p:animEffect>
                                  </p:childTnLst>
                                </p:cTn>
                              </p:par>
                              <p:par>
                                <p:cTn id="43" presetID="13" presetClass="entr" presetSubtype="16" fill="hold" grpId="1" nodeType="withEffect">
                                  <p:stCondLst>
                                    <p:cond delay="0"/>
                                  </p:stCondLst>
                                  <p:childTnLst>
                                    <p:set>
                                      <p:cBhvr>
                                        <p:cTn id="44" dur="1" fill="hold">
                                          <p:stCondLst>
                                            <p:cond delay="0"/>
                                          </p:stCondLst>
                                        </p:cTn>
                                        <p:tgtEl>
                                          <p:spTgt spid="6"/>
                                        </p:tgtEl>
                                        <p:attrNameLst>
                                          <p:attrName>style.visibility</p:attrName>
                                        </p:attrNameLst>
                                      </p:cBhvr>
                                      <p:to>
                                        <p:strVal val="visible"/>
                                      </p:to>
                                    </p:set>
                                    <p:animEffect transition="in" filter="plus(in)">
                                      <p:cBhvr>
                                        <p:cTn id="45" dur="2000"/>
                                        <p:tgtEl>
                                          <p:spTgt spid="6"/>
                                        </p:tgtEl>
                                      </p:cBhvr>
                                    </p:animEffect>
                                  </p:childTnLst>
                                </p:cTn>
                              </p:par>
                              <p:par>
                                <p:cTn id="46" presetID="13" presetClass="entr" presetSubtype="16" fill="hold" grpId="1" nodeType="withEffect">
                                  <p:stCondLst>
                                    <p:cond delay="0"/>
                                  </p:stCondLst>
                                  <p:childTnLst>
                                    <p:set>
                                      <p:cBhvr>
                                        <p:cTn id="47" dur="1" fill="hold">
                                          <p:stCondLst>
                                            <p:cond delay="0"/>
                                          </p:stCondLst>
                                        </p:cTn>
                                        <p:tgtEl>
                                          <p:spTgt spid="7"/>
                                        </p:tgtEl>
                                        <p:attrNameLst>
                                          <p:attrName>style.visibility</p:attrName>
                                        </p:attrNameLst>
                                      </p:cBhvr>
                                      <p:to>
                                        <p:strVal val="visible"/>
                                      </p:to>
                                    </p:set>
                                    <p:animEffect transition="in" filter="plus(in)">
                                      <p:cBhvr>
                                        <p:cTn id="48" dur="2000"/>
                                        <p:tgtEl>
                                          <p:spTgt spid="7"/>
                                        </p:tgtEl>
                                      </p:cBhvr>
                                    </p:animEffect>
                                  </p:childTnLst>
                                </p:cTn>
                              </p:par>
                              <p:par>
                                <p:cTn id="49" presetID="13" presetClass="entr" presetSubtype="16" fill="hold" grpId="1" nodeType="withEffect">
                                  <p:stCondLst>
                                    <p:cond delay="0"/>
                                  </p:stCondLst>
                                  <p:childTnLst>
                                    <p:set>
                                      <p:cBhvr>
                                        <p:cTn id="50" dur="1" fill="hold">
                                          <p:stCondLst>
                                            <p:cond delay="0"/>
                                          </p:stCondLst>
                                        </p:cTn>
                                        <p:tgtEl>
                                          <p:spTgt spid="8"/>
                                        </p:tgtEl>
                                        <p:attrNameLst>
                                          <p:attrName>style.visibility</p:attrName>
                                        </p:attrNameLst>
                                      </p:cBhvr>
                                      <p:to>
                                        <p:strVal val="visible"/>
                                      </p:to>
                                    </p:set>
                                    <p:animEffect transition="in" filter="plus(in)">
                                      <p:cBhvr>
                                        <p:cTn id="51" dur="2000"/>
                                        <p:tgtEl>
                                          <p:spTgt spid="8"/>
                                        </p:tgtEl>
                                      </p:cBhvr>
                                    </p:animEffect>
                                  </p:childTnLst>
                                </p:cTn>
                              </p:par>
                              <p:par>
                                <p:cTn id="52" presetID="13" presetClass="entr" presetSubtype="16" fill="hold" grpId="1" nodeType="withEffect">
                                  <p:stCondLst>
                                    <p:cond delay="0"/>
                                  </p:stCondLst>
                                  <p:childTnLst>
                                    <p:set>
                                      <p:cBhvr>
                                        <p:cTn id="53" dur="1" fill="hold">
                                          <p:stCondLst>
                                            <p:cond delay="0"/>
                                          </p:stCondLst>
                                        </p:cTn>
                                        <p:tgtEl>
                                          <p:spTgt spid="9"/>
                                        </p:tgtEl>
                                        <p:attrNameLst>
                                          <p:attrName>style.visibility</p:attrName>
                                        </p:attrNameLst>
                                      </p:cBhvr>
                                      <p:to>
                                        <p:strVal val="visible"/>
                                      </p:to>
                                    </p:set>
                                    <p:animEffect transition="in" filter="plus(in)">
                                      <p:cBhvr>
                                        <p:cTn id="54" dur="2000"/>
                                        <p:tgtEl>
                                          <p:spTgt spid="9"/>
                                        </p:tgtEl>
                                      </p:cBhvr>
                                    </p:animEffect>
                                  </p:childTnLst>
                                </p:cTn>
                              </p:par>
                              <p:par>
                                <p:cTn id="55" presetID="13" presetClass="entr" presetSubtype="16" fill="hold" grpId="1" nodeType="withEffect">
                                  <p:stCondLst>
                                    <p:cond delay="0"/>
                                  </p:stCondLst>
                                  <p:childTnLst>
                                    <p:set>
                                      <p:cBhvr>
                                        <p:cTn id="56" dur="1" fill="hold">
                                          <p:stCondLst>
                                            <p:cond delay="0"/>
                                          </p:stCondLst>
                                        </p:cTn>
                                        <p:tgtEl>
                                          <p:spTgt spid="10"/>
                                        </p:tgtEl>
                                        <p:attrNameLst>
                                          <p:attrName>style.visibility</p:attrName>
                                        </p:attrNameLst>
                                      </p:cBhvr>
                                      <p:to>
                                        <p:strVal val="visible"/>
                                      </p:to>
                                    </p:set>
                                    <p:animEffect transition="in" filter="plus(in)">
                                      <p:cBhvr>
                                        <p:cTn id="57" dur="2000"/>
                                        <p:tgtEl>
                                          <p:spTgt spid="10"/>
                                        </p:tgtEl>
                                      </p:cBhvr>
                                    </p:animEffect>
                                  </p:childTnLst>
                                </p:cTn>
                              </p:par>
                              <p:par>
                                <p:cTn id="58" presetID="13" presetClass="entr" presetSubtype="16" fill="hold" grpId="1" nodeType="withEffect">
                                  <p:stCondLst>
                                    <p:cond delay="0"/>
                                  </p:stCondLst>
                                  <p:childTnLst>
                                    <p:set>
                                      <p:cBhvr>
                                        <p:cTn id="59" dur="1" fill="hold">
                                          <p:stCondLst>
                                            <p:cond delay="0"/>
                                          </p:stCondLst>
                                        </p:cTn>
                                        <p:tgtEl>
                                          <p:spTgt spid="11"/>
                                        </p:tgtEl>
                                        <p:attrNameLst>
                                          <p:attrName>style.visibility</p:attrName>
                                        </p:attrNameLst>
                                      </p:cBhvr>
                                      <p:to>
                                        <p:strVal val="visible"/>
                                      </p:to>
                                    </p:set>
                                    <p:animEffect transition="in" filter="plus(in)">
                                      <p:cBhvr>
                                        <p:cTn id="60" dur="2000"/>
                                        <p:tgtEl>
                                          <p:spTgt spid="11"/>
                                        </p:tgtEl>
                                      </p:cBhvr>
                                    </p:animEffect>
                                  </p:childTnLst>
                                </p:cTn>
                              </p:par>
                              <p:par>
                                <p:cTn id="61" presetID="13" presetClass="entr" presetSubtype="16" fill="hold" grpId="1" nodeType="withEffect">
                                  <p:stCondLst>
                                    <p:cond delay="0"/>
                                  </p:stCondLst>
                                  <p:childTnLst>
                                    <p:set>
                                      <p:cBhvr>
                                        <p:cTn id="62" dur="1" fill="hold">
                                          <p:stCondLst>
                                            <p:cond delay="0"/>
                                          </p:stCondLst>
                                        </p:cTn>
                                        <p:tgtEl>
                                          <p:spTgt spid="12"/>
                                        </p:tgtEl>
                                        <p:attrNameLst>
                                          <p:attrName>style.visibility</p:attrName>
                                        </p:attrNameLst>
                                      </p:cBhvr>
                                      <p:to>
                                        <p:strVal val="visible"/>
                                      </p:to>
                                    </p:set>
                                    <p:animEffect transition="in" filter="plus(in)">
                                      <p:cBhvr>
                                        <p:cTn id="63" dur="2000"/>
                                        <p:tgtEl>
                                          <p:spTgt spid="12"/>
                                        </p:tgtEl>
                                      </p:cBhvr>
                                    </p:animEffect>
                                  </p:childTnLst>
                                </p:cTn>
                              </p:par>
                              <p:par>
                                <p:cTn id="64" presetID="8" presetClass="emph" presetSubtype="0" fill="hold" grpId="2" nodeType="withEffect">
                                  <p:stCondLst>
                                    <p:cond delay="0"/>
                                  </p:stCondLst>
                                  <p:childTnLst>
                                    <p:animRot by="21600000">
                                      <p:cBhvr>
                                        <p:cTn id="65" dur="2000" fill="hold"/>
                                        <p:tgtEl>
                                          <p:spTgt spid="5"/>
                                        </p:tgtEl>
                                        <p:attrNameLst>
                                          <p:attrName>r</p:attrName>
                                        </p:attrNameLst>
                                      </p:cBhvr>
                                    </p:animRot>
                                  </p:childTnLst>
                                </p:cTn>
                              </p:par>
                              <p:par>
                                <p:cTn id="66" presetID="8" presetClass="emph" presetSubtype="0" fill="hold" grpId="2" nodeType="withEffect">
                                  <p:stCondLst>
                                    <p:cond delay="0"/>
                                  </p:stCondLst>
                                  <p:childTnLst>
                                    <p:animRot by="21600000">
                                      <p:cBhvr>
                                        <p:cTn id="67" dur="2000" fill="hold"/>
                                        <p:tgtEl>
                                          <p:spTgt spid="6"/>
                                        </p:tgtEl>
                                        <p:attrNameLst>
                                          <p:attrName>r</p:attrName>
                                        </p:attrNameLst>
                                      </p:cBhvr>
                                    </p:animRot>
                                  </p:childTnLst>
                                </p:cTn>
                              </p:par>
                              <p:par>
                                <p:cTn id="68" presetID="8" presetClass="emph" presetSubtype="0" fill="hold" grpId="2" nodeType="withEffect">
                                  <p:stCondLst>
                                    <p:cond delay="0"/>
                                  </p:stCondLst>
                                  <p:childTnLst>
                                    <p:animRot by="21600000">
                                      <p:cBhvr>
                                        <p:cTn id="69" dur="2000" fill="hold"/>
                                        <p:tgtEl>
                                          <p:spTgt spid="7"/>
                                        </p:tgtEl>
                                        <p:attrNameLst>
                                          <p:attrName>r</p:attrName>
                                        </p:attrNameLst>
                                      </p:cBhvr>
                                    </p:animRot>
                                  </p:childTnLst>
                                </p:cTn>
                              </p:par>
                              <p:par>
                                <p:cTn id="70" presetID="8" presetClass="emph" presetSubtype="0" fill="hold" grpId="2" nodeType="withEffect">
                                  <p:stCondLst>
                                    <p:cond delay="0"/>
                                  </p:stCondLst>
                                  <p:childTnLst>
                                    <p:animRot by="21600000">
                                      <p:cBhvr>
                                        <p:cTn id="71" dur="2000" fill="hold"/>
                                        <p:tgtEl>
                                          <p:spTgt spid="8"/>
                                        </p:tgtEl>
                                        <p:attrNameLst>
                                          <p:attrName>r</p:attrName>
                                        </p:attrNameLst>
                                      </p:cBhvr>
                                    </p:animRot>
                                  </p:childTnLst>
                                </p:cTn>
                              </p:par>
                              <p:par>
                                <p:cTn id="72" presetID="8" presetClass="emph" presetSubtype="0" fill="hold" grpId="2" nodeType="withEffect">
                                  <p:stCondLst>
                                    <p:cond delay="0"/>
                                  </p:stCondLst>
                                  <p:childTnLst>
                                    <p:animRot by="21600000">
                                      <p:cBhvr>
                                        <p:cTn id="73" dur="2000" fill="hold"/>
                                        <p:tgtEl>
                                          <p:spTgt spid="9"/>
                                        </p:tgtEl>
                                        <p:attrNameLst>
                                          <p:attrName>r</p:attrName>
                                        </p:attrNameLst>
                                      </p:cBhvr>
                                    </p:animRot>
                                  </p:childTnLst>
                                </p:cTn>
                              </p:par>
                              <p:par>
                                <p:cTn id="74" presetID="8" presetClass="emph" presetSubtype="0" fill="hold" grpId="2" nodeType="withEffect">
                                  <p:stCondLst>
                                    <p:cond delay="0"/>
                                  </p:stCondLst>
                                  <p:childTnLst>
                                    <p:animRot by="21600000">
                                      <p:cBhvr>
                                        <p:cTn id="75" dur="2000" fill="hold"/>
                                        <p:tgtEl>
                                          <p:spTgt spid="10"/>
                                        </p:tgtEl>
                                        <p:attrNameLst>
                                          <p:attrName>r</p:attrName>
                                        </p:attrNameLst>
                                      </p:cBhvr>
                                    </p:animRot>
                                  </p:childTnLst>
                                </p:cTn>
                              </p:par>
                              <p:par>
                                <p:cTn id="76" presetID="8" presetClass="emph" presetSubtype="0" fill="hold" grpId="2" nodeType="withEffect">
                                  <p:stCondLst>
                                    <p:cond delay="0"/>
                                  </p:stCondLst>
                                  <p:childTnLst>
                                    <p:animRot by="21600000">
                                      <p:cBhvr>
                                        <p:cTn id="77" dur="2000" fill="hold"/>
                                        <p:tgtEl>
                                          <p:spTgt spid="11"/>
                                        </p:tgtEl>
                                        <p:attrNameLst>
                                          <p:attrName>r</p:attrName>
                                        </p:attrNameLst>
                                      </p:cBhvr>
                                    </p:animRot>
                                  </p:childTnLst>
                                </p:cTn>
                              </p:par>
                              <p:par>
                                <p:cTn id="78" presetID="8" presetClass="emph" presetSubtype="0" fill="hold" grpId="2" nodeType="withEffect">
                                  <p:stCondLst>
                                    <p:cond delay="0"/>
                                  </p:stCondLst>
                                  <p:childTnLst>
                                    <p:animRot by="21600000">
                                      <p:cBhvr>
                                        <p:cTn id="79" dur="2000" fill="hold"/>
                                        <p:tgtEl>
                                          <p:spTgt spid="12"/>
                                        </p:tgtEl>
                                        <p:attrNameLst>
                                          <p:attrName>r</p:attrName>
                                        </p:attrNameLst>
                                      </p:cBhvr>
                                    </p:animRot>
                                  </p:childTnLst>
                                </p:cTn>
                              </p:par>
                            </p:childTnLst>
                          </p:cTn>
                        </p:par>
                        <p:par>
                          <p:cTn id="80" fill="hold">
                            <p:stCondLst>
                              <p:cond delay="2000"/>
                            </p:stCondLst>
                            <p:childTnLst>
                              <p:par>
                                <p:cTn id="81" presetID="2" presetClass="exit" presetSubtype="4" fill="hold" grpId="3" nodeType="afterEffect">
                                  <p:stCondLst>
                                    <p:cond delay="0"/>
                                  </p:stCondLst>
                                  <p:childTnLst>
                                    <p:anim calcmode="lin" valueType="num">
                                      <p:cBhvr additive="base">
                                        <p:cTn id="82" dur="2000"/>
                                        <p:tgtEl>
                                          <p:spTgt spid="5"/>
                                        </p:tgtEl>
                                        <p:attrNameLst>
                                          <p:attrName>ppt_x</p:attrName>
                                        </p:attrNameLst>
                                      </p:cBhvr>
                                      <p:tavLst>
                                        <p:tav tm="0">
                                          <p:val>
                                            <p:strVal val="ppt_x"/>
                                          </p:val>
                                        </p:tav>
                                        <p:tav tm="100000">
                                          <p:val>
                                            <p:strVal val="ppt_x"/>
                                          </p:val>
                                        </p:tav>
                                      </p:tavLst>
                                    </p:anim>
                                    <p:anim calcmode="lin" valueType="num">
                                      <p:cBhvr additive="base">
                                        <p:cTn id="83" dur="2000"/>
                                        <p:tgtEl>
                                          <p:spTgt spid="5"/>
                                        </p:tgtEl>
                                        <p:attrNameLst>
                                          <p:attrName>ppt_y</p:attrName>
                                        </p:attrNameLst>
                                      </p:cBhvr>
                                      <p:tavLst>
                                        <p:tav tm="0">
                                          <p:val>
                                            <p:strVal val="ppt_y"/>
                                          </p:val>
                                        </p:tav>
                                        <p:tav tm="100000">
                                          <p:val>
                                            <p:strVal val="1+ppt_h/2"/>
                                          </p:val>
                                        </p:tav>
                                      </p:tavLst>
                                    </p:anim>
                                    <p:set>
                                      <p:cBhvr>
                                        <p:cTn id="84" dur="1" fill="hold">
                                          <p:stCondLst>
                                            <p:cond delay="1999"/>
                                          </p:stCondLst>
                                        </p:cTn>
                                        <p:tgtEl>
                                          <p:spTgt spid="5"/>
                                        </p:tgtEl>
                                        <p:attrNameLst>
                                          <p:attrName>style.visibility</p:attrName>
                                        </p:attrNameLst>
                                      </p:cBhvr>
                                      <p:to>
                                        <p:strVal val="hidden"/>
                                      </p:to>
                                    </p:set>
                                  </p:childTnLst>
                                </p:cTn>
                              </p:par>
                              <p:par>
                                <p:cTn id="85" presetID="2" presetClass="exit" presetSubtype="1" fill="hold" grpId="3" nodeType="withEffect">
                                  <p:stCondLst>
                                    <p:cond delay="0"/>
                                  </p:stCondLst>
                                  <p:childTnLst>
                                    <p:anim calcmode="lin" valueType="num">
                                      <p:cBhvr additive="base">
                                        <p:cTn id="86" dur="2000"/>
                                        <p:tgtEl>
                                          <p:spTgt spid="6"/>
                                        </p:tgtEl>
                                        <p:attrNameLst>
                                          <p:attrName>ppt_x</p:attrName>
                                        </p:attrNameLst>
                                      </p:cBhvr>
                                      <p:tavLst>
                                        <p:tav tm="0">
                                          <p:val>
                                            <p:strVal val="ppt_x"/>
                                          </p:val>
                                        </p:tav>
                                        <p:tav tm="100000">
                                          <p:val>
                                            <p:strVal val="ppt_x"/>
                                          </p:val>
                                        </p:tav>
                                      </p:tavLst>
                                    </p:anim>
                                    <p:anim calcmode="lin" valueType="num">
                                      <p:cBhvr additive="base">
                                        <p:cTn id="87" dur="2000"/>
                                        <p:tgtEl>
                                          <p:spTgt spid="6"/>
                                        </p:tgtEl>
                                        <p:attrNameLst>
                                          <p:attrName>ppt_y</p:attrName>
                                        </p:attrNameLst>
                                      </p:cBhvr>
                                      <p:tavLst>
                                        <p:tav tm="0">
                                          <p:val>
                                            <p:strVal val="ppt_y"/>
                                          </p:val>
                                        </p:tav>
                                        <p:tav tm="100000">
                                          <p:val>
                                            <p:strVal val="0-ppt_h/2"/>
                                          </p:val>
                                        </p:tav>
                                      </p:tavLst>
                                    </p:anim>
                                    <p:set>
                                      <p:cBhvr>
                                        <p:cTn id="88" dur="1" fill="hold">
                                          <p:stCondLst>
                                            <p:cond delay="1999"/>
                                          </p:stCondLst>
                                        </p:cTn>
                                        <p:tgtEl>
                                          <p:spTgt spid="6"/>
                                        </p:tgtEl>
                                        <p:attrNameLst>
                                          <p:attrName>style.visibility</p:attrName>
                                        </p:attrNameLst>
                                      </p:cBhvr>
                                      <p:to>
                                        <p:strVal val="hidden"/>
                                      </p:to>
                                    </p:set>
                                  </p:childTnLst>
                                </p:cTn>
                              </p:par>
                              <p:par>
                                <p:cTn id="89" presetID="2" presetClass="exit" presetSubtype="6" fill="hold" grpId="3" nodeType="withEffect">
                                  <p:stCondLst>
                                    <p:cond delay="0"/>
                                  </p:stCondLst>
                                  <p:childTnLst>
                                    <p:anim calcmode="lin" valueType="num">
                                      <p:cBhvr additive="base">
                                        <p:cTn id="90" dur="2000"/>
                                        <p:tgtEl>
                                          <p:spTgt spid="7"/>
                                        </p:tgtEl>
                                        <p:attrNameLst>
                                          <p:attrName>ppt_x</p:attrName>
                                        </p:attrNameLst>
                                      </p:cBhvr>
                                      <p:tavLst>
                                        <p:tav tm="0">
                                          <p:val>
                                            <p:strVal val="ppt_x"/>
                                          </p:val>
                                        </p:tav>
                                        <p:tav tm="100000">
                                          <p:val>
                                            <p:strVal val="1+ppt_w/2"/>
                                          </p:val>
                                        </p:tav>
                                      </p:tavLst>
                                    </p:anim>
                                    <p:anim calcmode="lin" valueType="num">
                                      <p:cBhvr additive="base">
                                        <p:cTn id="91" dur="2000"/>
                                        <p:tgtEl>
                                          <p:spTgt spid="7"/>
                                        </p:tgtEl>
                                        <p:attrNameLst>
                                          <p:attrName>ppt_y</p:attrName>
                                        </p:attrNameLst>
                                      </p:cBhvr>
                                      <p:tavLst>
                                        <p:tav tm="0">
                                          <p:val>
                                            <p:strVal val="ppt_y"/>
                                          </p:val>
                                        </p:tav>
                                        <p:tav tm="100000">
                                          <p:val>
                                            <p:strVal val="1+ppt_h/2"/>
                                          </p:val>
                                        </p:tav>
                                      </p:tavLst>
                                    </p:anim>
                                    <p:set>
                                      <p:cBhvr>
                                        <p:cTn id="92" dur="1" fill="hold">
                                          <p:stCondLst>
                                            <p:cond delay="1999"/>
                                          </p:stCondLst>
                                        </p:cTn>
                                        <p:tgtEl>
                                          <p:spTgt spid="7"/>
                                        </p:tgtEl>
                                        <p:attrNameLst>
                                          <p:attrName>style.visibility</p:attrName>
                                        </p:attrNameLst>
                                      </p:cBhvr>
                                      <p:to>
                                        <p:strVal val="hidden"/>
                                      </p:to>
                                    </p:set>
                                  </p:childTnLst>
                                </p:cTn>
                              </p:par>
                              <p:par>
                                <p:cTn id="93" presetID="2" presetClass="exit" presetSubtype="12" fill="hold" grpId="3" nodeType="withEffect">
                                  <p:stCondLst>
                                    <p:cond delay="0"/>
                                  </p:stCondLst>
                                  <p:childTnLst>
                                    <p:anim calcmode="lin" valueType="num">
                                      <p:cBhvr additive="base">
                                        <p:cTn id="94" dur="2000"/>
                                        <p:tgtEl>
                                          <p:spTgt spid="8"/>
                                        </p:tgtEl>
                                        <p:attrNameLst>
                                          <p:attrName>ppt_x</p:attrName>
                                        </p:attrNameLst>
                                      </p:cBhvr>
                                      <p:tavLst>
                                        <p:tav tm="0">
                                          <p:val>
                                            <p:strVal val="ppt_x"/>
                                          </p:val>
                                        </p:tav>
                                        <p:tav tm="100000">
                                          <p:val>
                                            <p:strVal val="0-ppt_w/2"/>
                                          </p:val>
                                        </p:tav>
                                      </p:tavLst>
                                    </p:anim>
                                    <p:anim calcmode="lin" valueType="num">
                                      <p:cBhvr additive="base">
                                        <p:cTn id="95" dur="2000"/>
                                        <p:tgtEl>
                                          <p:spTgt spid="8"/>
                                        </p:tgtEl>
                                        <p:attrNameLst>
                                          <p:attrName>ppt_y</p:attrName>
                                        </p:attrNameLst>
                                      </p:cBhvr>
                                      <p:tavLst>
                                        <p:tav tm="0">
                                          <p:val>
                                            <p:strVal val="ppt_y"/>
                                          </p:val>
                                        </p:tav>
                                        <p:tav tm="100000">
                                          <p:val>
                                            <p:strVal val="1+ppt_h/2"/>
                                          </p:val>
                                        </p:tav>
                                      </p:tavLst>
                                    </p:anim>
                                    <p:set>
                                      <p:cBhvr>
                                        <p:cTn id="96" dur="1" fill="hold">
                                          <p:stCondLst>
                                            <p:cond delay="1999"/>
                                          </p:stCondLst>
                                        </p:cTn>
                                        <p:tgtEl>
                                          <p:spTgt spid="8"/>
                                        </p:tgtEl>
                                        <p:attrNameLst>
                                          <p:attrName>style.visibility</p:attrName>
                                        </p:attrNameLst>
                                      </p:cBhvr>
                                      <p:to>
                                        <p:strVal val="hidden"/>
                                      </p:to>
                                    </p:set>
                                  </p:childTnLst>
                                </p:cTn>
                              </p:par>
                              <p:par>
                                <p:cTn id="97" presetID="2" presetClass="exit" presetSubtype="8" fill="hold" grpId="3" nodeType="withEffect">
                                  <p:stCondLst>
                                    <p:cond delay="0"/>
                                  </p:stCondLst>
                                  <p:childTnLst>
                                    <p:anim calcmode="lin" valueType="num">
                                      <p:cBhvr additive="base">
                                        <p:cTn id="98" dur="2000"/>
                                        <p:tgtEl>
                                          <p:spTgt spid="9"/>
                                        </p:tgtEl>
                                        <p:attrNameLst>
                                          <p:attrName>ppt_x</p:attrName>
                                        </p:attrNameLst>
                                      </p:cBhvr>
                                      <p:tavLst>
                                        <p:tav tm="0">
                                          <p:val>
                                            <p:strVal val="ppt_x"/>
                                          </p:val>
                                        </p:tav>
                                        <p:tav tm="100000">
                                          <p:val>
                                            <p:strVal val="0-ppt_w/2"/>
                                          </p:val>
                                        </p:tav>
                                      </p:tavLst>
                                    </p:anim>
                                    <p:anim calcmode="lin" valueType="num">
                                      <p:cBhvr additive="base">
                                        <p:cTn id="99" dur="2000"/>
                                        <p:tgtEl>
                                          <p:spTgt spid="9"/>
                                        </p:tgtEl>
                                        <p:attrNameLst>
                                          <p:attrName>ppt_y</p:attrName>
                                        </p:attrNameLst>
                                      </p:cBhvr>
                                      <p:tavLst>
                                        <p:tav tm="0">
                                          <p:val>
                                            <p:strVal val="ppt_y"/>
                                          </p:val>
                                        </p:tav>
                                        <p:tav tm="100000">
                                          <p:val>
                                            <p:strVal val="ppt_y"/>
                                          </p:val>
                                        </p:tav>
                                      </p:tavLst>
                                    </p:anim>
                                    <p:set>
                                      <p:cBhvr>
                                        <p:cTn id="100" dur="1" fill="hold">
                                          <p:stCondLst>
                                            <p:cond delay="1999"/>
                                          </p:stCondLst>
                                        </p:cTn>
                                        <p:tgtEl>
                                          <p:spTgt spid="9"/>
                                        </p:tgtEl>
                                        <p:attrNameLst>
                                          <p:attrName>style.visibility</p:attrName>
                                        </p:attrNameLst>
                                      </p:cBhvr>
                                      <p:to>
                                        <p:strVal val="hidden"/>
                                      </p:to>
                                    </p:set>
                                  </p:childTnLst>
                                </p:cTn>
                              </p:par>
                              <p:par>
                                <p:cTn id="101" presetID="2" presetClass="exit" presetSubtype="9" fill="hold" grpId="3" nodeType="withEffect">
                                  <p:stCondLst>
                                    <p:cond delay="0"/>
                                  </p:stCondLst>
                                  <p:childTnLst>
                                    <p:anim calcmode="lin" valueType="num">
                                      <p:cBhvr additive="base">
                                        <p:cTn id="102" dur="2000"/>
                                        <p:tgtEl>
                                          <p:spTgt spid="10"/>
                                        </p:tgtEl>
                                        <p:attrNameLst>
                                          <p:attrName>ppt_x</p:attrName>
                                        </p:attrNameLst>
                                      </p:cBhvr>
                                      <p:tavLst>
                                        <p:tav tm="0">
                                          <p:val>
                                            <p:strVal val="ppt_x"/>
                                          </p:val>
                                        </p:tav>
                                        <p:tav tm="100000">
                                          <p:val>
                                            <p:strVal val="0-ppt_w/2"/>
                                          </p:val>
                                        </p:tav>
                                      </p:tavLst>
                                    </p:anim>
                                    <p:anim calcmode="lin" valueType="num">
                                      <p:cBhvr additive="base">
                                        <p:cTn id="103" dur="2000"/>
                                        <p:tgtEl>
                                          <p:spTgt spid="10"/>
                                        </p:tgtEl>
                                        <p:attrNameLst>
                                          <p:attrName>ppt_y</p:attrName>
                                        </p:attrNameLst>
                                      </p:cBhvr>
                                      <p:tavLst>
                                        <p:tav tm="0">
                                          <p:val>
                                            <p:strVal val="ppt_y"/>
                                          </p:val>
                                        </p:tav>
                                        <p:tav tm="100000">
                                          <p:val>
                                            <p:strVal val="0-ppt_h/2"/>
                                          </p:val>
                                        </p:tav>
                                      </p:tavLst>
                                    </p:anim>
                                    <p:set>
                                      <p:cBhvr>
                                        <p:cTn id="104" dur="1" fill="hold">
                                          <p:stCondLst>
                                            <p:cond delay="1999"/>
                                          </p:stCondLst>
                                        </p:cTn>
                                        <p:tgtEl>
                                          <p:spTgt spid="10"/>
                                        </p:tgtEl>
                                        <p:attrNameLst>
                                          <p:attrName>style.visibility</p:attrName>
                                        </p:attrNameLst>
                                      </p:cBhvr>
                                      <p:to>
                                        <p:strVal val="hidden"/>
                                      </p:to>
                                    </p:set>
                                  </p:childTnLst>
                                </p:cTn>
                              </p:par>
                              <p:par>
                                <p:cTn id="105" presetID="2" presetClass="exit" presetSubtype="2" fill="hold" grpId="3" nodeType="withEffect">
                                  <p:stCondLst>
                                    <p:cond delay="0"/>
                                  </p:stCondLst>
                                  <p:childTnLst>
                                    <p:anim calcmode="lin" valueType="num">
                                      <p:cBhvr additive="base">
                                        <p:cTn id="106" dur="2000"/>
                                        <p:tgtEl>
                                          <p:spTgt spid="11"/>
                                        </p:tgtEl>
                                        <p:attrNameLst>
                                          <p:attrName>ppt_x</p:attrName>
                                        </p:attrNameLst>
                                      </p:cBhvr>
                                      <p:tavLst>
                                        <p:tav tm="0">
                                          <p:val>
                                            <p:strVal val="ppt_x"/>
                                          </p:val>
                                        </p:tav>
                                        <p:tav tm="100000">
                                          <p:val>
                                            <p:strVal val="1+ppt_w/2"/>
                                          </p:val>
                                        </p:tav>
                                      </p:tavLst>
                                    </p:anim>
                                    <p:anim calcmode="lin" valueType="num">
                                      <p:cBhvr additive="base">
                                        <p:cTn id="107" dur="2000"/>
                                        <p:tgtEl>
                                          <p:spTgt spid="11"/>
                                        </p:tgtEl>
                                        <p:attrNameLst>
                                          <p:attrName>ppt_y</p:attrName>
                                        </p:attrNameLst>
                                      </p:cBhvr>
                                      <p:tavLst>
                                        <p:tav tm="0">
                                          <p:val>
                                            <p:strVal val="ppt_y"/>
                                          </p:val>
                                        </p:tav>
                                        <p:tav tm="100000">
                                          <p:val>
                                            <p:strVal val="ppt_y"/>
                                          </p:val>
                                        </p:tav>
                                      </p:tavLst>
                                    </p:anim>
                                    <p:set>
                                      <p:cBhvr>
                                        <p:cTn id="108" dur="1" fill="hold">
                                          <p:stCondLst>
                                            <p:cond delay="1999"/>
                                          </p:stCondLst>
                                        </p:cTn>
                                        <p:tgtEl>
                                          <p:spTgt spid="11"/>
                                        </p:tgtEl>
                                        <p:attrNameLst>
                                          <p:attrName>style.visibility</p:attrName>
                                        </p:attrNameLst>
                                      </p:cBhvr>
                                      <p:to>
                                        <p:strVal val="hidden"/>
                                      </p:to>
                                    </p:set>
                                  </p:childTnLst>
                                </p:cTn>
                              </p:par>
                              <p:par>
                                <p:cTn id="109" presetID="2" presetClass="exit" presetSubtype="3" fill="hold" grpId="3" nodeType="withEffect">
                                  <p:stCondLst>
                                    <p:cond delay="0"/>
                                  </p:stCondLst>
                                  <p:childTnLst>
                                    <p:anim calcmode="lin" valueType="num">
                                      <p:cBhvr additive="base">
                                        <p:cTn id="110" dur="2000"/>
                                        <p:tgtEl>
                                          <p:spTgt spid="12"/>
                                        </p:tgtEl>
                                        <p:attrNameLst>
                                          <p:attrName>ppt_x</p:attrName>
                                        </p:attrNameLst>
                                      </p:cBhvr>
                                      <p:tavLst>
                                        <p:tav tm="0">
                                          <p:val>
                                            <p:strVal val="ppt_x"/>
                                          </p:val>
                                        </p:tav>
                                        <p:tav tm="100000">
                                          <p:val>
                                            <p:strVal val="1+ppt_w/2"/>
                                          </p:val>
                                        </p:tav>
                                      </p:tavLst>
                                    </p:anim>
                                    <p:anim calcmode="lin" valueType="num">
                                      <p:cBhvr additive="base">
                                        <p:cTn id="111" dur="2000"/>
                                        <p:tgtEl>
                                          <p:spTgt spid="12"/>
                                        </p:tgtEl>
                                        <p:attrNameLst>
                                          <p:attrName>ppt_y</p:attrName>
                                        </p:attrNameLst>
                                      </p:cBhvr>
                                      <p:tavLst>
                                        <p:tav tm="0">
                                          <p:val>
                                            <p:strVal val="ppt_y"/>
                                          </p:val>
                                        </p:tav>
                                        <p:tav tm="100000">
                                          <p:val>
                                            <p:strVal val="0-ppt_h/2"/>
                                          </p:val>
                                        </p:tav>
                                      </p:tavLst>
                                    </p:anim>
                                    <p:set>
                                      <p:cBhvr>
                                        <p:cTn id="112" dur="1" fill="hold">
                                          <p:stCondLst>
                                            <p:cond delay="1999"/>
                                          </p:stCondLst>
                                        </p:cTn>
                                        <p:tgtEl>
                                          <p:spTgt spid="12"/>
                                        </p:tgtEl>
                                        <p:attrNameLst>
                                          <p:attrName>style.visibility</p:attrName>
                                        </p:attrNameLst>
                                      </p:cBhvr>
                                      <p:to>
                                        <p:strVal val="hidden"/>
                                      </p:to>
                                    </p:set>
                                  </p:childTnLst>
                                </p:cTn>
                              </p:par>
                              <p:par>
                                <p:cTn id="113" presetID="23" presetClass="entr" presetSubtype="272" fill="hold" nodeType="withEffect">
                                  <p:stCondLst>
                                    <p:cond delay="0"/>
                                  </p:stCondLst>
                                  <p:childTnLst>
                                    <p:set>
                                      <p:cBhvr>
                                        <p:cTn id="114" dur="1" fill="hold">
                                          <p:stCondLst>
                                            <p:cond delay="0"/>
                                          </p:stCondLst>
                                        </p:cTn>
                                        <p:tgtEl>
                                          <p:spTgt spid="4"/>
                                        </p:tgtEl>
                                        <p:attrNameLst>
                                          <p:attrName>style.visibility</p:attrName>
                                        </p:attrNameLst>
                                      </p:cBhvr>
                                      <p:to>
                                        <p:strVal val="visible"/>
                                      </p:to>
                                    </p:set>
                                    <p:anim calcmode="lin" valueType="num">
                                      <p:cBhvr>
                                        <p:cTn id="115" dur="2000" fill="hold"/>
                                        <p:tgtEl>
                                          <p:spTgt spid="4"/>
                                        </p:tgtEl>
                                        <p:attrNameLst>
                                          <p:attrName>ppt_w</p:attrName>
                                        </p:attrNameLst>
                                      </p:cBhvr>
                                      <p:tavLst>
                                        <p:tav tm="0">
                                          <p:val>
                                            <p:strVal val="2/3*#ppt_w"/>
                                          </p:val>
                                        </p:tav>
                                        <p:tav tm="100000">
                                          <p:val>
                                            <p:strVal val="#ppt_w"/>
                                          </p:val>
                                        </p:tav>
                                      </p:tavLst>
                                    </p:anim>
                                    <p:anim calcmode="lin" valueType="num">
                                      <p:cBhvr>
                                        <p:cTn id="116" dur="2000" fill="hold"/>
                                        <p:tgtEl>
                                          <p:spTgt spid="4"/>
                                        </p:tgtEl>
                                        <p:attrNameLst>
                                          <p:attrName>ppt_h</p:attrName>
                                        </p:attrNameLst>
                                      </p:cBhvr>
                                      <p:tavLst>
                                        <p:tav tm="0">
                                          <p:val>
                                            <p:strVal val="2/3*#ppt_h"/>
                                          </p:val>
                                        </p:tav>
                                        <p:tav tm="100000">
                                          <p:val>
                                            <p:strVal val="#ppt_h"/>
                                          </p:val>
                                        </p:tav>
                                      </p:tavLst>
                                    </p:anim>
                                  </p:childTnLst>
                                </p:cTn>
                              </p:par>
                              <p:par>
                                <p:cTn id="117" presetID="6" presetClass="entr" presetSubtype="32" fill="hold" nodeType="withEffect">
                                  <p:stCondLst>
                                    <p:cond delay="0"/>
                                  </p:stCondLst>
                                  <p:childTnLst>
                                    <p:set>
                                      <p:cBhvr>
                                        <p:cTn id="118" dur="1" fill="hold">
                                          <p:stCondLst>
                                            <p:cond delay="0"/>
                                          </p:stCondLst>
                                        </p:cTn>
                                        <p:tgtEl>
                                          <p:spTgt spid="4"/>
                                        </p:tgtEl>
                                        <p:attrNameLst>
                                          <p:attrName>style.visibility</p:attrName>
                                        </p:attrNameLst>
                                      </p:cBhvr>
                                      <p:to>
                                        <p:strVal val="visible"/>
                                      </p:to>
                                    </p:set>
                                    <p:animEffect transition="in" filter="circle(out)">
                                      <p:cBhvr>
                                        <p:cTn id="119"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a:blip r:embed="rId2">
              <a:duotone>
                <a:prstClr val="black"/>
                <a:srgbClr val="006600">
                  <a:tint val="45000"/>
                  <a:satMod val="400000"/>
                </a:srgbClr>
              </a:duotone>
              <a:lum contrast="40000"/>
            </a:blip>
            <a:stretch>
              <a:fillRect/>
            </a:stretch>
          </a:blipFill>
          <a:scene3d>
            <a:camera prst="orthographicFront"/>
            <a:lightRig rig="threePt" dir="t"/>
          </a:scene3d>
          <a:sp3d>
            <a:bevelT prst="angle"/>
          </a:sp3d>
        </p:spPr>
        <p:txBody>
          <a:bodyPr/>
          <a:lstStyle/>
          <a:p>
            <a:endParaRPr lang="es-ES" dirty="0"/>
          </a:p>
        </p:txBody>
      </p:sp>
      <p:pic>
        <p:nvPicPr>
          <p:cNvPr id="4" name="3 Imagen" descr="8444819707_87063c18f1_b.jpg"/>
          <p:cNvPicPr>
            <a:picLocks noChangeAspect="1"/>
          </p:cNvPicPr>
          <p:nvPr/>
        </p:nvPicPr>
        <p:blipFill>
          <a:blip r:embed="rId3"/>
          <a:stretch>
            <a:fillRect/>
          </a:stretch>
        </p:blipFill>
        <p:spPr>
          <a:xfrm>
            <a:off x="1428728" y="0"/>
            <a:ext cx="6159270" cy="6858000"/>
          </a:xfrm>
          <a:prstGeom prst="rect">
            <a:avLst/>
          </a:prstGeom>
          <a:ln>
            <a:noFill/>
          </a:ln>
          <a:effectLst>
            <a:outerShdw blurRad="292100" dist="139700" dir="2700000" algn="tl" rotWithShape="0">
              <a:srgbClr val="333333">
                <a:alpha val="65000"/>
              </a:srgbClr>
            </a:outerShdw>
          </a:effectLst>
          <a:scene3d>
            <a:camera prst="orthographicFront"/>
            <a:lightRig rig="threePt" dir="t"/>
          </a:scene3d>
          <a:sp3d>
            <a:bevelT prst="angle"/>
          </a:sp3d>
        </p:spPr>
      </p:pic>
      <p:sp>
        <p:nvSpPr>
          <p:cNvPr id="5" name="4 Cheurón"/>
          <p:cNvSpPr/>
          <p:nvPr/>
        </p:nvSpPr>
        <p:spPr>
          <a:xfrm rot="16200000">
            <a:off x="388984" y="6076560"/>
            <a:ext cx="749615" cy="813264"/>
          </a:xfrm>
          <a:prstGeom prst="chevron">
            <a:avLst>
              <a:gd name="adj" fmla="val 51548"/>
            </a:avLst>
          </a:prstGeom>
          <a:blipFill>
            <a:blip r:embed="rId2">
              <a:duotone>
                <a:prstClr val="black"/>
                <a:schemeClr val="accent3">
                  <a:tint val="45000"/>
                  <a:satMod val="400000"/>
                </a:schemeClr>
              </a:duotone>
              <a:lum bright="-4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rot="16200000">
            <a:off x="388984" y="5540315"/>
            <a:ext cx="749615" cy="813264"/>
          </a:xfrm>
          <a:prstGeom prst="chevron">
            <a:avLst>
              <a:gd name="adj" fmla="val 51548"/>
            </a:avLst>
          </a:prstGeom>
          <a:blipFill>
            <a:blip r:embed="rId2">
              <a:duotone>
                <a:prstClr val="black"/>
                <a:schemeClr val="accent3">
                  <a:tint val="45000"/>
                  <a:satMod val="400000"/>
                </a:schemeClr>
              </a:duotone>
              <a:lum bright="-4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rot="16200000">
            <a:off x="388984" y="5040249"/>
            <a:ext cx="749615" cy="813264"/>
          </a:xfrm>
          <a:prstGeom prst="chevron">
            <a:avLst>
              <a:gd name="adj" fmla="val 51548"/>
            </a:avLst>
          </a:prstGeom>
          <a:blipFill>
            <a:blip r:embed="rId2">
              <a:duotone>
                <a:prstClr val="black"/>
                <a:schemeClr val="accent3">
                  <a:tint val="45000"/>
                  <a:satMod val="400000"/>
                </a:schemeClr>
              </a:duotone>
              <a:lum bright="-4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16200000">
            <a:off x="388984" y="4540183"/>
            <a:ext cx="749615" cy="813264"/>
          </a:xfrm>
          <a:prstGeom prst="chevron">
            <a:avLst>
              <a:gd name="adj" fmla="val 51548"/>
            </a:avLst>
          </a:prstGeom>
          <a:blipFill>
            <a:blip r:embed="rId2">
              <a:duotone>
                <a:prstClr val="black"/>
                <a:schemeClr val="accent3">
                  <a:tint val="45000"/>
                  <a:satMod val="400000"/>
                </a:schemeClr>
              </a:duotone>
              <a:lum bright="-4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16200000">
            <a:off x="388984" y="4004859"/>
            <a:ext cx="749615" cy="813264"/>
          </a:xfrm>
          <a:prstGeom prst="chevron">
            <a:avLst>
              <a:gd name="adj" fmla="val 51548"/>
            </a:avLst>
          </a:prstGeom>
          <a:blipFill>
            <a:blip r:embed="rId2">
              <a:duotone>
                <a:prstClr val="black"/>
                <a:schemeClr val="accent3">
                  <a:tint val="45000"/>
                  <a:satMod val="400000"/>
                </a:schemeClr>
              </a:duotone>
              <a:lum bright="-4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16200000">
            <a:off x="388984" y="3468614"/>
            <a:ext cx="749615" cy="813264"/>
          </a:xfrm>
          <a:prstGeom prst="chevron">
            <a:avLst>
              <a:gd name="adj" fmla="val 51548"/>
            </a:avLst>
          </a:prstGeom>
          <a:blipFill>
            <a:blip r:embed="rId2">
              <a:duotone>
                <a:prstClr val="black"/>
                <a:schemeClr val="accent3">
                  <a:tint val="45000"/>
                  <a:satMod val="400000"/>
                </a:schemeClr>
              </a:duotone>
              <a:lum bright="-4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rot="16200000">
            <a:off x="388984" y="2968548"/>
            <a:ext cx="749615" cy="813264"/>
          </a:xfrm>
          <a:prstGeom prst="chevron">
            <a:avLst>
              <a:gd name="adj" fmla="val 51548"/>
            </a:avLst>
          </a:prstGeom>
          <a:blipFill>
            <a:blip r:embed="rId2">
              <a:duotone>
                <a:prstClr val="black"/>
                <a:schemeClr val="accent3">
                  <a:tint val="45000"/>
                  <a:satMod val="400000"/>
                </a:schemeClr>
              </a:duotone>
              <a:lum bright="-4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rot="16200000">
            <a:off x="388984" y="2468482"/>
            <a:ext cx="749615" cy="813264"/>
          </a:xfrm>
          <a:prstGeom prst="chevron">
            <a:avLst>
              <a:gd name="adj" fmla="val 51548"/>
            </a:avLst>
          </a:prstGeom>
          <a:blipFill>
            <a:blip r:embed="rId2">
              <a:duotone>
                <a:prstClr val="black"/>
                <a:schemeClr val="accent3">
                  <a:tint val="45000"/>
                  <a:satMod val="400000"/>
                </a:schemeClr>
              </a:duotone>
              <a:lum bright="-4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rot="16200000">
            <a:off x="388983" y="1933156"/>
            <a:ext cx="749615" cy="813264"/>
          </a:xfrm>
          <a:prstGeom prst="chevron">
            <a:avLst>
              <a:gd name="adj" fmla="val 51548"/>
            </a:avLst>
          </a:prstGeom>
          <a:blipFill>
            <a:blip r:embed="rId2">
              <a:duotone>
                <a:prstClr val="black"/>
                <a:schemeClr val="accent3">
                  <a:tint val="45000"/>
                  <a:satMod val="400000"/>
                </a:schemeClr>
              </a:duotone>
              <a:lum bright="-4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Cheurón"/>
          <p:cNvSpPr/>
          <p:nvPr/>
        </p:nvSpPr>
        <p:spPr>
          <a:xfrm rot="16200000">
            <a:off x="388983" y="1396911"/>
            <a:ext cx="749615" cy="813264"/>
          </a:xfrm>
          <a:prstGeom prst="chevron">
            <a:avLst>
              <a:gd name="adj" fmla="val 51548"/>
            </a:avLst>
          </a:prstGeom>
          <a:blipFill>
            <a:blip r:embed="rId2">
              <a:duotone>
                <a:prstClr val="black"/>
                <a:schemeClr val="accent3">
                  <a:tint val="45000"/>
                  <a:satMod val="400000"/>
                </a:schemeClr>
              </a:duotone>
              <a:lum bright="-4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Cheurón"/>
          <p:cNvSpPr/>
          <p:nvPr/>
        </p:nvSpPr>
        <p:spPr>
          <a:xfrm rot="16200000">
            <a:off x="388983" y="896845"/>
            <a:ext cx="749615" cy="813264"/>
          </a:xfrm>
          <a:prstGeom prst="chevron">
            <a:avLst>
              <a:gd name="adj" fmla="val 51548"/>
            </a:avLst>
          </a:prstGeom>
          <a:blipFill>
            <a:blip r:embed="rId2">
              <a:duotone>
                <a:prstClr val="black"/>
                <a:schemeClr val="accent3">
                  <a:tint val="45000"/>
                  <a:satMod val="400000"/>
                </a:schemeClr>
              </a:duotone>
              <a:lum bright="-4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Cheurón"/>
          <p:cNvSpPr/>
          <p:nvPr/>
        </p:nvSpPr>
        <p:spPr>
          <a:xfrm rot="16200000">
            <a:off x="388983" y="396779"/>
            <a:ext cx="749615" cy="813264"/>
          </a:xfrm>
          <a:prstGeom prst="chevron">
            <a:avLst>
              <a:gd name="adj" fmla="val 51548"/>
            </a:avLst>
          </a:prstGeom>
          <a:blipFill>
            <a:blip r:embed="rId2">
              <a:duotone>
                <a:prstClr val="black"/>
                <a:schemeClr val="accent3">
                  <a:tint val="45000"/>
                  <a:satMod val="400000"/>
                </a:schemeClr>
              </a:duotone>
              <a:lum bright="-4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Cheurón"/>
          <p:cNvSpPr/>
          <p:nvPr/>
        </p:nvSpPr>
        <p:spPr>
          <a:xfrm rot="16200000">
            <a:off x="388983" y="-31824"/>
            <a:ext cx="749615" cy="813264"/>
          </a:xfrm>
          <a:prstGeom prst="chevron">
            <a:avLst>
              <a:gd name="adj" fmla="val 51548"/>
            </a:avLst>
          </a:prstGeom>
          <a:blipFill>
            <a:blip r:embed="rId2">
              <a:duotone>
                <a:prstClr val="black"/>
                <a:schemeClr val="accent3">
                  <a:tint val="45000"/>
                  <a:satMod val="400000"/>
                </a:schemeClr>
              </a:duotone>
              <a:lum bright="-4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Cheurón"/>
          <p:cNvSpPr/>
          <p:nvPr/>
        </p:nvSpPr>
        <p:spPr>
          <a:xfrm rot="16200000">
            <a:off x="8032849" y="6076561"/>
            <a:ext cx="749615" cy="813264"/>
          </a:xfrm>
          <a:prstGeom prst="chevron">
            <a:avLst>
              <a:gd name="adj" fmla="val 51548"/>
            </a:avLst>
          </a:prstGeom>
          <a:blipFill>
            <a:blip r:embed="rId2">
              <a:duotone>
                <a:prstClr val="black"/>
                <a:schemeClr val="accent3">
                  <a:tint val="45000"/>
                  <a:satMod val="400000"/>
                </a:schemeClr>
              </a:duotone>
              <a:lum bright="-4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Cheurón"/>
          <p:cNvSpPr/>
          <p:nvPr/>
        </p:nvSpPr>
        <p:spPr>
          <a:xfrm rot="16200000">
            <a:off x="8032849" y="5540316"/>
            <a:ext cx="749615" cy="813264"/>
          </a:xfrm>
          <a:prstGeom prst="chevron">
            <a:avLst>
              <a:gd name="adj" fmla="val 51548"/>
            </a:avLst>
          </a:prstGeom>
          <a:blipFill>
            <a:blip r:embed="rId2">
              <a:duotone>
                <a:prstClr val="black"/>
                <a:schemeClr val="accent3">
                  <a:tint val="45000"/>
                  <a:satMod val="400000"/>
                </a:schemeClr>
              </a:duotone>
              <a:lum bright="-4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Cheurón"/>
          <p:cNvSpPr/>
          <p:nvPr/>
        </p:nvSpPr>
        <p:spPr>
          <a:xfrm rot="16200000">
            <a:off x="8032849" y="5040250"/>
            <a:ext cx="749615" cy="813264"/>
          </a:xfrm>
          <a:prstGeom prst="chevron">
            <a:avLst>
              <a:gd name="adj" fmla="val 51548"/>
            </a:avLst>
          </a:prstGeom>
          <a:blipFill>
            <a:blip r:embed="rId2">
              <a:duotone>
                <a:prstClr val="black"/>
                <a:schemeClr val="accent3">
                  <a:tint val="45000"/>
                  <a:satMod val="400000"/>
                </a:schemeClr>
              </a:duotone>
              <a:lum bright="-4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Cheurón"/>
          <p:cNvSpPr/>
          <p:nvPr/>
        </p:nvSpPr>
        <p:spPr>
          <a:xfrm rot="16200000">
            <a:off x="8032849" y="4540184"/>
            <a:ext cx="749615" cy="813264"/>
          </a:xfrm>
          <a:prstGeom prst="chevron">
            <a:avLst>
              <a:gd name="adj" fmla="val 51548"/>
            </a:avLst>
          </a:prstGeom>
          <a:blipFill>
            <a:blip r:embed="rId2">
              <a:duotone>
                <a:prstClr val="black"/>
                <a:schemeClr val="accent3">
                  <a:tint val="45000"/>
                  <a:satMod val="400000"/>
                </a:schemeClr>
              </a:duotone>
              <a:lum bright="-4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Cheurón"/>
          <p:cNvSpPr/>
          <p:nvPr/>
        </p:nvSpPr>
        <p:spPr>
          <a:xfrm rot="16200000">
            <a:off x="8032849" y="4004860"/>
            <a:ext cx="749615" cy="813264"/>
          </a:xfrm>
          <a:prstGeom prst="chevron">
            <a:avLst>
              <a:gd name="adj" fmla="val 51548"/>
            </a:avLst>
          </a:prstGeom>
          <a:blipFill>
            <a:blip r:embed="rId2">
              <a:duotone>
                <a:prstClr val="black"/>
                <a:schemeClr val="accent3">
                  <a:tint val="45000"/>
                  <a:satMod val="400000"/>
                </a:schemeClr>
              </a:duotone>
              <a:lum bright="-4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Cheurón"/>
          <p:cNvSpPr/>
          <p:nvPr/>
        </p:nvSpPr>
        <p:spPr>
          <a:xfrm rot="16200000">
            <a:off x="8032849" y="3468615"/>
            <a:ext cx="749615" cy="813264"/>
          </a:xfrm>
          <a:prstGeom prst="chevron">
            <a:avLst>
              <a:gd name="adj" fmla="val 51548"/>
            </a:avLst>
          </a:prstGeom>
          <a:blipFill>
            <a:blip r:embed="rId2">
              <a:duotone>
                <a:prstClr val="black"/>
                <a:schemeClr val="accent3">
                  <a:tint val="45000"/>
                  <a:satMod val="400000"/>
                </a:schemeClr>
              </a:duotone>
              <a:lum bright="-4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Cheurón"/>
          <p:cNvSpPr/>
          <p:nvPr/>
        </p:nvSpPr>
        <p:spPr>
          <a:xfrm rot="16200000">
            <a:off x="8032849" y="2968549"/>
            <a:ext cx="749615" cy="813264"/>
          </a:xfrm>
          <a:prstGeom prst="chevron">
            <a:avLst>
              <a:gd name="adj" fmla="val 51548"/>
            </a:avLst>
          </a:prstGeom>
          <a:blipFill>
            <a:blip r:embed="rId2">
              <a:duotone>
                <a:prstClr val="black"/>
                <a:schemeClr val="accent3">
                  <a:tint val="45000"/>
                  <a:satMod val="400000"/>
                </a:schemeClr>
              </a:duotone>
              <a:lum bright="-4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Cheurón"/>
          <p:cNvSpPr/>
          <p:nvPr/>
        </p:nvSpPr>
        <p:spPr>
          <a:xfrm rot="16200000">
            <a:off x="8032849" y="2468483"/>
            <a:ext cx="749615" cy="813264"/>
          </a:xfrm>
          <a:prstGeom prst="chevron">
            <a:avLst>
              <a:gd name="adj" fmla="val 51548"/>
            </a:avLst>
          </a:prstGeom>
          <a:blipFill>
            <a:blip r:embed="rId2">
              <a:duotone>
                <a:prstClr val="black"/>
                <a:schemeClr val="accent3">
                  <a:tint val="45000"/>
                  <a:satMod val="400000"/>
                </a:schemeClr>
              </a:duotone>
              <a:lum bright="-4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Cheurón"/>
          <p:cNvSpPr/>
          <p:nvPr/>
        </p:nvSpPr>
        <p:spPr>
          <a:xfrm rot="16200000">
            <a:off x="8032848" y="1933157"/>
            <a:ext cx="749615" cy="813264"/>
          </a:xfrm>
          <a:prstGeom prst="chevron">
            <a:avLst>
              <a:gd name="adj" fmla="val 51548"/>
            </a:avLst>
          </a:prstGeom>
          <a:blipFill>
            <a:blip r:embed="rId2">
              <a:duotone>
                <a:prstClr val="black"/>
                <a:schemeClr val="accent3">
                  <a:tint val="45000"/>
                  <a:satMod val="400000"/>
                </a:schemeClr>
              </a:duotone>
              <a:lum bright="-4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Cheurón"/>
          <p:cNvSpPr/>
          <p:nvPr/>
        </p:nvSpPr>
        <p:spPr>
          <a:xfrm rot="16200000">
            <a:off x="8032848" y="1396912"/>
            <a:ext cx="749615" cy="813264"/>
          </a:xfrm>
          <a:prstGeom prst="chevron">
            <a:avLst>
              <a:gd name="adj" fmla="val 51548"/>
            </a:avLst>
          </a:prstGeom>
          <a:blipFill>
            <a:blip r:embed="rId2">
              <a:duotone>
                <a:prstClr val="black"/>
                <a:schemeClr val="accent3">
                  <a:tint val="45000"/>
                  <a:satMod val="400000"/>
                </a:schemeClr>
              </a:duotone>
              <a:lum bright="-4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Cheurón"/>
          <p:cNvSpPr/>
          <p:nvPr/>
        </p:nvSpPr>
        <p:spPr>
          <a:xfrm rot="16200000">
            <a:off x="8032848" y="896846"/>
            <a:ext cx="749615" cy="813264"/>
          </a:xfrm>
          <a:prstGeom prst="chevron">
            <a:avLst>
              <a:gd name="adj" fmla="val 51548"/>
            </a:avLst>
          </a:prstGeom>
          <a:blipFill>
            <a:blip r:embed="rId2">
              <a:duotone>
                <a:prstClr val="black"/>
                <a:schemeClr val="accent3">
                  <a:tint val="45000"/>
                  <a:satMod val="400000"/>
                </a:schemeClr>
              </a:duotone>
              <a:lum bright="-4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Cheurón"/>
          <p:cNvSpPr/>
          <p:nvPr/>
        </p:nvSpPr>
        <p:spPr>
          <a:xfrm rot="16200000">
            <a:off x="8032848" y="396780"/>
            <a:ext cx="749615" cy="813264"/>
          </a:xfrm>
          <a:prstGeom prst="chevron">
            <a:avLst>
              <a:gd name="adj" fmla="val 51548"/>
            </a:avLst>
          </a:prstGeom>
          <a:blipFill>
            <a:blip r:embed="rId2">
              <a:duotone>
                <a:prstClr val="black"/>
                <a:schemeClr val="accent3">
                  <a:tint val="45000"/>
                  <a:satMod val="400000"/>
                </a:schemeClr>
              </a:duotone>
              <a:lum bright="-4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0" name="29 Cheurón"/>
          <p:cNvSpPr/>
          <p:nvPr/>
        </p:nvSpPr>
        <p:spPr>
          <a:xfrm rot="16200000">
            <a:off x="8032848" y="-31823"/>
            <a:ext cx="749615" cy="813264"/>
          </a:xfrm>
          <a:prstGeom prst="chevron">
            <a:avLst>
              <a:gd name="adj" fmla="val 51548"/>
            </a:avLst>
          </a:prstGeom>
          <a:blipFill>
            <a:blip r:embed="rId2">
              <a:duotone>
                <a:prstClr val="black"/>
                <a:schemeClr val="accent3">
                  <a:tint val="45000"/>
                  <a:satMod val="400000"/>
                </a:schemeClr>
              </a:duotone>
              <a:lum bright="-4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1" name="30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1"/>
                                        </p:tgtEl>
                                        <p:attrNameLst>
                                          <p:attrName>style.opacity</p:attrName>
                                        </p:attrNameLst>
                                      </p:cBhvr>
                                      <p:to>
                                        <p:strVal val="0"/>
                                      </p:to>
                                    </p:set>
                                    <p:animEffect filter="image" prLst="opacity: 0">
                                      <p:cBhvr rctx="IE">
                                        <p:cTn id="7" dur="indefinite"/>
                                        <p:tgtEl>
                                          <p:spTgt spid="31"/>
                                        </p:tgtEl>
                                      </p:cBhvr>
                                    </p:animEffect>
                                  </p:childTnLst>
                                </p:cTn>
                              </p:par>
                              <p:par>
                                <p:cTn id="8" presetID="16" presetClass="entr" presetSubtype="2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arn(inHorizontal)">
                                      <p:cBhvr>
                                        <p:cTn id="10" dur="3000"/>
                                        <p:tgtEl>
                                          <p:spTgt spid="5"/>
                                        </p:tgtEl>
                                      </p:cBhvr>
                                    </p:animEffect>
                                  </p:childTnLst>
                                </p:cTn>
                              </p:par>
                              <p:par>
                                <p:cTn id="11" presetID="16" presetClass="entr" presetSubtype="26"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barn(inHorizontal)">
                                      <p:cBhvr>
                                        <p:cTn id="13" dur="3000"/>
                                        <p:tgtEl>
                                          <p:spTgt spid="6"/>
                                        </p:tgtEl>
                                      </p:cBhvr>
                                    </p:animEffect>
                                  </p:childTnLst>
                                </p:cTn>
                              </p:par>
                              <p:par>
                                <p:cTn id="14" presetID="16" presetClass="entr" presetSubtype="26"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barn(inHorizontal)">
                                      <p:cBhvr>
                                        <p:cTn id="16" dur="3000"/>
                                        <p:tgtEl>
                                          <p:spTgt spid="7"/>
                                        </p:tgtEl>
                                      </p:cBhvr>
                                    </p:animEffect>
                                  </p:childTnLst>
                                </p:cTn>
                              </p:par>
                              <p:par>
                                <p:cTn id="17" presetID="16" presetClass="entr" presetSubtype="26"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barn(inHorizontal)">
                                      <p:cBhvr>
                                        <p:cTn id="19" dur="3000"/>
                                        <p:tgtEl>
                                          <p:spTgt spid="8"/>
                                        </p:tgtEl>
                                      </p:cBhvr>
                                    </p:animEffect>
                                  </p:childTnLst>
                                </p:cTn>
                              </p:par>
                              <p:par>
                                <p:cTn id="20" presetID="16" presetClass="entr" presetSubtype="26"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barn(inHorizontal)">
                                      <p:cBhvr>
                                        <p:cTn id="22" dur="3000"/>
                                        <p:tgtEl>
                                          <p:spTgt spid="9"/>
                                        </p:tgtEl>
                                      </p:cBhvr>
                                    </p:animEffect>
                                  </p:childTnLst>
                                </p:cTn>
                              </p:par>
                              <p:par>
                                <p:cTn id="23" presetID="16" presetClass="entr" presetSubtype="26"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barn(inHorizontal)">
                                      <p:cBhvr>
                                        <p:cTn id="25" dur="3000"/>
                                        <p:tgtEl>
                                          <p:spTgt spid="10"/>
                                        </p:tgtEl>
                                      </p:cBhvr>
                                    </p:animEffect>
                                  </p:childTnLst>
                                </p:cTn>
                              </p:par>
                              <p:par>
                                <p:cTn id="26" presetID="16" presetClass="entr" presetSubtype="26"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barn(inHorizontal)">
                                      <p:cBhvr>
                                        <p:cTn id="28" dur="3000"/>
                                        <p:tgtEl>
                                          <p:spTgt spid="11"/>
                                        </p:tgtEl>
                                      </p:cBhvr>
                                    </p:animEffect>
                                  </p:childTnLst>
                                </p:cTn>
                              </p:par>
                              <p:par>
                                <p:cTn id="29" presetID="16" presetClass="entr" presetSubtype="26"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barn(inHorizontal)">
                                      <p:cBhvr>
                                        <p:cTn id="31" dur="3000"/>
                                        <p:tgtEl>
                                          <p:spTgt spid="12"/>
                                        </p:tgtEl>
                                      </p:cBhvr>
                                    </p:animEffect>
                                  </p:childTnLst>
                                </p:cTn>
                              </p:par>
                              <p:par>
                                <p:cTn id="32" presetID="16" presetClass="entr" presetSubtype="26"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barn(inHorizontal)">
                                      <p:cBhvr>
                                        <p:cTn id="34" dur="3000"/>
                                        <p:tgtEl>
                                          <p:spTgt spid="13"/>
                                        </p:tgtEl>
                                      </p:cBhvr>
                                    </p:animEffect>
                                  </p:childTnLst>
                                </p:cTn>
                              </p:par>
                              <p:par>
                                <p:cTn id="35" presetID="16" presetClass="entr" presetSubtype="26"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barn(inHorizontal)">
                                      <p:cBhvr>
                                        <p:cTn id="37" dur="3000"/>
                                        <p:tgtEl>
                                          <p:spTgt spid="14"/>
                                        </p:tgtEl>
                                      </p:cBhvr>
                                    </p:animEffect>
                                  </p:childTnLst>
                                </p:cTn>
                              </p:par>
                              <p:par>
                                <p:cTn id="38" presetID="16" presetClass="entr" presetSubtype="26" fill="hold" grpId="0" nodeType="with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barn(inHorizontal)">
                                      <p:cBhvr>
                                        <p:cTn id="40" dur="3000"/>
                                        <p:tgtEl>
                                          <p:spTgt spid="15"/>
                                        </p:tgtEl>
                                      </p:cBhvr>
                                    </p:animEffect>
                                  </p:childTnLst>
                                </p:cTn>
                              </p:par>
                              <p:par>
                                <p:cTn id="41" presetID="16" presetClass="entr" presetSubtype="26" fill="hold" grpId="0" nodeType="with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barn(inHorizontal)">
                                      <p:cBhvr>
                                        <p:cTn id="43" dur="3000"/>
                                        <p:tgtEl>
                                          <p:spTgt spid="16"/>
                                        </p:tgtEl>
                                      </p:cBhvr>
                                    </p:animEffect>
                                  </p:childTnLst>
                                </p:cTn>
                              </p:par>
                              <p:par>
                                <p:cTn id="44" presetID="16" presetClass="entr" presetSubtype="26" fill="hold" grpId="0" nodeType="withEffect">
                                  <p:stCondLst>
                                    <p:cond delay="0"/>
                                  </p:stCondLst>
                                  <p:childTnLst>
                                    <p:set>
                                      <p:cBhvr>
                                        <p:cTn id="45" dur="1" fill="hold">
                                          <p:stCondLst>
                                            <p:cond delay="0"/>
                                          </p:stCondLst>
                                        </p:cTn>
                                        <p:tgtEl>
                                          <p:spTgt spid="17"/>
                                        </p:tgtEl>
                                        <p:attrNameLst>
                                          <p:attrName>style.visibility</p:attrName>
                                        </p:attrNameLst>
                                      </p:cBhvr>
                                      <p:to>
                                        <p:strVal val="visible"/>
                                      </p:to>
                                    </p:set>
                                    <p:animEffect transition="in" filter="barn(inHorizontal)">
                                      <p:cBhvr>
                                        <p:cTn id="46" dur="3000"/>
                                        <p:tgtEl>
                                          <p:spTgt spid="17"/>
                                        </p:tgtEl>
                                      </p:cBhvr>
                                    </p:animEffect>
                                  </p:childTnLst>
                                </p:cTn>
                              </p:par>
                              <p:par>
                                <p:cTn id="47" presetID="2" presetClass="entr" presetSubtype="4" fill="hold" grpId="1" nodeType="withEffect">
                                  <p:stCondLst>
                                    <p:cond delay="0"/>
                                  </p:stCondLst>
                                  <p:childTnLst>
                                    <p:set>
                                      <p:cBhvr>
                                        <p:cTn id="48" dur="1" fill="hold">
                                          <p:stCondLst>
                                            <p:cond delay="0"/>
                                          </p:stCondLst>
                                        </p:cTn>
                                        <p:tgtEl>
                                          <p:spTgt spid="5"/>
                                        </p:tgtEl>
                                        <p:attrNameLst>
                                          <p:attrName>style.visibility</p:attrName>
                                        </p:attrNameLst>
                                      </p:cBhvr>
                                      <p:to>
                                        <p:strVal val="visible"/>
                                      </p:to>
                                    </p:set>
                                    <p:anim calcmode="lin" valueType="num">
                                      <p:cBhvr additive="base">
                                        <p:cTn id="49" dur="3000" fill="hold"/>
                                        <p:tgtEl>
                                          <p:spTgt spid="5"/>
                                        </p:tgtEl>
                                        <p:attrNameLst>
                                          <p:attrName>ppt_x</p:attrName>
                                        </p:attrNameLst>
                                      </p:cBhvr>
                                      <p:tavLst>
                                        <p:tav tm="0">
                                          <p:val>
                                            <p:strVal val="#ppt_x"/>
                                          </p:val>
                                        </p:tav>
                                        <p:tav tm="100000">
                                          <p:val>
                                            <p:strVal val="#ppt_x"/>
                                          </p:val>
                                        </p:tav>
                                      </p:tavLst>
                                    </p:anim>
                                    <p:anim calcmode="lin" valueType="num">
                                      <p:cBhvr additive="base">
                                        <p:cTn id="50" dur="3000" fill="hold"/>
                                        <p:tgtEl>
                                          <p:spTgt spid="5"/>
                                        </p:tgtEl>
                                        <p:attrNameLst>
                                          <p:attrName>ppt_y</p:attrName>
                                        </p:attrNameLst>
                                      </p:cBhvr>
                                      <p:tavLst>
                                        <p:tav tm="0">
                                          <p:val>
                                            <p:strVal val="1+#ppt_h/2"/>
                                          </p:val>
                                        </p:tav>
                                        <p:tav tm="100000">
                                          <p:val>
                                            <p:strVal val="#ppt_y"/>
                                          </p:val>
                                        </p:tav>
                                      </p:tavLst>
                                    </p:anim>
                                  </p:childTnLst>
                                </p:cTn>
                              </p:par>
                              <p:par>
                                <p:cTn id="51" presetID="2" presetClass="entr" presetSubtype="4" fill="hold" grpId="1" nodeType="withEffect">
                                  <p:stCondLst>
                                    <p:cond delay="0"/>
                                  </p:stCondLst>
                                  <p:childTnLst>
                                    <p:set>
                                      <p:cBhvr>
                                        <p:cTn id="52" dur="1" fill="hold">
                                          <p:stCondLst>
                                            <p:cond delay="0"/>
                                          </p:stCondLst>
                                        </p:cTn>
                                        <p:tgtEl>
                                          <p:spTgt spid="6"/>
                                        </p:tgtEl>
                                        <p:attrNameLst>
                                          <p:attrName>style.visibility</p:attrName>
                                        </p:attrNameLst>
                                      </p:cBhvr>
                                      <p:to>
                                        <p:strVal val="visible"/>
                                      </p:to>
                                    </p:set>
                                    <p:anim calcmode="lin" valueType="num">
                                      <p:cBhvr additive="base">
                                        <p:cTn id="53" dur="3000" fill="hold"/>
                                        <p:tgtEl>
                                          <p:spTgt spid="6"/>
                                        </p:tgtEl>
                                        <p:attrNameLst>
                                          <p:attrName>ppt_x</p:attrName>
                                        </p:attrNameLst>
                                      </p:cBhvr>
                                      <p:tavLst>
                                        <p:tav tm="0">
                                          <p:val>
                                            <p:strVal val="#ppt_x"/>
                                          </p:val>
                                        </p:tav>
                                        <p:tav tm="100000">
                                          <p:val>
                                            <p:strVal val="#ppt_x"/>
                                          </p:val>
                                        </p:tav>
                                      </p:tavLst>
                                    </p:anim>
                                    <p:anim calcmode="lin" valueType="num">
                                      <p:cBhvr additive="base">
                                        <p:cTn id="54" dur="3000" fill="hold"/>
                                        <p:tgtEl>
                                          <p:spTgt spid="6"/>
                                        </p:tgtEl>
                                        <p:attrNameLst>
                                          <p:attrName>ppt_y</p:attrName>
                                        </p:attrNameLst>
                                      </p:cBhvr>
                                      <p:tavLst>
                                        <p:tav tm="0">
                                          <p:val>
                                            <p:strVal val="1+#ppt_h/2"/>
                                          </p:val>
                                        </p:tav>
                                        <p:tav tm="100000">
                                          <p:val>
                                            <p:strVal val="#ppt_y"/>
                                          </p:val>
                                        </p:tav>
                                      </p:tavLst>
                                    </p:anim>
                                  </p:childTnLst>
                                </p:cTn>
                              </p:par>
                              <p:par>
                                <p:cTn id="55" presetID="2" presetClass="entr" presetSubtype="4" fill="hold" grpId="1" nodeType="withEffect">
                                  <p:stCondLst>
                                    <p:cond delay="0"/>
                                  </p:stCondLst>
                                  <p:childTnLst>
                                    <p:set>
                                      <p:cBhvr>
                                        <p:cTn id="56" dur="1" fill="hold">
                                          <p:stCondLst>
                                            <p:cond delay="0"/>
                                          </p:stCondLst>
                                        </p:cTn>
                                        <p:tgtEl>
                                          <p:spTgt spid="7"/>
                                        </p:tgtEl>
                                        <p:attrNameLst>
                                          <p:attrName>style.visibility</p:attrName>
                                        </p:attrNameLst>
                                      </p:cBhvr>
                                      <p:to>
                                        <p:strVal val="visible"/>
                                      </p:to>
                                    </p:set>
                                    <p:anim calcmode="lin" valueType="num">
                                      <p:cBhvr additive="base">
                                        <p:cTn id="57" dur="3000" fill="hold"/>
                                        <p:tgtEl>
                                          <p:spTgt spid="7"/>
                                        </p:tgtEl>
                                        <p:attrNameLst>
                                          <p:attrName>ppt_x</p:attrName>
                                        </p:attrNameLst>
                                      </p:cBhvr>
                                      <p:tavLst>
                                        <p:tav tm="0">
                                          <p:val>
                                            <p:strVal val="#ppt_x"/>
                                          </p:val>
                                        </p:tav>
                                        <p:tav tm="100000">
                                          <p:val>
                                            <p:strVal val="#ppt_x"/>
                                          </p:val>
                                        </p:tav>
                                      </p:tavLst>
                                    </p:anim>
                                    <p:anim calcmode="lin" valueType="num">
                                      <p:cBhvr additive="base">
                                        <p:cTn id="58" dur="3000" fill="hold"/>
                                        <p:tgtEl>
                                          <p:spTgt spid="7"/>
                                        </p:tgtEl>
                                        <p:attrNameLst>
                                          <p:attrName>ppt_y</p:attrName>
                                        </p:attrNameLst>
                                      </p:cBhvr>
                                      <p:tavLst>
                                        <p:tav tm="0">
                                          <p:val>
                                            <p:strVal val="1+#ppt_h/2"/>
                                          </p:val>
                                        </p:tav>
                                        <p:tav tm="100000">
                                          <p:val>
                                            <p:strVal val="#ppt_y"/>
                                          </p:val>
                                        </p:tav>
                                      </p:tavLst>
                                    </p:anim>
                                  </p:childTnLst>
                                </p:cTn>
                              </p:par>
                              <p:par>
                                <p:cTn id="59" presetID="2" presetClass="entr" presetSubtype="4" fill="hold" grpId="1" nodeType="withEffect">
                                  <p:stCondLst>
                                    <p:cond delay="0"/>
                                  </p:stCondLst>
                                  <p:childTnLst>
                                    <p:set>
                                      <p:cBhvr>
                                        <p:cTn id="60" dur="1" fill="hold">
                                          <p:stCondLst>
                                            <p:cond delay="0"/>
                                          </p:stCondLst>
                                        </p:cTn>
                                        <p:tgtEl>
                                          <p:spTgt spid="8"/>
                                        </p:tgtEl>
                                        <p:attrNameLst>
                                          <p:attrName>style.visibility</p:attrName>
                                        </p:attrNameLst>
                                      </p:cBhvr>
                                      <p:to>
                                        <p:strVal val="visible"/>
                                      </p:to>
                                    </p:set>
                                    <p:anim calcmode="lin" valueType="num">
                                      <p:cBhvr additive="base">
                                        <p:cTn id="61" dur="3000" fill="hold"/>
                                        <p:tgtEl>
                                          <p:spTgt spid="8"/>
                                        </p:tgtEl>
                                        <p:attrNameLst>
                                          <p:attrName>ppt_x</p:attrName>
                                        </p:attrNameLst>
                                      </p:cBhvr>
                                      <p:tavLst>
                                        <p:tav tm="0">
                                          <p:val>
                                            <p:strVal val="#ppt_x"/>
                                          </p:val>
                                        </p:tav>
                                        <p:tav tm="100000">
                                          <p:val>
                                            <p:strVal val="#ppt_x"/>
                                          </p:val>
                                        </p:tav>
                                      </p:tavLst>
                                    </p:anim>
                                    <p:anim calcmode="lin" valueType="num">
                                      <p:cBhvr additive="base">
                                        <p:cTn id="62" dur="3000" fill="hold"/>
                                        <p:tgtEl>
                                          <p:spTgt spid="8"/>
                                        </p:tgtEl>
                                        <p:attrNameLst>
                                          <p:attrName>ppt_y</p:attrName>
                                        </p:attrNameLst>
                                      </p:cBhvr>
                                      <p:tavLst>
                                        <p:tav tm="0">
                                          <p:val>
                                            <p:strVal val="1+#ppt_h/2"/>
                                          </p:val>
                                        </p:tav>
                                        <p:tav tm="100000">
                                          <p:val>
                                            <p:strVal val="#ppt_y"/>
                                          </p:val>
                                        </p:tav>
                                      </p:tavLst>
                                    </p:anim>
                                  </p:childTnLst>
                                </p:cTn>
                              </p:par>
                              <p:par>
                                <p:cTn id="63" presetID="2" presetClass="entr" presetSubtype="4" fill="hold" grpId="1" nodeType="withEffect">
                                  <p:stCondLst>
                                    <p:cond delay="0"/>
                                  </p:stCondLst>
                                  <p:childTnLst>
                                    <p:set>
                                      <p:cBhvr>
                                        <p:cTn id="64" dur="1" fill="hold">
                                          <p:stCondLst>
                                            <p:cond delay="0"/>
                                          </p:stCondLst>
                                        </p:cTn>
                                        <p:tgtEl>
                                          <p:spTgt spid="9"/>
                                        </p:tgtEl>
                                        <p:attrNameLst>
                                          <p:attrName>style.visibility</p:attrName>
                                        </p:attrNameLst>
                                      </p:cBhvr>
                                      <p:to>
                                        <p:strVal val="visible"/>
                                      </p:to>
                                    </p:set>
                                    <p:anim calcmode="lin" valueType="num">
                                      <p:cBhvr additive="base">
                                        <p:cTn id="65" dur="3000" fill="hold"/>
                                        <p:tgtEl>
                                          <p:spTgt spid="9"/>
                                        </p:tgtEl>
                                        <p:attrNameLst>
                                          <p:attrName>ppt_x</p:attrName>
                                        </p:attrNameLst>
                                      </p:cBhvr>
                                      <p:tavLst>
                                        <p:tav tm="0">
                                          <p:val>
                                            <p:strVal val="#ppt_x"/>
                                          </p:val>
                                        </p:tav>
                                        <p:tav tm="100000">
                                          <p:val>
                                            <p:strVal val="#ppt_x"/>
                                          </p:val>
                                        </p:tav>
                                      </p:tavLst>
                                    </p:anim>
                                    <p:anim calcmode="lin" valueType="num">
                                      <p:cBhvr additive="base">
                                        <p:cTn id="66" dur="3000" fill="hold"/>
                                        <p:tgtEl>
                                          <p:spTgt spid="9"/>
                                        </p:tgtEl>
                                        <p:attrNameLst>
                                          <p:attrName>ppt_y</p:attrName>
                                        </p:attrNameLst>
                                      </p:cBhvr>
                                      <p:tavLst>
                                        <p:tav tm="0">
                                          <p:val>
                                            <p:strVal val="1+#ppt_h/2"/>
                                          </p:val>
                                        </p:tav>
                                        <p:tav tm="100000">
                                          <p:val>
                                            <p:strVal val="#ppt_y"/>
                                          </p:val>
                                        </p:tav>
                                      </p:tavLst>
                                    </p:anim>
                                  </p:childTnLst>
                                </p:cTn>
                              </p:par>
                              <p:par>
                                <p:cTn id="67" presetID="2" presetClass="entr" presetSubtype="4" fill="hold" grpId="1" nodeType="withEffect">
                                  <p:stCondLst>
                                    <p:cond delay="0"/>
                                  </p:stCondLst>
                                  <p:childTnLst>
                                    <p:set>
                                      <p:cBhvr>
                                        <p:cTn id="68" dur="1" fill="hold">
                                          <p:stCondLst>
                                            <p:cond delay="0"/>
                                          </p:stCondLst>
                                        </p:cTn>
                                        <p:tgtEl>
                                          <p:spTgt spid="10"/>
                                        </p:tgtEl>
                                        <p:attrNameLst>
                                          <p:attrName>style.visibility</p:attrName>
                                        </p:attrNameLst>
                                      </p:cBhvr>
                                      <p:to>
                                        <p:strVal val="visible"/>
                                      </p:to>
                                    </p:set>
                                    <p:anim calcmode="lin" valueType="num">
                                      <p:cBhvr additive="base">
                                        <p:cTn id="69" dur="3000" fill="hold"/>
                                        <p:tgtEl>
                                          <p:spTgt spid="10"/>
                                        </p:tgtEl>
                                        <p:attrNameLst>
                                          <p:attrName>ppt_x</p:attrName>
                                        </p:attrNameLst>
                                      </p:cBhvr>
                                      <p:tavLst>
                                        <p:tav tm="0">
                                          <p:val>
                                            <p:strVal val="#ppt_x"/>
                                          </p:val>
                                        </p:tav>
                                        <p:tav tm="100000">
                                          <p:val>
                                            <p:strVal val="#ppt_x"/>
                                          </p:val>
                                        </p:tav>
                                      </p:tavLst>
                                    </p:anim>
                                    <p:anim calcmode="lin" valueType="num">
                                      <p:cBhvr additive="base">
                                        <p:cTn id="70" dur="3000" fill="hold"/>
                                        <p:tgtEl>
                                          <p:spTgt spid="10"/>
                                        </p:tgtEl>
                                        <p:attrNameLst>
                                          <p:attrName>ppt_y</p:attrName>
                                        </p:attrNameLst>
                                      </p:cBhvr>
                                      <p:tavLst>
                                        <p:tav tm="0">
                                          <p:val>
                                            <p:strVal val="1+#ppt_h/2"/>
                                          </p:val>
                                        </p:tav>
                                        <p:tav tm="100000">
                                          <p:val>
                                            <p:strVal val="#ppt_y"/>
                                          </p:val>
                                        </p:tav>
                                      </p:tavLst>
                                    </p:anim>
                                  </p:childTnLst>
                                </p:cTn>
                              </p:par>
                              <p:par>
                                <p:cTn id="71" presetID="2" presetClass="entr" presetSubtype="4" fill="hold" grpId="1" nodeType="withEffect">
                                  <p:stCondLst>
                                    <p:cond delay="0"/>
                                  </p:stCondLst>
                                  <p:childTnLst>
                                    <p:set>
                                      <p:cBhvr>
                                        <p:cTn id="72" dur="1" fill="hold">
                                          <p:stCondLst>
                                            <p:cond delay="0"/>
                                          </p:stCondLst>
                                        </p:cTn>
                                        <p:tgtEl>
                                          <p:spTgt spid="11"/>
                                        </p:tgtEl>
                                        <p:attrNameLst>
                                          <p:attrName>style.visibility</p:attrName>
                                        </p:attrNameLst>
                                      </p:cBhvr>
                                      <p:to>
                                        <p:strVal val="visible"/>
                                      </p:to>
                                    </p:set>
                                    <p:anim calcmode="lin" valueType="num">
                                      <p:cBhvr additive="base">
                                        <p:cTn id="73" dur="3000" fill="hold"/>
                                        <p:tgtEl>
                                          <p:spTgt spid="11"/>
                                        </p:tgtEl>
                                        <p:attrNameLst>
                                          <p:attrName>ppt_x</p:attrName>
                                        </p:attrNameLst>
                                      </p:cBhvr>
                                      <p:tavLst>
                                        <p:tav tm="0">
                                          <p:val>
                                            <p:strVal val="#ppt_x"/>
                                          </p:val>
                                        </p:tav>
                                        <p:tav tm="100000">
                                          <p:val>
                                            <p:strVal val="#ppt_x"/>
                                          </p:val>
                                        </p:tav>
                                      </p:tavLst>
                                    </p:anim>
                                    <p:anim calcmode="lin" valueType="num">
                                      <p:cBhvr additive="base">
                                        <p:cTn id="74" dur="3000" fill="hold"/>
                                        <p:tgtEl>
                                          <p:spTgt spid="11"/>
                                        </p:tgtEl>
                                        <p:attrNameLst>
                                          <p:attrName>ppt_y</p:attrName>
                                        </p:attrNameLst>
                                      </p:cBhvr>
                                      <p:tavLst>
                                        <p:tav tm="0">
                                          <p:val>
                                            <p:strVal val="1+#ppt_h/2"/>
                                          </p:val>
                                        </p:tav>
                                        <p:tav tm="100000">
                                          <p:val>
                                            <p:strVal val="#ppt_y"/>
                                          </p:val>
                                        </p:tav>
                                      </p:tavLst>
                                    </p:anim>
                                  </p:childTnLst>
                                </p:cTn>
                              </p:par>
                              <p:par>
                                <p:cTn id="75" presetID="2" presetClass="entr" presetSubtype="4" fill="hold" grpId="1" nodeType="withEffect">
                                  <p:stCondLst>
                                    <p:cond delay="0"/>
                                  </p:stCondLst>
                                  <p:childTnLst>
                                    <p:set>
                                      <p:cBhvr>
                                        <p:cTn id="76" dur="1" fill="hold">
                                          <p:stCondLst>
                                            <p:cond delay="0"/>
                                          </p:stCondLst>
                                        </p:cTn>
                                        <p:tgtEl>
                                          <p:spTgt spid="12"/>
                                        </p:tgtEl>
                                        <p:attrNameLst>
                                          <p:attrName>style.visibility</p:attrName>
                                        </p:attrNameLst>
                                      </p:cBhvr>
                                      <p:to>
                                        <p:strVal val="visible"/>
                                      </p:to>
                                    </p:set>
                                    <p:anim calcmode="lin" valueType="num">
                                      <p:cBhvr additive="base">
                                        <p:cTn id="77" dur="3000" fill="hold"/>
                                        <p:tgtEl>
                                          <p:spTgt spid="12"/>
                                        </p:tgtEl>
                                        <p:attrNameLst>
                                          <p:attrName>ppt_x</p:attrName>
                                        </p:attrNameLst>
                                      </p:cBhvr>
                                      <p:tavLst>
                                        <p:tav tm="0">
                                          <p:val>
                                            <p:strVal val="#ppt_x"/>
                                          </p:val>
                                        </p:tav>
                                        <p:tav tm="100000">
                                          <p:val>
                                            <p:strVal val="#ppt_x"/>
                                          </p:val>
                                        </p:tav>
                                      </p:tavLst>
                                    </p:anim>
                                    <p:anim calcmode="lin" valueType="num">
                                      <p:cBhvr additive="base">
                                        <p:cTn id="78" dur="3000" fill="hold"/>
                                        <p:tgtEl>
                                          <p:spTgt spid="12"/>
                                        </p:tgtEl>
                                        <p:attrNameLst>
                                          <p:attrName>ppt_y</p:attrName>
                                        </p:attrNameLst>
                                      </p:cBhvr>
                                      <p:tavLst>
                                        <p:tav tm="0">
                                          <p:val>
                                            <p:strVal val="1+#ppt_h/2"/>
                                          </p:val>
                                        </p:tav>
                                        <p:tav tm="100000">
                                          <p:val>
                                            <p:strVal val="#ppt_y"/>
                                          </p:val>
                                        </p:tav>
                                      </p:tavLst>
                                    </p:anim>
                                  </p:childTnLst>
                                </p:cTn>
                              </p:par>
                              <p:par>
                                <p:cTn id="79" presetID="2" presetClass="entr" presetSubtype="4" fill="hold" grpId="1" nodeType="withEffect">
                                  <p:stCondLst>
                                    <p:cond delay="0"/>
                                  </p:stCondLst>
                                  <p:childTnLst>
                                    <p:set>
                                      <p:cBhvr>
                                        <p:cTn id="80" dur="1" fill="hold">
                                          <p:stCondLst>
                                            <p:cond delay="0"/>
                                          </p:stCondLst>
                                        </p:cTn>
                                        <p:tgtEl>
                                          <p:spTgt spid="13"/>
                                        </p:tgtEl>
                                        <p:attrNameLst>
                                          <p:attrName>style.visibility</p:attrName>
                                        </p:attrNameLst>
                                      </p:cBhvr>
                                      <p:to>
                                        <p:strVal val="visible"/>
                                      </p:to>
                                    </p:set>
                                    <p:anim calcmode="lin" valueType="num">
                                      <p:cBhvr additive="base">
                                        <p:cTn id="81" dur="3000" fill="hold"/>
                                        <p:tgtEl>
                                          <p:spTgt spid="13"/>
                                        </p:tgtEl>
                                        <p:attrNameLst>
                                          <p:attrName>ppt_x</p:attrName>
                                        </p:attrNameLst>
                                      </p:cBhvr>
                                      <p:tavLst>
                                        <p:tav tm="0">
                                          <p:val>
                                            <p:strVal val="#ppt_x"/>
                                          </p:val>
                                        </p:tav>
                                        <p:tav tm="100000">
                                          <p:val>
                                            <p:strVal val="#ppt_x"/>
                                          </p:val>
                                        </p:tav>
                                      </p:tavLst>
                                    </p:anim>
                                    <p:anim calcmode="lin" valueType="num">
                                      <p:cBhvr additive="base">
                                        <p:cTn id="82" dur="3000" fill="hold"/>
                                        <p:tgtEl>
                                          <p:spTgt spid="13"/>
                                        </p:tgtEl>
                                        <p:attrNameLst>
                                          <p:attrName>ppt_y</p:attrName>
                                        </p:attrNameLst>
                                      </p:cBhvr>
                                      <p:tavLst>
                                        <p:tav tm="0">
                                          <p:val>
                                            <p:strVal val="1+#ppt_h/2"/>
                                          </p:val>
                                        </p:tav>
                                        <p:tav tm="100000">
                                          <p:val>
                                            <p:strVal val="#ppt_y"/>
                                          </p:val>
                                        </p:tav>
                                      </p:tavLst>
                                    </p:anim>
                                  </p:childTnLst>
                                </p:cTn>
                              </p:par>
                              <p:par>
                                <p:cTn id="83" presetID="2" presetClass="entr" presetSubtype="4" fill="hold" grpId="1" nodeType="withEffect">
                                  <p:stCondLst>
                                    <p:cond delay="0"/>
                                  </p:stCondLst>
                                  <p:childTnLst>
                                    <p:set>
                                      <p:cBhvr>
                                        <p:cTn id="84" dur="1" fill="hold">
                                          <p:stCondLst>
                                            <p:cond delay="0"/>
                                          </p:stCondLst>
                                        </p:cTn>
                                        <p:tgtEl>
                                          <p:spTgt spid="14"/>
                                        </p:tgtEl>
                                        <p:attrNameLst>
                                          <p:attrName>style.visibility</p:attrName>
                                        </p:attrNameLst>
                                      </p:cBhvr>
                                      <p:to>
                                        <p:strVal val="visible"/>
                                      </p:to>
                                    </p:set>
                                    <p:anim calcmode="lin" valueType="num">
                                      <p:cBhvr additive="base">
                                        <p:cTn id="85" dur="3000" fill="hold"/>
                                        <p:tgtEl>
                                          <p:spTgt spid="14"/>
                                        </p:tgtEl>
                                        <p:attrNameLst>
                                          <p:attrName>ppt_x</p:attrName>
                                        </p:attrNameLst>
                                      </p:cBhvr>
                                      <p:tavLst>
                                        <p:tav tm="0">
                                          <p:val>
                                            <p:strVal val="#ppt_x"/>
                                          </p:val>
                                        </p:tav>
                                        <p:tav tm="100000">
                                          <p:val>
                                            <p:strVal val="#ppt_x"/>
                                          </p:val>
                                        </p:tav>
                                      </p:tavLst>
                                    </p:anim>
                                    <p:anim calcmode="lin" valueType="num">
                                      <p:cBhvr additive="base">
                                        <p:cTn id="86" dur="3000" fill="hold"/>
                                        <p:tgtEl>
                                          <p:spTgt spid="14"/>
                                        </p:tgtEl>
                                        <p:attrNameLst>
                                          <p:attrName>ppt_y</p:attrName>
                                        </p:attrNameLst>
                                      </p:cBhvr>
                                      <p:tavLst>
                                        <p:tav tm="0">
                                          <p:val>
                                            <p:strVal val="1+#ppt_h/2"/>
                                          </p:val>
                                        </p:tav>
                                        <p:tav tm="100000">
                                          <p:val>
                                            <p:strVal val="#ppt_y"/>
                                          </p:val>
                                        </p:tav>
                                      </p:tavLst>
                                    </p:anim>
                                  </p:childTnLst>
                                </p:cTn>
                              </p:par>
                              <p:par>
                                <p:cTn id="87" presetID="2" presetClass="entr" presetSubtype="4" fill="hold" grpId="1" nodeType="withEffect">
                                  <p:stCondLst>
                                    <p:cond delay="0"/>
                                  </p:stCondLst>
                                  <p:childTnLst>
                                    <p:set>
                                      <p:cBhvr>
                                        <p:cTn id="88" dur="1" fill="hold">
                                          <p:stCondLst>
                                            <p:cond delay="0"/>
                                          </p:stCondLst>
                                        </p:cTn>
                                        <p:tgtEl>
                                          <p:spTgt spid="15"/>
                                        </p:tgtEl>
                                        <p:attrNameLst>
                                          <p:attrName>style.visibility</p:attrName>
                                        </p:attrNameLst>
                                      </p:cBhvr>
                                      <p:to>
                                        <p:strVal val="visible"/>
                                      </p:to>
                                    </p:set>
                                    <p:anim calcmode="lin" valueType="num">
                                      <p:cBhvr additive="base">
                                        <p:cTn id="89" dur="3000" fill="hold"/>
                                        <p:tgtEl>
                                          <p:spTgt spid="15"/>
                                        </p:tgtEl>
                                        <p:attrNameLst>
                                          <p:attrName>ppt_x</p:attrName>
                                        </p:attrNameLst>
                                      </p:cBhvr>
                                      <p:tavLst>
                                        <p:tav tm="0">
                                          <p:val>
                                            <p:strVal val="#ppt_x"/>
                                          </p:val>
                                        </p:tav>
                                        <p:tav tm="100000">
                                          <p:val>
                                            <p:strVal val="#ppt_x"/>
                                          </p:val>
                                        </p:tav>
                                      </p:tavLst>
                                    </p:anim>
                                    <p:anim calcmode="lin" valueType="num">
                                      <p:cBhvr additive="base">
                                        <p:cTn id="90" dur="3000" fill="hold"/>
                                        <p:tgtEl>
                                          <p:spTgt spid="15"/>
                                        </p:tgtEl>
                                        <p:attrNameLst>
                                          <p:attrName>ppt_y</p:attrName>
                                        </p:attrNameLst>
                                      </p:cBhvr>
                                      <p:tavLst>
                                        <p:tav tm="0">
                                          <p:val>
                                            <p:strVal val="1+#ppt_h/2"/>
                                          </p:val>
                                        </p:tav>
                                        <p:tav tm="100000">
                                          <p:val>
                                            <p:strVal val="#ppt_y"/>
                                          </p:val>
                                        </p:tav>
                                      </p:tavLst>
                                    </p:anim>
                                  </p:childTnLst>
                                </p:cTn>
                              </p:par>
                              <p:par>
                                <p:cTn id="91" presetID="2" presetClass="entr" presetSubtype="4" fill="hold" grpId="1" nodeType="withEffect">
                                  <p:stCondLst>
                                    <p:cond delay="0"/>
                                  </p:stCondLst>
                                  <p:childTnLst>
                                    <p:set>
                                      <p:cBhvr>
                                        <p:cTn id="92" dur="1" fill="hold">
                                          <p:stCondLst>
                                            <p:cond delay="0"/>
                                          </p:stCondLst>
                                        </p:cTn>
                                        <p:tgtEl>
                                          <p:spTgt spid="16"/>
                                        </p:tgtEl>
                                        <p:attrNameLst>
                                          <p:attrName>style.visibility</p:attrName>
                                        </p:attrNameLst>
                                      </p:cBhvr>
                                      <p:to>
                                        <p:strVal val="visible"/>
                                      </p:to>
                                    </p:set>
                                    <p:anim calcmode="lin" valueType="num">
                                      <p:cBhvr additive="base">
                                        <p:cTn id="93" dur="3000" fill="hold"/>
                                        <p:tgtEl>
                                          <p:spTgt spid="16"/>
                                        </p:tgtEl>
                                        <p:attrNameLst>
                                          <p:attrName>ppt_x</p:attrName>
                                        </p:attrNameLst>
                                      </p:cBhvr>
                                      <p:tavLst>
                                        <p:tav tm="0">
                                          <p:val>
                                            <p:strVal val="#ppt_x"/>
                                          </p:val>
                                        </p:tav>
                                        <p:tav tm="100000">
                                          <p:val>
                                            <p:strVal val="#ppt_x"/>
                                          </p:val>
                                        </p:tav>
                                      </p:tavLst>
                                    </p:anim>
                                    <p:anim calcmode="lin" valueType="num">
                                      <p:cBhvr additive="base">
                                        <p:cTn id="94" dur="3000" fill="hold"/>
                                        <p:tgtEl>
                                          <p:spTgt spid="16"/>
                                        </p:tgtEl>
                                        <p:attrNameLst>
                                          <p:attrName>ppt_y</p:attrName>
                                        </p:attrNameLst>
                                      </p:cBhvr>
                                      <p:tavLst>
                                        <p:tav tm="0">
                                          <p:val>
                                            <p:strVal val="1+#ppt_h/2"/>
                                          </p:val>
                                        </p:tav>
                                        <p:tav tm="100000">
                                          <p:val>
                                            <p:strVal val="#ppt_y"/>
                                          </p:val>
                                        </p:tav>
                                      </p:tavLst>
                                    </p:anim>
                                  </p:childTnLst>
                                </p:cTn>
                              </p:par>
                              <p:par>
                                <p:cTn id="95" presetID="2" presetClass="entr" presetSubtype="4" fill="hold" grpId="1" nodeType="withEffect">
                                  <p:stCondLst>
                                    <p:cond delay="0"/>
                                  </p:stCondLst>
                                  <p:childTnLst>
                                    <p:set>
                                      <p:cBhvr>
                                        <p:cTn id="96" dur="1" fill="hold">
                                          <p:stCondLst>
                                            <p:cond delay="0"/>
                                          </p:stCondLst>
                                        </p:cTn>
                                        <p:tgtEl>
                                          <p:spTgt spid="17"/>
                                        </p:tgtEl>
                                        <p:attrNameLst>
                                          <p:attrName>style.visibility</p:attrName>
                                        </p:attrNameLst>
                                      </p:cBhvr>
                                      <p:to>
                                        <p:strVal val="visible"/>
                                      </p:to>
                                    </p:set>
                                    <p:anim calcmode="lin" valueType="num">
                                      <p:cBhvr additive="base">
                                        <p:cTn id="97" dur="3000" fill="hold"/>
                                        <p:tgtEl>
                                          <p:spTgt spid="17"/>
                                        </p:tgtEl>
                                        <p:attrNameLst>
                                          <p:attrName>ppt_x</p:attrName>
                                        </p:attrNameLst>
                                      </p:cBhvr>
                                      <p:tavLst>
                                        <p:tav tm="0">
                                          <p:val>
                                            <p:strVal val="#ppt_x"/>
                                          </p:val>
                                        </p:tav>
                                        <p:tav tm="100000">
                                          <p:val>
                                            <p:strVal val="#ppt_x"/>
                                          </p:val>
                                        </p:tav>
                                      </p:tavLst>
                                    </p:anim>
                                    <p:anim calcmode="lin" valueType="num">
                                      <p:cBhvr additive="base">
                                        <p:cTn id="98" dur="3000" fill="hold"/>
                                        <p:tgtEl>
                                          <p:spTgt spid="17"/>
                                        </p:tgtEl>
                                        <p:attrNameLst>
                                          <p:attrName>ppt_y</p:attrName>
                                        </p:attrNameLst>
                                      </p:cBhvr>
                                      <p:tavLst>
                                        <p:tav tm="0">
                                          <p:val>
                                            <p:strVal val="1+#ppt_h/2"/>
                                          </p:val>
                                        </p:tav>
                                        <p:tav tm="100000">
                                          <p:val>
                                            <p:strVal val="#ppt_y"/>
                                          </p:val>
                                        </p:tav>
                                      </p:tavLst>
                                    </p:anim>
                                  </p:childTnLst>
                                </p:cTn>
                              </p:par>
                              <p:par>
                                <p:cTn id="99" presetID="35" presetClass="entr" presetSubtype="0" fill="hold" grpId="2" nodeType="withEffect">
                                  <p:stCondLst>
                                    <p:cond delay="0"/>
                                  </p:stCondLst>
                                  <p:childTnLst>
                                    <p:set>
                                      <p:cBhvr>
                                        <p:cTn id="100" dur="1" fill="hold">
                                          <p:stCondLst>
                                            <p:cond delay="0"/>
                                          </p:stCondLst>
                                        </p:cTn>
                                        <p:tgtEl>
                                          <p:spTgt spid="5"/>
                                        </p:tgtEl>
                                        <p:attrNameLst>
                                          <p:attrName>style.visibility</p:attrName>
                                        </p:attrNameLst>
                                      </p:cBhvr>
                                      <p:to>
                                        <p:strVal val="visible"/>
                                      </p:to>
                                    </p:set>
                                    <p:animEffect transition="in" filter="fade">
                                      <p:cBhvr>
                                        <p:cTn id="101" dur="3000"/>
                                        <p:tgtEl>
                                          <p:spTgt spid="5"/>
                                        </p:tgtEl>
                                      </p:cBhvr>
                                    </p:animEffect>
                                    <p:anim calcmode="lin" valueType="num">
                                      <p:cBhvr>
                                        <p:cTn id="102" dur="3000" fill="hold"/>
                                        <p:tgtEl>
                                          <p:spTgt spid="5"/>
                                        </p:tgtEl>
                                        <p:attrNameLst>
                                          <p:attrName>style.rotation</p:attrName>
                                        </p:attrNameLst>
                                      </p:cBhvr>
                                      <p:tavLst>
                                        <p:tav tm="0">
                                          <p:val>
                                            <p:fltVal val="720"/>
                                          </p:val>
                                        </p:tav>
                                        <p:tav tm="100000">
                                          <p:val>
                                            <p:fltVal val="0"/>
                                          </p:val>
                                        </p:tav>
                                      </p:tavLst>
                                    </p:anim>
                                    <p:anim calcmode="lin" valueType="num">
                                      <p:cBhvr>
                                        <p:cTn id="103" dur="3000" fill="hold"/>
                                        <p:tgtEl>
                                          <p:spTgt spid="5"/>
                                        </p:tgtEl>
                                        <p:attrNameLst>
                                          <p:attrName>ppt_h</p:attrName>
                                        </p:attrNameLst>
                                      </p:cBhvr>
                                      <p:tavLst>
                                        <p:tav tm="0">
                                          <p:val>
                                            <p:fltVal val="0"/>
                                          </p:val>
                                        </p:tav>
                                        <p:tav tm="100000">
                                          <p:val>
                                            <p:strVal val="#ppt_h"/>
                                          </p:val>
                                        </p:tav>
                                      </p:tavLst>
                                    </p:anim>
                                    <p:anim calcmode="lin" valueType="num">
                                      <p:cBhvr>
                                        <p:cTn id="104" dur="3000" fill="hold"/>
                                        <p:tgtEl>
                                          <p:spTgt spid="5"/>
                                        </p:tgtEl>
                                        <p:attrNameLst>
                                          <p:attrName>ppt_w</p:attrName>
                                        </p:attrNameLst>
                                      </p:cBhvr>
                                      <p:tavLst>
                                        <p:tav tm="0">
                                          <p:val>
                                            <p:fltVal val="0"/>
                                          </p:val>
                                        </p:tav>
                                        <p:tav tm="100000">
                                          <p:val>
                                            <p:strVal val="#ppt_w"/>
                                          </p:val>
                                        </p:tav>
                                      </p:tavLst>
                                    </p:anim>
                                  </p:childTnLst>
                                </p:cTn>
                              </p:par>
                              <p:par>
                                <p:cTn id="105" presetID="35" presetClass="entr" presetSubtype="0" fill="hold" grpId="2" nodeType="withEffect">
                                  <p:stCondLst>
                                    <p:cond delay="0"/>
                                  </p:stCondLst>
                                  <p:childTnLst>
                                    <p:set>
                                      <p:cBhvr>
                                        <p:cTn id="106" dur="1" fill="hold">
                                          <p:stCondLst>
                                            <p:cond delay="0"/>
                                          </p:stCondLst>
                                        </p:cTn>
                                        <p:tgtEl>
                                          <p:spTgt spid="6"/>
                                        </p:tgtEl>
                                        <p:attrNameLst>
                                          <p:attrName>style.visibility</p:attrName>
                                        </p:attrNameLst>
                                      </p:cBhvr>
                                      <p:to>
                                        <p:strVal val="visible"/>
                                      </p:to>
                                    </p:set>
                                    <p:animEffect transition="in" filter="fade">
                                      <p:cBhvr>
                                        <p:cTn id="107" dur="3000"/>
                                        <p:tgtEl>
                                          <p:spTgt spid="6"/>
                                        </p:tgtEl>
                                      </p:cBhvr>
                                    </p:animEffect>
                                    <p:anim calcmode="lin" valueType="num">
                                      <p:cBhvr>
                                        <p:cTn id="108" dur="3000" fill="hold"/>
                                        <p:tgtEl>
                                          <p:spTgt spid="6"/>
                                        </p:tgtEl>
                                        <p:attrNameLst>
                                          <p:attrName>style.rotation</p:attrName>
                                        </p:attrNameLst>
                                      </p:cBhvr>
                                      <p:tavLst>
                                        <p:tav tm="0">
                                          <p:val>
                                            <p:fltVal val="720"/>
                                          </p:val>
                                        </p:tav>
                                        <p:tav tm="100000">
                                          <p:val>
                                            <p:fltVal val="0"/>
                                          </p:val>
                                        </p:tav>
                                      </p:tavLst>
                                    </p:anim>
                                    <p:anim calcmode="lin" valueType="num">
                                      <p:cBhvr>
                                        <p:cTn id="109" dur="3000" fill="hold"/>
                                        <p:tgtEl>
                                          <p:spTgt spid="6"/>
                                        </p:tgtEl>
                                        <p:attrNameLst>
                                          <p:attrName>ppt_h</p:attrName>
                                        </p:attrNameLst>
                                      </p:cBhvr>
                                      <p:tavLst>
                                        <p:tav tm="0">
                                          <p:val>
                                            <p:fltVal val="0"/>
                                          </p:val>
                                        </p:tav>
                                        <p:tav tm="100000">
                                          <p:val>
                                            <p:strVal val="#ppt_h"/>
                                          </p:val>
                                        </p:tav>
                                      </p:tavLst>
                                    </p:anim>
                                    <p:anim calcmode="lin" valueType="num">
                                      <p:cBhvr>
                                        <p:cTn id="110" dur="3000" fill="hold"/>
                                        <p:tgtEl>
                                          <p:spTgt spid="6"/>
                                        </p:tgtEl>
                                        <p:attrNameLst>
                                          <p:attrName>ppt_w</p:attrName>
                                        </p:attrNameLst>
                                      </p:cBhvr>
                                      <p:tavLst>
                                        <p:tav tm="0">
                                          <p:val>
                                            <p:fltVal val="0"/>
                                          </p:val>
                                        </p:tav>
                                        <p:tav tm="100000">
                                          <p:val>
                                            <p:strVal val="#ppt_w"/>
                                          </p:val>
                                        </p:tav>
                                      </p:tavLst>
                                    </p:anim>
                                  </p:childTnLst>
                                </p:cTn>
                              </p:par>
                              <p:par>
                                <p:cTn id="111" presetID="35" presetClass="entr" presetSubtype="0" fill="hold" grpId="2" nodeType="withEffect">
                                  <p:stCondLst>
                                    <p:cond delay="0"/>
                                  </p:stCondLst>
                                  <p:childTnLst>
                                    <p:set>
                                      <p:cBhvr>
                                        <p:cTn id="112" dur="1" fill="hold">
                                          <p:stCondLst>
                                            <p:cond delay="0"/>
                                          </p:stCondLst>
                                        </p:cTn>
                                        <p:tgtEl>
                                          <p:spTgt spid="7"/>
                                        </p:tgtEl>
                                        <p:attrNameLst>
                                          <p:attrName>style.visibility</p:attrName>
                                        </p:attrNameLst>
                                      </p:cBhvr>
                                      <p:to>
                                        <p:strVal val="visible"/>
                                      </p:to>
                                    </p:set>
                                    <p:animEffect transition="in" filter="fade">
                                      <p:cBhvr>
                                        <p:cTn id="113" dur="3000"/>
                                        <p:tgtEl>
                                          <p:spTgt spid="7"/>
                                        </p:tgtEl>
                                      </p:cBhvr>
                                    </p:animEffect>
                                    <p:anim calcmode="lin" valueType="num">
                                      <p:cBhvr>
                                        <p:cTn id="114" dur="3000" fill="hold"/>
                                        <p:tgtEl>
                                          <p:spTgt spid="7"/>
                                        </p:tgtEl>
                                        <p:attrNameLst>
                                          <p:attrName>style.rotation</p:attrName>
                                        </p:attrNameLst>
                                      </p:cBhvr>
                                      <p:tavLst>
                                        <p:tav tm="0">
                                          <p:val>
                                            <p:fltVal val="720"/>
                                          </p:val>
                                        </p:tav>
                                        <p:tav tm="100000">
                                          <p:val>
                                            <p:fltVal val="0"/>
                                          </p:val>
                                        </p:tav>
                                      </p:tavLst>
                                    </p:anim>
                                    <p:anim calcmode="lin" valueType="num">
                                      <p:cBhvr>
                                        <p:cTn id="115" dur="3000" fill="hold"/>
                                        <p:tgtEl>
                                          <p:spTgt spid="7"/>
                                        </p:tgtEl>
                                        <p:attrNameLst>
                                          <p:attrName>ppt_h</p:attrName>
                                        </p:attrNameLst>
                                      </p:cBhvr>
                                      <p:tavLst>
                                        <p:tav tm="0">
                                          <p:val>
                                            <p:fltVal val="0"/>
                                          </p:val>
                                        </p:tav>
                                        <p:tav tm="100000">
                                          <p:val>
                                            <p:strVal val="#ppt_h"/>
                                          </p:val>
                                        </p:tav>
                                      </p:tavLst>
                                    </p:anim>
                                    <p:anim calcmode="lin" valueType="num">
                                      <p:cBhvr>
                                        <p:cTn id="116" dur="3000" fill="hold"/>
                                        <p:tgtEl>
                                          <p:spTgt spid="7"/>
                                        </p:tgtEl>
                                        <p:attrNameLst>
                                          <p:attrName>ppt_w</p:attrName>
                                        </p:attrNameLst>
                                      </p:cBhvr>
                                      <p:tavLst>
                                        <p:tav tm="0">
                                          <p:val>
                                            <p:fltVal val="0"/>
                                          </p:val>
                                        </p:tav>
                                        <p:tav tm="100000">
                                          <p:val>
                                            <p:strVal val="#ppt_w"/>
                                          </p:val>
                                        </p:tav>
                                      </p:tavLst>
                                    </p:anim>
                                  </p:childTnLst>
                                </p:cTn>
                              </p:par>
                              <p:par>
                                <p:cTn id="117" presetID="35" presetClass="entr" presetSubtype="0" fill="hold" grpId="2" nodeType="withEffect">
                                  <p:stCondLst>
                                    <p:cond delay="0"/>
                                  </p:stCondLst>
                                  <p:childTnLst>
                                    <p:set>
                                      <p:cBhvr>
                                        <p:cTn id="118" dur="1" fill="hold">
                                          <p:stCondLst>
                                            <p:cond delay="0"/>
                                          </p:stCondLst>
                                        </p:cTn>
                                        <p:tgtEl>
                                          <p:spTgt spid="8"/>
                                        </p:tgtEl>
                                        <p:attrNameLst>
                                          <p:attrName>style.visibility</p:attrName>
                                        </p:attrNameLst>
                                      </p:cBhvr>
                                      <p:to>
                                        <p:strVal val="visible"/>
                                      </p:to>
                                    </p:set>
                                    <p:animEffect transition="in" filter="fade">
                                      <p:cBhvr>
                                        <p:cTn id="119" dur="3000"/>
                                        <p:tgtEl>
                                          <p:spTgt spid="8"/>
                                        </p:tgtEl>
                                      </p:cBhvr>
                                    </p:animEffect>
                                    <p:anim calcmode="lin" valueType="num">
                                      <p:cBhvr>
                                        <p:cTn id="120" dur="3000" fill="hold"/>
                                        <p:tgtEl>
                                          <p:spTgt spid="8"/>
                                        </p:tgtEl>
                                        <p:attrNameLst>
                                          <p:attrName>style.rotation</p:attrName>
                                        </p:attrNameLst>
                                      </p:cBhvr>
                                      <p:tavLst>
                                        <p:tav tm="0">
                                          <p:val>
                                            <p:fltVal val="720"/>
                                          </p:val>
                                        </p:tav>
                                        <p:tav tm="100000">
                                          <p:val>
                                            <p:fltVal val="0"/>
                                          </p:val>
                                        </p:tav>
                                      </p:tavLst>
                                    </p:anim>
                                    <p:anim calcmode="lin" valueType="num">
                                      <p:cBhvr>
                                        <p:cTn id="121" dur="3000" fill="hold"/>
                                        <p:tgtEl>
                                          <p:spTgt spid="8"/>
                                        </p:tgtEl>
                                        <p:attrNameLst>
                                          <p:attrName>ppt_h</p:attrName>
                                        </p:attrNameLst>
                                      </p:cBhvr>
                                      <p:tavLst>
                                        <p:tav tm="0">
                                          <p:val>
                                            <p:fltVal val="0"/>
                                          </p:val>
                                        </p:tav>
                                        <p:tav tm="100000">
                                          <p:val>
                                            <p:strVal val="#ppt_h"/>
                                          </p:val>
                                        </p:tav>
                                      </p:tavLst>
                                    </p:anim>
                                    <p:anim calcmode="lin" valueType="num">
                                      <p:cBhvr>
                                        <p:cTn id="122" dur="3000" fill="hold"/>
                                        <p:tgtEl>
                                          <p:spTgt spid="8"/>
                                        </p:tgtEl>
                                        <p:attrNameLst>
                                          <p:attrName>ppt_w</p:attrName>
                                        </p:attrNameLst>
                                      </p:cBhvr>
                                      <p:tavLst>
                                        <p:tav tm="0">
                                          <p:val>
                                            <p:fltVal val="0"/>
                                          </p:val>
                                        </p:tav>
                                        <p:tav tm="100000">
                                          <p:val>
                                            <p:strVal val="#ppt_w"/>
                                          </p:val>
                                        </p:tav>
                                      </p:tavLst>
                                    </p:anim>
                                  </p:childTnLst>
                                </p:cTn>
                              </p:par>
                              <p:par>
                                <p:cTn id="123" presetID="35" presetClass="entr" presetSubtype="0" fill="hold" grpId="2" nodeType="withEffect">
                                  <p:stCondLst>
                                    <p:cond delay="0"/>
                                  </p:stCondLst>
                                  <p:childTnLst>
                                    <p:set>
                                      <p:cBhvr>
                                        <p:cTn id="124" dur="1" fill="hold">
                                          <p:stCondLst>
                                            <p:cond delay="0"/>
                                          </p:stCondLst>
                                        </p:cTn>
                                        <p:tgtEl>
                                          <p:spTgt spid="9"/>
                                        </p:tgtEl>
                                        <p:attrNameLst>
                                          <p:attrName>style.visibility</p:attrName>
                                        </p:attrNameLst>
                                      </p:cBhvr>
                                      <p:to>
                                        <p:strVal val="visible"/>
                                      </p:to>
                                    </p:set>
                                    <p:animEffect transition="in" filter="fade">
                                      <p:cBhvr>
                                        <p:cTn id="125" dur="3000"/>
                                        <p:tgtEl>
                                          <p:spTgt spid="9"/>
                                        </p:tgtEl>
                                      </p:cBhvr>
                                    </p:animEffect>
                                    <p:anim calcmode="lin" valueType="num">
                                      <p:cBhvr>
                                        <p:cTn id="126" dur="3000" fill="hold"/>
                                        <p:tgtEl>
                                          <p:spTgt spid="9"/>
                                        </p:tgtEl>
                                        <p:attrNameLst>
                                          <p:attrName>style.rotation</p:attrName>
                                        </p:attrNameLst>
                                      </p:cBhvr>
                                      <p:tavLst>
                                        <p:tav tm="0">
                                          <p:val>
                                            <p:fltVal val="720"/>
                                          </p:val>
                                        </p:tav>
                                        <p:tav tm="100000">
                                          <p:val>
                                            <p:fltVal val="0"/>
                                          </p:val>
                                        </p:tav>
                                      </p:tavLst>
                                    </p:anim>
                                    <p:anim calcmode="lin" valueType="num">
                                      <p:cBhvr>
                                        <p:cTn id="127" dur="3000" fill="hold"/>
                                        <p:tgtEl>
                                          <p:spTgt spid="9"/>
                                        </p:tgtEl>
                                        <p:attrNameLst>
                                          <p:attrName>ppt_h</p:attrName>
                                        </p:attrNameLst>
                                      </p:cBhvr>
                                      <p:tavLst>
                                        <p:tav tm="0">
                                          <p:val>
                                            <p:fltVal val="0"/>
                                          </p:val>
                                        </p:tav>
                                        <p:tav tm="100000">
                                          <p:val>
                                            <p:strVal val="#ppt_h"/>
                                          </p:val>
                                        </p:tav>
                                      </p:tavLst>
                                    </p:anim>
                                    <p:anim calcmode="lin" valueType="num">
                                      <p:cBhvr>
                                        <p:cTn id="128" dur="3000" fill="hold"/>
                                        <p:tgtEl>
                                          <p:spTgt spid="9"/>
                                        </p:tgtEl>
                                        <p:attrNameLst>
                                          <p:attrName>ppt_w</p:attrName>
                                        </p:attrNameLst>
                                      </p:cBhvr>
                                      <p:tavLst>
                                        <p:tav tm="0">
                                          <p:val>
                                            <p:fltVal val="0"/>
                                          </p:val>
                                        </p:tav>
                                        <p:tav tm="100000">
                                          <p:val>
                                            <p:strVal val="#ppt_w"/>
                                          </p:val>
                                        </p:tav>
                                      </p:tavLst>
                                    </p:anim>
                                  </p:childTnLst>
                                </p:cTn>
                              </p:par>
                              <p:par>
                                <p:cTn id="129" presetID="35" presetClass="entr" presetSubtype="0" fill="hold" grpId="2" nodeType="withEffect">
                                  <p:stCondLst>
                                    <p:cond delay="0"/>
                                  </p:stCondLst>
                                  <p:childTnLst>
                                    <p:set>
                                      <p:cBhvr>
                                        <p:cTn id="130" dur="1" fill="hold">
                                          <p:stCondLst>
                                            <p:cond delay="0"/>
                                          </p:stCondLst>
                                        </p:cTn>
                                        <p:tgtEl>
                                          <p:spTgt spid="10"/>
                                        </p:tgtEl>
                                        <p:attrNameLst>
                                          <p:attrName>style.visibility</p:attrName>
                                        </p:attrNameLst>
                                      </p:cBhvr>
                                      <p:to>
                                        <p:strVal val="visible"/>
                                      </p:to>
                                    </p:set>
                                    <p:animEffect transition="in" filter="fade">
                                      <p:cBhvr>
                                        <p:cTn id="131" dur="3000"/>
                                        <p:tgtEl>
                                          <p:spTgt spid="10"/>
                                        </p:tgtEl>
                                      </p:cBhvr>
                                    </p:animEffect>
                                    <p:anim calcmode="lin" valueType="num">
                                      <p:cBhvr>
                                        <p:cTn id="132" dur="3000" fill="hold"/>
                                        <p:tgtEl>
                                          <p:spTgt spid="10"/>
                                        </p:tgtEl>
                                        <p:attrNameLst>
                                          <p:attrName>style.rotation</p:attrName>
                                        </p:attrNameLst>
                                      </p:cBhvr>
                                      <p:tavLst>
                                        <p:tav tm="0">
                                          <p:val>
                                            <p:fltVal val="720"/>
                                          </p:val>
                                        </p:tav>
                                        <p:tav tm="100000">
                                          <p:val>
                                            <p:fltVal val="0"/>
                                          </p:val>
                                        </p:tav>
                                      </p:tavLst>
                                    </p:anim>
                                    <p:anim calcmode="lin" valueType="num">
                                      <p:cBhvr>
                                        <p:cTn id="133" dur="3000" fill="hold"/>
                                        <p:tgtEl>
                                          <p:spTgt spid="10"/>
                                        </p:tgtEl>
                                        <p:attrNameLst>
                                          <p:attrName>ppt_h</p:attrName>
                                        </p:attrNameLst>
                                      </p:cBhvr>
                                      <p:tavLst>
                                        <p:tav tm="0">
                                          <p:val>
                                            <p:fltVal val="0"/>
                                          </p:val>
                                        </p:tav>
                                        <p:tav tm="100000">
                                          <p:val>
                                            <p:strVal val="#ppt_h"/>
                                          </p:val>
                                        </p:tav>
                                      </p:tavLst>
                                    </p:anim>
                                    <p:anim calcmode="lin" valueType="num">
                                      <p:cBhvr>
                                        <p:cTn id="134" dur="3000" fill="hold"/>
                                        <p:tgtEl>
                                          <p:spTgt spid="10"/>
                                        </p:tgtEl>
                                        <p:attrNameLst>
                                          <p:attrName>ppt_w</p:attrName>
                                        </p:attrNameLst>
                                      </p:cBhvr>
                                      <p:tavLst>
                                        <p:tav tm="0">
                                          <p:val>
                                            <p:fltVal val="0"/>
                                          </p:val>
                                        </p:tav>
                                        <p:tav tm="100000">
                                          <p:val>
                                            <p:strVal val="#ppt_w"/>
                                          </p:val>
                                        </p:tav>
                                      </p:tavLst>
                                    </p:anim>
                                  </p:childTnLst>
                                </p:cTn>
                              </p:par>
                              <p:par>
                                <p:cTn id="135" presetID="35" presetClass="entr" presetSubtype="0" fill="hold" grpId="2" nodeType="withEffect">
                                  <p:stCondLst>
                                    <p:cond delay="0"/>
                                  </p:stCondLst>
                                  <p:childTnLst>
                                    <p:set>
                                      <p:cBhvr>
                                        <p:cTn id="136" dur="1" fill="hold">
                                          <p:stCondLst>
                                            <p:cond delay="0"/>
                                          </p:stCondLst>
                                        </p:cTn>
                                        <p:tgtEl>
                                          <p:spTgt spid="11"/>
                                        </p:tgtEl>
                                        <p:attrNameLst>
                                          <p:attrName>style.visibility</p:attrName>
                                        </p:attrNameLst>
                                      </p:cBhvr>
                                      <p:to>
                                        <p:strVal val="visible"/>
                                      </p:to>
                                    </p:set>
                                    <p:animEffect transition="in" filter="fade">
                                      <p:cBhvr>
                                        <p:cTn id="137" dur="3000"/>
                                        <p:tgtEl>
                                          <p:spTgt spid="11"/>
                                        </p:tgtEl>
                                      </p:cBhvr>
                                    </p:animEffect>
                                    <p:anim calcmode="lin" valueType="num">
                                      <p:cBhvr>
                                        <p:cTn id="138" dur="3000" fill="hold"/>
                                        <p:tgtEl>
                                          <p:spTgt spid="11"/>
                                        </p:tgtEl>
                                        <p:attrNameLst>
                                          <p:attrName>style.rotation</p:attrName>
                                        </p:attrNameLst>
                                      </p:cBhvr>
                                      <p:tavLst>
                                        <p:tav tm="0">
                                          <p:val>
                                            <p:fltVal val="720"/>
                                          </p:val>
                                        </p:tav>
                                        <p:tav tm="100000">
                                          <p:val>
                                            <p:fltVal val="0"/>
                                          </p:val>
                                        </p:tav>
                                      </p:tavLst>
                                    </p:anim>
                                    <p:anim calcmode="lin" valueType="num">
                                      <p:cBhvr>
                                        <p:cTn id="139" dur="3000" fill="hold"/>
                                        <p:tgtEl>
                                          <p:spTgt spid="11"/>
                                        </p:tgtEl>
                                        <p:attrNameLst>
                                          <p:attrName>ppt_h</p:attrName>
                                        </p:attrNameLst>
                                      </p:cBhvr>
                                      <p:tavLst>
                                        <p:tav tm="0">
                                          <p:val>
                                            <p:fltVal val="0"/>
                                          </p:val>
                                        </p:tav>
                                        <p:tav tm="100000">
                                          <p:val>
                                            <p:strVal val="#ppt_h"/>
                                          </p:val>
                                        </p:tav>
                                      </p:tavLst>
                                    </p:anim>
                                    <p:anim calcmode="lin" valueType="num">
                                      <p:cBhvr>
                                        <p:cTn id="140" dur="3000" fill="hold"/>
                                        <p:tgtEl>
                                          <p:spTgt spid="11"/>
                                        </p:tgtEl>
                                        <p:attrNameLst>
                                          <p:attrName>ppt_w</p:attrName>
                                        </p:attrNameLst>
                                      </p:cBhvr>
                                      <p:tavLst>
                                        <p:tav tm="0">
                                          <p:val>
                                            <p:fltVal val="0"/>
                                          </p:val>
                                        </p:tav>
                                        <p:tav tm="100000">
                                          <p:val>
                                            <p:strVal val="#ppt_w"/>
                                          </p:val>
                                        </p:tav>
                                      </p:tavLst>
                                    </p:anim>
                                  </p:childTnLst>
                                </p:cTn>
                              </p:par>
                              <p:par>
                                <p:cTn id="141" presetID="35" presetClass="entr" presetSubtype="0" fill="hold" grpId="2" nodeType="withEffect">
                                  <p:stCondLst>
                                    <p:cond delay="0"/>
                                  </p:stCondLst>
                                  <p:childTnLst>
                                    <p:set>
                                      <p:cBhvr>
                                        <p:cTn id="142" dur="1" fill="hold">
                                          <p:stCondLst>
                                            <p:cond delay="0"/>
                                          </p:stCondLst>
                                        </p:cTn>
                                        <p:tgtEl>
                                          <p:spTgt spid="12"/>
                                        </p:tgtEl>
                                        <p:attrNameLst>
                                          <p:attrName>style.visibility</p:attrName>
                                        </p:attrNameLst>
                                      </p:cBhvr>
                                      <p:to>
                                        <p:strVal val="visible"/>
                                      </p:to>
                                    </p:set>
                                    <p:animEffect transition="in" filter="fade">
                                      <p:cBhvr>
                                        <p:cTn id="143" dur="3000"/>
                                        <p:tgtEl>
                                          <p:spTgt spid="12"/>
                                        </p:tgtEl>
                                      </p:cBhvr>
                                    </p:animEffect>
                                    <p:anim calcmode="lin" valueType="num">
                                      <p:cBhvr>
                                        <p:cTn id="144" dur="3000" fill="hold"/>
                                        <p:tgtEl>
                                          <p:spTgt spid="12"/>
                                        </p:tgtEl>
                                        <p:attrNameLst>
                                          <p:attrName>style.rotation</p:attrName>
                                        </p:attrNameLst>
                                      </p:cBhvr>
                                      <p:tavLst>
                                        <p:tav tm="0">
                                          <p:val>
                                            <p:fltVal val="720"/>
                                          </p:val>
                                        </p:tav>
                                        <p:tav tm="100000">
                                          <p:val>
                                            <p:fltVal val="0"/>
                                          </p:val>
                                        </p:tav>
                                      </p:tavLst>
                                    </p:anim>
                                    <p:anim calcmode="lin" valueType="num">
                                      <p:cBhvr>
                                        <p:cTn id="145" dur="3000" fill="hold"/>
                                        <p:tgtEl>
                                          <p:spTgt spid="12"/>
                                        </p:tgtEl>
                                        <p:attrNameLst>
                                          <p:attrName>ppt_h</p:attrName>
                                        </p:attrNameLst>
                                      </p:cBhvr>
                                      <p:tavLst>
                                        <p:tav tm="0">
                                          <p:val>
                                            <p:fltVal val="0"/>
                                          </p:val>
                                        </p:tav>
                                        <p:tav tm="100000">
                                          <p:val>
                                            <p:strVal val="#ppt_h"/>
                                          </p:val>
                                        </p:tav>
                                      </p:tavLst>
                                    </p:anim>
                                    <p:anim calcmode="lin" valueType="num">
                                      <p:cBhvr>
                                        <p:cTn id="146" dur="3000" fill="hold"/>
                                        <p:tgtEl>
                                          <p:spTgt spid="12"/>
                                        </p:tgtEl>
                                        <p:attrNameLst>
                                          <p:attrName>ppt_w</p:attrName>
                                        </p:attrNameLst>
                                      </p:cBhvr>
                                      <p:tavLst>
                                        <p:tav tm="0">
                                          <p:val>
                                            <p:fltVal val="0"/>
                                          </p:val>
                                        </p:tav>
                                        <p:tav tm="100000">
                                          <p:val>
                                            <p:strVal val="#ppt_w"/>
                                          </p:val>
                                        </p:tav>
                                      </p:tavLst>
                                    </p:anim>
                                  </p:childTnLst>
                                </p:cTn>
                              </p:par>
                              <p:par>
                                <p:cTn id="147" presetID="35" presetClass="entr" presetSubtype="0" fill="hold" grpId="2" nodeType="withEffect">
                                  <p:stCondLst>
                                    <p:cond delay="0"/>
                                  </p:stCondLst>
                                  <p:childTnLst>
                                    <p:set>
                                      <p:cBhvr>
                                        <p:cTn id="148" dur="1" fill="hold">
                                          <p:stCondLst>
                                            <p:cond delay="0"/>
                                          </p:stCondLst>
                                        </p:cTn>
                                        <p:tgtEl>
                                          <p:spTgt spid="13"/>
                                        </p:tgtEl>
                                        <p:attrNameLst>
                                          <p:attrName>style.visibility</p:attrName>
                                        </p:attrNameLst>
                                      </p:cBhvr>
                                      <p:to>
                                        <p:strVal val="visible"/>
                                      </p:to>
                                    </p:set>
                                    <p:animEffect transition="in" filter="fade">
                                      <p:cBhvr>
                                        <p:cTn id="149" dur="3000"/>
                                        <p:tgtEl>
                                          <p:spTgt spid="13"/>
                                        </p:tgtEl>
                                      </p:cBhvr>
                                    </p:animEffect>
                                    <p:anim calcmode="lin" valueType="num">
                                      <p:cBhvr>
                                        <p:cTn id="150" dur="3000" fill="hold"/>
                                        <p:tgtEl>
                                          <p:spTgt spid="13"/>
                                        </p:tgtEl>
                                        <p:attrNameLst>
                                          <p:attrName>style.rotation</p:attrName>
                                        </p:attrNameLst>
                                      </p:cBhvr>
                                      <p:tavLst>
                                        <p:tav tm="0">
                                          <p:val>
                                            <p:fltVal val="720"/>
                                          </p:val>
                                        </p:tav>
                                        <p:tav tm="100000">
                                          <p:val>
                                            <p:fltVal val="0"/>
                                          </p:val>
                                        </p:tav>
                                      </p:tavLst>
                                    </p:anim>
                                    <p:anim calcmode="lin" valueType="num">
                                      <p:cBhvr>
                                        <p:cTn id="151" dur="3000" fill="hold"/>
                                        <p:tgtEl>
                                          <p:spTgt spid="13"/>
                                        </p:tgtEl>
                                        <p:attrNameLst>
                                          <p:attrName>ppt_h</p:attrName>
                                        </p:attrNameLst>
                                      </p:cBhvr>
                                      <p:tavLst>
                                        <p:tav tm="0">
                                          <p:val>
                                            <p:fltVal val="0"/>
                                          </p:val>
                                        </p:tav>
                                        <p:tav tm="100000">
                                          <p:val>
                                            <p:strVal val="#ppt_h"/>
                                          </p:val>
                                        </p:tav>
                                      </p:tavLst>
                                    </p:anim>
                                    <p:anim calcmode="lin" valueType="num">
                                      <p:cBhvr>
                                        <p:cTn id="152" dur="3000" fill="hold"/>
                                        <p:tgtEl>
                                          <p:spTgt spid="13"/>
                                        </p:tgtEl>
                                        <p:attrNameLst>
                                          <p:attrName>ppt_w</p:attrName>
                                        </p:attrNameLst>
                                      </p:cBhvr>
                                      <p:tavLst>
                                        <p:tav tm="0">
                                          <p:val>
                                            <p:fltVal val="0"/>
                                          </p:val>
                                        </p:tav>
                                        <p:tav tm="100000">
                                          <p:val>
                                            <p:strVal val="#ppt_w"/>
                                          </p:val>
                                        </p:tav>
                                      </p:tavLst>
                                    </p:anim>
                                  </p:childTnLst>
                                </p:cTn>
                              </p:par>
                              <p:par>
                                <p:cTn id="153" presetID="35" presetClass="entr" presetSubtype="0" fill="hold" grpId="2" nodeType="withEffect">
                                  <p:stCondLst>
                                    <p:cond delay="0"/>
                                  </p:stCondLst>
                                  <p:childTnLst>
                                    <p:set>
                                      <p:cBhvr>
                                        <p:cTn id="154" dur="1" fill="hold">
                                          <p:stCondLst>
                                            <p:cond delay="0"/>
                                          </p:stCondLst>
                                        </p:cTn>
                                        <p:tgtEl>
                                          <p:spTgt spid="14"/>
                                        </p:tgtEl>
                                        <p:attrNameLst>
                                          <p:attrName>style.visibility</p:attrName>
                                        </p:attrNameLst>
                                      </p:cBhvr>
                                      <p:to>
                                        <p:strVal val="visible"/>
                                      </p:to>
                                    </p:set>
                                    <p:animEffect transition="in" filter="fade">
                                      <p:cBhvr>
                                        <p:cTn id="155" dur="3000"/>
                                        <p:tgtEl>
                                          <p:spTgt spid="14"/>
                                        </p:tgtEl>
                                      </p:cBhvr>
                                    </p:animEffect>
                                    <p:anim calcmode="lin" valueType="num">
                                      <p:cBhvr>
                                        <p:cTn id="156" dur="3000" fill="hold"/>
                                        <p:tgtEl>
                                          <p:spTgt spid="14"/>
                                        </p:tgtEl>
                                        <p:attrNameLst>
                                          <p:attrName>style.rotation</p:attrName>
                                        </p:attrNameLst>
                                      </p:cBhvr>
                                      <p:tavLst>
                                        <p:tav tm="0">
                                          <p:val>
                                            <p:fltVal val="720"/>
                                          </p:val>
                                        </p:tav>
                                        <p:tav tm="100000">
                                          <p:val>
                                            <p:fltVal val="0"/>
                                          </p:val>
                                        </p:tav>
                                      </p:tavLst>
                                    </p:anim>
                                    <p:anim calcmode="lin" valueType="num">
                                      <p:cBhvr>
                                        <p:cTn id="157" dur="3000" fill="hold"/>
                                        <p:tgtEl>
                                          <p:spTgt spid="14"/>
                                        </p:tgtEl>
                                        <p:attrNameLst>
                                          <p:attrName>ppt_h</p:attrName>
                                        </p:attrNameLst>
                                      </p:cBhvr>
                                      <p:tavLst>
                                        <p:tav tm="0">
                                          <p:val>
                                            <p:fltVal val="0"/>
                                          </p:val>
                                        </p:tav>
                                        <p:tav tm="100000">
                                          <p:val>
                                            <p:strVal val="#ppt_h"/>
                                          </p:val>
                                        </p:tav>
                                      </p:tavLst>
                                    </p:anim>
                                    <p:anim calcmode="lin" valueType="num">
                                      <p:cBhvr>
                                        <p:cTn id="158" dur="3000" fill="hold"/>
                                        <p:tgtEl>
                                          <p:spTgt spid="14"/>
                                        </p:tgtEl>
                                        <p:attrNameLst>
                                          <p:attrName>ppt_w</p:attrName>
                                        </p:attrNameLst>
                                      </p:cBhvr>
                                      <p:tavLst>
                                        <p:tav tm="0">
                                          <p:val>
                                            <p:fltVal val="0"/>
                                          </p:val>
                                        </p:tav>
                                        <p:tav tm="100000">
                                          <p:val>
                                            <p:strVal val="#ppt_w"/>
                                          </p:val>
                                        </p:tav>
                                      </p:tavLst>
                                    </p:anim>
                                  </p:childTnLst>
                                </p:cTn>
                              </p:par>
                              <p:par>
                                <p:cTn id="159" presetID="35" presetClass="entr" presetSubtype="0" fill="hold" grpId="2" nodeType="withEffect">
                                  <p:stCondLst>
                                    <p:cond delay="0"/>
                                  </p:stCondLst>
                                  <p:childTnLst>
                                    <p:set>
                                      <p:cBhvr>
                                        <p:cTn id="160" dur="1" fill="hold">
                                          <p:stCondLst>
                                            <p:cond delay="0"/>
                                          </p:stCondLst>
                                        </p:cTn>
                                        <p:tgtEl>
                                          <p:spTgt spid="15"/>
                                        </p:tgtEl>
                                        <p:attrNameLst>
                                          <p:attrName>style.visibility</p:attrName>
                                        </p:attrNameLst>
                                      </p:cBhvr>
                                      <p:to>
                                        <p:strVal val="visible"/>
                                      </p:to>
                                    </p:set>
                                    <p:animEffect transition="in" filter="fade">
                                      <p:cBhvr>
                                        <p:cTn id="161" dur="3000"/>
                                        <p:tgtEl>
                                          <p:spTgt spid="15"/>
                                        </p:tgtEl>
                                      </p:cBhvr>
                                    </p:animEffect>
                                    <p:anim calcmode="lin" valueType="num">
                                      <p:cBhvr>
                                        <p:cTn id="162" dur="3000" fill="hold"/>
                                        <p:tgtEl>
                                          <p:spTgt spid="15"/>
                                        </p:tgtEl>
                                        <p:attrNameLst>
                                          <p:attrName>style.rotation</p:attrName>
                                        </p:attrNameLst>
                                      </p:cBhvr>
                                      <p:tavLst>
                                        <p:tav tm="0">
                                          <p:val>
                                            <p:fltVal val="720"/>
                                          </p:val>
                                        </p:tav>
                                        <p:tav tm="100000">
                                          <p:val>
                                            <p:fltVal val="0"/>
                                          </p:val>
                                        </p:tav>
                                      </p:tavLst>
                                    </p:anim>
                                    <p:anim calcmode="lin" valueType="num">
                                      <p:cBhvr>
                                        <p:cTn id="163" dur="3000" fill="hold"/>
                                        <p:tgtEl>
                                          <p:spTgt spid="15"/>
                                        </p:tgtEl>
                                        <p:attrNameLst>
                                          <p:attrName>ppt_h</p:attrName>
                                        </p:attrNameLst>
                                      </p:cBhvr>
                                      <p:tavLst>
                                        <p:tav tm="0">
                                          <p:val>
                                            <p:fltVal val="0"/>
                                          </p:val>
                                        </p:tav>
                                        <p:tav tm="100000">
                                          <p:val>
                                            <p:strVal val="#ppt_h"/>
                                          </p:val>
                                        </p:tav>
                                      </p:tavLst>
                                    </p:anim>
                                    <p:anim calcmode="lin" valueType="num">
                                      <p:cBhvr>
                                        <p:cTn id="164" dur="3000" fill="hold"/>
                                        <p:tgtEl>
                                          <p:spTgt spid="15"/>
                                        </p:tgtEl>
                                        <p:attrNameLst>
                                          <p:attrName>ppt_w</p:attrName>
                                        </p:attrNameLst>
                                      </p:cBhvr>
                                      <p:tavLst>
                                        <p:tav tm="0">
                                          <p:val>
                                            <p:fltVal val="0"/>
                                          </p:val>
                                        </p:tav>
                                        <p:tav tm="100000">
                                          <p:val>
                                            <p:strVal val="#ppt_w"/>
                                          </p:val>
                                        </p:tav>
                                      </p:tavLst>
                                    </p:anim>
                                  </p:childTnLst>
                                </p:cTn>
                              </p:par>
                              <p:par>
                                <p:cTn id="165" presetID="35" presetClass="entr" presetSubtype="0" fill="hold" grpId="2" nodeType="withEffect">
                                  <p:stCondLst>
                                    <p:cond delay="0"/>
                                  </p:stCondLst>
                                  <p:childTnLst>
                                    <p:set>
                                      <p:cBhvr>
                                        <p:cTn id="166" dur="1" fill="hold">
                                          <p:stCondLst>
                                            <p:cond delay="0"/>
                                          </p:stCondLst>
                                        </p:cTn>
                                        <p:tgtEl>
                                          <p:spTgt spid="16"/>
                                        </p:tgtEl>
                                        <p:attrNameLst>
                                          <p:attrName>style.visibility</p:attrName>
                                        </p:attrNameLst>
                                      </p:cBhvr>
                                      <p:to>
                                        <p:strVal val="visible"/>
                                      </p:to>
                                    </p:set>
                                    <p:animEffect transition="in" filter="fade">
                                      <p:cBhvr>
                                        <p:cTn id="167" dur="3000"/>
                                        <p:tgtEl>
                                          <p:spTgt spid="16"/>
                                        </p:tgtEl>
                                      </p:cBhvr>
                                    </p:animEffect>
                                    <p:anim calcmode="lin" valueType="num">
                                      <p:cBhvr>
                                        <p:cTn id="168" dur="3000" fill="hold"/>
                                        <p:tgtEl>
                                          <p:spTgt spid="16"/>
                                        </p:tgtEl>
                                        <p:attrNameLst>
                                          <p:attrName>style.rotation</p:attrName>
                                        </p:attrNameLst>
                                      </p:cBhvr>
                                      <p:tavLst>
                                        <p:tav tm="0">
                                          <p:val>
                                            <p:fltVal val="720"/>
                                          </p:val>
                                        </p:tav>
                                        <p:tav tm="100000">
                                          <p:val>
                                            <p:fltVal val="0"/>
                                          </p:val>
                                        </p:tav>
                                      </p:tavLst>
                                    </p:anim>
                                    <p:anim calcmode="lin" valueType="num">
                                      <p:cBhvr>
                                        <p:cTn id="169" dur="3000" fill="hold"/>
                                        <p:tgtEl>
                                          <p:spTgt spid="16"/>
                                        </p:tgtEl>
                                        <p:attrNameLst>
                                          <p:attrName>ppt_h</p:attrName>
                                        </p:attrNameLst>
                                      </p:cBhvr>
                                      <p:tavLst>
                                        <p:tav tm="0">
                                          <p:val>
                                            <p:fltVal val="0"/>
                                          </p:val>
                                        </p:tav>
                                        <p:tav tm="100000">
                                          <p:val>
                                            <p:strVal val="#ppt_h"/>
                                          </p:val>
                                        </p:tav>
                                      </p:tavLst>
                                    </p:anim>
                                    <p:anim calcmode="lin" valueType="num">
                                      <p:cBhvr>
                                        <p:cTn id="170" dur="3000" fill="hold"/>
                                        <p:tgtEl>
                                          <p:spTgt spid="16"/>
                                        </p:tgtEl>
                                        <p:attrNameLst>
                                          <p:attrName>ppt_w</p:attrName>
                                        </p:attrNameLst>
                                      </p:cBhvr>
                                      <p:tavLst>
                                        <p:tav tm="0">
                                          <p:val>
                                            <p:fltVal val="0"/>
                                          </p:val>
                                        </p:tav>
                                        <p:tav tm="100000">
                                          <p:val>
                                            <p:strVal val="#ppt_w"/>
                                          </p:val>
                                        </p:tav>
                                      </p:tavLst>
                                    </p:anim>
                                  </p:childTnLst>
                                </p:cTn>
                              </p:par>
                              <p:par>
                                <p:cTn id="171" presetID="35" presetClass="entr" presetSubtype="0" fill="hold" grpId="2" nodeType="withEffect">
                                  <p:stCondLst>
                                    <p:cond delay="0"/>
                                  </p:stCondLst>
                                  <p:childTnLst>
                                    <p:set>
                                      <p:cBhvr>
                                        <p:cTn id="172" dur="1" fill="hold">
                                          <p:stCondLst>
                                            <p:cond delay="0"/>
                                          </p:stCondLst>
                                        </p:cTn>
                                        <p:tgtEl>
                                          <p:spTgt spid="17"/>
                                        </p:tgtEl>
                                        <p:attrNameLst>
                                          <p:attrName>style.visibility</p:attrName>
                                        </p:attrNameLst>
                                      </p:cBhvr>
                                      <p:to>
                                        <p:strVal val="visible"/>
                                      </p:to>
                                    </p:set>
                                    <p:animEffect transition="in" filter="fade">
                                      <p:cBhvr>
                                        <p:cTn id="173" dur="3000"/>
                                        <p:tgtEl>
                                          <p:spTgt spid="17"/>
                                        </p:tgtEl>
                                      </p:cBhvr>
                                    </p:animEffect>
                                    <p:anim calcmode="lin" valueType="num">
                                      <p:cBhvr>
                                        <p:cTn id="174" dur="3000" fill="hold"/>
                                        <p:tgtEl>
                                          <p:spTgt spid="17"/>
                                        </p:tgtEl>
                                        <p:attrNameLst>
                                          <p:attrName>style.rotation</p:attrName>
                                        </p:attrNameLst>
                                      </p:cBhvr>
                                      <p:tavLst>
                                        <p:tav tm="0">
                                          <p:val>
                                            <p:fltVal val="720"/>
                                          </p:val>
                                        </p:tav>
                                        <p:tav tm="100000">
                                          <p:val>
                                            <p:fltVal val="0"/>
                                          </p:val>
                                        </p:tav>
                                      </p:tavLst>
                                    </p:anim>
                                    <p:anim calcmode="lin" valueType="num">
                                      <p:cBhvr>
                                        <p:cTn id="175" dur="3000" fill="hold"/>
                                        <p:tgtEl>
                                          <p:spTgt spid="17"/>
                                        </p:tgtEl>
                                        <p:attrNameLst>
                                          <p:attrName>ppt_h</p:attrName>
                                        </p:attrNameLst>
                                      </p:cBhvr>
                                      <p:tavLst>
                                        <p:tav tm="0">
                                          <p:val>
                                            <p:fltVal val="0"/>
                                          </p:val>
                                        </p:tav>
                                        <p:tav tm="100000">
                                          <p:val>
                                            <p:strVal val="#ppt_h"/>
                                          </p:val>
                                        </p:tav>
                                      </p:tavLst>
                                    </p:anim>
                                    <p:anim calcmode="lin" valueType="num">
                                      <p:cBhvr>
                                        <p:cTn id="176" dur="3000" fill="hold"/>
                                        <p:tgtEl>
                                          <p:spTgt spid="17"/>
                                        </p:tgtEl>
                                        <p:attrNameLst>
                                          <p:attrName>ppt_w</p:attrName>
                                        </p:attrNameLst>
                                      </p:cBhvr>
                                      <p:tavLst>
                                        <p:tav tm="0">
                                          <p:val>
                                            <p:fltVal val="0"/>
                                          </p:val>
                                        </p:tav>
                                        <p:tav tm="100000">
                                          <p:val>
                                            <p:strVal val="#ppt_w"/>
                                          </p:val>
                                        </p:tav>
                                      </p:tavLst>
                                    </p:anim>
                                  </p:childTnLst>
                                </p:cTn>
                              </p:par>
                              <p:par>
                                <p:cTn id="177" presetID="16" presetClass="entr" presetSubtype="26" fill="hold" grpId="0" nodeType="withEffect">
                                  <p:stCondLst>
                                    <p:cond delay="0"/>
                                  </p:stCondLst>
                                  <p:childTnLst>
                                    <p:set>
                                      <p:cBhvr>
                                        <p:cTn id="178" dur="1" fill="hold">
                                          <p:stCondLst>
                                            <p:cond delay="0"/>
                                          </p:stCondLst>
                                        </p:cTn>
                                        <p:tgtEl>
                                          <p:spTgt spid="18"/>
                                        </p:tgtEl>
                                        <p:attrNameLst>
                                          <p:attrName>style.visibility</p:attrName>
                                        </p:attrNameLst>
                                      </p:cBhvr>
                                      <p:to>
                                        <p:strVal val="visible"/>
                                      </p:to>
                                    </p:set>
                                    <p:animEffect transition="in" filter="barn(inHorizontal)">
                                      <p:cBhvr>
                                        <p:cTn id="179" dur="3000"/>
                                        <p:tgtEl>
                                          <p:spTgt spid="18"/>
                                        </p:tgtEl>
                                      </p:cBhvr>
                                    </p:animEffect>
                                  </p:childTnLst>
                                </p:cTn>
                              </p:par>
                              <p:par>
                                <p:cTn id="180" presetID="16" presetClass="entr" presetSubtype="26" fill="hold" grpId="0" nodeType="withEffect">
                                  <p:stCondLst>
                                    <p:cond delay="0"/>
                                  </p:stCondLst>
                                  <p:childTnLst>
                                    <p:set>
                                      <p:cBhvr>
                                        <p:cTn id="181" dur="1" fill="hold">
                                          <p:stCondLst>
                                            <p:cond delay="0"/>
                                          </p:stCondLst>
                                        </p:cTn>
                                        <p:tgtEl>
                                          <p:spTgt spid="19"/>
                                        </p:tgtEl>
                                        <p:attrNameLst>
                                          <p:attrName>style.visibility</p:attrName>
                                        </p:attrNameLst>
                                      </p:cBhvr>
                                      <p:to>
                                        <p:strVal val="visible"/>
                                      </p:to>
                                    </p:set>
                                    <p:animEffect transition="in" filter="barn(inHorizontal)">
                                      <p:cBhvr>
                                        <p:cTn id="182" dur="3000"/>
                                        <p:tgtEl>
                                          <p:spTgt spid="19"/>
                                        </p:tgtEl>
                                      </p:cBhvr>
                                    </p:animEffect>
                                  </p:childTnLst>
                                </p:cTn>
                              </p:par>
                              <p:par>
                                <p:cTn id="183" presetID="16" presetClass="entr" presetSubtype="26" fill="hold" grpId="0" nodeType="withEffect">
                                  <p:stCondLst>
                                    <p:cond delay="0"/>
                                  </p:stCondLst>
                                  <p:childTnLst>
                                    <p:set>
                                      <p:cBhvr>
                                        <p:cTn id="184" dur="1" fill="hold">
                                          <p:stCondLst>
                                            <p:cond delay="0"/>
                                          </p:stCondLst>
                                        </p:cTn>
                                        <p:tgtEl>
                                          <p:spTgt spid="20"/>
                                        </p:tgtEl>
                                        <p:attrNameLst>
                                          <p:attrName>style.visibility</p:attrName>
                                        </p:attrNameLst>
                                      </p:cBhvr>
                                      <p:to>
                                        <p:strVal val="visible"/>
                                      </p:to>
                                    </p:set>
                                    <p:animEffect transition="in" filter="barn(inHorizontal)">
                                      <p:cBhvr>
                                        <p:cTn id="185" dur="3000"/>
                                        <p:tgtEl>
                                          <p:spTgt spid="20"/>
                                        </p:tgtEl>
                                      </p:cBhvr>
                                    </p:animEffect>
                                  </p:childTnLst>
                                </p:cTn>
                              </p:par>
                              <p:par>
                                <p:cTn id="186" presetID="16" presetClass="entr" presetSubtype="26" fill="hold" grpId="0" nodeType="withEffect">
                                  <p:stCondLst>
                                    <p:cond delay="0"/>
                                  </p:stCondLst>
                                  <p:childTnLst>
                                    <p:set>
                                      <p:cBhvr>
                                        <p:cTn id="187" dur="1" fill="hold">
                                          <p:stCondLst>
                                            <p:cond delay="0"/>
                                          </p:stCondLst>
                                        </p:cTn>
                                        <p:tgtEl>
                                          <p:spTgt spid="21"/>
                                        </p:tgtEl>
                                        <p:attrNameLst>
                                          <p:attrName>style.visibility</p:attrName>
                                        </p:attrNameLst>
                                      </p:cBhvr>
                                      <p:to>
                                        <p:strVal val="visible"/>
                                      </p:to>
                                    </p:set>
                                    <p:animEffect transition="in" filter="barn(inHorizontal)">
                                      <p:cBhvr>
                                        <p:cTn id="188" dur="3000"/>
                                        <p:tgtEl>
                                          <p:spTgt spid="21"/>
                                        </p:tgtEl>
                                      </p:cBhvr>
                                    </p:animEffect>
                                  </p:childTnLst>
                                </p:cTn>
                              </p:par>
                              <p:par>
                                <p:cTn id="189" presetID="16" presetClass="entr" presetSubtype="26" fill="hold" grpId="0" nodeType="withEffect">
                                  <p:stCondLst>
                                    <p:cond delay="0"/>
                                  </p:stCondLst>
                                  <p:childTnLst>
                                    <p:set>
                                      <p:cBhvr>
                                        <p:cTn id="190" dur="1" fill="hold">
                                          <p:stCondLst>
                                            <p:cond delay="0"/>
                                          </p:stCondLst>
                                        </p:cTn>
                                        <p:tgtEl>
                                          <p:spTgt spid="22"/>
                                        </p:tgtEl>
                                        <p:attrNameLst>
                                          <p:attrName>style.visibility</p:attrName>
                                        </p:attrNameLst>
                                      </p:cBhvr>
                                      <p:to>
                                        <p:strVal val="visible"/>
                                      </p:to>
                                    </p:set>
                                    <p:animEffect transition="in" filter="barn(inHorizontal)">
                                      <p:cBhvr>
                                        <p:cTn id="191" dur="3000"/>
                                        <p:tgtEl>
                                          <p:spTgt spid="22"/>
                                        </p:tgtEl>
                                      </p:cBhvr>
                                    </p:animEffect>
                                  </p:childTnLst>
                                </p:cTn>
                              </p:par>
                              <p:par>
                                <p:cTn id="192" presetID="16" presetClass="entr" presetSubtype="26" fill="hold" grpId="0" nodeType="withEffect">
                                  <p:stCondLst>
                                    <p:cond delay="0"/>
                                  </p:stCondLst>
                                  <p:childTnLst>
                                    <p:set>
                                      <p:cBhvr>
                                        <p:cTn id="193" dur="1" fill="hold">
                                          <p:stCondLst>
                                            <p:cond delay="0"/>
                                          </p:stCondLst>
                                        </p:cTn>
                                        <p:tgtEl>
                                          <p:spTgt spid="23"/>
                                        </p:tgtEl>
                                        <p:attrNameLst>
                                          <p:attrName>style.visibility</p:attrName>
                                        </p:attrNameLst>
                                      </p:cBhvr>
                                      <p:to>
                                        <p:strVal val="visible"/>
                                      </p:to>
                                    </p:set>
                                    <p:animEffect transition="in" filter="barn(inHorizontal)">
                                      <p:cBhvr>
                                        <p:cTn id="194" dur="3000"/>
                                        <p:tgtEl>
                                          <p:spTgt spid="23"/>
                                        </p:tgtEl>
                                      </p:cBhvr>
                                    </p:animEffect>
                                  </p:childTnLst>
                                </p:cTn>
                              </p:par>
                              <p:par>
                                <p:cTn id="195" presetID="16" presetClass="entr" presetSubtype="26" fill="hold" grpId="0" nodeType="withEffect">
                                  <p:stCondLst>
                                    <p:cond delay="0"/>
                                  </p:stCondLst>
                                  <p:childTnLst>
                                    <p:set>
                                      <p:cBhvr>
                                        <p:cTn id="196" dur="1" fill="hold">
                                          <p:stCondLst>
                                            <p:cond delay="0"/>
                                          </p:stCondLst>
                                        </p:cTn>
                                        <p:tgtEl>
                                          <p:spTgt spid="24"/>
                                        </p:tgtEl>
                                        <p:attrNameLst>
                                          <p:attrName>style.visibility</p:attrName>
                                        </p:attrNameLst>
                                      </p:cBhvr>
                                      <p:to>
                                        <p:strVal val="visible"/>
                                      </p:to>
                                    </p:set>
                                    <p:animEffect transition="in" filter="barn(inHorizontal)">
                                      <p:cBhvr>
                                        <p:cTn id="197" dur="3000"/>
                                        <p:tgtEl>
                                          <p:spTgt spid="24"/>
                                        </p:tgtEl>
                                      </p:cBhvr>
                                    </p:animEffect>
                                  </p:childTnLst>
                                </p:cTn>
                              </p:par>
                              <p:par>
                                <p:cTn id="198" presetID="16" presetClass="entr" presetSubtype="26" fill="hold" grpId="0" nodeType="withEffect">
                                  <p:stCondLst>
                                    <p:cond delay="0"/>
                                  </p:stCondLst>
                                  <p:childTnLst>
                                    <p:set>
                                      <p:cBhvr>
                                        <p:cTn id="199" dur="1" fill="hold">
                                          <p:stCondLst>
                                            <p:cond delay="0"/>
                                          </p:stCondLst>
                                        </p:cTn>
                                        <p:tgtEl>
                                          <p:spTgt spid="25"/>
                                        </p:tgtEl>
                                        <p:attrNameLst>
                                          <p:attrName>style.visibility</p:attrName>
                                        </p:attrNameLst>
                                      </p:cBhvr>
                                      <p:to>
                                        <p:strVal val="visible"/>
                                      </p:to>
                                    </p:set>
                                    <p:animEffect transition="in" filter="barn(inHorizontal)">
                                      <p:cBhvr>
                                        <p:cTn id="200" dur="3000"/>
                                        <p:tgtEl>
                                          <p:spTgt spid="25"/>
                                        </p:tgtEl>
                                      </p:cBhvr>
                                    </p:animEffect>
                                  </p:childTnLst>
                                </p:cTn>
                              </p:par>
                              <p:par>
                                <p:cTn id="201" presetID="16" presetClass="entr" presetSubtype="26" fill="hold" grpId="0" nodeType="withEffect">
                                  <p:stCondLst>
                                    <p:cond delay="0"/>
                                  </p:stCondLst>
                                  <p:childTnLst>
                                    <p:set>
                                      <p:cBhvr>
                                        <p:cTn id="202" dur="1" fill="hold">
                                          <p:stCondLst>
                                            <p:cond delay="0"/>
                                          </p:stCondLst>
                                        </p:cTn>
                                        <p:tgtEl>
                                          <p:spTgt spid="26"/>
                                        </p:tgtEl>
                                        <p:attrNameLst>
                                          <p:attrName>style.visibility</p:attrName>
                                        </p:attrNameLst>
                                      </p:cBhvr>
                                      <p:to>
                                        <p:strVal val="visible"/>
                                      </p:to>
                                    </p:set>
                                    <p:animEffect transition="in" filter="barn(inHorizontal)">
                                      <p:cBhvr>
                                        <p:cTn id="203" dur="3000"/>
                                        <p:tgtEl>
                                          <p:spTgt spid="26"/>
                                        </p:tgtEl>
                                      </p:cBhvr>
                                    </p:animEffect>
                                  </p:childTnLst>
                                </p:cTn>
                              </p:par>
                              <p:par>
                                <p:cTn id="204" presetID="16" presetClass="entr" presetSubtype="26" fill="hold" grpId="0" nodeType="withEffect">
                                  <p:stCondLst>
                                    <p:cond delay="0"/>
                                  </p:stCondLst>
                                  <p:childTnLst>
                                    <p:set>
                                      <p:cBhvr>
                                        <p:cTn id="205" dur="1" fill="hold">
                                          <p:stCondLst>
                                            <p:cond delay="0"/>
                                          </p:stCondLst>
                                        </p:cTn>
                                        <p:tgtEl>
                                          <p:spTgt spid="27"/>
                                        </p:tgtEl>
                                        <p:attrNameLst>
                                          <p:attrName>style.visibility</p:attrName>
                                        </p:attrNameLst>
                                      </p:cBhvr>
                                      <p:to>
                                        <p:strVal val="visible"/>
                                      </p:to>
                                    </p:set>
                                    <p:animEffect transition="in" filter="barn(inHorizontal)">
                                      <p:cBhvr>
                                        <p:cTn id="206" dur="3000"/>
                                        <p:tgtEl>
                                          <p:spTgt spid="27"/>
                                        </p:tgtEl>
                                      </p:cBhvr>
                                    </p:animEffect>
                                  </p:childTnLst>
                                </p:cTn>
                              </p:par>
                              <p:par>
                                <p:cTn id="207" presetID="16" presetClass="entr" presetSubtype="26" fill="hold" grpId="0" nodeType="withEffect">
                                  <p:stCondLst>
                                    <p:cond delay="0"/>
                                  </p:stCondLst>
                                  <p:childTnLst>
                                    <p:set>
                                      <p:cBhvr>
                                        <p:cTn id="208" dur="1" fill="hold">
                                          <p:stCondLst>
                                            <p:cond delay="0"/>
                                          </p:stCondLst>
                                        </p:cTn>
                                        <p:tgtEl>
                                          <p:spTgt spid="28"/>
                                        </p:tgtEl>
                                        <p:attrNameLst>
                                          <p:attrName>style.visibility</p:attrName>
                                        </p:attrNameLst>
                                      </p:cBhvr>
                                      <p:to>
                                        <p:strVal val="visible"/>
                                      </p:to>
                                    </p:set>
                                    <p:animEffect transition="in" filter="barn(inHorizontal)">
                                      <p:cBhvr>
                                        <p:cTn id="209" dur="3000"/>
                                        <p:tgtEl>
                                          <p:spTgt spid="28"/>
                                        </p:tgtEl>
                                      </p:cBhvr>
                                    </p:animEffect>
                                  </p:childTnLst>
                                </p:cTn>
                              </p:par>
                              <p:par>
                                <p:cTn id="210" presetID="16" presetClass="entr" presetSubtype="26" fill="hold" grpId="0" nodeType="withEffect">
                                  <p:stCondLst>
                                    <p:cond delay="0"/>
                                  </p:stCondLst>
                                  <p:childTnLst>
                                    <p:set>
                                      <p:cBhvr>
                                        <p:cTn id="211" dur="1" fill="hold">
                                          <p:stCondLst>
                                            <p:cond delay="0"/>
                                          </p:stCondLst>
                                        </p:cTn>
                                        <p:tgtEl>
                                          <p:spTgt spid="29"/>
                                        </p:tgtEl>
                                        <p:attrNameLst>
                                          <p:attrName>style.visibility</p:attrName>
                                        </p:attrNameLst>
                                      </p:cBhvr>
                                      <p:to>
                                        <p:strVal val="visible"/>
                                      </p:to>
                                    </p:set>
                                    <p:animEffect transition="in" filter="barn(inHorizontal)">
                                      <p:cBhvr>
                                        <p:cTn id="212" dur="3000"/>
                                        <p:tgtEl>
                                          <p:spTgt spid="29"/>
                                        </p:tgtEl>
                                      </p:cBhvr>
                                    </p:animEffect>
                                  </p:childTnLst>
                                </p:cTn>
                              </p:par>
                              <p:par>
                                <p:cTn id="213" presetID="16" presetClass="entr" presetSubtype="26" fill="hold" grpId="0" nodeType="withEffect">
                                  <p:stCondLst>
                                    <p:cond delay="0"/>
                                  </p:stCondLst>
                                  <p:childTnLst>
                                    <p:set>
                                      <p:cBhvr>
                                        <p:cTn id="214" dur="1" fill="hold">
                                          <p:stCondLst>
                                            <p:cond delay="0"/>
                                          </p:stCondLst>
                                        </p:cTn>
                                        <p:tgtEl>
                                          <p:spTgt spid="30"/>
                                        </p:tgtEl>
                                        <p:attrNameLst>
                                          <p:attrName>style.visibility</p:attrName>
                                        </p:attrNameLst>
                                      </p:cBhvr>
                                      <p:to>
                                        <p:strVal val="visible"/>
                                      </p:to>
                                    </p:set>
                                    <p:animEffect transition="in" filter="barn(inHorizontal)">
                                      <p:cBhvr>
                                        <p:cTn id="215" dur="3000"/>
                                        <p:tgtEl>
                                          <p:spTgt spid="30"/>
                                        </p:tgtEl>
                                      </p:cBhvr>
                                    </p:animEffect>
                                  </p:childTnLst>
                                </p:cTn>
                              </p:par>
                              <p:par>
                                <p:cTn id="216" presetID="2" presetClass="entr" presetSubtype="4" fill="hold" grpId="1" nodeType="withEffect">
                                  <p:stCondLst>
                                    <p:cond delay="0"/>
                                  </p:stCondLst>
                                  <p:childTnLst>
                                    <p:set>
                                      <p:cBhvr>
                                        <p:cTn id="217" dur="1" fill="hold">
                                          <p:stCondLst>
                                            <p:cond delay="0"/>
                                          </p:stCondLst>
                                        </p:cTn>
                                        <p:tgtEl>
                                          <p:spTgt spid="18"/>
                                        </p:tgtEl>
                                        <p:attrNameLst>
                                          <p:attrName>style.visibility</p:attrName>
                                        </p:attrNameLst>
                                      </p:cBhvr>
                                      <p:to>
                                        <p:strVal val="visible"/>
                                      </p:to>
                                    </p:set>
                                    <p:anim calcmode="lin" valueType="num">
                                      <p:cBhvr additive="base">
                                        <p:cTn id="218" dur="3000" fill="hold"/>
                                        <p:tgtEl>
                                          <p:spTgt spid="18"/>
                                        </p:tgtEl>
                                        <p:attrNameLst>
                                          <p:attrName>ppt_x</p:attrName>
                                        </p:attrNameLst>
                                      </p:cBhvr>
                                      <p:tavLst>
                                        <p:tav tm="0">
                                          <p:val>
                                            <p:strVal val="#ppt_x"/>
                                          </p:val>
                                        </p:tav>
                                        <p:tav tm="100000">
                                          <p:val>
                                            <p:strVal val="#ppt_x"/>
                                          </p:val>
                                        </p:tav>
                                      </p:tavLst>
                                    </p:anim>
                                    <p:anim calcmode="lin" valueType="num">
                                      <p:cBhvr additive="base">
                                        <p:cTn id="219" dur="3000" fill="hold"/>
                                        <p:tgtEl>
                                          <p:spTgt spid="18"/>
                                        </p:tgtEl>
                                        <p:attrNameLst>
                                          <p:attrName>ppt_y</p:attrName>
                                        </p:attrNameLst>
                                      </p:cBhvr>
                                      <p:tavLst>
                                        <p:tav tm="0">
                                          <p:val>
                                            <p:strVal val="1+#ppt_h/2"/>
                                          </p:val>
                                        </p:tav>
                                        <p:tav tm="100000">
                                          <p:val>
                                            <p:strVal val="#ppt_y"/>
                                          </p:val>
                                        </p:tav>
                                      </p:tavLst>
                                    </p:anim>
                                  </p:childTnLst>
                                </p:cTn>
                              </p:par>
                              <p:par>
                                <p:cTn id="220" presetID="2" presetClass="entr" presetSubtype="4" fill="hold" grpId="1" nodeType="withEffect">
                                  <p:stCondLst>
                                    <p:cond delay="0"/>
                                  </p:stCondLst>
                                  <p:childTnLst>
                                    <p:set>
                                      <p:cBhvr>
                                        <p:cTn id="221" dur="1" fill="hold">
                                          <p:stCondLst>
                                            <p:cond delay="0"/>
                                          </p:stCondLst>
                                        </p:cTn>
                                        <p:tgtEl>
                                          <p:spTgt spid="19"/>
                                        </p:tgtEl>
                                        <p:attrNameLst>
                                          <p:attrName>style.visibility</p:attrName>
                                        </p:attrNameLst>
                                      </p:cBhvr>
                                      <p:to>
                                        <p:strVal val="visible"/>
                                      </p:to>
                                    </p:set>
                                    <p:anim calcmode="lin" valueType="num">
                                      <p:cBhvr additive="base">
                                        <p:cTn id="222" dur="3000" fill="hold"/>
                                        <p:tgtEl>
                                          <p:spTgt spid="19"/>
                                        </p:tgtEl>
                                        <p:attrNameLst>
                                          <p:attrName>ppt_x</p:attrName>
                                        </p:attrNameLst>
                                      </p:cBhvr>
                                      <p:tavLst>
                                        <p:tav tm="0">
                                          <p:val>
                                            <p:strVal val="#ppt_x"/>
                                          </p:val>
                                        </p:tav>
                                        <p:tav tm="100000">
                                          <p:val>
                                            <p:strVal val="#ppt_x"/>
                                          </p:val>
                                        </p:tav>
                                      </p:tavLst>
                                    </p:anim>
                                    <p:anim calcmode="lin" valueType="num">
                                      <p:cBhvr additive="base">
                                        <p:cTn id="223" dur="3000" fill="hold"/>
                                        <p:tgtEl>
                                          <p:spTgt spid="19"/>
                                        </p:tgtEl>
                                        <p:attrNameLst>
                                          <p:attrName>ppt_y</p:attrName>
                                        </p:attrNameLst>
                                      </p:cBhvr>
                                      <p:tavLst>
                                        <p:tav tm="0">
                                          <p:val>
                                            <p:strVal val="1+#ppt_h/2"/>
                                          </p:val>
                                        </p:tav>
                                        <p:tav tm="100000">
                                          <p:val>
                                            <p:strVal val="#ppt_y"/>
                                          </p:val>
                                        </p:tav>
                                      </p:tavLst>
                                    </p:anim>
                                  </p:childTnLst>
                                </p:cTn>
                              </p:par>
                              <p:par>
                                <p:cTn id="224" presetID="2" presetClass="entr" presetSubtype="4" fill="hold" grpId="1" nodeType="withEffect">
                                  <p:stCondLst>
                                    <p:cond delay="0"/>
                                  </p:stCondLst>
                                  <p:childTnLst>
                                    <p:set>
                                      <p:cBhvr>
                                        <p:cTn id="225" dur="1" fill="hold">
                                          <p:stCondLst>
                                            <p:cond delay="0"/>
                                          </p:stCondLst>
                                        </p:cTn>
                                        <p:tgtEl>
                                          <p:spTgt spid="20"/>
                                        </p:tgtEl>
                                        <p:attrNameLst>
                                          <p:attrName>style.visibility</p:attrName>
                                        </p:attrNameLst>
                                      </p:cBhvr>
                                      <p:to>
                                        <p:strVal val="visible"/>
                                      </p:to>
                                    </p:set>
                                    <p:anim calcmode="lin" valueType="num">
                                      <p:cBhvr additive="base">
                                        <p:cTn id="226" dur="3000" fill="hold"/>
                                        <p:tgtEl>
                                          <p:spTgt spid="20"/>
                                        </p:tgtEl>
                                        <p:attrNameLst>
                                          <p:attrName>ppt_x</p:attrName>
                                        </p:attrNameLst>
                                      </p:cBhvr>
                                      <p:tavLst>
                                        <p:tav tm="0">
                                          <p:val>
                                            <p:strVal val="#ppt_x"/>
                                          </p:val>
                                        </p:tav>
                                        <p:tav tm="100000">
                                          <p:val>
                                            <p:strVal val="#ppt_x"/>
                                          </p:val>
                                        </p:tav>
                                      </p:tavLst>
                                    </p:anim>
                                    <p:anim calcmode="lin" valueType="num">
                                      <p:cBhvr additive="base">
                                        <p:cTn id="227" dur="3000" fill="hold"/>
                                        <p:tgtEl>
                                          <p:spTgt spid="20"/>
                                        </p:tgtEl>
                                        <p:attrNameLst>
                                          <p:attrName>ppt_y</p:attrName>
                                        </p:attrNameLst>
                                      </p:cBhvr>
                                      <p:tavLst>
                                        <p:tav tm="0">
                                          <p:val>
                                            <p:strVal val="1+#ppt_h/2"/>
                                          </p:val>
                                        </p:tav>
                                        <p:tav tm="100000">
                                          <p:val>
                                            <p:strVal val="#ppt_y"/>
                                          </p:val>
                                        </p:tav>
                                      </p:tavLst>
                                    </p:anim>
                                  </p:childTnLst>
                                </p:cTn>
                              </p:par>
                              <p:par>
                                <p:cTn id="228" presetID="2" presetClass="entr" presetSubtype="4" fill="hold" grpId="1" nodeType="withEffect">
                                  <p:stCondLst>
                                    <p:cond delay="0"/>
                                  </p:stCondLst>
                                  <p:childTnLst>
                                    <p:set>
                                      <p:cBhvr>
                                        <p:cTn id="229" dur="1" fill="hold">
                                          <p:stCondLst>
                                            <p:cond delay="0"/>
                                          </p:stCondLst>
                                        </p:cTn>
                                        <p:tgtEl>
                                          <p:spTgt spid="21"/>
                                        </p:tgtEl>
                                        <p:attrNameLst>
                                          <p:attrName>style.visibility</p:attrName>
                                        </p:attrNameLst>
                                      </p:cBhvr>
                                      <p:to>
                                        <p:strVal val="visible"/>
                                      </p:to>
                                    </p:set>
                                    <p:anim calcmode="lin" valueType="num">
                                      <p:cBhvr additive="base">
                                        <p:cTn id="230" dur="3000" fill="hold"/>
                                        <p:tgtEl>
                                          <p:spTgt spid="21"/>
                                        </p:tgtEl>
                                        <p:attrNameLst>
                                          <p:attrName>ppt_x</p:attrName>
                                        </p:attrNameLst>
                                      </p:cBhvr>
                                      <p:tavLst>
                                        <p:tav tm="0">
                                          <p:val>
                                            <p:strVal val="#ppt_x"/>
                                          </p:val>
                                        </p:tav>
                                        <p:tav tm="100000">
                                          <p:val>
                                            <p:strVal val="#ppt_x"/>
                                          </p:val>
                                        </p:tav>
                                      </p:tavLst>
                                    </p:anim>
                                    <p:anim calcmode="lin" valueType="num">
                                      <p:cBhvr additive="base">
                                        <p:cTn id="231" dur="3000" fill="hold"/>
                                        <p:tgtEl>
                                          <p:spTgt spid="21"/>
                                        </p:tgtEl>
                                        <p:attrNameLst>
                                          <p:attrName>ppt_y</p:attrName>
                                        </p:attrNameLst>
                                      </p:cBhvr>
                                      <p:tavLst>
                                        <p:tav tm="0">
                                          <p:val>
                                            <p:strVal val="1+#ppt_h/2"/>
                                          </p:val>
                                        </p:tav>
                                        <p:tav tm="100000">
                                          <p:val>
                                            <p:strVal val="#ppt_y"/>
                                          </p:val>
                                        </p:tav>
                                      </p:tavLst>
                                    </p:anim>
                                  </p:childTnLst>
                                </p:cTn>
                              </p:par>
                              <p:par>
                                <p:cTn id="232" presetID="2" presetClass="entr" presetSubtype="4" fill="hold" grpId="1" nodeType="withEffect">
                                  <p:stCondLst>
                                    <p:cond delay="0"/>
                                  </p:stCondLst>
                                  <p:childTnLst>
                                    <p:set>
                                      <p:cBhvr>
                                        <p:cTn id="233" dur="1" fill="hold">
                                          <p:stCondLst>
                                            <p:cond delay="0"/>
                                          </p:stCondLst>
                                        </p:cTn>
                                        <p:tgtEl>
                                          <p:spTgt spid="22"/>
                                        </p:tgtEl>
                                        <p:attrNameLst>
                                          <p:attrName>style.visibility</p:attrName>
                                        </p:attrNameLst>
                                      </p:cBhvr>
                                      <p:to>
                                        <p:strVal val="visible"/>
                                      </p:to>
                                    </p:set>
                                    <p:anim calcmode="lin" valueType="num">
                                      <p:cBhvr additive="base">
                                        <p:cTn id="234" dur="3000" fill="hold"/>
                                        <p:tgtEl>
                                          <p:spTgt spid="22"/>
                                        </p:tgtEl>
                                        <p:attrNameLst>
                                          <p:attrName>ppt_x</p:attrName>
                                        </p:attrNameLst>
                                      </p:cBhvr>
                                      <p:tavLst>
                                        <p:tav tm="0">
                                          <p:val>
                                            <p:strVal val="#ppt_x"/>
                                          </p:val>
                                        </p:tav>
                                        <p:tav tm="100000">
                                          <p:val>
                                            <p:strVal val="#ppt_x"/>
                                          </p:val>
                                        </p:tav>
                                      </p:tavLst>
                                    </p:anim>
                                    <p:anim calcmode="lin" valueType="num">
                                      <p:cBhvr additive="base">
                                        <p:cTn id="235" dur="3000" fill="hold"/>
                                        <p:tgtEl>
                                          <p:spTgt spid="22"/>
                                        </p:tgtEl>
                                        <p:attrNameLst>
                                          <p:attrName>ppt_y</p:attrName>
                                        </p:attrNameLst>
                                      </p:cBhvr>
                                      <p:tavLst>
                                        <p:tav tm="0">
                                          <p:val>
                                            <p:strVal val="1+#ppt_h/2"/>
                                          </p:val>
                                        </p:tav>
                                        <p:tav tm="100000">
                                          <p:val>
                                            <p:strVal val="#ppt_y"/>
                                          </p:val>
                                        </p:tav>
                                      </p:tavLst>
                                    </p:anim>
                                  </p:childTnLst>
                                </p:cTn>
                              </p:par>
                              <p:par>
                                <p:cTn id="236" presetID="2" presetClass="entr" presetSubtype="4" fill="hold" grpId="1" nodeType="withEffect">
                                  <p:stCondLst>
                                    <p:cond delay="0"/>
                                  </p:stCondLst>
                                  <p:childTnLst>
                                    <p:set>
                                      <p:cBhvr>
                                        <p:cTn id="237" dur="1" fill="hold">
                                          <p:stCondLst>
                                            <p:cond delay="0"/>
                                          </p:stCondLst>
                                        </p:cTn>
                                        <p:tgtEl>
                                          <p:spTgt spid="23"/>
                                        </p:tgtEl>
                                        <p:attrNameLst>
                                          <p:attrName>style.visibility</p:attrName>
                                        </p:attrNameLst>
                                      </p:cBhvr>
                                      <p:to>
                                        <p:strVal val="visible"/>
                                      </p:to>
                                    </p:set>
                                    <p:anim calcmode="lin" valueType="num">
                                      <p:cBhvr additive="base">
                                        <p:cTn id="238" dur="3000" fill="hold"/>
                                        <p:tgtEl>
                                          <p:spTgt spid="23"/>
                                        </p:tgtEl>
                                        <p:attrNameLst>
                                          <p:attrName>ppt_x</p:attrName>
                                        </p:attrNameLst>
                                      </p:cBhvr>
                                      <p:tavLst>
                                        <p:tav tm="0">
                                          <p:val>
                                            <p:strVal val="#ppt_x"/>
                                          </p:val>
                                        </p:tav>
                                        <p:tav tm="100000">
                                          <p:val>
                                            <p:strVal val="#ppt_x"/>
                                          </p:val>
                                        </p:tav>
                                      </p:tavLst>
                                    </p:anim>
                                    <p:anim calcmode="lin" valueType="num">
                                      <p:cBhvr additive="base">
                                        <p:cTn id="239" dur="3000" fill="hold"/>
                                        <p:tgtEl>
                                          <p:spTgt spid="23"/>
                                        </p:tgtEl>
                                        <p:attrNameLst>
                                          <p:attrName>ppt_y</p:attrName>
                                        </p:attrNameLst>
                                      </p:cBhvr>
                                      <p:tavLst>
                                        <p:tav tm="0">
                                          <p:val>
                                            <p:strVal val="1+#ppt_h/2"/>
                                          </p:val>
                                        </p:tav>
                                        <p:tav tm="100000">
                                          <p:val>
                                            <p:strVal val="#ppt_y"/>
                                          </p:val>
                                        </p:tav>
                                      </p:tavLst>
                                    </p:anim>
                                  </p:childTnLst>
                                </p:cTn>
                              </p:par>
                              <p:par>
                                <p:cTn id="240" presetID="2" presetClass="entr" presetSubtype="4" fill="hold" grpId="1" nodeType="withEffect">
                                  <p:stCondLst>
                                    <p:cond delay="0"/>
                                  </p:stCondLst>
                                  <p:childTnLst>
                                    <p:set>
                                      <p:cBhvr>
                                        <p:cTn id="241" dur="1" fill="hold">
                                          <p:stCondLst>
                                            <p:cond delay="0"/>
                                          </p:stCondLst>
                                        </p:cTn>
                                        <p:tgtEl>
                                          <p:spTgt spid="24"/>
                                        </p:tgtEl>
                                        <p:attrNameLst>
                                          <p:attrName>style.visibility</p:attrName>
                                        </p:attrNameLst>
                                      </p:cBhvr>
                                      <p:to>
                                        <p:strVal val="visible"/>
                                      </p:to>
                                    </p:set>
                                    <p:anim calcmode="lin" valueType="num">
                                      <p:cBhvr additive="base">
                                        <p:cTn id="242" dur="3000" fill="hold"/>
                                        <p:tgtEl>
                                          <p:spTgt spid="24"/>
                                        </p:tgtEl>
                                        <p:attrNameLst>
                                          <p:attrName>ppt_x</p:attrName>
                                        </p:attrNameLst>
                                      </p:cBhvr>
                                      <p:tavLst>
                                        <p:tav tm="0">
                                          <p:val>
                                            <p:strVal val="#ppt_x"/>
                                          </p:val>
                                        </p:tav>
                                        <p:tav tm="100000">
                                          <p:val>
                                            <p:strVal val="#ppt_x"/>
                                          </p:val>
                                        </p:tav>
                                      </p:tavLst>
                                    </p:anim>
                                    <p:anim calcmode="lin" valueType="num">
                                      <p:cBhvr additive="base">
                                        <p:cTn id="243" dur="3000" fill="hold"/>
                                        <p:tgtEl>
                                          <p:spTgt spid="24"/>
                                        </p:tgtEl>
                                        <p:attrNameLst>
                                          <p:attrName>ppt_y</p:attrName>
                                        </p:attrNameLst>
                                      </p:cBhvr>
                                      <p:tavLst>
                                        <p:tav tm="0">
                                          <p:val>
                                            <p:strVal val="1+#ppt_h/2"/>
                                          </p:val>
                                        </p:tav>
                                        <p:tav tm="100000">
                                          <p:val>
                                            <p:strVal val="#ppt_y"/>
                                          </p:val>
                                        </p:tav>
                                      </p:tavLst>
                                    </p:anim>
                                  </p:childTnLst>
                                </p:cTn>
                              </p:par>
                              <p:par>
                                <p:cTn id="244" presetID="2" presetClass="entr" presetSubtype="4" fill="hold" grpId="1" nodeType="withEffect">
                                  <p:stCondLst>
                                    <p:cond delay="0"/>
                                  </p:stCondLst>
                                  <p:childTnLst>
                                    <p:set>
                                      <p:cBhvr>
                                        <p:cTn id="245" dur="1" fill="hold">
                                          <p:stCondLst>
                                            <p:cond delay="0"/>
                                          </p:stCondLst>
                                        </p:cTn>
                                        <p:tgtEl>
                                          <p:spTgt spid="25"/>
                                        </p:tgtEl>
                                        <p:attrNameLst>
                                          <p:attrName>style.visibility</p:attrName>
                                        </p:attrNameLst>
                                      </p:cBhvr>
                                      <p:to>
                                        <p:strVal val="visible"/>
                                      </p:to>
                                    </p:set>
                                    <p:anim calcmode="lin" valueType="num">
                                      <p:cBhvr additive="base">
                                        <p:cTn id="246" dur="3000" fill="hold"/>
                                        <p:tgtEl>
                                          <p:spTgt spid="25"/>
                                        </p:tgtEl>
                                        <p:attrNameLst>
                                          <p:attrName>ppt_x</p:attrName>
                                        </p:attrNameLst>
                                      </p:cBhvr>
                                      <p:tavLst>
                                        <p:tav tm="0">
                                          <p:val>
                                            <p:strVal val="#ppt_x"/>
                                          </p:val>
                                        </p:tav>
                                        <p:tav tm="100000">
                                          <p:val>
                                            <p:strVal val="#ppt_x"/>
                                          </p:val>
                                        </p:tav>
                                      </p:tavLst>
                                    </p:anim>
                                    <p:anim calcmode="lin" valueType="num">
                                      <p:cBhvr additive="base">
                                        <p:cTn id="247" dur="3000" fill="hold"/>
                                        <p:tgtEl>
                                          <p:spTgt spid="25"/>
                                        </p:tgtEl>
                                        <p:attrNameLst>
                                          <p:attrName>ppt_y</p:attrName>
                                        </p:attrNameLst>
                                      </p:cBhvr>
                                      <p:tavLst>
                                        <p:tav tm="0">
                                          <p:val>
                                            <p:strVal val="1+#ppt_h/2"/>
                                          </p:val>
                                        </p:tav>
                                        <p:tav tm="100000">
                                          <p:val>
                                            <p:strVal val="#ppt_y"/>
                                          </p:val>
                                        </p:tav>
                                      </p:tavLst>
                                    </p:anim>
                                  </p:childTnLst>
                                </p:cTn>
                              </p:par>
                              <p:par>
                                <p:cTn id="248" presetID="2" presetClass="entr" presetSubtype="4" fill="hold" grpId="1" nodeType="withEffect">
                                  <p:stCondLst>
                                    <p:cond delay="0"/>
                                  </p:stCondLst>
                                  <p:childTnLst>
                                    <p:set>
                                      <p:cBhvr>
                                        <p:cTn id="249" dur="1" fill="hold">
                                          <p:stCondLst>
                                            <p:cond delay="0"/>
                                          </p:stCondLst>
                                        </p:cTn>
                                        <p:tgtEl>
                                          <p:spTgt spid="26"/>
                                        </p:tgtEl>
                                        <p:attrNameLst>
                                          <p:attrName>style.visibility</p:attrName>
                                        </p:attrNameLst>
                                      </p:cBhvr>
                                      <p:to>
                                        <p:strVal val="visible"/>
                                      </p:to>
                                    </p:set>
                                    <p:anim calcmode="lin" valueType="num">
                                      <p:cBhvr additive="base">
                                        <p:cTn id="250" dur="3000" fill="hold"/>
                                        <p:tgtEl>
                                          <p:spTgt spid="26"/>
                                        </p:tgtEl>
                                        <p:attrNameLst>
                                          <p:attrName>ppt_x</p:attrName>
                                        </p:attrNameLst>
                                      </p:cBhvr>
                                      <p:tavLst>
                                        <p:tav tm="0">
                                          <p:val>
                                            <p:strVal val="#ppt_x"/>
                                          </p:val>
                                        </p:tav>
                                        <p:tav tm="100000">
                                          <p:val>
                                            <p:strVal val="#ppt_x"/>
                                          </p:val>
                                        </p:tav>
                                      </p:tavLst>
                                    </p:anim>
                                    <p:anim calcmode="lin" valueType="num">
                                      <p:cBhvr additive="base">
                                        <p:cTn id="251" dur="3000" fill="hold"/>
                                        <p:tgtEl>
                                          <p:spTgt spid="26"/>
                                        </p:tgtEl>
                                        <p:attrNameLst>
                                          <p:attrName>ppt_y</p:attrName>
                                        </p:attrNameLst>
                                      </p:cBhvr>
                                      <p:tavLst>
                                        <p:tav tm="0">
                                          <p:val>
                                            <p:strVal val="1+#ppt_h/2"/>
                                          </p:val>
                                        </p:tav>
                                        <p:tav tm="100000">
                                          <p:val>
                                            <p:strVal val="#ppt_y"/>
                                          </p:val>
                                        </p:tav>
                                      </p:tavLst>
                                    </p:anim>
                                  </p:childTnLst>
                                </p:cTn>
                              </p:par>
                              <p:par>
                                <p:cTn id="252" presetID="2" presetClass="entr" presetSubtype="4" fill="hold" grpId="1" nodeType="withEffect">
                                  <p:stCondLst>
                                    <p:cond delay="0"/>
                                  </p:stCondLst>
                                  <p:childTnLst>
                                    <p:set>
                                      <p:cBhvr>
                                        <p:cTn id="253" dur="1" fill="hold">
                                          <p:stCondLst>
                                            <p:cond delay="0"/>
                                          </p:stCondLst>
                                        </p:cTn>
                                        <p:tgtEl>
                                          <p:spTgt spid="27"/>
                                        </p:tgtEl>
                                        <p:attrNameLst>
                                          <p:attrName>style.visibility</p:attrName>
                                        </p:attrNameLst>
                                      </p:cBhvr>
                                      <p:to>
                                        <p:strVal val="visible"/>
                                      </p:to>
                                    </p:set>
                                    <p:anim calcmode="lin" valueType="num">
                                      <p:cBhvr additive="base">
                                        <p:cTn id="254" dur="3000" fill="hold"/>
                                        <p:tgtEl>
                                          <p:spTgt spid="27"/>
                                        </p:tgtEl>
                                        <p:attrNameLst>
                                          <p:attrName>ppt_x</p:attrName>
                                        </p:attrNameLst>
                                      </p:cBhvr>
                                      <p:tavLst>
                                        <p:tav tm="0">
                                          <p:val>
                                            <p:strVal val="#ppt_x"/>
                                          </p:val>
                                        </p:tav>
                                        <p:tav tm="100000">
                                          <p:val>
                                            <p:strVal val="#ppt_x"/>
                                          </p:val>
                                        </p:tav>
                                      </p:tavLst>
                                    </p:anim>
                                    <p:anim calcmode="lin" valueType="num">
                                      <p:cBhvr additive="base">
                                        <p:cTn id="255" dur="3000" fill="hold"/>
                                        <p:tgtEl>
                                          <p:spTgt spid="27"/>
                                        </p:tgtEl>
                                        <p:attrNameLst>
                                          <p:attrName>ppt_y</p:attrName>
                                        </p:attrNameLst>
                                      </p:cBhvr>
                                      <p:tavLst>
                                        <p:tav tm="0">
                                          <p:val>
                                            <p:strVal val="1+#ppt_h/2"/>
                                          </p:val>
                                        </p:tav>
                                        <p:tav tm="100000">
                                          <p:val>
                                            <p:strVal val="#ppt_y"/>
                                          </p:val>
                                        </p:tav>
                                      </p:tavLst>
                                    </p:anim>
                                  </p:childTnLst>
                                </p:cTn>
                              </p:par>
                              <p:par>
                                <p:cTn id="256" presetID="2" presetClass="entr" presetSubtype="4" fill="hold" grpId="1" nodeType="withEffect">
                                  <p:stCondLst>
                                    <p:cond delay="0"/>
                                  </p:stCondLst>
                                  <p:childTnLst>
                                    <p:set>
                                      <p:cBhvr>
                                        <p:cTn id="257" dur="1" fill="hold">
                                          <p:stCondLst>
                                            <p:cond delay="0"/>
                                          </p:stCondLst>
                                        </p:cTn>
                                        <p:tgtEl>
                                          <p:spTgt spid="28"/>
                                        </p:tgtEl>
                                        <p:attrNameLst>
                                          <p:attrName>style.visibility</p:attrName>
                                        </p:attrNameLst>
                                      </p:cBhvr>
                                      <p:to>
                                        <p:strVal val="visible"/>
                                      </p:to>
                                    </p:set>
                                    <p:anim calcmode="lin" valueType="num">
                                      <p:cBhvr additive="base">
                                        <p:cTn id="258" dur="3000" fill="hold"/>
                                        <p:tgtEl>
                                          <p:spTgt spid="28"/>
                                        </p:tgtEl>
                                        <p:attrNameLst>
                                          <p:attrName>ppt_x</p:attrName>
                                        </p:attrNameLst>
                                      </p:cBhvr>
                                      <p:tavLst>
                                        <p:tav tm="0">
                                          <p:val>
                                            <p:strVal val="#ppt_x"/>
                                          </p:val>
                                        </p:tav>
                                        <p:tav tm="100000">
                                          <p:val>
                                            <p:strVal val="#ppt_x"/>
                                          </p:val>
                                        </p:tav>
                                      </p:tavLst>
                                    </p:anim>
                                    <p:anim calcmode="lin" valueType="num">
                                      <p:cBhvr additive="base">
                                        <p:cTn id="259" dur="3000" fill="hold"/>
                                        <p:tgtEl>
                                          <p:spTgt spid="28"/>
                                        </p:tgtEl>
                                        <p:attrNameLst>
                                          <p:attrName>ppt_y</p:attrName>
                                        </p:attrNameLst>
                                      </p:cBhvr>
                                      <p:tavLst>
                                        <p:tav tm="0">
                                          <p:val>
                                            <p:strVal val="1+#ppt_h/2"/>
                                          </p:val>
                                        </p:tav>
                                        <p:tav tm="100000">
                                          <p:val>
                                            <p:strVal val="#ppt_y"/>
                                          </p:val>
                                        </p:tav>
                                      </p:tavLst>
                                    </p:anim>
                                  </p:childTnLst>
                                </p:cTn>
                              </p:par>
                              <p:par>
                                <p:cTn id="260" presetID="2" presetClass="entr" presetSubtype="4" fill="hold" grpId="1" nodeType="withEffect">
                                  <p:stCondLst>
                                    <p:cond delay="0"/>
                                  </p:stCondLst>
                                  <p:childTnLst>
                                    <p:set>
                                      <p:cBhvr>
                                        <p:cTn id="261" dur="1" fill="hold">
                                          <p:stCondLst>
                                            <p:cond delay="0"/>
                                          </p:stCondLst>
                                        </p:cTn>
                                        <p:tgtEl>
                                          <p:spTgt spid="29"/>
                                        </p:tgtEl>
                                        <p:attrNameLst>
                                          <p:attrName>style.visibility</p:attrName>
                                        </p:attrNameLst>
                                      </p:cBhvr>
                                      <p:to>
                                        <p:strVal val="visible"/>
                                      </p:to>
                                    </p:set>
                                    <p:anim calcmode="lin" valueType="num">
                                      <p:cBhvr additive="base">
                                        <p:cTn id="262" dur="3000" fill="hold"/>
                                        <p:tgtEl>
                                          <p:spTgt spid="29"/>
                                        </p:tgtEl>
                                        <p:attrNameLst>
                                          <p:attrName>ppt_x</p:attrName>
                                        </p:attrNameLst>
                                      </p:cBhvr>
                                      <p:tavLst>
                                        <p:tav tm="0">
                                          <p:val>
                                            <p:strVal val="#ppt_x"/>
                                          </p:val>
                                        </p:tav>
                                        <p:tav tm="100000">
                                          <p:val>
                                            <p:strVal val="#ppt_x"/>
                                          </p:val>
                                        </p:tav>
                                      </p:tavLst>
                                    </p:anim>
                                    <p:anim calcmode="lin" valueType="num">
                                      <p:cBhvr additive="base">
                                        <p:cTn id="263" dur="3000" fill="hold"/>
                                        <p:tgtEl>
                                          <p:spTgt spid="29"/>
                                        </p:tgtEl>
                                        <p:attrNameLst>
                                          <p:attrName>ppt_y</p:attrName>
                                        </p:attrNameLst>
                                      </p:cBhvr>
                                      <p:tavLst>
                                        <p:tav tm="0">
                                          <p:val>
                                            <p:strVal val="1+#ppt_h/2"/>
                                          </p:val>
                                        </p:tav>
                                        <p:tav tm="100000">
                                          <p:val>
                                            <p:strVal val="#ppt_y"/>
                                          </p:val>
                                        </p:tav>
                                      </p:tavLst>
                                    </p:anim>
                                  </p:childTnLst>
                                </p:cTn>
                              </p:par>
                              <p:par>
                                <p:cTn id="264" presetID="2" presetClass="entr" presetSubtype="4" fill="hold" grpId="1" nodeType="withEffect">
                                  <p:stCondLst>
                                    <p:cond delay="0"/>
                                  </p:stCondLst>
                                  <p:childTnLst>
                                    <p:set>
                                      <p:cBhvr>
                                        <p:cTn id="265" dur="1" fill="hold">
                                          <p:stCondLst>
                                            <p:cond delay="0"/>
                                          </p:stCondLst>
                                        </p:cTn>
                                        <p:tgtEl>
                                          <p:spTgt spid="30"/>
                                        </p:tgtEl>
                                        <p:attrNameLst>
                                          <p:attrName>style.visibility</p:attrName>
                                        </p:attrNameLst>
                                      </p:cBhvr>
                                      <p:to>
                                        <p:strVal val="visible"/>
                                      </p:to>
                                    </p:set>
                                    <p:anim calcmode="lin" valueType="num">
                                      <p:cBhvr additive="base">
                                        <p:cTn id="266" dur="3000" fill="hold"/>
                                        <p:tgtEl>
                                          <p:spTgt spid="30"/>
                                        </p:tgtEl>
                                        <p:attrNameLst>
                                          <p:attrName>ppt_x</p:attrName>
                                        </p:attrNameLst>
                                      </p:cBhvr>
                                      <p:tavLst>
                                        <p:tav tm="0">
                                          <p:val>
                                            <p:strVal val="#ppt_x"/>
                                          </p:val>
                                        </p:tav>
                                        <p:tav tm="100000">
                                          <p:val>
                                            <p:strVal val="#ppt_x"/>
                                          </p:val>
                                        </p:tav>
                                      </p:tavLst>
                                    </p:anim>
                                    <p:anim calcmode="lin" valueType="num">
                                      <p:cBhvr additive="base">
                                        <p:cTn id="267" dur="3000" fill="hold"/>
                                        <p:tgtEl>
                                          <p:spTgt spid="30"/>
                                        </p:tgtEl>
                                        <p:attrNameLst>
                                          <p:attrName>ppt_y</p:attrName>
                                        </p:attrNameLst>
                                      </p:cBhvr>
                                      <p:tavLst>
                                        <p:tav tm="0">
                                          <p:val>
                                            <p:strVal val="1+#ppt_h/2"/>
                                          </p:val>
                                        </p:tav>
                                        <p:tav tm="100000">
                                          <p:val>
                                            <p:strVal val="#ppt_y"/>
                                          </p:val>
                                        </p:tav>
                                      </p:tavLst>
                                    </p:anim>
                                  </p:childTnLst>
                                </p:cTn>
                              </p:par>
                              <p:par>
                                <p:cTn id="268" presetID="35" presetClass="entr" presetSubtype="0" fill="hold" grpId="2" nodeType="withEffect">
                                  <p:stCondLst>
                                    <p:cond delay="0"/>
                                  </p:stCondLst>
                                  <p:childTnLst>
                                    <p:set>
                                      <p:cBhvr>
                                        <p:cTn id="269" dur="1" fill="hold">
                                          <p:stCondLst>
                                            <p:cond delay="0"/>
                                          </p:stCondLst>
                                        </p:cTn>
                                        <p:tgtEl>
                                          <p:spTgt spid="18"/>
                                        </p:tgtEl>
                                        <p:attrNameLst>
                                          <p:attrName>style.visibility</p:attrName>
                                        </p:attrNameLst>
                                      </p:cBhvr>
                                      <p:to>
                                        <p:strVal val="visible"/>
                                      </p:to>
                                    </p:set>
                                    <p:animEffect transition="in" filter="fade">
                                      <p:cBhvr>
                                        <p:cTn id="270" dur="3000"/>
                                        <p:tgtEl>
                                          <p:spTgt spid="18"/>
                                        </p:tgtEl>
                                      </p:cBhvr>
                                    </p:animEffect>
                                    <p:anim calcmode="lin" valueType="num">
                                      <p:cBhvr>
                                        <p:cTn id="271" dur="3000" fill="hold"/>
                                        <p:tgtEl>
                                          <p:spTgt spid="18"/>
                                        </p:tgtEl>
                                        <p:attrNameLst>
                                          <p:attrName>style.rotation</p:attrName>
                                        </p:attrNameLst>
                                      </p:cBhvr>
                                      <p:tavLst>
                                        <p:tav tm="0">
                                          <p:val>
                                            <p:fltVal val="720"/>
                                          </p:val>
                                        </p:tav>
                                        <p:tav tm="100000">
                                          <p:val>
                                            <p:fltVal val="0"/>
                                          </p:val>
                                        </p:tav>
                                      </p:tavLst>
                                    </p:anim>
                                    <p:anim calcmode="lin" valueType="num">
                                      <p:cBhvr>
                                        <p:cTn id="272" dur="3000" fill="hold"/>
                                        <p:tgtEl>
                                          <p:spTgt spid="18"/>
                                        </p:tgtEl>
                                        <p:attrNameLst>
                                          <p:attrName>ppt_h</p:attrName>
                                        </p:attrNameLst>
                                      </p:cBhvr>
                                      <p:tavLst>
                                        <p:tav tm="0">
                                          <p:val>
                                            <p:fltVal val="0"/>
                                          </p:val>
                                        </p:tav>
                                        <p:tav tm="100000">
                                          <p:val>
                                            <p:strVal val="#ppt_h"/>
                                          </p:val>
                                        </p:tav>
                                      </p:tavLst>
                                    </p:anim>
                                    <p:anim calcmode="lin" valueType="num">
                                      <p:cBhvr>
                                        <p:cTn id="273" dur="3000" fill="hold"/>
                                        <p:tgtEl>
                                          <p:spTgt spid="18"/>
                                        </p:tgtEl>
                                        <p:attrNameLst>
                                          <p:attrName>ppt_w</p:attrName>
                                        </p:attrNameLst>
                                      </p:cBhvr>
                                      <p:tavLst>
                                        <p:tav tm="0">
                                          <p:val>
                                            <p:fltVal val="0"/>
                                          </p:val>
                                        </p:tav>
                                        <p:tav tm="100000">
                                          <p:val>
                                            <p:strVal val="#ppt_w"/>
                                          </p:val>
                                        </p:tav>
                                      </p:tavLst>
                                    </p:anim>
                                  </p:childTnLst>
                                </p:cTn>
                              </p:par>
                              <p:par>
                                <p:cTn id="274" presetID="35" presetClass="entr" presetSubtype="0" fill="hold" grpId="2" nodeType="withEffect">
                                  <p:stCondLst>
                                    <p:cond delay="0"/>
                                  </p:stCondLst>
                                  <p:childTnLst>
                                    <p:set>
                                      <p:cBhvr>
                                        <p:cTn id="275" dur="1" fill="hold">
                                          <p:stCondLst>
                                            <p:cond delay="0"/>
                                          </p:stCondLst>
                                        </p:cTn>
                                        <p:tgtEl>
                                          <p:spTgt spid="19"/>
                                        </p:tgtEl>
                                        <p:attrNameLst>
                                          <p:attrName>style.visibility</p:attrName>
                                        </p:attrNameLst>
                                      </p:cBhvr>
                                      <p:to>
                                        <p:strVal val="visible"/>
                                      </p:to>
                                    </p:set>
                                    <p:animEffect transition="in" filter="fade">
                                      <p:cBhvr>
                                        <p:cTn id="276" dur="3000"/>
                                        <p:tgtEl>
                                          <p:spTgt spid="19"/>
                                        </p:tgtEl>
                                      </p:cBhvr>
                                    </p:animEffect>
                                    <p:anim calcmode="lin" valueType="num">
                                      <p:cBhvr>
                                        <p:cTn id="277" dur="3000" fill="hold"/>
                                        <p:tgtEl>
                                          <p:spTgt spid="19"/>
                                        </p:tgtEl>
                                        <p:attrNameLst>
                                          <p:attrName>style.rotation</p:attrName>
                                        </p:attrNameLst>
                                      </p:cBhvr>
                                      <p:tavLst>
                                        <p:tav tm="0">
                                          <p:val>
                                            <p:fltVal val="720"/>
                                          </p:val>
                                        </p:tav>
                                        <p:tav tm="100000">
                                          <p:val>
                                            <p:fltVal val="0"/>
                                          </p:val>
                                        </p:tav>
                                      </p:tavLst>
                                    </p:anim>
                                    <p:anim calcmode="lin" valueType="num">
                                      <p:cBhvr>
                                        <p:cTn id="278" dur="3000" fill="hold"/>
                                        <p:tgtEl>
                                          <p:spTgt spid="19"/>
                                        </p:tgtEl>
                                        <p:attrNameLst>
                                          <p:attrName>ppt_h</p:attrName>
                                        </p:attrNameLst>
                                      </p:cBhvr>
                                      <p:tavLst>
                                        <p:tav tm="0">
                                          <p:val>
                                            <p:fltVal val="0"/>
                                          </p:val>
                                        </p:tav>
                                        <p:tav tm="100000">
                                          <p:val>
                                            <p:strVal val="#ppt_h"/>
                                          </p:val>
                                        </p:tav>
                                      </p:tavLst>
                                    </p:anim>
                                    <p:anim calcmode="lin" valueType="num">
                                      <p:cBhvr>
                                        <p:cTn id="279" dur="3000" fill="hold"/>
                                        <p:tgtEl>
                                          <p:spTgt spid="19"/>
                                        </p:tgtEl>
                                        <p:attrNameLst>
                                          <p:attrName>ppt_w</p:attrName>
                                        </p:attrNameLst>
                                      </p:cBhvr>
                                      <p:tavLst>
                                        <p:tav tm="0">
                                          <p:val>
                                            <p:fltVal val="0"/>
                                          </p:val>
                                        </p:tav>
                                        <p:tav tm="100000">
                                          <p:val>
                                            <p:strVal val="#ppt_w"/>
                                          </p:val>
                                        </p:tav>
                                      </p:tavLst>
                                    </p:anim>
                                  </p:childTnLst>
                                </p:cTn>
                              </p:par>
                              <p:par>
                                <p:cTn id="280" presetID="35" presetClass="entr" presetSubtype="0" fill="hold" grpId="2" nodeType="withEffect">
                                  <p:stCondLst>
                                    <p:cond delay="0"/>
                                  </p:stCondLst>
                                  <p:childTnLst>
                                    <p:set>
                                      <p:cBhvr>
                                        <p:cTn id="281" dur="1" fill="hold">
                                          <p:stCondLst>
                                            <p:cond delay="0"/>
                                          </p:stCondLst>
                                        </p:cTn>
                                        <p:tgtEl>
                                          <p:spTgt spid="20"/>
                                        </p:tgtEl>
                                        <p:attrNameLst>
                                          <p:attrName>style.visibility</p:attrName>
                                        </p:attrNameLst>
                                      </p:cBhvr>
                                      <p:to>
                                        <p:strVal val="visible"/>
                                      </p:to>
                                    </p:set>
                                    <p:animEffect transition="in" filter="fade">
                                      <p:cBhvr>
                                        <p:cTn id="282" dur="3000"/>
                                        <p:tgtEl>
                                          <p:spTgt spid="20"/>
                                        </p:tgtEl>
                                      </p:cBhvr>
                                    </p:animEffect>
                                    <p:anim calcmode="lin" valueType="num">
                                      <p:cBhvr>
                                        <p:cTn id="283" dur="3000" fill="hold"/>
                                        <p:tgtEl>
                                          <p:spTgt spid="20"/>
                                        </p:tgtEl>
                                        <p:attrNameLst>
                                          <p:attrName>style.rotation</p:attrName>
                                        </p:attrNameLst>
                                      </p:cBhvr>
                                      <p:tavLst>
                                        <p:tav tm="0">
                                          <p:val>
                                            <p:fltVal val="720"/>
                                          </p:val>
                                        </p:tav>
                                        <p:tav tm="100000">
                                          <p:val>
                                            <p:fltVal val="0"/>
                                          </p:val>
                                        </p:tav>
                                      </p:tavLst>
                                    </p:anim>
                                    <p:anim calcmode="lin" valueType="num">
                                      <p:cBhvr>
                                        <p:cTn id="284" dur="3000" fill="hold"/>
                                        <p:tgtEl>
                                          <p:spTgt spid="20"/>
                                        </p:tgtEl>
                                        <p:attrNameLst>
                                          <p:attrName>ppt_h</p:attrName>
                                        </p:attrNameLst>
                                      </p:cBhvr>
                                      <p:tavLst>
                                        <p:tav tm="0">
                                          <p:val>
                                            <p:fltVal val="0"/>
                                          </p:val>
                                        </p:tav>
                                        <p:tav tm="100000">
                                          <p:val>
                                            <p:strVal val="#ppt_h"/>
                                          </p:val>
                                        </p:tav>
                                      </p:tavLst>
                                    </p:anim>
                                    <p:anim calcmode="lin" valueType="num">
                                      <p:cBhvr>
                                        <p:cTn id="285" dur="3000" fill="hold"/>
                                        <p:tgtEl>
                                          <p:spTgt spid="20"/>
                                        </p:tgtEl>
                                        <p:attrNameLst>
                                          <p:attrName>ppt_w</p:attrName>
                                        </p:attrNameLst>
                                      </p:cBhvr>
                                      <p:tavLst>
                                        <p:tav tm="0">
                                          <p:val>
                                            <p:fltVal val="0"/>
                                          </p:val>
                                        </p:tav>
                                        <p:tav tm="100000">
                                          <p:val>
                                            <p:strVal val="#ppt_w"/>
                                          </p:val>
                                        </p:tav>
                                      </p:tavLst>
                                    </p:anim>
                                  </p:childTnLst>
                                </p:cTn>
                              </p:par>
                              <p:par>
                                <p:cTn id="286" presetID="35" presetClass="entr" presetSubtype="0" fill="hold" grpId="2" nodeType="withEffect">
                                  <p:stCondLst>
                                    <p:cond delay="0"/>
                                  </p:stCondLst>
                                  <p:childTnLst>
                                    <p:set>
                                      <p:cBhvr>
                                        <p:cTn id="287" dur="1" fill="hold">
                                          <p:stCondLst>
                                            <p:cond delay="0"/>
                                          </p:stCondLst>
                                        </p:cTn>
                                        <p:tgtEl>
                                          <p:spTgt spid="21"/>
                                        </p:tgtEl>
                                        <p:attrNameLst>
                                          <p:attrName>style.visibility</p:attrName>
                                        </p:attrNameLst>
                                      </p:cBhvr>
                                      <p:to>
                                        <p:strVal val="visible"/>
                                      </p:to>
                                    </p:set>
                                    <p:animEffect transition="in" filter="fade">
                                      <p:cBhvr>
                                        <p:cTn id="288" dur="3000"/>
                                        <p:tgtEl>
                                          <p:spTgt spid="21"/>
                                        </p:tgtEl>
                                      </p:cBhvr>
                                    </p:animEffect>
                                    <p:anim calcmode="lin" valueType="num">
                                      <p:cBhvr>
                                        <p:cTn id="289" dur="3000" fill="hold"/>
                                        <p:tgtEl>
                                          <p:spTgt spid="21"/>
                                        </p:tgtEl>
                                        <p:attrNameLst>
                                          <p:attrName>style.rotation</p:attrName>
                                        </p:attrNameLst>
                                      </p:cBhvr>
                                      <p:tavLst>
                                        <p:tav tm="0">
                                          <p:val>
                                            <p:fltVal val="720"/>
                                          </p:val>
                                        </p:tav>
                                        <p:tav tm="100000">
                                          <p:val>
                                            <p:fltVal val="0"/>
                                          </p:val>
                                        </p:tav>
                                      </p:tavLst>
                                    </p:anim>
                                    <p:anim calcmode="lin" valueType="num">
                                      <p:cBhvr>
                                        <p:cTn id="290" dur="3000" fill="hold"/>
                                        <p:tgtEl>
                                          <p:spTgt spid="21"/>
                                        </p:tgtEl>
                                        <p:attrNameLst>
                                          <p:attrName>ppt_h</p:attrName>
                                        </p:attrNameLst>
                                      </p:cBhvr>
                                      <p:tavLst>
                                        <p:tav tm="0">
                                          <p:val>
                                            <p:fltVal val="0"/>
                                          </p:val>
                                        </p:tav>
                                        <p:tav tm="100000">
                                          <p:val>
                                            <p:strVal val="#ppt_h"/>
                                          </p:val>
                                        </p:tav>
                                      </p:tavLst>
                                    </p:anim>
                                    <p:anim calcmode="lin" valueType="num">
                                      <p:cBhvr>
                                        <p:cTn id="291" dur="3000" fill="hold"/>
                                        <p:tgtEl>
                                          <p:spTgt spid="21"/>
                                        </p:tgtEl>
                                        <p:attrNameLst>
                                          <p:attrName>ppt_w</p:attrName>
                                        </p:attrNameLst>
                                      </p:cBhvr>
                                      <p:tavLst>
                                        <p:tav tm="0">
                                          <p:val>
                                            <p:fltVal val="0"/>
                                          </p:val>
                                        </p:tav>
                                        <p:tav tm="100000">
                                          <p:val>
                                            <p:strVal val="#ppt_w"/>
                                          </p:val>
                                        </p:tav>
                                      </p:tavLst>
                                    </p:anim>
                                  </p:childTnLst>
                                </p:cTn>
                              </p:par>
                              <p:par>
                                <p:cTn id="292" presetID="35" presetClass="entr" presetSubtype="0" fill="hold" grpId="2" nodeType="withEffect">
                                  <p:stCondLst>
                                    <p:cond delay="0"/>
                                  </p:stCondLst>
                                  <p:childTnLst>
                                    <p:set>
                                      <p:cBhvr>
                                        <p:cTn id="293" dur="1" fill="hold">
                                          <p:stCondLst>
                                            <p:cond delay="0"/>
                                          </p:stCondLst>
                                        </p:cTn>
                                        <p:tgtEl>
                                          <p:spTgt spid="22"/>
                                        </p:tgtEl>
                                        <p:attrNameLst>
                                          <p:attrName>style.visibility</p:attrName>
                                        </p:attrNameLst>
                                      </p:cBhvr>
                                      <p:to>
                                        <p:strVal val="visible"/>
                                      </p:to>
                                    </p:set>
                                    <p:animEffect transition="in" filter="fade">
                                      <p:cBhvr>
                                        <p:cTn id="294" dur="3000"/>
                                        <p:tgtEl>
                                          <p:spTgt spid="22"/>
                                        </p:tgtEl>
                                      </p:cBhvr>
                                    </p:animEffect>
                                    <p:anim calcmode="lin" valueType="num">
                                      <p:cBhvr>
                                        <p:cTn id="295" dur="3000" fill="hold"/>
                                        <p:tgtEl>
                                          <p:spTgt spid="22"/>
                                        </p:tgtEl>
                                        <p:attrNameLst>
                                          <p:attrName>style.rotation</p:attrName>
                                        </p:attrNameLst>
                                      </p:cBhvr>
                                      <p:tavLst>
                                        <p:tav tm="0">
                                          <p:val>
                                            <p:fltVal val="720"/>
                                          </p:val>
                                        </p:tav>
                                        <p:tav tm="100000">
                                          <p:val>
                                            <p:fltVal val="0"/>
                                          </p:val>
                                        </p:tav>
                                      </p:tavLst>
                                    </p:anim>
                                    <p:anim calcmode="lin" valueType="num">
                                      <p:cBhvr>
                                        <p:cTn id="296" dur="3000" fill="hold"/>
                                        <p:tgtEl>
                                          <p:spTgt spid="22"/>
                                        </p:tgtEl>
                                        <p:attrNameLst>
                                          <p:attrName>ppt_h</p:attrName>
                                        </p:attrNameLst>
                                      </p:cBhvr>
                                      <p:tavLst>
                                        <p:tav tm="0">
                                          <p:val>
                                            <p:fltVal val="0"/>
                                          </p:val>
                                        </p:tav>
                                        <p:tav tm="100000">
                                          <p:val>
                                            <p:strVal val="#ppt_h"/>
                                          </p:val>
                                        </p:tav>
                                      </p:tavLst>
                                    </p:anim>
                                    <p:anim calcmode="lin" valueType="num">
                                      <p:cBhvr>
                                        <p:cTn id="297" dur="3000" fill="hold"/>
                                        <p:tgtEl>
                                          <p:spTgt spid="22"/>
                                        </p:tgtEl>
                                        <p:attrNameLst>
                                          <p:attrName>ppt_w</p:attrName>
                                        </p:attrNameLst>
                                      </p:cBhvr>
                                      <p:tavLst>
                                        <p:tav tm="0">
                                          <p:val>
                                            <p:fltVal val="0"/>
                                          </p:val>
                                        </p:tav>
                                        <p:tav tm="100000">
                                          <p:val>
                                            <p:strVal val="#ppt_w"/>
                                          </p:val>
                                        </p:tav>
                                      </p:tavLst>
                                    </p:anim>
                                  </p:childTnLst>
                                </p:cTn>
                              </p:par>
                              <p:par>
                                <p:cTn id="298" presetID="35" presetClass="entr" presetSubtype="0" fill="hold" grpId="2" nodeType="withEffect">
                                  <p:stCondLst>
                                    <p:cond delay="0"/>
                                  </p:stCondLst>
                                  <p:childTnLst>
                                    <p:set>
                                      <p:cBhvr>
                                        <p:cTn id="299" dur="1" fill="hold">
                                          <p:stCondLst>
                                            <p:cond delay="0"/>
                                          </p:stCondLst>
                                        </p:cTn>
                                        <p:tgtEl>
                                          <p:spTgt spid="23"/>
                                        </p:tgtEl>
                                        <p:attrNameLst>
                                          <p:attrName>style.visibility</p:attrName>
                                        </p:attrNameLst>
                                      </p:cBhvr>
                                      <p:to>
                                        <p:strVal val="visible"/>
                                      </p:to>
                                    </p:set>
                                    <p:animEffect transition="in" filter="fade">
                                      <p:cBhvr>
                                        <p:cTn id="300" dur="3000"/>
                                        <p:tgtEl>
                                          <p:spTgt spid="23"/>
                                        </p:tgtEl>
                                      </p:cBhvr>
                                    </p:animEffect>
                                    <p:anim calcmode="lin" valueType="num">
                                      <p:cBhvr>
                                        <p:cTn id="301" dur="3000" fill="hold"/>
                                        <p:tgtEl>
                                          <p:spTgt spid="23"/>
                                        </p:tgtEl>
                                        <p:attrNameLst>
                                          <p:attrName>style.rotation</p:attrName>
                                        </p:attrNameLst>
                                      </p:cBhvr>
                                      <p:tavLst>
                                        <p:tav tm="0">
                                          <p:val>
                                            <p:fltVal val="720"/>
                                          </p:val>
                                        </p:tav>
                                        <p:tav tm="100000">
                                          <p:val>
                                            <p:fltVal val="0"/>
                                          </p:val>
                                        </p:tav>
                                      </p:tavLst>
                                    </p:anim>
                                    <p:anim calcmode="lin" valueType="num">
                                      <p:cBhvr>
                                        <p:cTn id="302" dur="3000" fill="hold"/>
                                        <p:tgtEl>
                                          <p:spTgt spid="23"/>
                                        </p:tgtEl>
                                        <p:attrNameLst>
                                          <p:attrName>ppt_h</p:attrName>
                                        </p:attrNameLst>
                                      </p:cBhvr>
                                      <p:tavLst>
                                        <p:tav tm="0">
                                          <p:val>
                                            <p:fltVal val="0"/>
                                          </p:val>
                                        </p:tav>
                                        <p:tav tm="100000">
                                          <p:val>
                                            <p:strVal val="#ppt_h"/>
                                          </p:val>
                                        </p:tav>
                                      </p:tavLst>
                                    </p:anim>
                                    <p:anim calcmode="lin" valueType="num">
                                      <p:cBhvr>
                                        <p:cTn id="303" dur="3000" fill="hold"/>
                                        <p:tgtEl>
                                          <p:spTgt spid="23"/>
                                        </p:tgtEl>
                                        <p:attrNameLst>
                                          <p:attrName>ppt_w</p:attrName>
                                        </p:attrNameLst>
                                      </p:cBhvr>
                                      <p:tavLst>
                                        <p:tav tm="0">
                                          <p:val>
                                            <p:fltVal val="0"/>
                                          </p:val>
                                        </p:tav>
                                        <p:tav tm="100000">
                                          <p:val>
                                            <p:strVal val="#ppt_w"/>
                                          </p:val>
                                        </p:tav>
                                      </p:tavLst>
                                    </p:anim>
                                  </p:childTnLst>
                                </p:cTn>
                              </p:par>
                              <p:par>
                                <p:cTn id="304" presetID="35" presetClass="entr" presetSubtype="0" fill="hold" grpId="2" nodeType="withEffect">
                                  <p:stCondLst>
                                    <p:cond delay="0"/>
                                  </p:stCondLst>
                                  <p:childTnLst>
                                    <p:set>
                                      <p:cBhvr>
                                        <p:cTn id="305" dur="1" fill="hold">
                                          <p:stCondLst>
                                            <p:cond delay="0"/>
                                          </p:stCondLst>
                                        </p:cTn>
                                        <p:tgtEl>
                                          <p:spTgt spid="24"/>
                                        </p:tgtEl>
                                        <p:attrNameLst>
                                          <p:attrName>style.visibility</p:attrName>
                                        </p:attrNameLst>
                                      </p:cBhvr>
                                      <p:to>
                                        <p:strVal val="visible"/>
                                      </p:to>
                                    </p:set>
                                    <p:animEffect transition="in" filter="fade">
                                      <p:cBhvr>
                                        <p:cTn id="306" dur="3000"/>
                                        <p:tgtEl>
                                          <p:spTgt spid="24"/>
                                        </p:tgtEl>
                                      </p:cBhvr>
                                    </p:animEffect>
                                    <p:anim calcmode="lin" valueType="num">
                                      <p:cBhvr>
                                        <p:cTn id="307" dur="3000" fill="hold"/>
                                        <p:tgtEl>
                                          <p:spTgt spid="24"/>
                                        </p:tgtEl>
                                        <p:attrNameLst>
                                          <p:attrName>style.rotation</p:attrName>
                                        </p:attrNameLst>
                                      </p:cBhvr>
                                      <p:tavLst>
                                        <p:tav tm="0">
                                          <p:val>
                                            <p:fltVal val="720"/>
                                          </p:val>
                                        </p:tav>
                                        <p:tav tm="100000">
                                          <p:val>
                                            <p:fltVal val="0"/>
                                          </p:val>
                                        </p:tav>
                                      </p:tavLst>
                                    </p:anim>
                                    <p:anim calcmode="lin" valueType="num">
                                      <p:cBhvr>
                                        <p:cTn id="308" dur="3000" fill="hold"/>
                                        <p:tgtEl>
                                          <p:spTgt spid="24"/>
                                        </p:tgtEl>
                                        <p:attrNameLst>
                                          <p:attrName>ppt_h</p:attrName>
                                        </p:attrNameLst>
                                      </p:cBhvr>
                                      <p:tavLst>
                                        <p:tav tm="0">
                                          <p:val>
                                            <p:fltVal val="0"/>
                                          </p:val>
                                        </p:tav>
                                        <p:tav tm="100000">
                                          <p:val>
                                            <p:strVal val="#ppt_h"/>
                                          </p:val>
                                        </p:tav>
                                      </p:tavLst>
                                    </p:anim>
                                    <p:anim calcmode="lin" valueType="num">
                                      <p:cBhvr>
                                        <p:cTn id="309" dur="3000" fill="hold"/>
                                        <p:tgtEl>
                                          <p:spTgt spid="24"/>
                                        </p:tgtEl>
                                        <p:attrNameLst>
                                          <p:attrName>ppt_w</p:attrName>
                                        </p:attrNameLst>
                                      </p:cBhvr>
                                      <p:tavLst>
                                        <p:tav tm="0">
                                          <p:val>
                                            <p:fltVal val="0"/>
                                          </p:val>
                                        </p:tav>
                                        <p:tav tm="100000">
                                          <p:val>
                                            <p:strVal val="#ppt_w"/>
                                          </p:val>
                                        </p:tav>
                                      </p:tavLst>
                                    </p:anim>
                                  </p:childTnLst>
                                </p:cTn>
                              </p:par>
                              <p:par>
                                <p:cTn id="310" presetID="35" presetClass="entr" presetSubtype="0" fill="hold" grpId="2" nodeType="withEffect">
                                  <p:stCondLst>
                                    <p:cond delay="0"/>
                                  </p:stCondLst>
                                  <p:childTnLst>
                                    <p:set>
                                      <p:cBhvr>
                                        <p:cTn id="311" dur="1" fill="hold">
                                          <p:stCondLst>
                                            <p:cond delay="0"/>
                                          </p:stCondLst>
                                        </p:cTn>
                                        <p:tgtEl>
                                          <p:spTgt spid="25"/>
                                        </p:tgtEl>
                                        <p:attrNameLst>
                                          <p:attrName>style.visibility</p:attrName>
                                        </p:attrNameLst>
                                      </p:cBhvr>
                                      <p:to>
                                        <p:strVal val="visible"/>
                                      </p:to>
                                    </p:set>
                                    <p:animEffect transition="in" filter="fade">
                                      <p:cBhvr>
                                        <p:cTn id="312" dur="3000"/>
                                        <p:tgtEl>
                                          <p:spTgt spid="25"/>
                                        </p:tgtEl>
                                      </p:cBhvr>
                                    </p:animEffect>
                                    <p:anim calcmode="lin" valueType="num">
                                      <p:cBhvr>
                                        <p:cTn id="313" dur="3000" fill="hold"/>
                                        <p:tgtEl>
                                          <p:spTgt spid="25"/>
                                        </p:tgtEl>
                                        <p:attrNameLst>
                                          <p:attrName>style.rotation</p:attrName>
                                        </p:attrNameLst>
                                      </p:cBhvr>
                                      <p:tavLst>
                                        <p:tav tm="0">
                                          <p:val>
                                            <p:fltVal val="720"/>
                                          </p:val>
                                        </p:tav>
                                        <p:tav tm="100000">
                                          <p:val>
                                            <p:fltVal val="0"/>
                                          </p:val>
                                        </p:tav>
                                      </p:tavLst>
                                    </p:anim>
                                    <p:anim calcmode="lin" valueType="num">
                                      <p:cBhvr>
                                        <p:cTn id="314" dur="3000" fill="hold"/>
                                        <p:tgtEl>
                                          <p:spTgt spid="25"/>
                                        </p:tgtEl>
                                        <p:attrNameLst>
                                          <p:attrName>ppt_h</p:attrName>
                                        </p:attrNameLst>
                                      </p:cBhvr>
                                      <p:tavLst>
                                        <p:tav tm="0">
                                          <p:val>
                                            <p:fltVal val="0"/>
                                          </p:val>
                                        </p:tav>
                                        <p:tav tm="100000">
                                          <p:val>
                                            <p:strVal val="#ppt_h"/>
                                          </p:val>
                                        </p:tav>
                                      </p:tavLst>
                                    </p:anim>
                                    <p:anim calcmode="lin" valueType="num">
                                      <p:cBhvr>
                                        <p:cTn id="315" dur="3000" fill="hold"/>
                                        <p:tgtEl>
                                          <p:spTgt spid="25"/>
                                        </p:tgtEl>
                                        <p:attrNameLst>
                                          <p:attrName>ppt_w</p:attrName>
                                        </p:attrNameLst>
                                      </p:cBhvr>
                                      <p:tavLst>
                                        <p:tav tm="0">
                                          <p:val>
                                            <p:fltVal val="0"/>
                                          </p:val>
                                        </p:tav>
                                        <p:tav tm="100000">
                                          <p:val>
                                            <p:strVal val="#ppt_w"/>
                                          </p:val>
                                        </p:tav>
                                      </p:tavLst>
                                    </p:anim>
                                  </p:childTnLst>
                                </p:cTn>
                              </p:par>
                              <p:par>
                                <p:cTn id="316" presetID="35" presetClass="entr" presetSubtype="0" fill="hold" grpId="2" nodeType="withEffect">
                                  <p:stCondLst>
                                    <p:cond delay="0"/>
                                  </p:stCondLst>
                                  <p:childTnLst>
                                    <p:set>
                                      <p:cBhvr>
                                        <p:cTn id="317" dur="1" fill="hold">
                                          <p:stCondLst>
                                            <p:cond delay="0"/>
                                          </p:stCondLst>
                                        </p:cTn>
                                        <p:tgtEl>
                                          <p:spTgt spid="26"/>
                                        </p:tgtEl>
                                        <p:attrNameLst>
                                          <p:attrName>style.visibility</p:attrName>
                                        </p:attrNameLst>
                                      </p:cBhvr>
                                      <p:to>
                                        <p:strVal val="visible"/>
                                      </p:to>
                                    </p:set>
                                    <p:animEffect transition="in" filter="fade">
                                      <p:cBhvr>
                                        <p:cTn id="318" dur="3000"/>
                                        <p:tgtEl>
                                          <p:spTgt spid="26"/>
                                        </p:tgtEl>
                                      </p:cBhvr>
                                    </p:animEffect>
                                    <p:anim calcmode="lin" valueType="num">
                                      <p:cBhvr>
                                        <p:cTn id="319" dur="3000" fill="hold"/>
                                        <p:tgtEl>
                                          <p:spTgt spid="26"/>
                                        </p:tgtEl>
                                        <p:attrNameLst>
                                          <p:attrName>style.rotation</p:attrName>
                                        </p:attrNameLst>
                                      </p:cBhvr>
                                      <p:tavLst>
                                        <p:tav tm="0">
                                          <p:val>
                                            <p:fltVal val="720"/>
                                          </p:val>
                                        </p:tav>
                                        <p:tav tm="100000">
                                          <p:val>
                                            <p:fltVal val="0"/>
                                          </p:val>
                                        </p:tav>
                                      </p:tavLst>
                                    </p:anim>
                                    <p:anim calcmode="lin" valueType="num">
                                      <p:cBhvr>
                                        <p:cTn id="320" dur="3000" fill="hold"/>
                                        <p:tgtEl>
                                          <p:spTgt spid="26"/>
                                        </p:tgtEl>
                                        <p:attrNameLst>
                                          <p:attrName>ppt_h</p:attrName>
                                        </p:attrNameLst>
                                      </p:cBhvr>
                                      <p:tavLst>
                                        <p:tav tm="0">
                                          <p:val>
                                            <p:fltVal val="0"/>
                                          </p:val>
                                        </p:tav>
                                        <p:tav tm="100000">
                                          <p:val>
                                            <p:strVal val="#ppt_h"/>
                                          </p:val>
                                        </p:tav>
                                      </p:tavLst>
                                    </p:anim>
                                    <p:anim calcmode="lin" valueType="num">
                                      <p:cBhvr>
                                        <p:cTn id="321" dur="3000" fill="hold"/>
                                        <p:tgtEl>
                                          <p:spTgt spid="26"/>
                                        </p:tgtEl>
                                        <p:attrNameLst>
                                          <p:attrName>ppt_w</p:attrName>
                                        </p:attrNameLst>
                                      </p:cBhvr>
                                      <p:tavLst>
                                        <p:tav tm="0">
                                          <p:val>
                                            <p:fltVal val="0"/>
                                          </p:val>
                                        </p:tav>
                                        <p:tav tm="100000">
                                          <p:val>
                                            <p:strVal val="#ppt_w"/>
                                          </p:val>
                                        </p:tav>
                                      </p:tavLst>
                                    </p:anim>
                                  </p:childTnLst>
                                </p:cTn>
                              </p:par>
                              <p:par>
                                <p:cTn id="322" presetID="35" presetClass="entr" presetSubtype="0" fill="hold" grpId="2" nodeType="withEffect">
                                  <p:stCondLst>
                                    <p:cond delay="0"/>
                                  </p:stCondLst>
                                  <p:childTnLst>
                                    <p:set>
                                      <p:cBhvr>
                                        <p:cTn id="323" dur="1" fill="hold">
                                          <p:stCondLst>
                                            <p:cond delay="0"/>
                                          </p:stCondLst>
                                        </p:cTn>
                                        <p:tgtEl>
                                          <p:spTgt spid="27"/>
                                        </p:tgtEl>
                                        <p:attrNameLst>
                                          <p:attrName>style.visibility</p:attrName>
                                        </p:attrNameLst>
                                      </p:cBhvr>
                                      <p:to>
                                        <p:strVal val="visible"/>
                                      </p:to>
                                    </p:set>
                                    <p:animEffect transition="in" filter="fade">
                                      <p:cBhvr>
                                        <p:cTn id="324" dur="3000"/>
                                        <p:tgtEl>
                                          <p:spTgt spid="27"/>
                                        </p:tgtEl>
                                      </p:cBhvr>
                                    </p:animEffect>
                                    <p:anim calcmode="lin" valueType="num">
                                      <p:cBhvr>
                                        <p:cTn id="325" dur="3000" fill="hold"/>
                                        <p:tgtEl>
                                          <p:spTgt spid="27"/>
                                        </p:tgtEl>
                                        <p:attrNameLst>
                                          <p:attrName>style.rotation</p:attrName>
                                        </p:attrNameLst>
                                      </p:cBhvr>
                                      <p:tavLst>
                                        <p:tav tm="0">
                                          <p:val>
                                            <p:fltVal val="720"/>
                                          </p:val>
                                        </p:tav>
                                        <p:tav tm="100000">
                                          <p:val>
                                            <p:fltVal val="0"/>
                                          </p:val>
                                        </p:tav>
                                      </p:tavLst>
                                    </p:anim>
                                    <p:anim calcmode="lin" valueType="num">
                                      <p:cBhvr>
                                        <p:cTn id="326" dur="3000" fill="hold"/>
                                        <p:tgtEl>
                                          <p:spTgt spid="27"/>
                                        </p:tgtEl>
                                        <p:attrNameLst>
                                          <p:attrName>ppt_h</p:attrName>
                                        </p:attrNameLst>
                                      </p:cBhvr>
                                      <p:tavLst>
                                        <p:tav tm="0">
                                          <p:val>
                                            <p:fltVal val="0"/>
                                          </p:val>
                                        </p:tav>
                                        <p:tav tm="100000">
                                          <p:val>
                                            <p:strVal val="#ppt_h"/>
                                          </p:val>
                                        </p:tav>
                                      </p:tavLst>
                                    </p:anim>
                                    <p:anim calcmode="lin" valueType="num">
                                      <p:cBhvr>
                                        <p:cTn id="327" dur="3000" fill="hold"/>
                                        <p:tgtEl>
                                          <p:spTgt spid="27"/>
                                        </p:tgtEl>
                                        <p:attrNameLst>
                                          <p:attrName>ppt_w</p:attrName>
                                        </p:attrNameLst>
                                      </p:cBhvr>
                                      <p:tavLst>
                                        <p:tav tm="0">
                                          <p:val>
                                            <p:fltVal val="0"/>
                                          </p:val>
                                        </p:tav>
                                        <p:tav tm="100000">
                                          <p:val>
                                            <p:strVal val="#ppt_w"/>
                                          </p:val>
                                        </p:tav>
                                      </p:tavLst>
                                    </p:anim>
                                  </p:childTnLst>
                                </p:cTn>
                              </p:par>
                              <p:par>
                                <p:cTn id="328" presetID="35" presetClass="entr" presetSubtype="0" fill="hold" grpId="2" nodeType="withEffect">
                                  <p:stCondLst>
                                    <p:cond delay="0"/>
                                  </p:stCondLst>
                                  <p:childTnLst>
                                    <p:set>
                                      <p:cBhvr>
                                        <p:cTn id="329" dur="1" fill="hold">
                                          <p:stCondLst>
                                            <p:cond delay="0"/>
                                          </p:stCondLst>
                                        </p:cTn>
                                        <p:tgtEl>
                                          <p:spTgt spid="28"/>
                                        </p:tgtEl>
                                        <p:attrNameLst>
                                          <p:attrName>style.visibility</p:attrName>
                                        </p:attrNameLst>
                                      </p:cBhvr>
                                      <p:to>
                                        <p:strVal val="visible"/>
                                      </p:to>
                                    </p:set>
                                    <p:animEffect transition="in" filter="fade">
                                      <p:cBhvr>
                                        <p:cTn id="330" dur="3000"/>
                                        <p:tgtEl>
                                          <p:spTgt spid="28"/>
                                        </p:tgtEl>
                                      </p:cBhvr>
                                    </p:animEffect>
                                    <p:anim calcmode="lin" valueType="num">
                                      <p:cBhvr>
                                        <p:cTn id="331" dur="3000" fill="hold"/>
                                        <p:tgtEl>
                                          <p:spTgt spid="28"/>
                                        </p:tgtEl>
                                        <p:attrNameLst>
                                          <p:attrName>style.rotation</p:attrName>
                                        </p:attrNameLst>
                                      </p:cBhvr>
                                      <p:tavLst>
                                        <p:tav tm="0">
                                          <p:val>
                                            <p:fltVal val="720"/>
                                          </p:val>
                                        </p:tav>
                                        <p:tav tm="100000">
                                          <p:val>
                                            <p:fltVal val="0"/>
                                          </p:val>
                                        </p:tav>
                                      </p:tavLst>
                                    </p:anim>
                                    <p:anim calcmode="lin" valueType="num">
                                      <p:cBhvr>
                                        <p:cTn id="332" dur="3000" fill="hold"/>
                                        <p:tgtEl>
                                          <p:spTgt spid="28"/>
                                        </p:tgtEl>
                                        <p:attrNameLst>
                                          <p:attrName>ppt_h</p:attrName>
                                        </p:attrNameLst>
                                      </p:cBhvr>
                                      <p:tavLst>
                                        <p:tav tm="0">
                                          <p:val>
                                            <p:fltVal val="0"/>
                                          </p:val>
                                        </p:tav>
                                        <p:tav tm="100000">
                                          <p:val>
                                            <p:strVal val="#ppt_h"/>
                                          </p:val>
                                        </p:tav>
                                      </p:tavLst>
                                    </p:anim>
                                    <p:anim calcmode="lin" valueType="num">
                                      <p:cBhvr>
                                        <p:cTn id="333" dur="3000" fill="hold"/>
                                        <p:tgtEl>
                                          <p:spTgt spid="28"/>
                                        </p:tgtEl>
                                        <p:attrNameLst>
                                          <p:attrName>ppt_w</p:attrName>
                                        </p:attrNameLst>
                                      </p:cBhvr>
                                      <p:tavLst>
                                        <p:tav tm="0">
                                          <p:val>
                                            <p:fltVal val="0"/>
                                          </p:val>
                                        </p:tav>
                                        <p:tav tm="100000">
                                          <p:val>
                                            <p:strVal val="#ppt_w"/>
                                          </p:val>
                                        </p:tav>
                                      </p:tavLst>
                                    </p:anim>
                                  </p:childTnLst>
                                </p:cTn>
                              </p:par>
                              <p:par>
                                <p:cTn id="334" presetID="35" presetClass="entr" presetSubtype="0" fill="hold" grpId="2" nodeType="withEffect">
                                  <p:stCondLst>
                                    <p:cond delay="0"/>
                                  </p:stCondLst>
                                  <p:childTnLst>
                                    <p:set>
                                      <p:cBhvr>
                                        <p:cTn id="335" dur="1" fill="hold">
                                          <p:stCondLst>
                                            <p:cond delay="0"/>
                                          </p:stCondLst>
                                        </p:cTn>
                                        <p:tgtEl>
                                          <p:spTgt spid="29"/>
                                        </p:tgtEl>
                                        <p:attrNameLst>
                                          <p:attrName>style.visibility</p:attrName>
                                        </p:attrNameLst>
                                      </p:cBhvr>
                                      <p:to>
                                        <p:strVal val="visible"/>
                                      </p:to>
                                    </p:set>
                                    <p:animEffect transition="in" filter="fade">
                                      <p:cBhvr>
                                        <p:cTn id="336" dur="3000"/>
                                        <p:tgtEl>
                                          <p:spTgt spid="29"/>
                                        </p:tgtEl>
                                      </p:cBhvr>
                                    </p:animEffect>
                                    <p:anim calcmode="lin" valueType="num">
                                      <p:cBhvr>
                                        <p:cTn id="337" dur="3000" fill="hold"/>
                                        <p:tgtEl>
                                          <p:spTgt spid="29"/>
                                        </p:tgtEl>
                                        <p:attrNameLst>
                                          <p:attrName>style.rotation</p:attrName>
                                        </p:attrNameLst>
                                      </p:cBhvr>
                                      <p:tavLst>
                                        <p:tav tm="0">
                                          <p:val>
                                            <p:fltVal val="720"/>
                                          </p:val>
                                        </p:tav>
                                        <p:tav tm="100000">
                                          <p:val>
                                            <p:fltVal val="0"/>
                                          </p:val>
                                        </p:tav>
                                      </p:tavLst>
                                    </p:anim>
                                    <p:anim calcmode="lin" valueType="num">
                                      <p:cBhvr>
                                        <p:cTn id="338" dur="3000" fill="hold"/>
                                        <p:tgtEl>
                                          <p:spTgt spid="29"/>
                                        </p:tgtEl>
                                        <p:attrNameLst>
                                          <p:attrName>ppt_h</p:attrName>
                                        </p:attrNameLst>
                                      </p:cBhvr>
                                      <p:tavLst>
                                        <p:tav tm="0">
                                          <p:val>
                                            <p:fltVal val="0"/>
                                          </p:val>
                                        </p:tav>
                                        <p:tav tm="100000">
                                          <p:val>
                                            <p:strVal val="#ppt_h"/>
                                          </p:val>
                                        </p:tav>
                                      </p:tavLst>
                                    </p:anim>
                                    <p:anim calcmode="lin" valueType="num">
                                      <p:cBhvr>
                                        <p:cTn id="339" dur="3000" fill="hold"/>
                                        <p:tgtEl>
                                          <p:spTgt spid="29"/>
                                        </p:tgtEl>
                                        <p:attrNameLst>
                                          <p:attrName>ppt_w</p:attrName>
                                        </p:attrNameLst>
                                      </p:cBhvr>
                                      <p:tavLst>
                                        <p:tav tm="0">
                                          <p:val>
                                            <p:fltVal val="0"/>
                                          </p:val>
                                        </p:tav>
                                        <p:tav tm="100000">
                                          <p:val>
                                            <p:strVal val="#ppt_w"/>
                                          </p:val>
                                        </p:tav>
                                      </p:tavLst>
                                    </p:anim>
                                  </p:childTnLst>
                                </p:cTn>
                              </p:par>
                              <p:par>
                                <p:cTn id="340" presetID="35" presetClass="entr" presetSubtype="0" fill="hold" grpId="2" nodeType="withEffect">
                                  <p:stCondLst>
                                    <p:cond delay="0"/>
                                  </p:stCondLst>
                                  <p:childTnLst>
                                    <p:set>
                                      <p:cBhvr>
                                        <p:cTn id="341" dur="1" fill="hold">
                                          <p:stCondLst>
                                            <p:cond delay="0"/>
                                          </p:stCondLst>
                                        </p:cTn>
                                        <p:tgtEl>
                                          <p:spTgt spid="30"/>
                                        </p:tgtEl>
                                        <p:attrNameLst>
                                          <p:attrName>style.visibility</p:attrName>
                                        </p:attrNameLst>
                                      </p:cBhvr>
                                      <p:to>
                                        <p:strVal val="visible"/>
                                      </p:to>
                                    </p:set>
                                    <p:animEffect transition="in" filter="fade">
                                      <p:cBhvr>
                                        <p:cTn id="342" dur="3000"/>
                                        <p:tgtEl>
                                          <p:spTgt spid="30"/>
                                        </p:tgtEl>
                                      </p:cBhvr>
                                    </p:animEffect>
                                    <p:anim calcmode="lin" valueType="num">
                                      <p:cBhvr>
                                        <p:cTn id="343" dur="3000" fill="hold"/>
                                        <p:tgtEl>
                                          <p:spTgt spid="30"/>
                                        </p:tgtEl>
                                        <p:attrNameLst>
                                          <p:attrName>style.rotation</p:attrName>
                                        </p:attrNameLst>
                                      </p:cBhvr>
                                      <p:tavLst>
                                        <p:tav tm="0">
                                          <p:val>
                                            <p:fltVal val="720"/>
                                          </p:val>
                                        </p:tav>
                                        <p:tav tm="100000">
                                          <p:val>
                                            <p:fltVal val="0"/>
                                          </p:val>
                                        </p:tav>
                                      </p:tavLst>
                                    </p:anim>
                                    <p:anim calcmode="lin" valueType="num">
                                      <p:cBhvr>
                                        <p:cTn id="344" dur="3000" fill="hold"/>
                                        <p:tgtEl>
                                          <p:spTgt spid="30"/>
                                        </p:tgtEl>
                                        <p:attrNameLst>
                                          <p:attrName>ppt_h</p:attrName>
                                        </p:attrNameLst>
                                      </p:cBhvr>
                                      <p:tavLst>
                                        <p:tav tm="0">
                                          <p:val>
                                            <p:fltVal val="0"/>
                                          </p:val>
                                        </p:tav>
                                        <p:tav tm="100000">
                                          <p:val>
                                            <p:strVal val="#ppt_h"/>
                                          </p:val>
                                        </p:tav>
                                      </p:tavLst>
                                    </p:anim>
                                    <p:anim calcmode="lin" valueType="num">
                                      <p:cBhvr>
                                        <p:cTn id="345" dur="3000" fill="hold"/>
                                        <p:tgtEl>
                                          <p:spTgt spid="30"/>
                                        </p:tgtEl>
                                        <p:attrNameLst>
                                          <p:attrName>ppt_w</p:attrName>
                                        </p:attrNameLst>
                                      </p:cBhvr>
                                      <p:tavLst>
                                        <p:tav tm="0">
                                          <p:val>
                                            <p:fltVal val="0"/>
                                          </p:val>
                                        </p:tav>
                                        <p:tav tm="100000">
                                          <p:val>
                                            <p:strVal val="#ppt_w"/>
                                          </p:val>
                                        </p:tav>
                                      </p:tavLst>
                                    </p:anim>
                                  </p:childTnLst>
                                </p:cTn>
                              </p:par>
                              <p:par>
                                <p:cTn id="346" presetID="42" presetClass="entr" presetSubtype="0" fill="hold" nodeType="withEffect">
                                  <p:stCondLst>
                                    <p:cond delay="0"/>
                                  </p:stCondLst>
                                  <p:childTnLst>
                                    <p:set>
                                      <p:cBhvr>
                                        <p:cTn id="347" dur="1" fill="hold">
                                          <p:stCondLst>
                                            <p:cond delay="0"/>
                                          </p:stCondLst>
                                        </p:cTn>
                                        <p:tgtEl>
                                          <p:spTgt spid="4"/>
                                        </p:tgtEl>
                                        <p:attrNameLst>
                                          <p:attrName>style.visibility</p:attrName>
                                        </p:attrNameLst>
                                      </p:cBhvr>
                                      <p:to>
                                        <p:strVal val="visible"/>
                                      </p:to>
                                    </p:set>
                                    <p:animEffect transition="in" filter="fade">
                                      <p:cBhvr>
                                        <p:cTn id="348" dur="2000"/>
                                        <p:tgtEl>
                                          <p:spTgt spid="4"/>
                                        </p:tgtEl>
                                      </p:cBhvr>
                                    </p:animEffect>
                                    <p:anim calcmode="lin" valueType="num">
                                      <p:cBhvr>
                                        <p:cTn id="349" dur="2000" fill="hold"/>
                                        <p:tgtEl>
                                          <p:spTgt spid="4"/>
                                        </p:tgtEl>
                                        <p:attrNameLst>
                                          <p:attrName>ppt_x</p:attrName>
                                        </p:attrNameLst>
                                      </p:cBhvr>
                                      <p:tavLst>
                                        <p:tav tm="0">
                                          <p:val>
                                            <p:strVal val="#ppt_x"/>
                                          </p:val>
                                        </p:tav>
                                        <p:tav tm="100000">
                                          <p:val>
                                            <p:strVal val="#ppt_x"/>
                                          </p:val>
                                        </p:tav>
                                      </p:tavLst>
                                    </p:anim>
                                    <p:anim calcmode="lin" valueType="num">
                                      <p:cBhvr>
                                        <p:cTn id="350" dur="2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1"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a:blip r:embed="rId2">
              <a:duotone>
                <a:prstClr val="black"/>
                <a:srgbClr val="FFC000">
                  <a:tint val="45000"/>
                  <a:satMod val="400000"/>
                </a:srgbClr>
              </a:duotone>
            </a:blip>
            <a:stretch>
              <a:fillRect/>
            </a:stretch>
          </a:blipFill>
          <a:scene3d>
            <a:camera prst="orthographicFront"/>
            <a:lightRig rig="threePt" dir="t"/>
          </a:scene3d>
          <a:sp3d>
            <a:bevelT prst="angle"/>
          </a:sp3d>
        </p:spPr>
        <p:txBody>
          <a:bodyPr/>
          <a:lstStyle/>
          <a:p>
            <a:endParaRPr lang="es-ES" dirty="0"/>
          </a:p>
        </p:txBody>
      </p:sp>
      <p:pic>
        <p:nvPicPr>
          <p:cNvPr id="4" name="3 Imagen" descr="75f71264e5bf.jpg"/>
          <p:cNvPicPr>
            <a:picLocks noChangeAspect="1"/>
          </p:cNvPicPr>
          <p:nvPr/>
        </p:nvPicPr>
        <p:blipFill>
          <a:blip r:embed="rId3"/>
          <a:stretch>
            <a:fillRect/>
          </a:stretch>
        </p:blipFill>
        <p:spPr>
          <a:xfrm>
            <a:off x="0" y="0"/>
            <a:ext cx="9144000" cy="6858000"/>
          </a:xfrm>
          <a:prstGeom prst="rect">
            <a:avLst/>
          </a:prstGeom>
          <a:ln>
            <a:noFill/>
          </a:ln>
          <a:effectLst>
            <a:outerShdw blurRad="292100" dist="139700" dir="2700000" algn="tl" rotWithShape="0">
              <a:srgbClr val="333333">
                <a:alpha val="65000"/>
              </a:srgbClr>
            </a:outerShdw>
          </a:effectLst>
        </p:spPr>
      </p:pic>
      <p:sp>
        <p:nvSpPr>
          <p:cNvPr id="5" name="4 Cheurón"/>
          <p:cNvSpPr/>
          <p:nvPr/>
        </p:nvSpPr>
        <p:spPr>
          <a:xfrm>
            <a:off x="0" y="1428736"/>
            <a:ext cx="4714876" cy="4143404"/>
          </a:xfrm>
          <a:prstGeom prst="chevron">
            <a:avLst>
              <a:gd name="adj" fmla="val 96437"/>
            </a:avLst>
          </a:prstGeom>
          <a:solidFill>
            <a:srgbClr val="CC66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flipH="1">
            <a:off x="4643438" y="1428736"/>
            <a:ext cx="4500562" cy="4143404"/>
          </a:xfrm>
          <a:prstGeom prst="chevron">
            <a:avLst>
              <a:gd name="adj" fmla="val 92298"/>
            </a:avLst>
          </a:prstGeom>
          <a:solidFill>
            <a:srgbClr val="CC66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a:off x="0" y="1428736"/>
            <a:ext cx="3643274" cy="4143404"/>
          </a:xfrm>
          <a:prstGeom prst="chevron">
            <a:avLst>
              <a:gd name="adj" fmla="val 88071"/>
            </a:avLst>
          </a:prstGeom>
          <a:solidFill>
            <a:srgbClr val="CC66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flipH="1">
            <a:off x="5572132" y="1428736"/>
            <a:ext cx="3571868" cy="4143404"/>
          </a:xfrm>
          <a:prstGeom prst="chevron">
            <a:avLst>
              <a:gd name="adj" fmla="val 86431"/>
            </a:avLst>
          </a:prstGeom>
          <a:solidFill>
            <a:srgbClr val="CC66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a:off x="0" y="1428736"/>
            <a:ext cx="2857424" cy="4143404"/>
          </a:xfrm>
          <a:prstGeom prst="chevron">
            <a:avLst>
              <a:gd name="adj" fmla="val 86071"/>
            </a:avLst>
          </a:prstGeom>
          <a:solidFill>
            <a:srgbClr val="CC66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flipH="1">
            <a:off x="6286512" y="1428736"/>
            <a:ext cx="2857488" cy="4143404"/>
          </a:xfrm>
          <a:prstGeom prst="chevron">
            <a:avLst>
              <a:gd name="adj" fmla="val 83098"/>
            </a:avLst>
          </a:prstGeom>
          <a:solidFill>
            <a:srgbClr val="CC66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a:off x="0" y="1428736"/>
            <a:ext cx="2285888" cy="4143404"/>
          </a:xfrm>
          <a:prstGeom prst="chevron">
            <a:avLst>
              <a:gd name="adj" fmla="val 86071"/>
            </a:avLst>
          </a:prstGeom>
          <a:solidFill>
            <a:srgbClr val="CC66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flipH="1">
            <a:off x="6929454" y="1428736"/>
            <a:ext cx="2214546" cy="4143404"/>
          </a:xfrm>
          <a:prstGeom prst="chevron">
            <a:avLst>
              <a:gd name="adj" fmla="val 83098"/>
            </a:avLst>
          </a:prstGeom>
          <a:solidFill>
            <a:srgbClr val="CC66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 presetClass="entr" presetSubtype="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0-#ppt_w/2"/>
                                          </p:val>
                                        </p:tav>
                                        <p:tav tm="100000">
                                          <p:val>
                                            <p:strVal val="#ppt_x"/>
                                          </p:val>
                                        </p:tav>
                                      </p:tavLst>
                                    </p:anim>
                                    <p:anim calcmode="lin" valueType="num">
                                      <p:cBhvr additive="base">
                                        <p:cTn id="15" dur="3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1+#ppt_w/2"/>
                                          </p:val>
                                        </p:tav>
                                        <p:tav tm="100000">
                                          <p:val>
                                            <p:strVal val="#ppt_x"/>
                                          </p:val>
                                        </p:tav>
                                      </p:tavLst>
                                    </p:anim>
                                    <p:anim calcmode="lin" valueType="num">
                                      <p:cBhvr additive="base">
                                        <p:cTn id="19" dur="3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0-#ppt_w/2"/>
                                          </p:val>
                                        </p:tav>
                                        <p:tav tm="100000">
                                          <p:val>
                                            <p:strVal val="#ppt_x"/>
                                          </p:val>
                                        </p:tav>
                                      </p:tavLst>
                                    </p:anim>
                                    <p:anim calcmode="lin" valueType="num">
                                      <p:cBhvr additive="base">
                                        <p:cTn id="23" dur="3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1+#ppt_w/2"/>
                                          </p:val>
                                        </p:tav>
                                        <p:tav tm="100000">
                                          <p:val>
                                            <p:strVal val="#ppt_x"/>
                                          </p:val>
                                        </p:tav>
                                      </p:tavLst>
                                    </p:anim>
                                    <p:anim calcmode="lin" valueType="num">
                                      <p:cBhvr additive="base">
                                        <p:cTn id="27" dur="3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0-#ppt_w/2"/>
                                          </p:val>
                                        </p:tav>
                                        <p:tav tm="100000">
                                          <p:val>
                                            <p:strVal val="#ppt_x"/>
                                          </p:val>
                                        </p:tav>
                                      </p:tavLst>
                                    </p:anim>
                                    <p:anim calcmode="lin" valueType="num">
                                      <p:cBhvr additive="base">
                                        <p:cTn id="31" dur="30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2"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1+#ppt_w/2"/>
                                          </p:val>
                                        </p:tav>
                                        <p:tav tm="100000">
                                          <p:val>
                                            <p:strVal val="#ppt_x"/>
                                          </p:val>
                                        </p:tav>
                                      </p:tavLst>
                                    </p:anim>
                                    <p:anim calcmode="lin" valueType="num">
                                      <p:cBhvr additive="base">
                                        <p:cTn id="35" dur="30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0-#ppt_w/2"/>
                                          </p:val>
                                        </p:tav>
                                        <p:tav tm="100000">
                                          <p:val>
                                            <p:strVal val="#ppt_x"/>
                                          </p:val>
                                        </p:tav>
                                      </p:tavLst>
                                    </p:anim>
                                    <p:anim calcmode="lin" valueType="num">
                                      <p:cBhvr additive="base">
                                        <p:cTn id="39" dur="3000" fill="hold"/>
                                        <p:tgtEl>
                                          <p:spTgt spid="12"/>
                                        </p:tgtEl>
                                        <p:attrNameLst>
                                          <p:attrName>ppt_y</p:attrName>
                                        </p:attrNameLst>
                                      </p:cBhvr>
                                      <p:tavLst>
                                        <p:tav tm="0">
                                          <p:val>
                                            <p:strVal val="#ppt_y"/>
                                          </p:val>
                                        </p:tav>
                                        <p:tav tm="100000">
                                          <p:val>
                                            <p:strVal val="#ppt_y"/>
                                          </p:val>
                                        </p:tav>
                                      </p:tavLst>
                                    </p:anim>
                                  </p:childTnLst>
                                </p:cTn>
                              </p:par>
                              <p:par>
                                <p:cTn id="40" presetID="13" presetClass="entr" presetSubtype="16" fill="hold" grpId="1" nodeType="withEffect">
                                  <p:stCondLst>
                                    <p:cond delay="0"/>
                                  </p:stCondLst>
                                  <p:childTnLst>
                                    <p:set>
                                      <p:cBhvr>
                                        <p:cTn id="41" dur="1" fill="hold">
                                          <p:stCondLst>
                                            <p:cond delay="0"/>
                                          </p:stCondLst>
                                        </p:cTn>
                                        <p:tgtEl>
                                          <p:spTgt spid="5"/>
                                        </p:tgtEl>
                                        <p:attrNameLst>
                                          <p:attrName>style.visibility</p:attrName>
                                        </p:attrNameLst>
                                      </p:cBhvr>
                                      <p:to>
                                        <p:strVal val="visible"/>
                                      </p:to>
                                    </p:set>
                                    <p:animEffect transition="in" filter="plus(in)">
                                      <p:cBhvr>
                                        <p:cTn id="42" dur="3000"/>
                                        <p:tgtEl>
                                          <p:spTgt spid="5"/>
                                        </p:tgtEl>
                                      </p:cBhvr>
                                    </p:animEffect>
                                  </p:childTnLst>
                                </p:cTn>
                              </p:par>
                              <p:par>
                                <p:cTn id="43" presetID="13" presetClass="entr" presetSubtype="16" fill="hold" grpId="1" nodeType="withEffect">
                                  <p:stCondLst>
                                    <p:cond delay="0"/>
                                  </p:stCondLst>
                                  <p:childTnLst>
                                    <p:set>
                                      <p:cBhvr>
                                        <p:cTn id="44" dur="1" fill="hold">
                                          <p:stCondLst>
                                            <p:cond delay="0"/>
                                          </p:stCondLst>
                                        </p:cTn>
                                        <p:tgtEl>
                                          <p:spTgt spid="6"/>
                                        </p:tgtEl>
                                        <p:attrNameLst>
                                          <p:attrName>style.visibility</p:attrName>
                                        </p:attrNameLst>
                                      </p:cBhvr>
                                      <p:to>
                                        <p:strVal val="visible"/>
                                      </p:to>
                                    </p:set>
                                    <p:animEffect transition="in" filter="plus(in)">
                                      <p:cBhvr>
                                        <p:cTn id="45" dur="3000"/>
                                        <p:tgtEl>
                                          <p:spTgt spid="6"/>
                                        </p:tgtEl>
                                      </p:cBhvr>
                                    </p:animEffect>
                                  </p:childTnLst>
                                </p:cTn>
                              </p:par>
                              <p:par>
                                <p:cTn id="46" presetID="13" presetClass="entr" presetSubtype="16" fill="hold" grpId="1" nodeType="withEffect">
                                  <p:stCondLst>
                                    <p:cond delay="0"/>
                                  </p:stCondLst>
                                  <p:childTnLst>
                                    <p:set>
                                      <p:cBhvr>
                                        <p:cTn id="47" dur="1" fill="hold">
                                          <p:stCondLst>
                                            <p:cond delay="0"/>
                                          </p:stCondLst>
                                        </p:cTn>
                                        <p:tgtEl>
                                          <p:spTgt spid="7"/>
                                        </p:tgtEl>
                                        <p:attrNameLst>
                                          <p:attrName>style.visibility</p:attrName>
                                        </p:attrNameLst>
                                      </p:cBhvr>
                                      <p:to>
                                        <p:strVal val="visible"/>
                                      </p:to>
                                    </p:set>
                                    <p:animEffect transition="in" filter="plus(in)">
                                      <p:cBhvr>
                                        <p:cTn id="48" dur="3000"/>
                                        <p:tgtEl>
                                          <p:spTgt spid="7"/>
                                        </p:tgtEl>
                                      </p:cBhvr>
                                    </p:animEffect>
                                  </p:childTnLst>
                                </p:cTn>
                              </p:par>
                              <p:par>
                                <p:cTn id="49" presetID="13" presetClass="entr" presetSubtype="16" fill="hold" grpId="1" nodeType="withEffect">
                                  <p:stCondLst>
                                    <p:cond delay="0"/>
                                  </p:stCondLst>
                                  <p:childTnLst>
                                    <p:set>
                                      <p:cBhvr>
                                        <p:cTn id="50" dur="1" fill="hold">
                                          <p:stCondLst>
                                            <p:cond delay="0"/>
                                          </p:stCondLst>
                                        </p:cTn>
                                        <p:tgtEl>
                                          <p:spTgt spid="8"/>
                                        </p:tgtEl>
                                        <p:attrNameLst>
                                          <p:attrName>style.visibility</p:attrName>
                                        </p:attrNameLst>
                                      </p:cBhvr>
                                      <p:to>
                                        <p:strVal val="visible"/>
                                      </p:to>
                                    </p:set>
                                    <p:animEffect transition="in" filter="plus(in)">
                                      <p:cBhvr>
                                        <p:cTn id="51" dur="3000"/>
                                        <p:tgtEl>
                                          <p:spTgt spid="8"/>
                                        </p:tgtEl>
                                      </p:cBhvr>
                                    </p:animEffect>
                                  </p:childTnLst>
                                </p:cTn>
                              </p:par>
                              <p:par>
                                <p:cTn id="52" presetID="13" presetClass="entr" presetSubtype="16" fill="hold" grpId="1" nodeType="withEffect">
                                  <p:stCondLst>
                                    <p:cond delay="0"/>
                                  </p:stCondLst>
                                  <p:childTnLst>
                                    <p:set>
                                      <p:cBhvr>
                                        <p:cTn id="53" dur="1" fill="hold">
                                          <p:stCondLst>
                                            <p:cond delay="0"/>
                                          </p:stCondLst>
                                        </p:cTn>
                                        <p:tgtEl>
                                          <p:spTgt spid="9"/>
                                        </p:tgtEl>
                                        <p:attrNameLst>
                                          <p:attrName>style.visibility</p:attrName>
                                        </p:attrNameLst>
                                      </p:cBhvr>
                                      <p:to>
                                        <p:strVal val="visible"/>
                                      </p:to>
                                    </p:set>
                                    <p:animEffect transition="in" filter="plus(in)">
                                      <p:cBhvr>
                                        <p:cTn id="54" dur="3000"/>
                                        <p:tgtEl>
                                          <p:spTgt spid="9"/>
                                        </p:tgtEl>
                                      </p:cBhvr>
                                    </p:animEffect>
                                  </p:childTnLst>
                                </p:cTn>
                              </p:par>
                              <p:par>
                                <p:cTn id="55" presetID="13" presetClass="entr" presetSubtype="16" fill="hold" grpId="1" nodeType="withEffect">
                                  <p:stCondLst>
                                    <p:cond delay="0"/>
                                  </p:stCondLst>
                                  <p:childTnLst>
                                    <p:set>
                                      <p:cBhvr>
                                        <p:cTn id="56" dur="1" fill="hold">
                                          <p:stCondLst>
                                            <p:cond delay="0"/>
                                          </p:stCondLst>
                                        </p:cTn>
                                        <p:tgtEl>
                                          <p:spTgt spid="10"/>
                                        </p:tgtEl>
                                        <p:attrNameLst>
                                          <p:attrName>style.visibility</p:attrName>
                                        </p:attrNameLst>
                                      </p:cBhvr>
                                      <p:to>
                                        <p:strVal val="visible"/>
                                      </p:to>
                                    </p:set>
                                    <p:animEffect transition="in" filter="plus(in)">
                                      <p:cBhvr>
                                        <p:cTn id="57" dur="3000"/>
                                        <p:tgtEl>
                                          <p:spTgt spid="10"/>
                                        </p:tgtEl>
                                      </p:cBhvr>
                                    </p:animEffect>
                                  </p:childTnLst>
                                </p:cTn>
                              </p:par>
                              <p:par>
                                <p:cTn id="58" presetID="13" presetClass="entr" presetSubtype="16" fill="hold" grpId="1" nodeType="withEffect">
                                  <p:stCondLst>
                                    <p:cond delay="0"/>
                                  </p:stCondLst>
                                  <p:childTnLst>
                                    <p:set>
                                      <p:cBhvr>
                                        <p:cTn id="59" dur="1" fill="hold">
                                          <p:stCondLst>
                                            <p:cond delay="0"/>
                                          </p:stCondLst>
                                        </p:cTn>
                                        <p:tgtEl>
                                          <p:spTgt spid="11"/>
                                        </p:tgtEl>
                                        <p:attrNameLst>
                                          <p:attrName>style.visibility</p:attrName>
                                        </p:attrNameLst>
                                      </p:cBhvr>
                                      <p:to>
                                        <p:strVal val="visible"/>
                                      </p:to>
                                    </p:set>
                                    <p:animEffect transition="in" filter="plus(in)">
                                      <p:cBhvr>
                                        <p:cTn id="60" dur="3000"/>
                                        <p:tgtEl>
                                          <p:spTgt spid="11"/>
                                        </p:tgtEl>
                                      </p:cBhvr>
                                    </p:animEffect>
                                  </p:childTnLst>
                                </p:cTn>
                              </p:par>
                              <p:par>
                                <p:cTn id="61" presetID="13" presetClass="entr" presetSubtype="16" fill="hold" grpId="1" nodeType="withEffect">
                                  <p:stCondLst>
                                    <p:cond delay="0"/>
                                  </p:stCondLst>
                                  <p:childTnLst>
                                    <p:set>
                                      <p:cBhvr>
                                        <p:cTn id="62" dur="1" fill="hold">
                                          <p:stCondLst>
                                            <p:cond delay="0"/>
                                          </p:stCondLst>
                                        </p:cTn>
                                        <p:tgtEl>
                                          <p:spTgt spid="12"/>
                                        </p:tgtEl>
                                        <p:attrNameLst>
                                          <p:attrName>style.visibility</p:attrName>
                                        </p:attrNameLst>
                                      </p:cBhvr>
                                      <p:to>
                                        <p:strVal val="visible"/>
                                      </p:to>
                                    </p:set>
                                    <p:animEffect transition="in" filter="plus(in)">
                                      <p:cBhvr>
                                        <p:cTn id="63" dur="3000"/>
                                        <p:tgtEl>
                                          <p:spTgt spid="12"/>
                                        </p:tgtEl>
                                      </p:cBhvr>
                                    </p:animEffect>
                                  </p:childTnLst>
                                </p:cTn>
                              </p:par>
                              <p:par>
                                <p:cTn id="64" presetID="8" presetClass="emph" presetSubtype="0" fill="hold" grpId="2" nodeType="withEffect">
                                  <p:stCondLst>
                                    <p:cond delay="0"/>
                                  </p:stCondLst>
                                  <p:childTnLst>
                                    <p:animRot by="21600000">
                                      <p:cBhvr>
                                        <p:cTn id="65" dur="3000" fill="hold"/>
                                        <p:tgtEl>
                                          <p:spTgt spid="5"/>
                                        </p:tgtEl>
                                        <p:attrNameLst>
                                          <p:attrName>r</p:attrName>
                                        </p:attrNameLst>
                                      </p:cBhvr>
                                    </p:animRot>
                                  </p:childTnLst>
                                </p:cTn>
                              </p:par>
                              <p:par>
                                <p:cTn id="66" presetID="8" presetClass="emph" presetSubtype="0" fill="hold" grpId="2" nodeType="withEffect">
                                  <p:stCondLst>
                                    <p:cond delay="0"/>
                                  </p:stCondLst>
                                  <p:childTnLst>
                                    <p:animRot by="21600000">
                                      <p:cBhvr>
                                        <p:cTn id="67" dur="3000" fill="hold"/>
                                        <p:tgtEl>
                                          <p:spTgt spid="7"/>
                                        </p:tgtEl>
                                        <p:attrNameLst>
                                          <p:attrName>r</p:attrName>
                                        </p:attrNameLst>
                                      </p:cBhvr>
                                    </p:animRot>
                                  </p:childTnLst>
                                </p:cTn>
                              </p:par>
                              <p:par>
                                <p:cTn id="68" presetID="8" presetClass="emph" presetSubtype="0" fill="hold" grpId="2" nodeType="withEffect">
                                  <p:stCondLst>
                                    <p:cond delay="0"/>
                                  </p:stCondLst>
                                  <p:childTnLst>
                                    <p:animRot by="21600000">
                                      <p:cBhvr>
                                        <p:cTn id="69" dur="3000" fill="hold"/>
                                        <p:tgtEl>
                                          <p:spTgt spid="9"/>
                                        </p:tgtEl>
                                        <p:attrNameLst>
                                          <p:attrName>r</p:attrName>
                                        </p:attrNameLst>
                                      </p:cBhvr>
                                    </p:animRot>
                                  </p:childTnLst>
                                </p:cTn>
                              </p:par>
                              <p:par>
                                <p:cTn id="70" presetID="8" presetClass="emph" presetSubtype="0" fill="hold" grpId="2" nodeType="withEffect">
                                  <p:stCondLst>
                                    <p:cond delay="0"/>
                                  </p:stCondLst>
                                  <p:childTnLst>
                                    <p:animRot by="21600000">
                                      <p:cBhvr>
                                        <p:cTn id="71" dur="3000" fill="hold"/>
                                        <p:tgtEl>
                                          <p:spTgt spid="11"/>
                                        </p:tgtEl>
                                        <p:attrNameLst>
                                          <p:attrName>r</p:attrName>
                                        </p:attrNameLst>
                                      </p:cBhvr>
                                    </p:animRot>
                                  </p:childTnLst>
                                </p:cTn>
                              </p:par>
                              <p:par>
                                <p:cTn id="72" presetID="8" presetClass="emph" presetSubtype="0" fill="hold" grpId="2" nodeType="withEffect">
                                  <p:stCondLst>
                                    <p:cond delay="0"/>
                                  </p:stCondLst>
                                  <p:childTnLst>
                                    <p:animRot by="-21600000">
                                      <p:cBhvr>
                                        <p:cTn id="73" dur="3000" fill="hold"/>
                                        <p:tgtEl>
                                          <p:spTgt spid="6"/>
                                        </p:tgtEl>
                                        <p:attrNameLst>
                                          <p:attrName>r</p:attrName>
                                        </p:attrNameLst>
                                      </p:cBhvr>
                                    </p:animRot>
                                  </p:childTnLst>
                                </p:cTn>
                              </p:par>
                              <p:par>
                                <p:cTn id="74" presetID="8" presetClass="emph" presetSubtype="0" fill="hold" grpId="2" nodeType="withEffect">
                                  <p:stCondLst>
                                    <p:cond delay="0"/>
                                  </p:stCondLst>
                                  <p:childTnLst>
                                    <p:animRot by="-21600000">
                                      <p:cBhvr>
                                        <p:cTn id="75" dur="3000" fill="hold"/>
                                        <p:tgtEl>
                                          <p:spTgt spid="8"/>
                                        </p:tgtEl>
                                        <p:attrNameLst>
                                          <p:attrName>r</p:attrName>
                                        </p:attrNameLst>
                                      </p:cBhvr>
                                    </p:animRot>
                                  </p:childTnLst>
                                </p:cTn>
                              </p:par>
                              <p:par>
                                <p:cTn id="76" presetID="8" presetClass="emph" presetSubtype="0" fill="hold" grpId="2" nodeType="withEffect">
                                  <p:stCondLst>
                                    <p:cond delay="0"/>
                                  </p:stCondLst>
                                  <p:childTnLst>
                                    <p:animRot by="-21600000">
                                      <p:cBhvr>
                                        <p:cTn id="77" dur="3000" fill="hold"/>
                                        <p:tgtEl>
                                          <p:spTgt spid="10"/>
                                        </p:tgtEl>
                                        <p:attrNameLst>
                                          <p:attrName>r</p:attrName>
                                        </p:attrNameLst>
                                      </p:cBhvr>
                                    </p:animRot>
                                  </p:childTnLst>
                                </p:cTn>
                              </p:par>
                              <p:par>
                                <p:cTn id="78" presetID="8" presetClass="emph" presetSubtype="0" fill="hold" grpId="2" nodeType="withEffect">
                                  <p:stCondLst>
                                    <p:cond delay="0"/>
                                  </p:stCondLst>
                                  <p:childTnLst>
                                    <p:animRot by="-21600000">
                                      <p:cBhvr>
                                        <p:cTn id="79" dur="3000" fill="hold"/>
                                        <p:tgtEl>
                                          <p:spTgt spid="12"/>
                                        </p:tgtEl>
                                        <p:attrNameLst>
                                          <p:attrName>r</p:attrName>
                                        </p:attrNameLst>
                                      </p:cBhvr>
                                    </p:animRot>
                                  </p:childTnLst>
                                </p:cTn>
                              </p:par>
                            </p:childTnLst>
                          </p:cTn>
                        </p:par>
                        <p:par>
                          <p:cTn id="80" fill="hold">
                            <p:stCondLst>
                              <p:cond delay="3000"/>
                            </p:stCondLst>
                            <p:childTnLst>
                              <p:par>
                                <p:cTn id="81" presetID="2" presetClass="exit" presetSubtype="2" fill="hold" grpId="3" nodeType="afterEffect">
                                  <p:stCondLst>
                                    <p:cond delay="0"/>
                                  </p:stCondLst>
                                  <p:childTnLst>
                                    <p:anim calcmode="lin" valueType="num">
                                      <p:cBhvr additive="base">
                                        <p:cTn id="82" dur="3000"/>
                                        <p:tgtEl>
                                          <p:spTgt spid="5"/>
                                        </p:tgtEl>
                                        <p:attrNameLst>
                                          <p:attrName>ppt_x</p:attrName>
                                        </p:attrNameLst>
                                      </p:cBhvr>
                                      <p:tavLst>
                                        <p:tav tm="0">
                                          <p:val>
                                            <p:strVal val="ppt_x"/>
                                          </p:val>
                                        </p:tav>
                                        <p:tav tm="100000">
                                          <p:val>
                                            <p:strVal val="1+ppt_w/2"/>
                                          </p:val>
                                        </p:tav>
                                      </p:tavLst>
                                    </p:anim>
                                    <p:anim calcmode="lin" valueType="num">
                                      <p:cBhvr additive="base">
                                        <p:cTn id="83" dur="3000"/>
                                        <p:tgtEl>
                                          <p:spTgt spid="5"/>
                                        </p:tgtEl>
                                        <p:attrNameLst>
                                          <p:attrName>ppt_y</p:attrName>
                                        </p:attrNameLst>
                                      </p:cBhvr>
                                      <p:tavLst>
                                        <p:tav tm="0">
                                          <p:val>
                                            <p:strVal val="ppt_y"/>
                                          </p:val>
                                        </p:tav>
                                        <p:tav tm="100000">
                                          <p:val>
                                            <p:strVal val="ppt_y"/>
                                          </p:val>
                                        </p:tav>
                                      </p:tavLst>
                                    </p:anim>
                                    <p:set>
                                      <p:cBhvr>
                                        <p:cTn id="84" dur="1" fill="hold">
                                          <p:stCondLst>
                                            <p:cond delay="2999"/>
                                          </p:stCondLst>
                                        </p:cTn>
                                        <p:tgtEl>
                                          <p:spTgt spid="5"/>
                                        </p:tgtEl>
                                        <p:attrNameLst>
                                          <p:attrName>style.visibility</p:attrName>
                                        </p:attrNameLst>
                                      </p:cBhvr>
                                      <p:to>
                                        <p:strVal val="hidden"/>
                                      </p:to>
                                    </p:set>
                                  </p:childTnLst>
                                </p:cTn>
                              </p:par>
                              <p:par>
                                <p:cTn id="85" presetID="2" presetClass="exit" presetSubtype="2" fill="hold" grpId="3" nodeType="withEffect">
                                  <p:stCondLst>
                                    <p:cond delay="0"/>
                                  </p:stCondLst>
                                  <p:childTnLst>
                                    <p:anim calcmode="lin" valueType="num">
                                      <p:cBhvr additive="base">
                                        <p:cTn id="86" dur="3000"/>
                                        <p:tgtEl>
                                          <p:spTgt spid="7"/>
                                        </p:tgtEl>
                                        <p:attrNameLst>
                                          <p:attrName>ppt_x</p:attrName>
                                        </p:attrNameLst>
                                      </p:cBhvr>
                                      <p:tavLst>
                                        <p:tav tm="0">
                                          <p:val>
                                            <p:strVal val="ppt_x"/>
                                          </p:val>
                                        </p:tav>
                                        <p:tav tm="100000">
                                          <p:val>
                                            <p:strVal val="1+ppt_w/2"/>
                                          </p:val>
                                        </p:tav>
                                      </p:tavLst>
                                    </p:anim>
                                    <p:anim calcmode="lin" valueType="num">
                                      <p:cBhvr additive="base">
                                        <p:cTn id="87" dur="3000"/>
                                        <p:tgtEl>
                                          <p:spTgt spid="7"/>
                                        </p:tgtEl>
                                        <p:attrNameLst>
                                          <p:attrName>ppt_y</p:attrName>
                                        </p:attrNameLst>
                                      </p:cBhvr>
                                      <p:tavLst>
                                        <p:tav tm="0">
                                          <p:val>
                                            <p:strVal val="ppt_y"/>
                                          </p:val>
                                        </p:tav>
                                        <p:tav tm="100000">
                                          <p:val>
                                            <p:strVal val="ppt_y"/>
                                          </p:val>
                                        </p:tav>
                                      </p:tavLst>
                                    </p:anim>
                                    <p:set>
                                      <p:cBhvr>
                                        <p:cTn id="88" dur="1" fill="hold">
                                          <p:stCondLst>
                                            <p:cond delay="2999"/>
                                          </p:stCondLst>
                                        </p:cTn>
                                        <p:tgtEl>
                                          <p:spTgt spid="7"/>
                                        </p:tgtEl>
                                        <p:attrNameLst>
                                          <p:attrName>style.visibility</p:attrName>
                                        </p:attrNameLst>
                                      </p:cBhvr>
                                      <p:to>
                                        <p:strVal val="hidden"/>
                                      </p:to>
                                    </p:set>
                                  </p:childTnLst>
                                </p:cTn>
                              </p:par>
                              <p:par>
                                <p:cTn id="89" presetID="2" presetClass="exit" presetSubtype="2" fill="hold" grpId="3" nodeType="withEffect">
                                  <p:stCondLst>
                                    <p:cond delay="0"/>
                                  </p:stCondLst>
                                  <p:childTnLst>
                                    <p:anim calcmode="lin" valueType="num">
                                      <p:cBhvr additive="base">
                                        <p:cTn id="90" dur="3000"/>
                                        <p:tgtEl>
                                          <p:spTgt spid="9"/>
                                        </p:tgtEl>
                                        <p:attrNameLst>
                                          <p:attrName>ppt_x</p:attrName>
                                        </p:attrNameLst>
                                      </p:cBhvr>
                                      <p:tavLst>
                                        <p:tav tm="0">
                                          <p:val>
                                            <p:strVal val="ppt_x"/>
                                          </p:val>
                                        </p:tav>
                                        <p:tav tm="100000">
                                          <p:val>
                                            <p:strVal val="1+ppt_w/2"/>
                                          </p:val>
                                        </p:tav>
                                      </p:tavLst>
                                    </p:anim>
                                    <p:anim calcmode="lin" valueType="num">
                                      <p:cBhvr additive="base">
                                        <p:cTn id="91" dur="3000"/>
                                        <p:tgtEl>
                                          <p:spTgt spid="9"/>
                                        </p:tgtEl>
                                        <p:attrNameLst>
                                          <p:attrName>ppt_y</p:attrName>
                                        </p:attrNameLst>
                                      </p:cBhvr>
                                      <p:tavLst>
                                        <p:tav tm="0">
                                          <p:val>
                                            <p:strVal val="ppt_y"/>
                                          </p:val>
                                        </p:tav>
                                        <p:tav tm="100000">
                                          <p:val>
                                            <p:strVal val="ppt_y"/>
                                          </p:val>
                                        </p:tav>
                                      </p:tavLst>
                                    </p:anim>
                                    <p:set>
                                      <p:cBhvr>
                                        <p:cTn id="92" dur="1" fill="hold">
                                          <p:stCondLst>
                                            <p:cond delay="2999"/>
                                          </p:stCondLst>
                                        </p:cTn>
                                        <p:tgtEl>
                                          <p:spTgt spid="9"/>
                                        </p:tgtEl>
                                        <p:attrNameLst>
                                          <p:attrName>style.visibility</p:attrName>
                                        </p:attrNameLst>
                                      </p:cBhvr>
                                      <p:to>
                                        <p:strVal val="hidden"/>
                                      </p:to>
                                    </p:set>
                                  </p:childTnLst>
                                </p:cTn>
                              </p:par>
                              <p:par>
                                <p:cTn id="93" presetID="2" presetClass="exit" presetSubtype="2" fill="hold" grpId="3" nodeType="withEffect">
                                  <p:stCondLst>
                                    <p:cond delay="0"/>
                                  </p:stCondLst>
                                  <p:childTnLst>
                                    <p:anim calcmode="lin" valueType="num">
                                      <p:cBhvr additive="base">
                                        <p:cTn id="94" dur="3000"/>
                                        <p:tgtEl>
                                          <p:spTgt spid="11"/>
                                        </p:tgtEl>
                                        <p:attrNameLst>
                                          <p:attrName>ppt_x</p:attrName>
                                        </p:attrNameLst>
                                      </p:cBhvr>
                                      <p:tavLst>
                                        <p:tav tm="0">
                                          <p:val>
                                            <p:strVal val="ppt_x"/>
                                          </p:val>
                                        </p:tav>
                                        <p:tav tm="100000">
                                          <p:val>
                                            <p:strVal val="1+ppt_w/2"/>
                                          </p:val>
                                        </p:tav>
                                      </p:tavLst>
                                    </p:anim>
                                    <p:anim calcmode="lin" valueType="num">
                                      <p:cBhvr additive="base">
                                        <p:cTn id="95" dur="3000"/>
                                        <p:tgtEl>
                                          <p:spTgt spid="11"/>
                                        </p:tgtEl>
                                        <p:attrNameLst>
                                          <p:attrName>ppt_y</p:attrName>
                                        </p:attrNameLst>
                                      </p:cBhvr>
                                      <p:tavLst>
                                        <p:tav tm="0">
                                          <p:val>
                                            <p:strVal val="ppt_y"/>
                                          </p:val>
                                        </p:tav>
                                        <p:tav tm="100000">
                                          <p:val>
                                            <p:strVal val="ppt_y"/>
                                          </p:val>
                                        </p:tav>
                                      </p:tavLst>
                                    </p:anim>
                                    <p:set>
                                      <p:cBhvr>
                                        <p:cTn id="96" dur="1" fill="hold">
                                          <p:stCondLst>
                                            <p:cond delay="2999"/>
                                          </p:stCondLst>
                                        </p:cTn>
                                        <p:tgtEl>
                                          <p:spTgt spid="11"/>
                                        </p:tgtEl>
                                        <p:attrNameLst>
                                          <p:attrName>style.visibility</p:attrName>
                                        </p:attrNameLst>
                                      </p:cBhvr>
                                      <p:to>
                                        <p:strVal val="hidden"/>
                                      </p:to>
                                    </p:set>
                                  </p:childTnLst>
                                </p:cTn>
                              </p:par>
                              <p:par>
                                <p:cTn id="97" presetID="2" presetClass="exit" presetSubtype="8" fill="hold" grpId="3" nodeType="withEffect">
                                  <p:stCondLst>
                                    <p:cond delay="0"/>
                                  </p:stCondLst>
                                  <p:childTnLst>
                                    <p:anim calcmode="lin" valueType="num">
                                      <p:cBhvr additive="base">
                                        <p:cTn id="98" dur="3000"/>
                                        <p:tgtEl>
                                          <p:spTgt spid="6"/>
                                        </p:tgtEl>
                                        <p:attrNameLst>
                                          <p:attrName>ppt_x</p:attrName>
                                        </p:attrNameLst>
                                      </p:cBhvr>
                                      <p:tavLst>
                                        <p:tav tm="0">
                                          <p:val>
                                            <p:strVal val="ppt_x"/>
                                          </p:val>
                                        </p:tav>
                                        <p:tav tm="100000">
                                          <p:val>
                                            <p:strVal val="0-ppt_w/2"/>
                                          </p:val>
                                        </p:tav>
                                      </p:tavLst>
                                    </p:anim>
                                    <p:anim calcmode="lin" valueType="num">
                                      <p:cBhvr additive="base">
                                        <p:cTn id="99" dur="3000"/>
                                        <p:tgtEl>
                                          <p:spTgt spid="6"/>
                                        </p:tgtEl>
                                        <p:attrNameLst>
                                          <p:attrName>ppt_y</p:attrName>
                                        </p:attrNameLst>
                                      </p:cBhvr>
                                      <p:tavLst>
                                        <p:tav tm="0">
                                          <p:val>
                                            <p:strVal val="ppt_y"/>
                                          </p:val>
                                        </p:tav>
                                        <p:tav tm="100000">
                                          <p:val>
                                            <p:strVal val="ppt_y"/>
                                          </p:val>
                                        </p:tav>
                                      </p:tavLst>
                                    </p:anim>
                                    <p:set>
                                      <p:cBhvr>
                                        <p:cTn id="100" dur="1" fill="hold">
                                          <p:stCondLst>
                                            <p:cond delay="2999"/>
                                          </p:stCondLst>
                                        </p:cTn>
                                        <p:tgtEl>
                                          <p:spTgt spid="6"/>
                                        </p:tgtEl>
                                        <p:attrNameLst>
                                          <p:attrName>style.visibility</p:attrName>
                                        </p:attrNameLst>
                                      </p:cBhvr>
                                      <p:to>
                                        <p:strVal val="hidden"/>
                                      </p:to>
                                    </p:set>
                                  </p:childTnLst>
                                </p:cTn>
                              </p:par>
                              <p:par>
                                <p:cTn id="101" presetID="2" presetClass="exit" presetSubtype="8" fill="hold" grpId="3" nodeType="withEffect">
                                  <p:stCondLst>
                                    <p:cond delay="0"/>
                                  </p:stCondLst>
                                  <p:childTnLst>
                                    <p:anim calcmode="lin" valueType="num">
                                      <p:cBhvr additive="base">
                                        <p:cTn id="102" dur="3000"/>
                                        <p:tgtEl>
                                          <p:spTgt spid="8"/>
                                        </p:tgtEl>
                                        <p:attrNameLst>
                                          <p:attrName>ppt_x</p:attrName>
                                        </p:attrNameLst>
                                      </p:cBhvr>
                                      <p:tavLst>
                                        <p:tav tm="0">
                                          <p:val>
                                            <p:strVal val="ppt_x"/>
                                          </p:val>
                                        </p:tav>
                                        <p:tav tm="100000">
                                          <p:val>
                                            <p:strVal val="0-ppt_w/2"/>
                                          </p:val>
                                        </p:tav>
                                      </p:tavLst>
                                    </p:anim>
                                    <p:anim calcmode="lin" valueType="num">
                                      <p:cBhvr additive="base">
                                        <p:cTn id="103" dur="3000"/>
                                        <p:tgtEl>
                                          <p:spTgt spid="8"/>
                                        </p:tgtEl>
                                        <p:attrNameLst>
                                          <p:attrName>ppt_y</p:attrName>
                                        </p:attrNameLst>
                                      </p:cBhvr>
                                      <p:tavLst>
                                        <p:tav tm="0">
                                          <p:val>
                                            <p:strVal val="ppt_y"/>
                                          </p:val>
                                        </p:tav>
                                        <p:tav tm="100000">
                                          <p:val>
                                            <p:strVal val="ppt_y"/>
                                          </p:val>
                                        </p:tav>
                                      </p:tavLst>
                                    </p:anim>
                                    <p:set>
                                      <p:cBhvr>
                                        <p:cTn id="104" dur="1" fill="hold">
                                          <p:stCondLst>
                                            <p:cond delay="2999"/>
                                          </p:stCondLst>
                                        </p:cTn>
                                        <p:tgtEl>
                                          <p:spTgt spid="8"/>
                                        </p:tgtEl>
                                        <p:attrNameLst>
                                          <p:attrName>style.visibility</p:attrName>
                                        </p:attrNameLst>
                                      </p:cBhvr>
                                      <p:to>
                                        <p:strVal val="hidden"/>
                                      </p:to>
                                    </p:set>
                                  </p:childTnLst>
                                </p:cTn>
                              </p:par>
                              <p:par>
                                <p:cTn id="105" presetID="2" presetClass="exit" presetSubtype="8" fill="hold" grpId="3" nodeType="withEffect">
                                  <p:stCondLst>
                                    <p:cond delay="0"/>
                                  </p:stCondLst>
                                  <p:childTnLst>
                                    <p:anim calcmode="lin" valueType="num">
                                      <p:cBhvr additive="base">
                                        <p:cTn id="106" dur="3000"/>
                                        <p:tgtEl>
                                          <p:spTgt spid="10"/>
                                        </p:tgtEl>
                                        <p:attrNameLst>
                                          <p:attrName>ppt_x</p:attrName>
                                        </p:attrNameLst>
                                      </p:cBhvr>
                                      <p:tavLst>
                                        <p:tav tm="0">
                                          <p:val>
                                            <p:strVal val="ppt_x"/>
                                          </p:val>
                                        </p:tav>
                                        <p:tav tm="100000">
                                          <p:val>
                                            <p:strVal val="0-ppt_w/2"/>
                                          </p:val>
                                        </p:tav>
                                      </p:tavLst>
                                    </p:anim>
                                    <p:anim calcmode="lin" valueType="num">
                                      <p:cBhvr additive="base">
                                        <p:cTn id="107" dur="3000"/>
                                        <p:tgtEl>
                                          <p:spTgt spid="10"/>
                                        </p:tgtEl>
                                        <p:attrNameLst>
                                          <p:attrName>ppt_y</p:attrName>
                                        </p:attrNameLst>
                                      </p:cBhvr>
                                      <p:tavLst>
                                        <p:tav tm="0">
                                          <p:val>
                                            <p:strVal val="ppt_y"/>
                                          </p:val>
                                        </p:tav>
                                        <p:tav tm="100000">
                                          <p:val>
                                            <p:strVal val="ppt_y"/>
                                          </p:val>
                                        </p:tav>
                                      </p:tavLst>
                                    </p:anim>
                                    <p:set>
                                      <p:cBhvr>
                                        <p:cTn id="108" dur="1" fill="hold">
                                          <p:stCondLst>
                                            <p:cond delay="2999"/>
                                          </p:stCondLst>
                                        </p:cTn>
                                        <p:tgtEl>
                                          <p:spTgt spid="10"/>
                                        </p:tgtEl>
                                        <p:attrNameLst>
                                          <p:attrName>style.visibility</p:attrName>
                                        </p:attrNameLst>
                                      </p:cBhvr>
                                      <p:to>
                                        <p:strVal val="hidden"/>
                                      </p:to>
                                    </p:set>
                                  </p:childTnLst>
                                </p:cTn>
                              </p:par>
                              <p:par>
                                <p:cTn id="109" presetID="2" presetClass="exit" presetSubtype="8" fill="hold" grpId="3" nodeType="withEffect">
                                  <p:stCondLst>
                                    <p:cond delay="0"/>
                                  </p:stCondLst>
                                  <p:childTnLst>
                                    <p:anim calcmode="lin" valueType="num">
                                      <p:cBhvr additive="base">
                                        <p:cTn id="110" dur="3000"/>
                                        <p:tgtEl>
                                          <p:spTgt spid="12"/>
                                        </p:tgtEl>
                                        <p:attrNameLst>
                                          <p:attrName>ppt_x</p:attrName>
                                        </p:attrNameLst>
                                      </p:cBhvr>
                                      <p:tavLst>
                                        <p:tav tm="0">
                                          <p:val>
                                            <p:strVal val="ppt_x"/>
                                          </p:val>
                                        </p:tav>
                                        <p:tav tm="100000">
                                          <p:val>
                                            <p:strVal val="0-ppt_w/2"/>
                                          </p:val>
                                        </p:tav>
                                      </p:tavLst>
                                    </p:anim>
                                    <p:anim calcmode="lin" valueType="num">
                                      <p:cBhvr additive="base">
                                        <p:cTn id="111" dur="3000"/>
                                        <p:tgtEl>
                                          <p:spTgt spid="12"/>
                                        </p:tgtEl>
                                        <p:attrNameLst>
                                          <p:attrName>ppt_y</p:attrName>
                                        </p:attrNameLst>
                                      </p:cBhvr>
                                      <p:tavLst>
                                        <p:tav tm="0">
                                          <p:val>
                                            <p:strVal val="ppt_y"/>
                                          </p:val>
                                        </p:tav>
                                        <p:tav tm="100000">
                                          <p:val>
                                            <p:strVal val="ppt_y"/>
                                          </p:val>
                                        </p:tav>
                                      </p:tavLst>
                                    </p:anim>
                                    <p:set>
                                      <p:cBhvr>
                                        <p:cTn id="112" dur="1" fill="hold">
                                          <p:stCondLst>
                                            <p:cond delay="2999"/>
                                          </p:stCondLst>
                                        </p:cTn>
                                        <p:tgtEl>
                                          <p:spTgt spid="12"/>
                                        </p:tgtEl>
                                        <p:attrNameLst>
                                          <p:attrName>style.visibility</p:attrName>
                                        </p:attrNameLst>
                                      </p:cBhvr>
                                      <p:to>
                                        <p:strVal val="hidden"/>
                                      </p:to>
                                    </p:set>
                                  </p:childTnLst>
                                </p:cTn>
                              </p:par>
                              <p:par>
                                <p:cTn id="113" presetID="13" presetClass="exit" presetSubtype="16" fill="hold" grpId="4" nodeType="withEffect">
                                  <p:stCondLst>
                                    <p:cond delay="0"/>
                                  </p:stCondLst>
                                  <p:childTnLst>
                                    <p:animEffect transition="out" filter="plus(in)">
                                      <p:cBhvr>
                                        <p:cTn id="114" dur="3000"/>
                                        <p:tgtEl>
                                          <p:spTgt spid="5"/>
                                        </p:tgtEl>
                                      </p:cBhvr>
                                    </p:animEffect>
                                    <p:set>
                                      <p:cBhvr>
                                        <p:cTn id="115" dur="1" fill="hold">
                                          <p:stCondLst>
                                            <p:cond delay="2999"/>
                                          </p:stCondLst>
                                        </p:cTn>
                                        <p:tgtEl>
                                          <p:spTgt spid="5"/>
                                        </p:tgtEl>
                                        <p:attrNameLst>
                                          <p:attrName>style.visibility</p:attrName>
                                        </p:attrNameLst>
                                      </p:cBhvr>
                                      <p:to>
                                        <p:strVal val="hidden"/>
                                      </p:to>
                                    </p:set>
                                  </p:childTnLst>
                                </p:cTn>
                              </p:par>
                              <p:par>
                                <p:cTn id="116" presetID="13" presetClass="exit" presetSubtype="16" fill="hold" grpId="4" nodeType="withEffect">
                                  <p:stCondLst>
                                    <p:cond delay="0"/>
                                  </p:stCondLst>
                                  <p:childTnLst>
                                    <p:animEffect transition="out" filter="plus(in)">
                                      <p:cBhvr>
                                        <p:cTn id="117" dur="3000"/>
                                        <p:tgtEl>
                                          <p:spTgt spid="6"/>
                                        </p:tgtEl>
                                      </p:cBhvr>
                                    </p:animEffect>
                                    <p:set>
                                      <p:cBhvr>
                                        <p:cTn id="118" dur="1" fill="hold">
                                          <p:stCondLst>
                                            <p:cond delay="2999"/>
                                          </p:stCondLst>
                                        </p:cTn>
                                        <p:tgtEl>
                                          <p:spTgt spid="6"/>
                                        </p:tgtEl>
                                        <p:attrNameLst>
                                          <p:attrName>style.visibility</p:attrName>
                                        </p:attrNameLst>
                                      </p:cBhvr>
                                      <p:to>
                                        <p:strVal val="hidden"/>
                                      </p:to>
                                    </p:set>
                                  </p:childTnLst>
                                </p:cTn>
                              </p:par>
                              <p:par>
                                <p:cTn id="119" presetID="13" presetClass="exit" presetSubtype="16" fill="hold" grpId="4" nodeType="withEffect">
                                  <p:stCondLst>
                                    <p:cond delay="0"/>
                                  </p:stCondLst>
                                  <p:childTnLst>
                                    <p:animEffect transition="out" filter="plus(in)">
                                      <p:cBhvr>
                                        <p:cTn id="120" dur="3000"/>
                                        <p:tgtEl>
                                          <p:spTgt spid="7"/>
                                        </p:tgtEl>
                                      </p:cBhvr>
                                    </p:animEffect>
                                    <p:set>
                                      <p:cBhvr>
                                        <p:cTn id="121" dur="1" fill="hold">
                                          <p:stCondLst>
                                            <p:cond delay="2999"/>
                                          </p:stCondLst>
                                        </p:cTn>
                                        <p:tgtEl>
                                          <p:spTgt spid="7"/>
                                        </p:tgtEl>
                                        <p:attrNameLst>
                                          <p:attrName>style.visibility</p:attrName>
                                        </p:attrNameLst>
                                      </p:cBhvr>
                                      <p:to>
                                        <p:strVal val="hidden"/>
                                      </p:to>
                                    </p:set>
                                  </p:childTnLst>
                                </p:cTn>
                              </p:par>
                              <p:par>
                                <p:cTn id="122" presetID="13" presetClass="exit" presetSubtype="16" fill="hold" grpId="4" nodeType="withEffect">
                                  <p:stCondLst>
                                    <p:cond delay="0"/>
                                  </p:stCondLst>
                                  <p:childTnLst>
                                    <p:animEffect transition="out" filter="plus(in)">
                                      <p:cBhvr>
                                        <p:cTn id="123" dur="3000"/>
                                        <p:tgtEl>
                                          <p:spTgt spid="8"/>
                                        </p:tgtEl>
                                      </p:cBhvr>
                                    </p:animEffect>
                                    <p:set>
                                      <p:cBhvr>
                                        <p:cTn id="124" dur="1" fill="hold">
                                          <p:stCondLst>
                                            <p:cond delay="2999"/>
                                          </p:stCondLst>
                                        </p:cTn>
                                        <p:tgtEl>
                                          <p:spTgt spid="8"/>
                                        </p:tgtEl>
                                        <p:attrNameLst>
                                          <p:attrName>style.visibility</p:attrName>
                                        </p:attrNameLst>
                                      </p:cBhvr>
                                      <p:to>
                                        <p:strVal val="hidden"/>
                                      </p:to>
                                    </p:set>
                                  </p:childTnLst>
                                </p:cTn>
                              </p:par>
                              <p:par>
                                <p:cTn id="125" presetID="13" presetClass="exit" presetSubtype="16" fill="hold" grpId="4" nodeType="withEffect">
                                  <p:stCondLst>
                                    <p:cond delay="0"/>
                                  </p:stCondLst>
                                  <p:childTnLst>
                                    <p:animEffect transition="out" filter="plus(in)">
                                      <p:cBhvr>
                                        <p:cTn id="126" dur="3000"/>
                                        <p:tgtEl>
                                          <p:spTgt spid="9"/>
                                        </p:tgtEl>
                                      </p:cBhvr>
                                    </p:animEffect>
                                    <p:set>
                                      <p:cBhvr>
                                        <p:cTn id="127" dur="1" fill="hold">
                                          <p:stCondLst>
                                            <p:cond delay="2999"/>
                                          </p:stCondLst>
                                        </p:cTn>
                                        <p:tgtEl>
                                          <p:spTgt spid="9"/>
                                        </p:tgtEl>
                                        <p:attrNameLst>
                                          <p:attrName>style.visibility</p:attrName>
                                        </p:attrNameLst>
                                      </p:cBhvr>
                                      <p:to>
                                        <p:strVal val="hidden"/>
                                      </p:to>
                                    </p:set>
                                  </p:childTnLst>
                                </p:cTn>
                              </p:par>
                              <p:par>
                                <p:cTn id="128" presetID="13" presetClass="exit" presetSubtype="16" fill="hold" grpId="4" nodeType="withEffect">
                                  <p:stCondLst>
                                    <p:cond delay="0"/>
                                  </p:stCondLst>
                                  <p:childTnLst>
                                    <p:animEffect transition="out" filter="plus(in)">
                                      <p:cBhvr>
                                        <p:cTn id="129" dur="3000"/>
                                        <p:tgtEl>
                                          <p:spTgt spid="10"/>
                                        </p:tgtEl>
                                      </p:cBhvr>
                                    </p:animEffect>
                                    <p:set>
                                      <p:cBhvr>
                                        <p:cTn id="130" dur="1" fill="hold">
                                          <p:stCondLst>
                                            <p:cond delay="2999"/>
                                          </p:stCondLst>
                                        </p:cTn>
                                        <p:tgtEl>
                                          <p:spTgt spid="10"/>
                                        </p:tgtEl>
                                        <p:attrNameLst>
                                          <p:attrName>style.visibility</p:attrName>
                                        </p:attrNameLst>
                                      </p:cBhvr>
                                      <p:to>
                                        <p:strVal val="hidden"/>
                                      </p:to>
                                    </p:set>
                                  </p:childTnLst>
                                </p:cTn>
                              </p:par>
                              <p:par>
                                <p:cTn id="131" presetID="13" presetClass="exit" presetSubtype="16" fill="hold" grpId="4" nodeType="withEffect">
                                  <p:stCondLst>
                                    <p:cond delay="0"/>
                                  </p:stCondLst>
                                  <p:childTnLst>
                                    <p:animEffect transition="out" filter="plus(in)">
                                      <p:cBhvr>
                                        <p:cTn id="132" dur="3000"/>
                                        <p:tgtEl>
                                          <p:spTgt spid="11"/>
                                        </p:tgtEl>
                                      </p:cBhvr>
                                    </p:animEffect>
                                    <p:set>
                                      <p:cBhvr>
                                        <p:cTn id="133" dur="1" fill="hold">
                                          <p:stCondLst>
                                            <p:cond delay="2999"/>
                                          </p:stCondLst>
                                        </p:cTn>
                                        <p:tgtEl>
                                          <p:spTgt spid="11"/>
                                        </p:tgtEl>
                                        <p:attrNameLst>
                                          <p:attrName>style.visibility</p:attrName>
                                        </p:attrNameLst>
                                      </p:cBhvr>
                                      <p:to>
                                        <p:strVal val="hidden"/>
                                      </p:to>
                                    </p:set>
                                  </p:childTnLst>
                                </p:cTn>
                              </p:par>
                              <p:par>
                                <p:cTn id="134" presetID="13" presetClass="exit" presetSubtype="16" fill="hold" grpId="4" nodeType="withEffect">
                                  <p:stCondLst>
                                    <p:cond delay="0"/>
                                  </p:stCondLst>
                                  <p:childTnLst>
                                    <p:animEffect transition="out" filter="plus(in)">
                                      <p:cBhvr>
                                        <p:cTn id="135" dur="3000"/>
                                        <p:tgtEl>
                                          <p:spTgt spid="12"/>
                                        </p:tgtEl>
                                      </p:cBhvr>
                                    </p:animEffect>
                                    <p:set>
                                      <p:cBhvr>
                                        <p:cTn id="136" dur="1" fill="hold">
                                          <p:stCondLst>
                                            <p:cond delay="2999"/>
                                          </p:stCondLst>
                                        </p:cTn>
                                        <p:tgtEl>
                                          <p:spTgt spid="12"/>
                                        </p:tgtEl>
                                        <p:attrNameLst>
                                          <p:attrName>style.visibility</p:attrName>
                                        </p:attrNameLst>
                                      </p:cBhvr>
                                      <p:to>
                                        <p:strVal val="hidden"/>
                                      </p:to>
                                    </p:set>
                                  </p:childTnLst>
                                </p:cTn>
                              </p:par>
                              <p:par>
                                <p:cTn id="137" presetID="23" presetClass="entr" presetSubtype="272" fill="hold" nodeType="withEffect">
                                  <p:stCondLst>
                                    <p:cond delay="0"/>
                                  </p:stCondLst>
                                  <p:childTnLst>
                                    <p:set>
                                      <p:cBhvr>
                                        <p:cTn id="138" dur="1" fill="hold">
                                          <p:stCondLst>
                                            <p:cond delay="0"/>
                                          </p:stCondLst>
                                        </p:cTn>
                                        <p:tgtEl>
                                          <p:spTgt spid="4"/>
                                        </p:tgtEl>
                                        <p:attrNameLst>
                                          <p:attrName>style.visibility</p:attrName>
                                        </p:attrNameLst>
                                      </p:cBhvr>
                                      <p:to>
                                        <p:strVal val="visible"/>
                                      </p:to>
                                    </p:set>
                                    <p:anim calcmode="lin" valueType="num">
                                      <p:cBhvr>
                                        <p:cTn id="139" dur="3000" fill="hold"/>
                                        <p:tgtEl>
                                          <p:spTgt spid="4"/>
                                        </p:tgtEl>
                                        <p:attrNameLst>
                                          <p:attrName>ppt_w</p:attrName>
                                        </p:attrNameLst>
                                      </p:cBhvr>
                                      <p:tavLst>
                                        <p:tav tm="0">
                                          <p:val>
                                            <p:strVal val="2/3*#ppt_w"/>
                                          </p:val>
                                        </p:tav>
                                        <p:tav tm="100000">
                                          <p:val>
                                            <p:strVal val="#ppt_w"/>
                                          </p:val>
                                        </p:tav>
                                      </p:tavLst>
                                    </p:anim>
                                    <p:anim calcmode="lin" valueType="num">
                                      <p:cBhvr>
                                        <p:cTn id="140" dur="3000" fill="hold"/>
                                        <p:tgtEl>
                                          <p:spTgt spid="4"/>
                                        </p:tgtEl>
                                        <p:attrNameLst>
                                          <p:attrName>ppt_h</p:attrName>
                                        </p:attrNameLst>
                                      </p:cBhvr>
                                      <p:tavLst>
                                        <p:tav tm="0">
                                          <p:val>
                                            <p:strVal val="2/3*#ppt_h"/>
                                          </p:val>
                                        </p:tav>
                                        <p:tav tm="100000">
                                          <p:val>
                                            <p:strVal val="#ppt_h"/>
                                          </p:val>
                                        </p:tav>
                                      </p:tavLst>
                                    </p:anim>
                                  </p:childTnLst>
                                </p:cTn>
                              </p:par>
                              <p:par>
                                <p:cTn id="141" presetID="16" presetClass="entr" presetSubtype="37" fill="hold" nodeType="withEffect">
                                  <p:stCondLst>
                                    <p:cond delay="0"/>
                                  </p:stCondLst>
                                  <p:childTnLst>
                                    <p:set>
                                      <p:cBhvr>
                                        <p:cTn id="142" dur="1" fill="hold">
                                          <p:stCondLst>
                                            <p:cond delay="0"/>
                                          </p:stCondLst>
                                        </p:cTn>
                                        <p:tgtEl>
                                          <p:spTgt spid="4"/>
                                        </p:tgtEl>
                                        <p:attrNameLst>
                                          <p:attrName>style.visibility</p:attrName>
                                        </p:attrNameLst>
                                      </p:cBhvr>
                                      <p:to>
                                        <p:strVal val="visible"/>
                                      </p:to>
                                    </p:set>
                                    <p:animEffect transition="in" filter="barn(outVertical)">
                                      <p:cBhvr>
                                        <p:cTn id="14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dpi="0" rotWithShape="1">
            <a:blip r:embed="rId2"/>
            <a:srcRect/>
            <a:tile tx="0" ty="0" sx="100000" sy="100000" flip="none" algn="tl"/>
          </a:blipFill>
          <a:scene3d>
            <a:camera prst="orthographicFront"/>
            <a:lightRig rig="threePt" dir="t"/>
          </a:scene3d>
          <a:sp3d>
            <a:bevelT prst="angle"/>
          </a:sp3d>
        </p:spPr>
        <p:txBody>
          <a:bodyPr/>
          <a:lstStyle/>
          <a:p>
            <a:endParaRPr lang="es-ES" dirty="0"/>
          </a:p>
        </p:txBody>
      </p:sp>
      <p:pic>
        <p:nvPicPr>
          <p:cNvPr id="4" name="3 Imagen" descr="1311.jpg"/>
          <p:cNvPicPr>
            <a:picLocks noChangeAspect="1"/>
          </p:cNvPicPr>
          <p:nvPr/>
        </p:nvPicPr>
        <p:blipFill>
          <a:blip r:embed="rId3"/>
          <a:stretch>
            <a:fillRect/>
          </a:stretch>
        </p:blipFill>
        <p:spPr>
          <a:xfrm>
            <a:off x="1714480" y="0"/>
            <a:ext cx="5511161" cy="6858000"/>
          </a:xfrm>
          <a:prstGeom prst="rect">
            <a:avLst/>
          </a:prstGeom>
          <a:blipFill dpi="0" rotWithShape="1">
            <a:blip r:embed="rId4"/>
            <a:srcRect/>
            <a:stretch>
              <a:fillRect/>
            </a:stretch>
          </a:blipFill>
          <a:ln>
            <a:noFill/>
          </a:ln>
          <a:effectLst>
            <a:outerShdw blurRad="292100" dist="139700" dir="2700000" algn="tl" rotWithShape="0">
              <a:srgbClr val="333333">
                <a:alpha val="65000"/>
              </a:srgbClr>
            </a:outerShdw>
          </a:effectLst>
          <a:scene3d>
            <a:camera prst="orthographicFront"/>
            <a:lightRig rig="threePt" dir="t"/>
          </a:scene3d>
          <a:sp3d>
            <a:bevelT prst="angle"/>
          </a:sp3d>
        </p:spPr>
      </p:pic>
      <p:sp>
        <p:nvSpPr>
          <p:cNvPr id="5" name="4 Cheurón"/>
          <p:cNvSpPr/>
          <p:nvPr/>
        </p:nvSpPr>
        <p:spPr>
          <a:xfrm rot="16200000">
            <a:off x="531860" y="6076560"/>
            <a:ext cx="749615" cy="813264"/>
          </a:xfrm>
          <a:prstGeom prst="chevron">
            <a:avLst>
              <a:gd name="adj" fmla="val 51548"/>
            </a:avLst>
          </a:prstGeom>
          <a:blipFill>
            <a:blip r:embed="rId4">
              <a:duotone>
                <a:prstClr val="black"/>
                <a:schemeClr val="accent4">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rot="16200000">
            <a:off x="531860" y="5540315"/>
            <a:ext cx="749615" cy="813264"/>
          </a:xfrm>
          <a:prstGeom prst="chevron">
            <a:avLst>
              <a:gd name="adj" fmla="val 51548"/>
            </a:avLst>
          </a:prstGeom>
          <a:blipFill>
            <a:blip r:embed="rId4">
              <a:duotone>
                <a:prstClr val="black"/>
                <a:schemeClr val="accent4">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rot="16200000">
            <a:off x="531860" y="5040249"/>
            <a:ext cx="749615" cy="813264"/>
          </a:xfrm>
          <a:prstGeom prst="chevron">
            <a:avLst>
              <a:gd name="adj" fmla="val 51548"/>
            </a:avLst>
          </a:prstGeom>
          <a:blipFill>
            <a:blip r:embed="rId4">
              <a:duotone>
                <a:prstClr val="black"/>
                <a:schemeClr val="accent4">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16200000">
            <a:off x="531860" y="4540183"/>
            <a:ext cx="749615" cy="813264"/>
          </a:xfrm>
          <a:prstGeom prst="chevron">
            <a:avLst>
              <a:gd name="adj" fmla="val 51548"/>
            </a:avLst>
          </a:prstGeom>
          <a:blipFill>
            <a:blip r:embed="rId4">
              <a:duotone>
                <a:prstClr val="black"/>
                <a:schemeClr val="accent4">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16200000">
            <a:off x="531860" y="4004859"/>
            <a:ext cx="749615" cy="813264"/>
          </a:xfrm>
          <a:prstGeom prst="chevron">
            <a:avLst>
              <a:gd name="adj" fmla="val 51548"/>
            </a:avLst>
          </a:prstGeom>
          <a:blipFill>
            <a:blip r:embed="rId4">
              <a:duotone>
                <a:prstClr val="black"/>
                <a:schemeClr val="accent4">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16200000">
            <a:off x="531860" y="3468614"/>
            <a:ext cx="749615" cy="813264"/>
          </a:xfrm>
          <a:prstGeom prst="chevron">
            <a:avLst>
              <a:gd name="adj" fmla="val 51548"/>
            </a:avLst>
          </a:prstGeom>
          <a:blipFill>
            <a:blip r:embed="rId4">
              <a:duotone>
                <a:prstClr val="black"/>
                <a:schemeClr val="accent4">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rot="16200000">
            <a:off x="531860" y="2968548"/>
            <a:ext cx="749615" cy="813264"/>
          </a:xfrm>
          <a:prstGeom prst="chevron">
            <a:avLst>
              <a:gd name="adj" fmla="val 51548"/>
            </a:avLst>
          </a:prstGeom>
          <a:blipFill>
            <a:blip r:embed="rId4">
              <a:duotone>
                <a:prstClr val="black"/>
                <a:schemeClr val="accent4">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rot="16200000">
            <a:off x="531860" y="2468482"/>
            <a:ext cx="749615" cy="813264"/>
          </a:xfrm>
          <a:prstGeom prst="chevron">
            <a:avLst>
              <a:gd name="adj" fmla="val 51548"/>
            </a:avLst>
          </a:prstGeom>
          <a:blipFill>
            <a:blip r:embed="rId4">
              <a:duotone>
                <a:prstClr val="black"/>
                <a:schemeClr val="accent4">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rot="16200000">
            <a:off x="531859" y="1933156"/>
            <a:ext cx="749615" cy="813264"/>
          </a:xfrm>
          <a:prstGeom prst="chevron">
            <a:avLst>
              <a:gd name="adj" fmla="val 51548"/>
            </a:avLst>
          </a:prstGeom>
          <a:blipFill>
            <a:blip r:embed="rId4">
              <a:duotone>
                <a:prstClr val="black"/>
                <a:schemeClr val="accent4">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Cheurón"/>
          <p:cNvSpPr/>
          <p:nvPr/>
        </p:nvSpPr>
        <p:spPr>
          <a:xfrm rot="16200000">
            <a:off x="531859" y="1396911"/>
            <a:ext cx="749615" cy="813264"/>
          </a:xfrm>
          <a:prstGeom prst="chevron">
            <a:avLst>
              <a:gd name="adj" fmla="val 51548"/>
            </a:avLst>
          </a:prstGeom>
          <a:blipFill>
            <a:blip r:embed="rId4">
              <a:duotone>
                <a:prstClr val="black"/>
                <a:schemeClr val="accent4">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Cheurón"/>
          <p:cNvSpPr/>
          <p:nvPr/>
        </p:nvSpPr>
        <p:spPr>
          <a:xfrm rot="16200000">
            <a:off x="531859" y="896845"/>
            <a:ext cx="749615" cy="813264"/>
          </a:xfrm>
          <a:prstGeom prst="chevron">
            <a:avLst>
              <a:gd name="adj" fmla="val 51548"/>
            </a:avLst>
          </a:prstGeom>
          <a:blipFill>
            <a:blip r:embed="rId4">
              <a:duotone>
                <a:prstClr val="black"/>
                <a:schemeClr val="accent4">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Cheurón"/>
          <p:cNvSpPr/>
          <p:nvPr/>
        </p:nvSpPr>
        <p:spPr>
          <a:xfrm rot="16200000">
            <a:off x="531859" y="396779"/>
            <a:ext cx="749615" cy="813264"/>
          </a:xfrm>
          <a:prstGeom prst="chevron">
            <a:avLst>
              <a:gd name="adj" fmla="val 51548"/>
            </a:avLst>
          </a:prstGeom>
          <a:blipFill>
            <a:blip r:embed="rId4">
              <a:duotone>
                <a:prstClr val="black"/>
                <a:schemeClr val="accent4">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Cheurón"/>
          <p:cNvSpPr/>
          <p:nvPr/>
        </p:nvSpPr>
        <p:spPr>
          <a:xfrm rot="16200000">
            <a:off x="531859" y="-31824"/>
            <a:ext cx="749615" cy="813264"/>
          </a:xfrm>
          <a:prstGeom prst="chevron">
            <a:avLst>
              <a:gd name="adj" fmla="val 51548"/>
            </a:avLst>
          </a:prstGeom>
          <a:blipFill>
            <a:blip r:embed="rId4">
              <a:duotone>
                <a:prstClr val="black"/>
                <a:schemeClr val="accent4">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Cheurón"/>
          <p:cNvSpPr/>
          <p:nvPr/>
        </p:nvSpPr>
        <p:spPr>
          <a:xfrm rot="16200000">
            <a:off x="7675659" y="6076561"/>
            <a:ext cx="749615" cy="813264"/>
          </a:xfrm>
          <a:prstGeom prst="chevron">
            <a:avLst>
              <a:gd name="adj" fmla="val 51548"/>
            </a:avLst>
          </a:prstGeom>
          <a:blipFill>
            <a:blip r:embed="rId4">
              <a:duotone>
                <a:prstClr val="black"/>
                <a:schemeClr val="accent4">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Cheurón"/>
          <p:cNvSpPr/>
          <p:nvPr/>
        </p:nvSpPr>
        <p:spPr>
          <a:xfrm rot="16200000">
            <a:off x="7675659" y="5540316"/>
            <a:ext cx="749615" cy="813264"/>
          </a:xfrm>
          <a:prstGeom prst="chevron">
            <a:avLst>
              <a:gd name="adj" fmla="val 51548"/>
            </a:avLst>
          </a:prstGeom>
          <a:blipFill>
            <a:blip r:embed="rId4">
              <a:duotone>
                <a:prstClr val="black"/>
                <a:schemeClr val="accent4">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Cheurón"/>
          <p:cNvSpPr/>
          <p:nvPr/>
        </p:nvSpPr>
        <p:spPr>
          <a:xfrm rot="16200000">
            <a:off x="7675659" y="5040250"/>
            <a:ext cx="749615" cy="813264"/>
          </a:xfrm>
          <a:prstGeom prst="chevron">
            <a:avLst>
              <a:gd name="adj" fmla="val 51548"/>
            </a:avLst>
          </a:prstGeom>
          <a:blipFill>
            <a:blip r:embed="rId4">
              <a:duotone>
                <a:prstClr val="black"/>
                <a:schemeClr val="accent4">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Cheurón"/>
          <p:cNvSpPr/>
          <p:nvPr/>
        </p:nvSpPr>
        <p:spPr>
          <a:xfrm rot="16200000">
            <a:off x="7675659" y="4540184"/>
            <a:ext cx="749615" cy="813264"/>
          </a:xfrm>
          <a:prstGeom prst="chevron">
            <a:avLst>
              <a:gd name="adj" fmla="val 51548"/>
            </a:avLst>
          </a:prstGeom>
          <a:blipFill>
            <a:blip r:embed="rId4">
              <a:duotone>
                <a:prstClr val="black"/>
                <a:schemeClr val="accent4">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Cheurón"/>
          <p:cNvSpPr/>
          <p:nvPr/>
        </p:nvSpPr>
        <p:spPr>
          <a:xfrm rot="16200000">
            <a:off x="7675659" y="4004860"/>
            <a:ext cx="749615" cy="813264"/>
          </a:xfrm>
          <a:prstGeom prst="chevron">
            <a:avLst>
              <a:gd name="adj" fmla="val 51548"/>
            </a:avLst>
          </a:prstGeom>
          <a:blipFill>
            <a:blip r:embed="rId4">
              <a:duotone>
                <a:prstClr val="black"/>
                <a:schemeClr val="accent4">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Cheurón"/>
          <p:cNvSpPr/>
          <p:nvPr/>
        </p:nvSpPr>
        <p:spPr>
          <a:xfrm rot="16200000">
            <a:off x="7675659" y="3468615"/>
            <a:ext cx="749615" cy="813264"/>
          </a:xfrm>
          <a:prstGeom prst="chevron">
            <a:avLst>
              <a:gd name="adj" fmla="val 51548"/>
            </a:avLst>
          </a:prstGeom>
          <a:blipFill>
            <a:blip r:embed="rId4">
              <a:duotone>
                <a:prstClr val="black"/>
                <a:schemeClr val="accent4">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Cheurón"/>
          <p:cNvSpPr/>
          <p:nvPr/>
        </p:nvSpPr>
        <p:spPr>
          <a:xfrm rot="16200000">
            <a:off x="7675659" y="2968549"/>
            <a:ext cx="749615" cy="813264"/>
          </a:xfrm>
          <a:prstGeom prst="chevron">
            <a:avLst>
              <a:gd name="adj" fmla="val 51548"/>
            </a:avLst>
          </a:prstGeom>
          <a:blipFill>
            <a:blip r:embed="rId4">
              <a:duotone>
                <a:prstClr val="black"/>
                <a:schemeClr val="accent4">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Cheurón"/>
          <p:cNvSpPr/>
          <p:nvPr/>
        </p:nvSpPr>
        <p:spPr>
          <a:xfrm rot="16200000">
            <a:off x="7675659" y="2468483"/>
            <a:ext cx="749615" cy="813264"/>
          </a:xfrm>
          <a:prstGeom prst="chevron">
            <a:avLst>
              <a:gd name="adj" fmla="val 51548"/>
            </a:avLst>
          </a:prstGeom>
          <a:blipFill>
            <a:blip r:embed="rId4">
              <a:duotone>
                <a:prstClr val="black"/>
                <a:schemeClr val="accent4">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Cheurón"/>
          <p:cNvSpPr/>
          <p:nvPr/>
        </p:nvSpPr>
        <p:spPr>
          <a:xfrm rot="16200000">
            <a:off x="7675658" y="1933157"/>
            <a:ext cx="749615" cy="813264"/>
          </a:xfrm>
          <a:prstGeom prst="chevron">
            <a:avLst>
              <a:gd name="adj" fmla="val 51548"/>
            </a:avLst>
          </a:prstGeom>
          <a:blipFill>
            <a:blip r:embed="rId4">
              <a:duotone>
                <a:prstClr val="black"/>
                <a:schemeClr val="accent4">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Cheurón"/>
          <p:cNvSpPr/>
          <p:nvPr/>
        </p:nvSpPr>
        <p:spPr>
          <a:xfrm rot="16200000">
            <a:off x="7675658" y="1396912"/>
            <a:ext cx="749615" cy="813264"/>
          </a:xfrm>
          <a:prstGeom prst="chevron">
            <a:avLst>
              <a:gd name="adj" fmla="val 51548"/>
            </a:avLst>
          </a:prstGeom>
          <a:blipFill>
            <a:blip r:embed="rId4">
              <a:duotone>
                <a:prstClr val="black"/>
                <a:schemeClr val="accent4">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Cheurón"/>
          <p:cNvSpPr/>
          <p:nvPr/>
        </p:nvSpPr>
        <p:spPr>
          <a:xfrm rot="16200000">
            <a:off x="7675658" y="896846"/>
            <a:ext cx="749615" cy="813264"/>
          </a:xfrm>
          <a:prstGeom prst="chevron">
            <a:avLst>
              <a:gd name="adj" fmla="val 51548"/>
            </a:avLst>
          </a:prstGeom>
          <a:blipFill>
            <a:blip r:embed="rId4">
              <a:duotone>
                <a:prstClr val="black"/>
                <a:schemeClr val="accent4">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Cheurón"/>
          <p:cNvSpPr/>
          <p:nvPr/>
        </p:nvSpPr>
        <p:spPr>
          <a:xfrm rot="16200000">
            <a:off x="7675658" y="396780"/>
            <a:ext cx="749615" cy="813264"/>
          </a:xfrm>
          <a:prstGeom prst="chevron">
            <a:avLst>
              <a:gd name="adj" fmla="val 51548"/>
            </a:avLst>
          </a:prstGeom>
          <a:blipFill>
            <a:blip r:embed="rId4">
              <a:duotone>
                <a:prstClr val="black"/>
                <a:schemeClr val="accent4">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0" name="29 Cheurón"/>
          <p:cNvSpPr/>
          <p:nvPr/>
        </p:nvSpPr>
        <p:spPr>
          <a:xfrm rot="16200000">
            <a:off x="7675658" y="-31823"/>
            <a:ext cx="749615" cy="813264"/>
          </a:xfrm>
          <a:prstGeom prst="chevron">
            <a:avLst>
              <a:gd name="adj" fmla="val 51548"/>
            </a:avLst>
          </a:prstGeom>
          <a:blipFill>
            <a:blip r:embed="rId4">
              <a:duotone>
                <a:prstClr val="black"/>
                <a:schemeClr val="accent4">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1" name="30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1"/>
                                        </p:tgtEl>
                                        <p:attrNameLst>
                                          <p:attrName>style.opacity</p:attrName>
                                        </p:attrNameLst>
                                      </p:cBhvr>
                                      <p:to>
                                        <p:strVal val="0"/>
                                      </p:to>
                                    </p:set>
                                    <p:animEffect filter="image" prLst="opacity: 0">
                                      <p:cBhvr rctx="IE">
                                        <p:cTn id="7" dur="indefinite"/>
                                        <p:tgtEl>
                                          <p:spTgt spid="31"/>
                                        </p:tgtEl>
                                      </p:cBhvr>
                                    </p:animEffect>
                                  </p:childTnLst>
                                </p:cTn>
                              </p:par>
                              <p:par>
                                <p:cTn id="8" presetID="16" presetClass="entr" presetSubtype="2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arn(inHorizontal)">
                                      <p:cBhvr>
                                        <p:cTn id="10" dur="3000"/>
                                        <p:tgtEl>
                                          <p:spTgt spid="5"/>
                                        </p:tgtEl>
                                      </p:cBhvr>
                                    </p:animEffect>
                                  </p:childTnLst>
                                </p:cTn>
                              </p:par>
                              <p:par>
                                <p:cTn id="11" presetID="16" presetClass="entr" presetSubtype="26"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barn(inHorizontal)">
                                      <p:cBhvr>
                                        <p:cTn id="13" dur="3000"/>
                                        <p:tgtEl>
                                          <p:spTgt spid="6"/>
                                        </p:tgtEl>
                                      </p:cBhvr>
                                    </p:animEffect>
                                  </p:childTnLst>
                                </p:cTn>
                              </p:par>
                              <p:par>
                                <p:cTn id="14" presetID="16" presetClass="entr" presetSubtype="26"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barn(inHorizontal)">
                                      <p:cBhvr>
                                        <p:cTn id="16" dur="3000"/>
                                        <p:tgtEl>
                                          <p:spTgt spid="7"/>
                                        </p:tgtEl>
                                      </p:cBhvr>
                                    </p:animEffect>
                                  </p:childTnLst>
                                </p:cTn>
                              </p:par>
                              <p:par>
                                <p:cTn id="17" presetID="16" presetClass="entr" presetSubtype="26"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barn(inHorizontal)">
                                      <p:cBhvr>
                                        <p:cTn id="19" dur="3000"/>
                                        <p:tgtEl>
                                          <p:spTgt spid="8"/>
                                        </p:tgtEl>
                                      </p:cBhvr>
                                    </p:animEffect>
                                  </p:childTnLst>
                                </p:cTn>
                              </p:par>
                              <p:par>
                                <p:cTn id="20" presetID="16" presetClass="entr" presetSubtype="26"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barn(inHorizontal)">
                                      <p:cBhvr>
                                        <p:cTn id="22" dur="3000"/>
                                        <p:tgtEl>
                                          <p:spTgt spid="9"/>
                                        </p:tgtEl>
                                      </p:cBhvr>
                                    </p:animEffect>
                                  </p:childTnLst>
                                </p:cTn>
                              </p:par>
                              <p:par>
                                <p:cTn id="23" presetID="16" presetClass="entr" presetSubtype="26"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barn(inHorizontal)">
                                      <p:cBhvr>
                                        <p:cTn id="25" dur="3000"/>
                                        <p:tgtEl>
                                          <p:spTgt spid="10"/>
                                        </p:tgtEl>
                                      </p:cBhvr>
                                    </p:animEffect>
                                  </p:childTnLst>
                                </p:cTn>
                              </p:par>
                              <p:par>
                                <p:cTn id="26" presetID="16" presetClass="entr" presetSubtype="26"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barn(inHorizontal)">
                                      <p:cBhvr>
                                        <p:cTn id="28" dur="3000"/>
                                        <p:tgtEl>
                                          <p:spTgt spid="11"/>
                                        </p:tgtEl>
                                      </p:cBhvr>
                                    </p:animEffect>
                                  </p:childTnLst>
                                </p:cTn>
                              </p:par>
                              <p:par>
                                <p:cTn id="29" presetID="16" presetClass="entr" presetSubtype="26"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barn(inHorizontal)">
                                      <p:cBhvr>
                                        <p:cTn id="31" dur="3000"/>
                                        <p:tgtEl>
                                          <p:spTgt spid="12"/>
                                        </p:tgtEl>
                                      </p:cBhvr>
                                    </p:animEffect>
                                  </p:childTnLst>
                                </p:cTn>
                              </p:par>
                              <p:par>
                                <p:cTn id="32" presetID="16" presetClass="entr" presetSubtype="26"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barn(inHorizontal)">
                                      <p:cBhvr>
                                        <p:cTn id="34" dur="3000"/>
                                        <p:tgtEl>
                                          <p:spTgt spid="13"/>
                                        </p:tgtEl>
                                      </p:cBhvr>
                                    </p:animEffect>
                                  </p:childTnLst>
                                </p:cTn>
                              </p:par>
                              <p:par>
                                <p:cTn id="35" presetID="16" presetClass="entr" presetSubtype="26"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barn(inHorizontal)">
                                      <p:cBhvr>
                                        <p:cTn id="37" dur="3000"/>
                                        <p:tgtEl>
                                          <p:spTgt spid="14"/>
                                        </p:tgtEl>
                                      </p:cBhvr>
                                    </p:animEffect>
                                  </p:childTnLst>
                                </p:cTn>
                              </p:par>
                              <p:par>
                                <p:cTn id="38" presetID="16" presetClass="entr" presetSubtype="26" fill="hold" grpId="0" nodeType="with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barn(inHorizontal)">
                                      <p:cBhvr>
                                        <p:cTn id="40" dur="3000"/>
                                        <p:tgtEl>
                                          <p:spTgt spid="15"/>
                                        </p:tgtEl>
                                      </p:cBhvr>
                                    </p:animEffect>
                                  </p:childTnLst>
                                </p:cTn>
                              </p:par>
                              <p:par>
                                <p:cTn id="41" presetID="16" presetClass="entr" presetSubtype="26" fill="hold" grpId="0" nodeType="with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barn(inHorizontal)">
                                      <p:cBhvr>
                                        <p:cTn id="43" dur="3000"/>
                                        <p:tgtEl>
                                          <p:spTgt spid="16"/>
                                        </p:tgtEl>
                                      </p:cBhvr>
                                    </p:animEffect>
                                  </p:childTnLst>
                                </p:cTn>
                              </p:par>
                              <p:par>
                                <p:cTn id="44" presetID="16" presetClass="entr" presetSubtype="26" fill="hold" grpId="0" nodeType="withEffect">
                                  <p:stCondLst>
                                    <p:cond delay="0"/>
                                  </p:stCondLst>
                                  <p:childTnLst>
                                    <p:set>
                                      <p:cBhvr>
                                        <p:cTn id="45" dur="1" fill="hold">
                                          <p:stCondLst>
                                            <p:cond delay="0"/>
                                          </p:stCondLst>
                                        </p:cTn>
                                        <p:tgtEl>
                                          <p:spTgt spid="17"/>
                                        </p:tgtEl>
                                        <p:attrNameLst>
                                          <p:attrName>style.visibility</p:attrName>
                                        </p:attrNameLst>
                                      </p:cBhvr>
                                      <p:to>
                                        <p:strVal val="visible"/>
                                      </p:to>
                                    </p:set>
                                    <p:animEffect transition="in" filter="barn(inHorizontal)">
                                      <p:cBhvr>
                                        <p:cTn id="46" dur="3000"/>
                                        <p:tgtEl>
                                          <p:spTgt spid="17"/>
                                        </p:tgtEl>
                                      </p:cBhvr>
                                    </p:animEffect>
                                  </p:childTnLst>
                                </p:cTn>
                              </p:par>
                              <p:par>
                                <p:cTn id="47" presetID="2" presetClass="entr" presetSubtype="4" fill="hold" grpId="1" nodeType="withEffect">
                                  <p:stCondLst>
                                    <p:cond delay="0"/>
                                  </p:stCondLst>
                                  <p:childTnLst>
                                    <p:set>
                                      <p:cBhvr>
                                        <p:cTn id="48" dur="1" fill="hold">
                                          <p:stCondLst>
                                            <p:cond delay="0"/>
                                          </p:stCondLst>
                                        </p:cTn>
                                        <p:tgtEl>
                                          <p:spTgt spid="5"/>
                                        </p:tgtEl>
                                        <p:attrNameLst>
                                          <p:attrName>style.visibility</p:attrName>
                                        </p:attrNameLst>
                                      </p:cBhvr>
                                      <p:to>
                                        <p:strVal val="visible"/>
                                      </p:to>
                                    </p:set>
                                    <p:anim calcmode="lin" valueType="num">
                                      <p:cBhvr additive="base">
                                        <p:cTn id="49" dur="3000" fill="hold"/>
                                        <p:tgtEl>
                                          <p:spTgt spid="5"/>
                                        </p:tgtEl>
                                        <p:attrNameLst>
                                          <p:attrName>ppt_x</p:attrName>
                                        </p:attrNameLst>
                                      </p:cBhvr>
                                      <p:tavLst>
                                        <p:tav tm="0">
                                          <p:val>
                                            <p:strVal val="#ppt_x"/>
                                          </p:val>
                                        </p:tav>
                                        <p:tav tm="100000">
                                          <p:val>
                                            <p:strVal val="#ppt_x"/>
                                          </p:val>
                                        </p:tav>
                                      </p:tavLst>
                                    </p:anim>
                                    <p:anim calcmode="lin" valueType="num">
                                      <p:cBhvr additive="base">
                                        <p:cTn id="50" dur="3000" fill="hold"/>
                                        <p:tgtEl>
                                          <p:spTgt spid="5"/>
                                        </p:tgtEl>
                                        <p:attrNameLst>
                                          <p:attrName>ppt_y</p:attrName>
                                        </p:attrNameLst>
                                      </p:cBhvr>
                                      <p:tavLst>
                                        <p:tav tm="0">
                                          <p:val>
                                            <p:strVal val="1+#ppt_h/2"/>
                                          </p:val>
                                        </p:tav>
                                        <p:tav tm="100000">
                                          <p:val>
                                            <p:strVal val="#ppt_y"/>
                                          </p:val>
                                        </p:tav>
                                      </p:tavLst>
                                    </p:anim>
                                  </p:childTnLst>
                                </p:cTn>
                              </p:par>
                              <p:par>
                                <p:cTn id="51" presetID="2" presetClass="entr" presetSubtype="4" fill="hold" grpId="1" nodeType="withEffect">
                                  <p:stCondLst>
                                    <p:cond delay="0"/>
                                  </p:stCondLst>
                                  <p:childTnLst>
                                    <p:set>
                                      <p:cBhvr>
                                        <p:cTn id="52" dur="1" fill="hold">
                                          <p:stCondLst>
                                            <p:cond delay="0"/>
                                          </p:stCondLst>
                                        </p:cTn>
                                        <p:tgtEl>
                                          <p:spTgt spid="6"/>
                                        </p:tgtEl>
                                        <p:attrNameLst>
                                          <p:attrName>style.visibility</p:attrName>
                                        </p:attrNameLst>
                                      </p:cBhvr>
                                      <p:to>
                                        <p:strVal val="visible"/>
                                      </p:to>
                                    </p:set>
                                    <p:anim calcmode="lin" valueType="num">
                                      <p:cBhvr additive="base">
                                        <p:cTn id="53" dur="3000" fill="hold"/>
                                        <p:tgtEl>
                                          <p:spTgt spid="6"/>
                                        </p:tgtEl>
                                        <p:attrNameLst>
                                          <p:attrName>ppt_x</p:attrName>
                                        </p:attrNameLst>
                                      </p:cBhvr>
                                      <p:tavLst>
                                        <p:tav tm="0">
                                          <p:val>
                                            <p:strVal val="#ppt_x"/>
                                          </p:val>
                                        </p:tav>
                                        <p:tav tm="100000">
                                          <p:val>
                                            <p:strVal val="#ppt_x"/>
                                          </p:val>
                                        </p:tav>
                                      </p:tavLst>
                                    </p:anim>
                                    <p:anim calcmode="lin" valueType="num">
                                      <p:cBhvr additive="base">
                                        <p:cTn id="54" dur="3000" fill="hold"/>
                                        <p:tgtEl>
                                          <p:spTgt spid="6"/>
                                        </p:tgtEl>
                                        <p:attrNameLst>
                                          <p:attrName>ppt_y</p:attrName>
                                        </p:attrNameLst>
                                      </p:cBhvr>
                                      <p:tavLst>
                                        <p:tav tm="0">
                                          <p:val>
                                            <p:strVal val="1+#ppt_h/2"/>
                                          </p:val>
                                        </p:tav>
                                        <p:tav tm="100000">
                                          <p:val>
                                            <p:strVal val="#ppt_y"/>
                                          </p:val>
                                        </p:tav>
                                      </p:tavLst>
                                    </p:anim>
                                  </p:childTnLst>
                                </p:cTn>
                              </p:par>
                              <p:par>
                                <p:cTn id="55" presetID="2" presetClass="entr" presetSubtype="4" fill="hold" grpId="1" nodeType="withEffect">
                                  <p:stCondLst>
                                    <p:cond delay="0"/>
                                  </p:stCondLst>
                                  <p:childTnLst>
                                    <p:set>
                                      <p:cBhvr>
                                        <p:cTn id="56" dur="1" fill="hold">
                                          <p:stCondLst>
                                            <p:cond delay="0"/>
                                          </p:stCondLst>
                                        </p:cTn>
                                        <p:tgtEl>
                                          <p:spTgt spid="7"/>
                                        </p:tgtEl>
                                        <p:attrNameLst>
                                          <p:attrName>style.visibility</p:attrName>
                                        </p:attrNameLst>
                                      </p:cBhvr>
                                      <p:to>
                                        <p:strVal val="visible"/>
                                      </p:to>
                                    </p:set>
                                    <p:anim calcmode="lin" valueType="num">
                                      <p:cBhvr additive="base">
                                        <p:cTn id="57" dur="3000" fill="hold"/>
                                        <p:tgtEl>
                                          <p:spTgt spid="7"/>
                                        </p:tgtEl>
                                        <p:attrNameLst>
                                          <p:attrName>ppt_x</p:attrName>
                                        </p:attrNameLst>
                                      </p:cBhvr>
                                      <p:tavLst>
                                        <p:tav tm="0">
                                          <p:val>
                                            <p:strVal val="#ppt_x"/>
                                          </p:val>
                                        </p:tav>
                                        <p:tav tm="100000">
                                          <p:val>
                                            <p:strVal val="#ppt_x"/>
                                          </p:val>
                                        </p:tav>
                                      </p:tavLst>
                                    </p:anim>
                                    <p:anim calcmode="lin" valueType="num">
                                      <p:cBhvr additive="base">
                                        <p:cTn id="58" dur="3000" fill="hold"/>
                                        <p:tgtEl>
                                          <p:spTgt spid="7"/>
                                        </p:tgtEl>
                                        <p:attrNameLst>
                                          <p:attrName>ppt_y</p:attrName>
                                        </p:attrNameLst>
                                      </p:cBhvr>
                                      <p:tavLst>
                                        <p:tav tm="0">
                                          <p:val>
                                            <p:strVal val="1+#ppt_h/2"/>
                                          </p:val>
                                        </p:tav>
                                        <p:tav tm="100000">
                                          <p:val>
                                            <p:strVal val="#ppt_y"/>
                                          </p:val>
                                        </p:tav>
                                      </p:tavLst>
                                    </p:anim>
                                  </p:childTnLst>
                                </p:cTn>
                              </p:par>
                              <p:par>
                                <p:cTn id="59" presetID="2" presetClass="entr" presetSubtype="4" fill="hold" grpId="1" nodeType="withEffect">
                                  <p:stCondLst>
                                    <p:cond delay="0"/>
                                  </p:stCondLst>
                                  <p:childTnLst>
                                    <p:set>
                                      <p:cBhvr>
                                        <p:cTn id="60" dur="1" fill="hold">
                                          <p:stCondLst>
                                            <p:cond delay="0"/>
                                          </p:stCondLst>
                                        </p:cTn>
                                        <p:tgtEl>
                                          <p:spTgt spid="8"/>
                                        </p:tgtEl>
                                        <p:attrNameLst>
                                          <p:attrName>style.visibility</p:attrName>
                                        </p:attrNameLst>
                                      </p:cBhvr>
                                      <p:to>
                                        <p:strVal val="visible"/>
                                      </p:to>
                                    </p:set>
                                    <p:anim calcmode="lin" valueType="num">
                                      <p:cBhvr additive="base">
                                        <p:cTn id="61" dur="3000" fill="hold"/>
                                        <p:tgtEl>
                                          <p:spTgt spid="8"/>
                                        </p:tgtEl>
                                        <p:attrNameLst>
                                          <p:attrName>ppt_x</p:attrName>
                                        </p:attrNameLst>
                                      </p:cBhvr>
                                      <p:tavLst>
                                        <p:tav tm="0">
                                          <p:val>
                                            <p:strVal val="#ppt_x"/>
                                          </p:val>
                                        </p:tav>
                                        <p:tav tm="100000">
                                          <p:val>
                                            <p:strVal val="#ppt_x"/>
                                          </p:val>
                                        </p:tav>
                                      </p:tavLst>
                                    </p:anim>
                                    <p:anim calcmode="lin" valueType="num">
                                      <p:cBhvr additive="base">
                                        <p:cTn id="62" dur="3000" fill="hold"/>
                                        <p:tgtEl>
                                          <p:spTgt spid="8"/>
                                        </p:tgtEl>
                                        <p:attrNameLst>
                                          <p:attrName>ppt_y</p:attrName>
                                        </p:attrNameLst>
                                      </p:cBhvr>
                                      <p:tavLst>
                                        <p:tav tm="0">
                                          <p:val>
                                            <p:strVal val="1+#ppt_h/2"/>
                                          </p:val>
                                        </p:tav>
                                        <p:tav tm="100000">
                                          <p:val>
                                            <p:strVal val="#ppt_y"/>
                                          </p:val>
                                        </p:tav>
                                      </p:tavLst>
                                    </p:anim>
                                  </p:childTnLst>
                                </p:cTn>
                              </p:par>
                              <p:par>
                                <p:cTn id="63" presetID="2" presetClass="entr" presetSubtype="4" fill="hold" grpId="1" nodeType="withEffect">
                                  <p:stCondLst>
                                    <p:cond delay="0"/>
                                  </p:stCondLst>
                                  <p:childTnLst>
                                    <p:set>
                                      <p:cBhvr>
                                        <p:cTn id="64" dur="1" fill="hold">
                                          <p:stCondLst>
                                            <p:cond delay="0"/>
                                          </p:stCondLst>
                                        </p:cTn>
                                        <p:tgtEl>
                                          <p:spTgt spid="9"/>
                                        </p:tgtEl>
                                        <p:attrNameLst>
                                          <p:attrName>style.visibility</p:attrName>
                                        </p:attrNameLst>
                                      </p:cBhvr>
                                      <p:to>
                                        <p:strVal val="visible"/>
                                      </p:to>
                                    </p:set>
                                    <p:anim calcmode="lin" valueType="num">
                                      <p:cBhvr additive="base">
                                        <p:cTn id="65" dur="3000" fill="hold"/>
                                        <p:tgtEl>
                                          <p:spTgt spid="9"/>
                                        </p:tgtEl>
                                        <p:attrNameLst>
                                          <p:attrName>ppt_x</p:attrName>
                                        </p:attrNameLst>
                                      </p:cBhvr>
                                      <p:tavLst>
                                        <p:tav tm="0">
                                          <p:val>
                                            <p:strVal val="#ppt_x"/>
                                          </p:val>
                                        </p:tav>
                                        <p:tav tm="100000">
                                          <p:val>
                                            <p:strVal val="#ppt_x"/>
                                          </p:val>
                                        </p:tav>
                                      </p:tavLst>
                                    </p:anim>
                                    <p:anim calcmode="lin" valueType="num">
                                      <p:cBhvr additive="base">
                                        <p:cTn id="66" dur="3000" fill="hold"/>
                                        <p:tgtEl>
                                          <p:spTgt spid="9"/>
                                        </p:tgtEl>
                                        <p:attrNameLst>
                                          <p:attrName>ppt_y</p:attrName>
                                        </p:attrNameLst>
                                      </p:cBhvr>
                                      <p:tavLst>
                                        <p:tav tm="0">
                                          <p:val>
                                            <p:strVal val="1+#ppt_h/2"/>
                                          </p:val>
                                        </p:tav>
                                        <p:tav tm="100000">
                                          <p:val>
                                            <p:strVal val="#ppt_y"/>
                                          </p:val>
                                        </p:tav>
                                      </p:tavLst>
                                    </p:anim>
                                  </p:childTnLst>
                                </p:cTn>
                              </p:par>
                              <p:par>
                                <p:cTn id="67" presetID="2" presetClass="entr" presetSubtype="4" fill="hold" grpId="1" nodeType="withEffect">
                                  <p:stCondLst>
                                    <p:cond delay="0"/>
                                  </p:stCondLst>
                                  <p:childTnLst>
                                    <p:set>
                                      <p:cBhvr>
                                        <p:cTn id="68" dur="1" fill="hold">
                                          <p:stCondLst>
                                            <p:cond delay="0"/>
                                          </p:stCondLst>
                                        </p:cTn>
                                        <p:tgtEl>
                                          <p:spTgt spid="10"/>
                                        </p:tgtEl>
                                        <p:attrNameLst>
                                          <p:attrName>style.visibility</p:attrName>
                                        </p:attrNameLst>
                                      </p:cBhvr>
                                      <p:to>
                                        <p:strVal val="visible"/>
                                      </p:to>
                                    </p:set>
                                    <p:anim calcmode="lin" valueType="num">
                                      <p:cBhvr additive="base">
                                        <p:cTn id="69" dur="3000" fill="hold"/>
                                        <p:tgtEl>
                                          <p:spTgt spid="10"/>
                                        </p:tgtEl>
                                        <p:attrNameLst>
                                          <p:attrName>ppt_x</p:attrName>
                                        </p:attrNameLst>
                                      </p:cBhvr>
                                      <p:tavLst>
                                        <p:tav tm="0">
                                          <p:val>
                                            <p:strVal val="#ppt_x"/>
                                          </p:val>
                                        </p:tav>
                                        <p:tav tm="100000">
                                          <p:val>
                                            <p:strVal val="#ppt_x"/>
                                          </p:val>
                                        </p:tav>
                                      </p:tavLst>
                                    </p:anim>
                                    <p:anim calcmode="lin" valueType="num">
                                      <p:cBhvr additive="base">
                                        <p:cTn id="70" dur="3000" fill="hold"/>
                                        <p:tgtEl>
                                          <p:spTgt spid="10"/>
                                        </p:tgtEl>
                                        <p:attrNameLst>
                                          <p:attrName>ppt_y</p:attrName>
                                        </p:attrNameLst>
                                      </p:cBhvr>
                                      <p:tavLst>
                                        <p:tav tm="0">
                                          <p:val>
                                            <p:strVal val="1+#ppt_h/2"/>
                                          </p:val>
                                        </p:tav>
                                        <p:tav tm="100000">
                                          <p:val>
                                            <p:strVal val="#ppt_y"/>
                                          </p:val>
                                        </p:tav>
                                      </p:tavLst>
                                    </p:anim>
                                  </p:childTnLst>
                                </p:cTn>
                              </p:par>
                              <p:par>
                                <p:cTn id="71" presetID="2" presetClass="entr" presetSubtype="4" fill="hold" grpId="1" nodeType="withEffect">
                                  <p:stCondLst>
                                    <p:cond delay="0"/>
                                  </p:stCondLst>
                                  <p:childTnLst>
                                    <p:set>
                                      <p:cBhvr>
                                        <p:cTn id="72" dur="1" fill="hold">
                                          <p:stCondLst>
                                            <p:cond delay="0"/>
                                          </p:stCondLst>
                                        </p:cTn>
                                        <p:tgtEl>
                                          <p:spTgt spid="11"/>
                                        </p:tgtEl>
                                        <p:attrNameLst>
                                          <p:attrName>style.visibility</p:attrName>
                                        </p:attrNameLst>
                                      </p:cBhvr>
                                      <p:to>
                                        <p:strVal val="visible"/>
                                      </p:to>
                                    </p:set>
                                    <p:anim calcmode="lin" valueType="num">
                                      <p:cBhvr additive="base">
                                        <p:cTn id="73" dur="3000" fill="hold"/>
                                        <p:tgtEl>
                                          <p:spTgt spid="11"/>
                                        </p:tgtEl>
                                        <p:attrNameLst>
                                          <p:attrName>ppt_x</p:attrName>
                                        </p:attrNameLst>
                                      </p:cBhvr>
                                      <p:tavLst>
                                        <p:tav tm="0">
                                          <p:val>
                                            <p:strVal val="#ppt_x"/>
                                          </p:val>
                                        </p:tav>
                                        <p:tav tm="100000">
                                          <p:val>
                                            <p:strVal val="#ppt_x"/>
                                          </p:val>
                                        </p:tav>
                                      </p:tavLst>
                                    </p:anim>
                                    <p:anim calcmode="lin" valueType="num">
                                      <p:cBhvr additive="base">
                                        <p:cTn id="74" dur="3000" fill="hold"/>
                                        <p:tgtEl>
                                          <p:spTgt spid="11"/>
                                        </p:tgtEl>
                                        <p:attrNameLst>
                                          <p:attrName>ppt_y</p:attrName>
                                        </p:attrNameLst>
                                      </p:cBhvr>
                                      <p:tavLst>
                                        <p:tav tm="0">
                                          <p:val>
                                            <p:strVal val="1+#ppt_h/2"/>
                                          </p:val>
                                        </p:tav>
                                        <p:tav tm="100000">
                                          <p:val>
                                            <p:strVal val="#ppt_y"/>
                                          </p:val>
                                        </p:tav>
                                      </p:tavLst>
                                    </p:anim>
                                  </p:childTnLst>
                                </p:cTn>
                              </p:par>
                              <p:par>
                                <p:cTn id="75" presetID="2" presetClass="entr" presetSubtype="4" fill="hold" grpId="1" nodeType="withEffect">
                                  <p:stCondLst>
                                    <p:cond delay="0"/>
                                  </p:stCondLst>
                                  <p:childTnLst>
                                    <p:set>
                                      <p:cBhvr>
                                        <p:cTn id="76" dur="1" fill="hold">
                                          <p:stCondLst>
                                            <p:cond delay="0"/>
                                          </p:stCondLst>
                                        </p:cTn>
                                        <p:tgtEl>
                                          <p:spTgt spid="12"/>
                                        </p:tgtEl>
                                        <p:attrNameLst>
                                          <p:attrName>style.visibility</p:attrName>
                                        </p:attrNameLst>
                                      </p:cBhvr>
                                      <p:to>
                                        <p:strVal val="visible"/>
                                      </p:to>
                                    </p:set>
                                    <p:anim calcmode="lin" valueType="num">
                                      <p:cBhvr additive="base">
                                        <p:cTn id="77" dur="3000" fill="hold"/>
                                        <p:tgtEl>
                                          <p:spTgt spid="12"/>
                                        </p:tgtEl>
                                        <p:attrNameLst>
                                          <p:attrName>ppt_x</p:attrName>
                                        </p:attrNameLst>
                                      </p:cBhvr>
                                      <p:tavLst>
                                        <p:tav tm="0">
                                          <p:val>
                                            <p:strVal val="#ppt_x"/>
                                          </p:val>
                                        </p:tav>
                                        <p:tav tm="100000">
                                          <p:val>
                                            <p:strVal val="#ppt_x"/>
                                          </p:val>
                                        </p:tav>
                                      </p:tavLst>
                                    </p:anim>
                                    <p:anim calcmode="lin" valueType="num">
                                      <p:cBhvr additive="base">
                                        <p:cTn id="78" dur="3000" fill="hold"/>
                                        <p:tgtEl>
                                          <p:spTgt spid="12"/>
                                        </p:tgtEl>
                                        <p:attrNameLst>
                                          <p:attrName>ppt_y</p:attrName>
                                        </p:attrNameLst>
                                      </p:cBhvr>
                                      <p:tavLst>
                                        <p:tav tm="0">
                                          <p:val>
                                            <p:strVal val="1+#ppt_h/2"/>
                                          </p:val>
                                        </p:tav>
                                        <p:tav tm="100000">
                                          <p:val>
                                            <p:strVal val="#ppt_y"/>
                                          </p:val>
                                        </p:tav>
                                      </p:tavLst>
                                    </p:anim>
                                  </p:childTnLst>
                                </p:cTn>
                              </p:par>
                              <p:par>
                                <p:cTn id="79" presetID="2" presetClass="entr" presetSubtype="4" fill="hold" grpId="1" nodeType="withEffect">
                                  <p:stCondLst>
                                    <p:cond delay="0"/>
                                  </p:stCondLst>
                                  <p:childTnLst>
                                    <p:set>
                                      <p:cBhvr>
                                        <p:cTn id="80" dur="1" fill="hold">
                                          <p:stCondLst>
                                            <p:cond delay="0"/>
                                          </p:stCondLst>
                                        </p:cTn>
                                        <p:tgtEl>
                                          <p:spTgt spid="13"/>
                                        </p:tgtEl>
                                        <p:attrNameLst>
                                          <p:attrName>style.visibility</p:attrName>
                                        </p:attrNameLst>
                                      </p:cBhvr>
                                      <p:to>
                                        <p:strVal val="visible"/>
                                      </p:to>
                                    </p:set>
                                    <p:anim calcmode="lin" valueType="num">
                                      <p:cBhvr additive="base">
                                        <p:cTn id="81" dur="3000" fill="hold"/>
                                        <p:tgtEl>
                                          <p:spTgt spid="13"/>
                                        </p:tgtEl>
                                        <p:attrNameLst>
                                          <p:attrName>ppt_x</p:attrName>
                                        </p:attrNameLst>
                                      </p:cBhvr>
                                      <p:tavLst>
                                        <p:tav tm="0">
                                          <p:val>
                                            <p:strVal val="#ppt_x"/>
                                          </p:val>
                                        </p:tav>
                                        <p:tav tm="100000">
                                          <p:val>
                                            <p:strVal val="#ppt_x"/>
                                          </p:val>
                                        </p:tav>
                                      </p:tavLst>
                                    </p:anim>
                                    <p:anim calcmode="lin" valueType="num">
                                      <p:cBhvr additive="base">
                                        <p:cTn id="82" dur="3000" fill="hold"/>
                                        <p:tgtEl>
                                          <p:spTgt spid="13"/>
                                        </p:tgtEl>
                                        <p:attrNameLst>
                                          <p:attrName>ppt_y</p:attrName>
                                        </p:attrNameLst>
                                      </p:cBhvr>
                                      <p:tavLst>
                                        <p:tav tm="0">
                                          <p:val>
                                            <p:strVal val="1+#ppt_h/2"/>
                                          </p:val>
                                        </p:tav>
                                        <p:tav tm="100000">
                                          <p:val>
                                            <p:strVal val="#ppt_y"/>
                                          </p:val>
                                        </p:tav>
                                      </p:tavLst>
                                    </p:anim>
                                  </p:childTnLst>
                                </p:cTn>
                              </p:par>
                              <p:par>
                                <p:cTn id="83" presetID="2" presetClass="entr" presetSubtype="4" fill="hold" grpId="1" nodeType="withEffect">
                                  <p:stCondLst>
                                    <p:cond delay="0"/>
                                  </p:stCondLst>
                                  <p:childTnLst>
                                    <p:set>
                                      <p:cBhvr>
                                        <p:cTn id="84" dur="1" fill="hold">
                                          <p:stCondLst>
                                            <p:cond delay="0"/>
                                          </p:stCondLst>
                                        </p:cTn>
                                        <p:tgtEl>
                                          <p:spTgt spid="14"/>
                                        </p:tgtEl>
                                        <p:attrNameLst>
                                          <p:attrName>style.visibility</p:attrName>
                                        </p:attrNameLst>
                                      </p:cBhvr>
                                      <p:to>
                                        <p:strVal val="visible"/>
                                      </p:to>
                                    </p:set>
                                    <p:anim calcmode="lin" valueType="num">
                                      <p:cBhvr additive="base">
                                        <p:cTn id="85" dur="3000" fill="hold"/>
                                        <p:tgtEl>
                                          <p:spTgt spid="14"/>
                                        </p:tgtEl>
                                        <p:attrNameLst>
                                          <p:attrName>ppt_x</p:attrName>
                                        </p:attrNameLst>
                                      </p:cBhvr>
                                      <p:tavLst>
                                        <p:tav tm="0">
                                          <p:val>
                                            <p:strVal val="#ppt_x"/>
                                          </p:val>
                                        </p:tav>
                                        <p:tav tm="100000">
                                          <p:val>
                                            <p:strVal val="#ppt_x"/>
                                          </p:val>
                                        </p:tav>
                                      </p:tavLst>
                                    </p:anim>
                                    <p:anim calcmode="lin" valueType="num">
                                      <p:cBhvr additive="base">
                                        <p:cTn id="86" dur="3000" fill="hold"/>
                                        <p:tgtEl>
                                          <p:spTgt spid="14"/>
                                        </p:tgtEl>
                                        <p:attrNameLst>
                                          <p:attrName>ppt_y</p:attrName>
                                        </p:attrNameLst>
                                      </p:cBhvr>
                                      <p:tavLst>
                                        <p:tav tm="0">
                                          <p:val>
                                            <p:strVal val="1+#ppt_h/2"/>
                                          </p:val>
                                        </p:tav>
                                        <p:tav tm="100000">
                                          <p:val>
                                            <p:strVal val="#ppt_y"/>
                                          </p:val>
                                        </p:tav>
                                      </p:tavLst>
                                    </p:anim>
                                  </p:childTnLst>
                                </p:cTn>
                              </p:par>
                              <p:par>
                                <p:cTn id="87" presetID="2" presetClass="entr" presetSubtype="4" fill="hold" grpId="1" nodeType="withEffect">
                                  <p:stCondLst>
                                    <p:cond delay="0"/>
                                  </p:stCondLst>
                                  <p:childTnLst>
                                    <p:set>
                                      <p:cBhvr>
                                        <p:cTn id="88" dur="1" fill="hold">
                                          <p:stCondLst>
                                            <p:cond delay="0"/>
                                          </p:stCondLst>
                                        </p:cTn>
                                        <p:tgtEl>
                                          <p:spTgt spid="15"/>
                                        </p:tgtEl>
                                        <p:attrNameLst>
                                          <p:attrName>style.visibility</p:attrName>
                                        </p:attrNameLst>
                                      </p:cBhvr>
                                      <p:to>
                                        <p:strVal val="visible"/>
                                      </p:to>
                                    </p:set>
                                    <p:anim calcmode="lin" valueType="num">
                                      <p:cBhvr additive="base">
                                        <p:cTn id="89" dur="3000" fill="hold"/>
                                        <p:tgtEl>
                                          <p:spTgt spid="15"/>
                                        </p:tgtEl>
                                        <p:attrNameLst>
                                          <p:attrName>ppt_x</p:attrName>
                                        </p:attrNameLst>
                                      </p:cBhvr>
                                      <p:tavLst>
                                        <p:tav tm="0">
                                          <p:val>
                                            <p:strVal val="#ppt_x"/>
                                          </p:val>
                                        </p:tav>
                                        <p:tav tm="100000">
                                          <p:val>
                                            <p:strVal val="#ppt_x"/>
                                          </p:val>
                                        </p:tav>
                                      </p:tavLst>
                                    </p:anim>
                                    <p:anim calcmode="lin" valueType="num">
                                      <p:cBhvr additive="base">
                                        <p:cTn id="90" dur="3000" fill="hold"/>
                                        <p:tgtEl>
                                          <p:spTgt spid="15"/>
                                        </p:tgtEl>
                                        <p:attrNameLst>
                                          <p:attrName>ppt_y</p:attrName>
                                        </p:attrNameLst>
                                      </p:cBhvr>
                                      <p:tavLst>
                                        <p:tav tm="0">
                                          <p:val>
                                            <p:strVal val="1+#ppt_h/2"/>
                                          </p:val>
                                        </p:tav>
                                        <p:tav tm="100000">
                                          <p:val>
                                            <p:strVal val="#ppt_y"/>
                                          </p:val>
                                        </p:tav>
                                      </p:tavLst>
                                    </p:anim>
                                  </p:childTnLst>
                                </p:cTn>
                              </p:par>
                              <p:par>
                                <p:cTn id="91" presetID="2" presetClass="entr" presetSubtype="4" fill="hold" grpId="1" nodeType="withEffect">
                                  <p:stCondLst>
                                    <p:cond delay="0"/>
                                  </p:stCondLst>
                                  <p:childTnLst>
                                    <p:set>
                                      <p:cBhvr>
                                        <p:cTn id="92" dur="1" fill="hold">
                                          <p:stCondLst>
                                            <p:cond delay="0"/>
                                          </p:stCondLst>
                                        </p:cTn>
                                        <p:tgtEl>
                                          <p:spTgt spid="16"/>
                                        </p:tgtEl>
                                        <p:attrNameLst>
                                          <p:attrName>style.visibility</p:attrName>
                                        </p:attrNameLst>
                                      </p:cBhvr>
                                      <p:to>
                                        <p:strVal val="visible"/>
                                      </p:to>
                                    </p:set>
                                    <p:anim calcmode="lin" valueType="num">
                                      <p:cBhvr additive="base">
                                        <p:cTn id="93" dur="3000" fill="hold"/>
                                        <p:tgtEl>
                                          <p:spTgt spid="16"/>
                                        </p:tgtEl>
                                        <p:attrNameLst>
                                          <p:attrName>ppt_x</p:attrName>
                                        </p:attrNameLst>
                                      </p:cBhvr>
                                      <p:tavLst>
                                        <p:tav tm="0">
                                          <p:val>
                                            <p:strVal val="#ppt_x"/>
                                          </p:val>
                                        </p:tav>
                                        <p:tav tm="100000">
                                          <p:val>
                                            <p:strVal val="#ppt_x"/>
                                          </p:val>
                                        </p:tav>
                                      </p:tavLst>
                                    </p:anim>
                                    <p:anim calcmode="lin" valueType="num">
                                      <p:cBhvr additive="base">
                                        <p:cTn id="94" dur="3000" fill="hold"/>
                                        <p:tgtEl>
                                          <p:spTgt spid="16"/>
                                        </p:tgtEl>
                                        <p:attrNameLst>
                                          <p:attrName>ppt_y</p:attrName>
                                        </p:attrNameLst>
                                      </p:cBhvr>
                                      <p:tavLst>
                                        <p:tav tm="0">
                                          <p:val>
                                            <p:strVal val="1+#ppt_h/2"/>
                                          </p:val>
                                        </p:tav>
                                        <p:tav tm="100000">
                                          <p:val>
                                            <p:strVal val="#ppt_y"/>
                                          </p:val>
                                        </p:tav>
                                      </p:tavLst>
                                    </p:anim>
                                  </p:childTnLst>
                                </p:cTn>
                              </p:par>
                              <p:par>
                                <p:cTn id="95" presetID="2" presetClass="entr" presetSubtype="4" fill="hold" grpId="1" nodeType="withEffect">
                                  <p:stCondLst>
                                    <p:cond delay="0"/>
                                  </p:stCondLst>
                                  <p:childTnLst>
                                    <p:set>
                                      <p:cBhvr>
                                        <p:cTn id="96" dur="1" fill="hold">
                                          <p:stCondLst>
                                            <p:cond delay="0"/>
                                          </p:stCondLst>
                                        </p:cTn>
                                        <p:tgtEl>
                                          <p:spTgt spid="17"/>
                                        </p:tgtEl>
                                        <p:attrNameLst>
                                          <p:attrName>style.visibility</p:attrName>
                                        </p:attrNameLst>
                                      </p:cBhvr>
                                      <p:to>
                                        <p:strVal val="visible"/>
                                      </p:to>
                                    </p:set>
                                    <p:anim calcmode="lin" valueType="num">
                                      <p:cBhvr additive="base">
                                        <p:cTn id="97" dur="3000" fill="hold"/>
                                        <p:tgtEl>
                                          <p:spTgt spid="17"/>
                                        </p:tgtEl>
                                        <p:attrNameLst>
                                          <p:attrName>ppt_x</p:attrName>
                                        </p:attrNameLst>
                                      </p:cBhvr>
                                      <p:tavLst>
                                        <p:tav tm="0">
                                          <p:val>
                                            <p:strVal val="#ppt_x"/>
                                          </p:val>
                                        </p:tav>
                                        <p:tav tm="100000">
                                          <p:val>
                                            <p:strVal val="#ppt_x"/>
                                          </p:val>
                                        </p:tav>
                                      </p:tavLst>
                                    </p:anim>
                                    <p:anim calcmode="lin" valueType="num">
                                      <p:cBhvr additive="base">
                                        <p:cTn id="98" dur="3000" fill="hold"/>
                                        <p:tgtEl>
                                          <p:spTgt spid="17"/>
                                        </p:tgtEl>
                                        <p:attrNameLst>
                                          <p:attrName>ppt_y</p:attrName>
                                        </p:attrNameLst>
                                      </p:cBhvr>
                                      <p:tavLst>
                                        <p:tav tm="0">
                                          <p:val>
                                            <p:strVal val="1+#ppt_h/2"/>
                                          </p:val>
                                        </p:tav>
                                        <p:tav tm="100000">
                                          <p:val>
                                            <p:strVal val="#ppt_y"/>
                                          </p:val>
                                        </p:tav>
                                      </p:tavLst>
                                    </p:anim>
                                  </p:childTnLst>
                                </p:cTn>
                              </p:par>
                              <p:par>
                                <p:cTn id="99" presetID="35" presetClass="entr" presetSubtype="0" fill="hold" grpId="2" nodeType="withEffect">
                                  <p:stCondLst>
                                    <p:cond delay="0"/>
                                  </p:stCondLst>
                                  <p:childTnLst>
                                    <p:set>
                                      <p:cBhvr>
                                        <p:cTn id="100" dur="1" fill="hold">
                                          <p:stCondLst>
                                            <p:cond delay="0"/>
                                          </p:stCondLst>
                                        </p:cTn>
                                        <p:tgtEl>
                                          <p:spTgt spid="5"/>
                                        </p:tgtEl>
                                        <p:attrNameLst>
                                          <p:attrName>style.visibility</p:attrName>
                                        </p:attrNameLst>
                                      </p:cBhvr>
                                      <p:to>
                                        <p:strVal val="visible"/>
                                      </p:to>
                                    </p:set>
                                    <p:animEffect transition="in" filter="fade">
                                      <p:cBhvr>
                                        <p:cTn id="101" dur="3000"/>
                                        <p:tgtEl>
                                          <p:spTgt spid="5"/>
                                        </p:tgtEl>
                                      </p:cBhvr>
                                    </p:animEffect>
                                    <p:anim calcmode="lin" valueType="num">
                                      <p:cBhvr>
                                        <p:cTn id="102" dur="3000" fill="hold"/>
                                        <p:tgtEl>
                                          <p:spTgt spid="5"/>
                                        </p:tgtEl>
                                        <p:attrNameLst>
                                          <p:attrName>style.rotation</p:attrName>
                                        </p:attrNameLst>
                                      </p:cBhvr>
                                      <p:tavLst>
                                        <p:tav tm="0">
                                          <p:val>
                                            <p:fltVal val="720"/>
                                          </p:val>
                                        </p:tav>
                                        <p:tav tm="100000">
                                          <p:val>
                                            <p:fltVal val="0"/>
                                          </p:val>
                                        </p:tav>
                                      </p:tavLst>
                                    </p:anim>
                                    <p:anim calcmode="lin" valueType="num">
                                      <p:cBhvr>
                                        <p:cTn id="103" dur="3000" fill="hold"/>
                                        <p:tgtEl>
                                          <p:spTgt spid="5"/>
                                        </p:tgtEl>
                                        <p:attrNameLst>
                                          <p:attrName>ppt_h</p:attrName>
                                        </p:attrNameLst>
                                      </p:cBhvr>
                                      <p:tavLst>
                                        <p:tav tm="0">
                                          <p:val>
                                            <p:fltVal val="0"/>
                                          </p:val>
                                        </p:tav>
                                        <p:tav tm="100000">
                                          <p:val>
                                            <p:strVal val="#ppt_h"/>
                                          </p:val>
                                        </p:tav>
                                      </p:tavLst>
                                    </p:anim>
                                    <p:anim calcmode="lin" valueType="num">
                                      <p:cBhvr>
                                        <p:cTn id="104" dur="3000" fill="hold"/>
                                        <p:tgtEl>
                                          <p:spTgt spid="5"/>
                                        </p:tgtEl>
                                        <p:attrNameLst>
                                          <p:attrName>ppt_w</p:attrName>
                                        </p:attrNameLst>
                                      </p:cBhvr>
                                      <p:tavLst>
                                        <p:tav tm="0">
                                          <p:val>
                                            <p:fltVal val="0"/>
                                          </p:val>
                                        </p:tav>
                                        <p:tav tm="100000">
                                          <p:val>
                                            <p:strVal val="#ppt_w"/>
                                          </p:val>
                                        </p:tav>
                                      </p:tavLst>
                                    </p:anim>
                                  </p:childTnLst>
                                </p:cTn>
                              </p:par>
                              <p:par>
                                <p:cTn id="105" presetID="35" presetClass="entr" presetSubtype="0" fill="hold" grpId="2" nodeType="withEffect">
                                  <p:stCondLst>
                                    <p:cond delay="0"/>
                                  </p:stCondLst>
                                  <p:childTnLst>
                                    <p:set>
                                      <p:cBhvr>
                                        <p:cTn id="106" dur="1" fill="hold">
                                          <p:stCondLst>
                                            <p:cond delay="0"/>
                                          </p:stCondLst>
                                        </p:cTn>
                                        <p:tgtEl>
                                          <p:spTgt spid="6"/>
                                        </p:tgtEl>
                                        <p:attrNameLst>
                                          <p:attrName>style.visibility</p:attrName>
                                        </p:attrNameLst>
                                      </p:cBhvr>
                                      <p:to>
                                        <p:strVal val="visible"/>
                                      </p:to>
                                    </p:set>
                                    <p:animEffect transition="in" filter="fade">
                                      <p:cBhvr>
                                        <p:cTn id="107" dur="3000"/>
                                        <p:tgtEl>
                                          <p:spTgt spid="6"/>
                                        </p:tgtEl>
                                      </p:cBhvr>
                                    </p:animEffect>
                                    <p:anim calcmode="lin" valueType="num">
                                      <p:cBhvr>
                                        <p:cTn id="108" dur="3000" fill="hold"/>
                                        <p:tgtEl>
                                          <p:spTgt spid="6"/>
                                        </p:tgtEl>
                                        <p:attrNameLst>
                                          <p:attrName>style.rotation</p:attrName>
                                        </p:attrNameLst>
                                      </p:cBhvr>
                                      <p:tavLst>
                                        <p:tav tm="0">
                                          <p:val>
                                            <p:fltVal val="720"/>
                                          </p:val>
                                        </p:tav>
                                        <p:tav tm="100000">
                                          <p:val>
                                            <p:fltVal val="0"/>
                                          </p:val>
                                        </p:tav>
                                      </p:tavLst>
                                    </p:anim>
                                    <p:anim calcmode="lin" valueType="num">
                                      <p:cBhvr>
                                        <p:cTn id="109" dur="3000" fill="hold"/>
                                        <p:tgtEl>
                                          <p:spTgt spid="6"/>
                                        </p:tgtEl>
                                        <p:attrNameLst>
                                          <p:attrName>ppt_h</p:attrName>
                                        </p:attrNameLst>
                                      </p:cBhvr>
                                      <p:tavLst>
                                        <p:tav tm="0">
                                          <p:val>
                                            <p:fltVal val="0"/>
                                          </p:val>
                                        </p:tav>
                                        <p:tav tm="100000">
                                          <p:val>
                                            <p:strVal val="#ppt_h"/>
                                          </p:val>
                                        </p:tav>
                                      </p:tavLst>
                                    </p:anim>
                                    <p:anim calcmode="lin" valueType="num">
                                      <p:cBhvr>
                                        <p:cTn id="110" dur="3000" fill="hold"/>
                                        <p:tgtEl>
                                          <p:spTgt spid="6"/>
                                        </p:tgtEl>
                                        <p:attrNameLst>
                                          <p:attrName>ppt_w</p:attrName>
                                        </p:attrNameLst>
                                      </p:cBhvr>
                                      <p:tavLst>
                                        <p:tav tm="0">
                                          <p:val>
                                            <p:fltVal val="0"/>
                                          </p:val>
                                        </p:tav>
                                        <p:tav tm="100000">
                                          <p:val>
                                            <p:strVal val="#ppt_w"/>
                                          </p:val>
                                        </p:tav>
                                      </p:tavLst>
                                    </p:anim>
                                  </p:childTnLst>
                                </p:cTn>
                              </p:par>
                              <p:par>
                                <p:cTn id="111" presetID="35" presetClass="entr" presetSubtype="0" fill="hold" grpId="2" nodeType="withEffect">
                                  <p:stCondLst>
                                    <p:cond delay="0"/>
                                  </p:stCondLst>
                                  <p:childTnLst>
                                    <p:set>
                                      <p:cBhvr>
                                        <p:cTn id="112" dur="1" fill="hold">
                                          <p:stCondLst>
                                            <p:cond delay="0"/>
                                          </p:stCondLst>
                                        </p:cTn>
                                        <p:tgtEl>
                                          <p:spTgt spid="7"/>
                                        </p:tgtEl>
                                        <p:attrNameLst>
                                          <p:attrName>style.visibility</p:attrName>
                                        </p:attrNameLst>
                                      </p:cBhvr>
                                      <p:to>
                                        <p:strVal val="visible"/>
                                      </p:to>
                                    </p:set>
                                    <p:animEffect transition="in" filter="fade">
                                      <p:cBhvr>
                                        <p:cTn id="113" dur="3000"/>
                                        <p:tgtEl>
                                          <p:spTgt spid="7"/>
                                        </p:tgtEl>
                                      </p:cBhvr>
                                    </p:animEffect>
                                    <p:anim calcmode="lin" valueType="num">
                                      <p:cBhvr>
                                        <p:cTn id="114" dur="3000" fill="hold"/>
                                        <p:tgtEl>
                                          <p:spTgt spid="7"/>
                                        </p:tgtEl>
                                        <p:attrNameLst>
                                          <p:attrName>style.rotation</p:attrName>
                                        </p:attrNameLst>
                                      </p:cBhvr>
                                      <p:tavLst>
                                        <p:tav tm="0">
                                          <p:val>
                                            <p:fltVal val="720"/>
                                          </p:val>
                                        </p:tav>
                                        <p:tav tm="100000">
                                          <p:val>
                                            <p:fltVal val="0"/>
                                          </p:val>
                                        </p:tav>
                                      </p:tavLst>
                                    </p:anim>
                                    <p:anim calcmode="lin" valueType="num">
                                      <p:cBhvr>
                                        <p:cTn id="115" dur="3000" fill="hold"/>
                                        <p:tgtEl>
                                          <p:spTgt spid="7"/>
                                        </p:tgtEl>
                                        <p:attrNameLst>
                                          <p:attrName>ppt_h</p:attrName>
                                        </p:attrNameLst>
                                      </p:cBhvr>
                                      <p:tavLst>
                                        <p:tav tm="0">
                                          <p:val>
                                            <p:fltVal val="0"/>
                                          </p:val>
                                        </p:tav>
                                        <p:tav tm="100000">
                                          <p:val>
                                            <p:strVal val="#ppt_h"/>
                                          </p:val>
                                        </p:tav>
                                      </p:tavLst>
                                    </p:anim>
                                    <p:anim calcmode="lin" valueType="num">
                                      <p:cBhvr>
                                        <p:cTn id="116" dur="3000" fill="hold"/>
                                        <p:tgtEl>
                                          <p:spTgt spid="7"/>
                                        </p:tgtEl>
                                        <p:attrNameLst>
                                          <p:attrName>ppt_w</p:attrName>
                                        </p:attrNameLst>
                                      </p:cBhvr>
                                      <p:tavLst>
                                        <p:tav tm="0">
                                          <p:val>
                                            <p:fltVal val="0"/>
                                          </p:val>
                                        </p:tav>
                                        <p:tav tm="100000">
                                          <p:val>
                                            <p:strVal val="#ppt_w"/>
                                          </p:val>
                                        </p:tav>
                                      </p:tavLst>
                                    </p:anim>
                                  </p:childTnLst>
                                </p:cTn>
                              </p:par>
                              <p:par>
                                <p:cTn id="117" presetID="35" presetClass="entr" presetSubtype="0" fill="hold" grpId="2" nodeType="withEffect">
                                  <p:stCondLst>
                                    <p:cond delay="0"/>
                                  </p:stCondLst>
                                  <p:childTnLst>
                                    <p:set>
                                      <p:cBhvr>
                                        <p:cTn id="118" dur="1" fill="hold">
                                          <p:stCondLst>
                                            <p:cond delay="0"/>
                                          </p:stCondLst>
                                        </p:cTn>
                                        <p:tgtEl>
                                          <p:spTgt spid="8"/>
                                        </p:tgtEl>
                                        <p:attrNameLst>
                                          <p:attrName>style.visibility</p:attrName>
                                        </p:attrNameLst>
                                      </p:cBhvr>
                                      <p:to>
                                        <p:strVal val="visible"/>
                                      </p:to>
                                    </p:set>
                                    <p:animEffect transition="in" filter="fade">
                                      <p:cBhvr>
                                        <p:cTn id="119" dur="3000"/>
                                        <p:tgtEl>
                                          <p:spTgt spid="8"/>
                                        </p:tgtEl>
                                      </p:cBhvr>
                                    </p:animEffect>
                                    <p:anim calcmode="lin" valueType="num">
                                      <p:cBhvr>
                                        <p:cTn id="120" dur="3000" fill="hold"/>
                                        <p:tgtEl>
                                          <p:spTgt spid="8"/>
                                        </p:tgtEl>
                                        <p:attrNameLst>
                                          <p:attrName>style.rotation</p:attrName>
                                        </p:attrNameLst>
                                      </p:cBhvr>
                                      <p:tavLst>
                                        <p:tav tm="0">
                                          <p:val>
                                            <p:fltVal val="720"/>
                                          </p:val>
                                        </p:tav>
                                        <p:tav tm="100000">
                                          <p:val>
                                            <p:fltVal val="0"/>
                                          </p:val>
                                        </p:tav>
                                      </p:tavLst>
                                    </p:anim>
                                    <p:anim calcmode="lin" valueType="num">
                                      <p:cBhvr>
                                        <p:cTn id="121" dur="3000" fill="hold"/>
                                        <p:tgtEl>
                                          <p:spTgt spid="8"/>
                                        </p:tgtEl>
                                        <p:attrNameLst>
                                          <p:attrName>ppt_h</p:attrName>
                                        </p:attrNameLst>
                                      </p:cBhvr>
                                      <p:tavLst>
                                        <p:tav tm="0">
                                          <p:val>
                                            <p:fltVal val="0"/>
                                          </p:val>
                                        </p:tav>
                                        <p:tav tm="100000">
                                          <p:val>
                                            <p:strVal val="#ppt_h"/>
                                          </p:val>
                                        </p:tav>
                                      </p:tavLst>
                                    </p:anim>
                                    <p:anim calcmode="lin" valueType="num">
                                      <p:cBhvr>
                                        <p:cTn id="122" dur="3000" fill="hold"/>
                                        <p:tgtEl>
                                          <p:spTgt spid="8"/>
                                        </p:tgtEl>
                                        <p:attrNameLst>
                                          <p:attrName>ppt_w</p:attrName>
                                        </p:attrNameLst>
                                      </p:cBhvr>
                                      <p:tavLst>
                                        <p:tav tm="0">
                                          <p:val>
                                            <p:fltVal val="0"/>
                                          </p:val>
                                        </p:tav>
                                        <p:tav tm="100000">
                                          <p:val>
                                            <p:strVal val="#ppt_w"/>
                                          </p:val>
                                        </p:tav>
                                      </p:tavLst>
                                    </p:anim>
                                  </p:childTnLst>
                                </p:cTn>
                              </p:par>
                              <p:par>
                                <p:cTn id="123" presetID="35" presetClass="entr" presetSubtype="0" fill="hold" grpId="2" nodeType="withEffect">
                                  <p:stCondLst>
                                    <p:cond delay="0"/>
                                  </p:stCondLst>
                                  <p:childTnLst>
                                    <p:set>
                                      <p:cBhvr>
                                        <p:cTn id="124" dur="1" fill="hold">
                                          <p:stCondLst>
                                            <p:cond delay="0"/>
                                          </p:stCondLst>
                                        </p:cTn>
                                        <p:tgtEl>
                                          <p:spTgt spid="9"/>
                                        </p:tgtEl>
                                        <p:attrNameLst>
                                          <p:attrName>style.visibility</p:attrName>
                                        </p:attrNameLst>
                                      </p:cBhvr>
                                      <p:to>
                                        <p:strVal val="visible"/>
                                      </p:to>
                                    </p:set>
                                    <p:animEffect transition="in" filter="fade">
                                      <p:cBhvr>
                                        <p:cTn id="125" dur="3000"/>
                                        <p:tgtEl>
                                          <p:spTgt spid="9"/>
                                        </p:tgtEl>
                                      </p:cBhvr>
                                    </p:animEffect>
                                    <p:anim calcmode="lin" valueType="num">
                                      <p:cBhvr>
                                        <p:cTn id="126" dur="3000" fill="hold"/>
                                        <p:tgtEl>
                                          <p:spTgt spid="9"/>
                                        </p:tgtEl>
                                        <p:attrNameLst>
                                          <p:attrName>style.rotation</p:attrName>
                                        </p:attrNameLst>
                                      </p:cBhvr>
                                      <p:tavLst>
                                        <p:tav tm="0">
                                          <p:val>
                                            <p:fltVal val="720"/>
                                          </p:val>
                                        </p:tav>
                                        <p:tav tm="100000">
                                          <p:val>
                                            <p:fltVal val="0"/>
                                          </p:val>
                                        </p:tav>
                                      </p:tavLst>
                                    </p:anim>
                                    <p:anim calcmode="lin" valueType="num">
                                      <p:cBhvr>
                                        <p:cTn id="127" dur="3000" fill="hold"/>
                                        <p:tgtEl>
                                          <p:spTgt spid="9"/>
                                        </p:tgtEl>
                                        <p:attrNameLst>
                                          <p:attrName>ppt_h</p:attrName>
                                        </p:attrNameLst>
                                      </p:cBhvr>
                                      <p:tavLst>
                                        <p:tav tm="0">
                                          <p:val>
                                            <p:fltVal val="0"/>
                                          </p:val>
                                        </p:tav>
                                        <p:tav tm="100000">
                                          <p:val>
                                            <p:strVal val="#ppt_h"/>
                                          </p:val>
                                        </p:tav>
                                      </p:tavLst>
                                    </p:anim>
                                    <p:anim calcmode="lin" valueType="num">
                                      <p:cBhvr>
                                        <p:cTn id="128" dur="3000" fill="hold"/>
                                        <p:tgtEl>
                                          <p:spTgt spid="9"/>
                                        </p:tgtEl>
                                        <p:attrNameLst>
                                          <p:attrName>ppt_w</p:attrName>
                                        </p:attrNameLst>
                                      </p:cBhvr>
                                      <p:tavLst>
                                        <p:tav tm="0">
                                          <p:val>
                                            <p:fltVal val="0"/>
                                          </p:val>
                                        </p:tav>
                                        <p:tav tm="100000">
                                          <p:val>
                                            <p:strVal val="#ppt_w"/>
                                          </p:val>
                                        </p:tav>
                                      </p:tavLst>
                                    </p:anim>
                                  </p:childTnLst>
                                </p:cTn>
                              </p:par>
                              <p:par>
                                <p:cTn id="129" presetID="35" presetClass="entr" presetSubtype="0" fill="hold" grpId="2" nodeType="withEffect">
                                  <p:stCondLst>
                                    <p:cond delay="0"/>
                                  </p:stCondLst>
                                  <p:childTnLst>
                                    <p:set>
                                      <p:cBhvr>
                                        <p:cTn id="130" dur="1" fill="hold">
                                          <p:stCondLst>
                                            <p:cond delay="0"/>
                                          </p:stCondLst>
                                        </p:cTn>
                                        <p:tgtEl>
                                          <p:spTgt spid="10"/>
                                        </p:tgtEl>
                                        <p:attrNameLst>
                                          <p:attrName>style.visibility</p:attrName>
                                        </p:attrNameLst>
                                      </p:cBhvr>
                                      <p:to>
                                        <p:strVal val="visible"/>
                                      </p:to>
                                    </p:set>
                                    <p:animEffect transition="in" filter="fade">
                                      <p:cBhvr>
                                        <p:cTn id="131" dur="3000"/>
                                        <p:tgtEl>
                                          <p:spTgt spid="10"/>
                                        </p:tgtEl>
                                      </p:cBhvr>
                                    </p:animEffect>
                                    <p:anim calcmode="lin" valueType="num">
                                      <p:cBhvr>
                                        <p:cTn id="132" dur="3000" fill="hold"/>
                                        <p:tgtEl>
                                          <p:spTgt spid="10"/>
                                        </p:tgtEl>
                                        <p:attrNameLst>
                                          <p:attrName>style.rotation</p:attrName>
                                        </p:attrNameLst>
                                      </p:cBhvr>
                                      <p:tavLst>
                                        <p:tav tm="0">
                                          <p:val>
                                            <p:fltVal val="720"/>
                                          </p:val>
                                        </p:tav>
                                        <p:tav tm="100000">
                                          <p:val>
                                            <p:fltVal val="0"/>
                                          </p:val>
                                        </p:tav>
                                      </p:tavLst>
                                    </p:anim>
                                    <p:anim calcmode="lin" valueType="num">
                                      <p:cBhvr>
                                        <p:cTn id="133" dur="3000" fill="hold"/>
                                        <p:tgtEl>
                                          <p:spTgt spid="10"/>
                                        </p:tgtEl>
                                        <p:attrNameLst>
                                          <p:attrName>ppt_h</p:attrName>
                                        </p:attrNameLst>
                                      </p:cBhvr>
                                      <p:tavLst>
                                        <p:tav tm="0">
                                          <p:val>
                                            <p:fltVal val="0"/>
                                          </p:val>
                                        </p:tav>
                                        <p:tav tm="100000">
                                          <p:val>
                                            <p:strVal val="#ppt_h"/>
                                          </p:val>
                                        </p:tav>
                                      </p:tavLst>
                                    </p:anim>
                                    <p:anim calcmode="lin" valueType="num">
                                      <p:cBhvr>
                                        <p:cTn id="134" dur="3000" fill="hold"/>
                                        <p:tgtEl>
                                          <p:spTgt spid="10"/>
                                        </p:tgtEl>
                                        <p:attrNameLst>
                                          <p:attrName>ppt_w</p:attrName>
                                        </p:attrNameLst>
                                      </p:cBhvr>
                                      <p:tavLst>
                                        <p:tav tm="0">
                                          <p:val>
                                            <p:fltVal val="0"/>
                                          </p:val>
                                        </p:tav>
                                        <p:tav tm="100000">
                                          <p:val>
                                            <p:strVal val="#ppt_w"/>
                                          </p:val>
                                        </p:tav>
                                      </p:tavLst>
                                    </p:anim>
                                  </p:childTnLst>
                                </p:cTn>
                              </p:par>
                              <p:par>
                                <p:cTn id="135" presetID="35" presetClass="entr" presetSubtype="0" fill="hold" grpId="2" nodeType="withEffect">
                                  <p:stCondLst>
                                    <p:cond delay="0"/>
                                  </p:stCondLst>
                                  <p:childTnLst>
                                    <p:set>
                                      <p:cBhvr>
                                        <p:cTn id="136" dur="1" fill="hold">
                                          <p:stCondLst>
                                            <p:cond delay="0"/>
                                          </p:stCondLst>
                                        </p:cTn>
                                        <p:tgtEl>
                                          <p:spTgt spid="11"/>
                                        </p:tgtEl>
                                        <p:attrNameLst>
                                          <p:attrName>style.visibility</p:attrName>
                                        </p:attrNameLst>
                                      </p:cBhvr>
                                      <p:to>
                                        <p:strVal val="visible"/>
                                      </p:to>
                                    </p:set>
                                    <p:animEffect transition="in" filter="fade">
                                      <p:cBhvr>
                                        <p:cTn id="137" dur="3000"/>
                                        <p:tgtEl>
                                          <p:spTgt spid="11"/>
                                        </p:tgtEl>
                                      </p:cBhvr>
                                    </p:animEffect>
                                    <p:anim calcmode="lin" valueType="num">
                                      <p:cBhvr>
                                        <p:cTn id="138" dur="3000" fill="hold"/>
                                        <p:tgtEl>
                                          <p:spTgt spid="11"/>
                                        </p:tgtEl>
                                        <p:attrNameLst>
                                          <p:attrName>style.rotation</p:attrName>
                                        </p:attrNameLst>
                                      </p:cBhvr>
                                      <p:tavLst>
                                        <p:tav tm="0">
                                          <p:val>
                                            <p:fltVal val="720"/>
                                          </p:val>
                                        </p:tav>
                                        <p:tav tm="100000">
                                          <p:val>
                                            <p:fltVal val="0"/>
                                          </p:val>
                                        </p:tav>
                                      </p:tavLst>
                                    </p:anim>
                                    <p:anim calcmode="lin" valueType="num">
                                      <p:cBhvr>
                                        <p:cTn id="139" dur="3000" fill="hold"/>
                                        <p:tgtEl>
                                          <p:spTgt spid="11"/>
                                        </p:tgtEl>
                                        <p:attrNameLst>
                                          <p:attrName>ppt_h</p:attrName>
                                        </p:attrNameLst>
                                      </p:cBhvr>
                                      <p:tavLst>
                                        <p:tav tm="0">
                                          <p:val>
                                            <p:fltVal val="0"/>
                                          </p:val>
                                        </p:tav>
                                        <p:tav tm="100000">
                                          <p:val>
                                            <p:strVal val="#ppt_h"/>
                                          </p:val>
                                        </p:tav>
                                      </p:tavLst>
                                    </p:anim>
                                    <p:anim calcmode="lin" valueType="num">
                                      <p:cBhvr>
                                        <p:cTn id="140" dur="3000" fill="hold"/>
                                        <p:tgtEl>
                                          <p:spTgt spid="11"/>
                                        </p:tgtEl>
                                        <p:attrNameLst>
                                          <p:attrName>ppt_w</p:attrName>
                                        </p:attrNameLst>
                                      </p:cBhvr>
                                      <p:tavLst>
                                        <p:tav tm="0">
                                          <p:val>
                                            <p:fltVal val="0"/>
                                          </p:val>
                                        </p:tav>
                                        <p:tav tm="100000">
                                          <p:val>
                                            <p:strVal val="#ppt_w"/>
                                          </p:val>
                                        </p:tav>
                                      </p:tavLst>
                                    </p:anim>
                                  </p:childTnLst>
                                </p:cTn>
                              </p:par>
                              <p:par>
                                <p:cTn id="141" presetID="35" presetClass="entr" presetSubtype="0" fill="hold" grpId="2" nodeType="withEffect">
                                  <p:stCondLst>
                                    <p:cond delay="0"/>
                                  </p:stCondLst>
                                  <p:childTnLst>
                                    <p:set>
                                      <p:cBhvr>
                                        <p:cTn id="142" dur="1" fill="hold">
                                          <p:stCondLst>
                                            <p:cond delay="0"/>
                                          </p:stCondLst>
                                        </p:cTn>
                                        <p:tgtEl>
                                          <p:spTgt spid="12"/>
                                        </p:tgtEl>
                                        <p:attrNameLst>
                                          <p:attrName>style.visibility</p:attrName>
                                        </p:attrNameLst>
                                      </p:cBhvr>
                                      <p:to>
                                        <p:strVal val="visible"/>
                                      </p:to>
                                    </p:set>
                                    <p:animEffect transition="in" filter="fade">
                                      <p:cBhvr>
                                        <p:cTn id="143" dur="3000"/>
                                        <p:tgtEl>
                                          <p:spTgt spid="12"/>
                                        </p:tgtEl>
                                      </p:cBhvr>
                                    </p:animEffect>
                                    <p:anim calcmode="lin" valueType="num">
                                      <p:cBhvr>
                                        <p:cTn id="144" dur="3000" fill="hold"/>
                                        <p:tgtEl>
                                          <p:spTgt spid="12"/>
                                        </p:tgtEl>
                                        <p:attrNameLst>
                                          <p:attrName>style.rotation</p:attrName>
                                        </p:attrNameLst>
                                      </p:cBhvr>
                                      <p:tavLst>
                                        <p:tav tm="0">
                                          <p:val>
                                            <p:fltVal val="720"/>
                                          </p:val>
                                        </p:tav>
                                        <p:tav tm="100000">
                                          <p:val>
                                            <p:fltVal val="0"/>
                                          </p:val>
                                        </p:tav>
                                      </p:tavLst>
                                    </p:anim>
                                    <p:anim calcmode="lin" valueType="num">
                                      <p:cBhvr>
                                        <p:cTn id="145" dur="3000" fill="hold"/>
                                        <p:tgtEl>
                                          <p:spTgt spid="12"/>
                                        </p:tgtEl>
                                        <p:attrNameLst>
                                          <p:attrName>ppt_h</p:attrName>
                                        </p:attrNameLst>
                                      </p:cBhvr>
                                      <p:tavLst>
                                        <p:tav tm="0">
                                          <p:val>
                                            <p:fltVal val="0"/>
                                          </p:val>
                                        </p:tav>
                                        <p:tav tm="100000">
                                          <p:val>
                                            <p:strVal val="#ppt_h"/>
                                          </p:val>
                                        </p:tav>
                                      </p:tavLst>
                                    </p:anim>
                                    <p:anim calcmode="lin" valueType="num">
                                      <p:cBhvr>
                                        <p:cTn id="146" dur="3000" fill="hold"/>
                                        <p:tgtEl>
                                          <p:spTgt spid="12"/>
                                        </p:tgtEl>
                                        <p:attrNameLst>
                                          <p:attrName>ppt_w</p:attrName>
                                        </p:attrNameLst>
                                      </p:cBhvr>
                                      <p:tavLst>
                                        <p:tav tm="0">
                                          <p:val>
                                            <p:fltVal val="0"/>
                                          </p:val>
                                        </p:tav>
                                        <p:tav tm="100000">
                                          <p:val>
                                            <p:strVal val="#ppt_w"/>
                                          </p:val>
                                        </p:tav>
                                      </p:tavLst>
                                    </p:anim>
                                  </p:childTnLst>
                                </p:cTn>
                              </p:par>
                              <p:par>
                                <p:cTn id="147" presetID="35" presetClass="entr" presetSubtype="0" fill="hold" grpId="2" nodeType="withEffect">
                                  <p:stCondLst>
                                    <p:cond delay="0"/>
                                  </p:stCondLst>
                                  <p:childTnLst>
                                    <p:set>
                                      <p:cBhvr>
                                        <p:cTn id="148" dur="1" fill="hold">
                                          <p:stCondLst>
                                            <p:cond delay="0"/>
                                          </p:stCondLst>
                                        </p:cTn>
                                        <p:tgtEl>
                                          <p:spTgt spid="13"/>
                                        </p:tgtEl>
                                        <p:attrNameLst>
                                          <p:attrName>style.visibility</p:attrName>
                                        </p:attrNameLst>
                                      </p:cBhvr>
                                      <p:to>
                                        <p:strVal val="visible"/>
                                      </p:to>
                                    </p:set>
                                    <p:animEffect transition="in" filter="fade">
                                      <p:cBhvr>
                                        <p:cTn id="149" dur="3000"/>
                                        <p:tgtEl>
                                          <p:spTgt spid="13"/>
                                        </p:tgtEl>
                                      </p:cBhvr>
                                    </p:animEffect>
                                    <p:anim calcmode="lin" valueType="num">
                                      <p:cBhvr>
                                        <p:cTn id="150" dur="3000" fill="hold"/>
                                        <p:tgtEl>
                                          <p:spTgt spid="13"/>
                                        </p:tgtEl>
                                        <p:attrNameLst>
                                          <p:attrName>style.rotation</p:attrName>
                                        </p:attrNameLst>
                                      </p:cBhvr>
                                      <p:tavLst>
                                        <p:tav tm="0">
                                          <p:val>
                                            <p:fltVal val="720"/>
                                          </p:val>
                                        </p:tav>
                                        <p:tav tm="100000">
                                          <p:val>
                                            <p:fltVal val="0"/>
                                          </p:val>
                                        </p:tav>
                                      </p:tavLst>
                                    </p:anim>
                                    <p:anim calcmode="lin" valueType="num">
                                      <p:cBhvr>
                                        <p:cTn id="151" dur="3000" fill="hold"/>
                                        <p:tgtEl>
                                          <p:spTgt spid="13"/>
                                        </p:tgtEl>
                                        <p:attrNameLst>
                                          <p:attrName>ppt_h</p:attrName>
                                        </p:attrNameLst>
                                      </p:cBhvr>
                                      <p:tavLst>
                                        <p:tav tm="0">
                                          <p:val>
                                            <p:fltVal val="0"/>
                                          </p:val>
                                        </p:tav>
                                        <p:tav tm="100000">
                                          <p:val>
                                            <p:strVal val="#ppt_h"/>
                                          </p:val>
                                        </p:tav>
                                      </p:tavLst>
                                    </p:anim>
                                    <p:anim calcmode="lin" valueType="num">
                                      <p:cBhvr>
                                        <p:cTn id="152" dur="3000" fill="hold"/>
                                        <p:tgtEl>
                                          <p:spTgt spid="13"/>
                                        </p:tgtEl>
                                        <p:attrNameLst>
                                          <p:attrName>ppt_w</p:attrName>
                                        </p:attrNameLst>
                                      </p:cBhvr>
                                      <p:tavLst>
                                        <p:tav tm="0">
                                          <p:val>
                                            <p:fltVal val="0"/>
                                          </p:val>
                                        </p:tav>
                                        <p:tav tm="100000">
                                          <p:val>
                                            <p:strVal val="#ppt_w"/>
                                          </p:val>
                                        </p:tav>
                                      </p:tavLst>
                                    </p:anim>
                                  </p:childTnLst>
                                </p:cTn>
                              </p:par>
                              <p:par>
                                <p:cTn id="153" presetID="35" presetClass="entr" presetSubtype="0" fill="hold" grpId="2" nodeType="withEffect">
                                  <p:stCondLst>
                                    <p:cond delay="0"/>
                                  </p:stCondLst>
                                  <p:childTnLst>
                                    <p:set>
                                      <p:cBhvr>
                                        <p:cTn id="154" dur="1" fill="hold">
                                          <p:stCondLst>
                                            <p:cond delay="0"/>
                                          </p:stCondLst>
                                        </p:cTn>
                                        <p:tgtEl>
                                          <p:spTgt spid="14"/>
                                        </p:tgtEl>
                                        <p:attrNameLst>
                                          <p:attrName>style.visibility</p:attrName>
                                        </p:attrNameLst>
                                      </p:cBhvr>
                                      <p:to>
                                        <p:strVal val="visible"/>
                                      </p:to>
                                    </p:set>
                                    <p:animEffect transition="in" filter="fade">
                                      <p:cBhvr>
                                        <p:cTn id="155" dur="3000"/>
                                        <p:tgtEl>
                                          <p:spTgt spid="14"/>
                                        </p:tgtEl>
                                      </p:cBhvr>
                                    </p:animEffect>
                                    <p:anim calcmode="lin" valueType="num">
                                      <p:cBhvr>
                                        <p:cTn id="156" dur="3000" fill="hold"/>
                                        <p:tgtEl>
                                          <p:spTgt spid="14"/>
                                        </p:tgtEl>
                                        <p:attrNameLst>
                                          <p:attrName>style.rotation</p:attrName>
                                        </p:attrNameLst>
                                      </p:cBhvr>
                                      <p:tavLst>
                                        <p:tav tm="0">
                                          <p:val>
                                            <p:fltVal val="720"/>
                                          </p:val>
                                        </p:tav>
                                        <p:tav tm="100000">
                                          <p:val>
                                            <p:fltVal val="0"/>
                                          </p:val>
                                        </p:tav>
                                      </p:tavLst>
                                    </p:anim>
                                    <p:anim calcmode="lin" valueType="num">
                                      <p:cBhvr>
                                        <p:cTn id="157" dur="3000" fill="hold"/>
                                        <p:tgtEl>
                                          <p:spTgt spid="14"/>
                                        </p:tgtEl>
                                        <p:attrNameLst>
                                          <p:attrName>ppt_h</p:attrName>
                                        </p:attrNameLst>
                                      </p:cBhvr>
                                      <p:tavLst>
                                        <p:tav tm="0">
                                          <p:val>
                                            <p:fltVal val="0"/>
                                          </p:val>
                                        </p:tav>
                                        <p:tav tm="100000">
                                          <p:val>
                                            <p:strVal val="#ppt_h"/>
                                          </p:val>
                                        </p:tav>
                                      </p:tavLst>
                                    </p:anim>
                                    <p:anim calcmode="lin" valueType="num">
                                      <p:cBhvr>
                                        <p:cTn id="158" dur="3000" fill="hold"/>
                                        <p:tgtEl>
                                          <p:spTgt spid="14"/>
                                        </p:tgtEl>
                                        <p:attrNameLst>
                                          <p:attrName>ppt_w</p:attrName>
                                        </p:attrNameLst>
                                      </p:cBhvr>
                                      <p:tavLst>
                                        <p:tav tm="0">
                                          <p:val>
                                            <p:fltVal val="0"/>
                                          </p:val>
                                        </p:tav>
                                        <p:tav tm="100000">
                                          <p:val>
                                            <p:strVal val="#ppt_w"/>
                                          </p:val>
                                        </p:tav>
                                      </p:tavLst>
                                    </p:anim>
                                  </p:childTnLst>
                                </p:cTn>
                              </p:par>
                              <p:par>
                                <p:cTn id="159" presetID="35" presetClass="entr" presetSubtype="0" fill="hold" grpId="2" nodeType="withEffect">
                                  <p:stCondLst>
                                    <p:cond delay="0"/>
                                  </p:stCondLst>
                                  <p:childTnLst>
                                    <p:set>
                                      <p:cBhvr>
                                        <p:cTn id="160" dur="1" fill="hold">
                                          <p:stCondLst>
                                            <p:cond delay="0"/>
                                          </p:stCondLst>
                                        </p:cTn>
                                        <p:tgtEl>
                                          <p:spTgt spid="15"/>
                                        </p:tgtEl>
                                        <p:attrNameLst>
                                          <p:attrName>style.visibility</p:attrName>
                                        </p:attrNameLst>
                                      </p:cBhvr>
                                      <p:to>
                                        <p:strVal val="visible"/>
                                      </p:to>
                                    </p:set>
                                    <p:animEffect transition="in" filter="fade">
                                      <p:cBhvr>
                                        <p:cTn id="161" dur="3000"/>
                                        <p:tgtEl>
                                          <p:spTgt spid="15"/>
                                        </p:tgtEl>
                                      </p:cBhvr>
                                    </p:animEffect>
                                    <p:anim calcmode="lin" valueType="num">
                                      <p:cBhvr>
                                        <p:cTn id="162" dur="3000" fill="hold"/>
                                        <p:tgtEl>
                                          <p:spTgt spid="15"/>
                                        </p:tgtEl>
                                        <p:attrNameLst>
                                          <p:attrName>style.rotation</p:attrName>
                                        </p:attrNameLst>
                                      </p:cBhvr>
                                      <p:tavLst>
                                        <p:tav tm="0">
                                          <p:val>
                                            <p:fltVal val="720"/>
                                          </p:val>
                                        </p:tav>
                                        <p:tav tm="100000">
                                          <p:val>
                                            <p:fltVal val="0"/>
                                          </p:val>
                                        </p:tav>
                                      </p:tavLst>
                                    </p:anim>
                                    <p:anim calcmode="lin" valueType="num">
                                      <p:cBhvr>
                                        <p:cTn id="163" dur="3000" fill="hold"/>
                                        <p:tgtEl>
                                          <p:spTgt spid="15"/>
                                        </p:tgtEl>
                                        <p:attrNameLst>
                                          <p:attrName>ppt_h</p:attrName>
                                        </p:attrNameLst>
                                      </p:cBhvr>
                                      <p:tavLst>
                                        <p:tav tm="0">
                                          <p:val>
                                            <p:fltVal val="0"/>
                                          </p:val>
                                        </p:tav>
                                        <p:tav tm="100000">
                                          <p:val>
                                            <p:strVal val="#ppt_h"/>
                                          </p:val>
                                        </p:tav>
                                      </p:tavLst>
                                    </p:anim>
                                    <p:anim calcmode="lin" valueType="num">
                                      <p:cBhvr>
                                        <p:cTn id="164" dur="3000" fill="hold"/>
                                        <p:tgtEl>
                                          <p:spTgt spid="15"/>
                                        </p:tgtEl>
                                        <p:attrNameLst>
                                          <p:attrName>ppt_w</p:attrName>
                                        </p:attrNameLst>
                                      </p:cBhvr>
                                      <p:tavLst>
                                        <p:tav tm="0">
                                          <p:val>
                                            <p:fltVal val="0"/>
                                          </p:val>
                                        </p:tav>
                                        <p:tav tm="100000">
                                          <p:val>
                                            <p:strVal val="#ppt_w"/>
                                          </p:val>
                                        </p:tav>
                                      </p:tavLst>
                                    </p:anim>
                                  </p:childTnLst>
                                </p:cTn>
                              </p:par>
                              <p:par>
                                <p:cTn id="165" presetID="35" presetClass="entr" presetSubtype="0" fill="hold" grpId="2" nodeType="withEffect">
                                  <p:stCondLst>
                                    <p:cond delay="0"/>
                                  </p:stCondLst>
                                  <p:childTnLst>
                                    <p:set>
                                      <p:cBhvr>
                                        <p:cTn id="166" dur="1" fill="hold">
                                          <p:stCondLst>
                                            <p:cond delay="0"/>
                                          </p:stCondLst>
                                        </p:cTn>
                                        <p:tgtEl>
                                          <p:spTgt spid="16"/>
                                        </p:tgtEl>
                                        <p:attrNameLst>
                                          <p:attrName>style.visibility</p:attrName>
                                        </p:attrNameLst>
                                      </p:cBhvr>
                                      <p:to>
                                        <p:strVal val="visible"/>
                                      </p:to>
                                    </p:set>
                                    <p:animEffect transition="in" filter="fade">
                                      <p:cBhvr>
                                        <p:cTn id="167" dur="3000"/>
                                        <p:tgtEl>
                                          <p:spTgt spid="16"/>
                                        </p:tgtEl>
                                      </p:cBhvr>
                                    </p:animEffect>
                                    <p:anim calcmode="lin" valueType="num">
                                      <p:cBhvr>
                                        <p:cTn id="168" dur="3000" fill="hold"/>
                                        <p:tgtEl>
                                          <p:spTgt spid="16"/>
                                        </p:tgtEl>
                                        <p:attrNameLst>
                                          <p:attrName>style.rotation</p:attrName>
                                        </p:attrNameLst>
                                      </p:cBhvr>
                                      <p:tavLst>
                                        <p:tav tm="0">
                                          <p:val>
                                            <p:fltVal val="720"/>
                                          </p:val>
                                        </p:tav>
                                        <p:tav tm="100000">
                                          <p:val>
                                            <p:fltVal val="0"/>
                                          </p:val>
                                        </p:tav>
                                      </p:tavLst>
                                    </p:anim>
                                    <p:anim calcmode="lin" valueType="num">
                                      <p:cBhvr>
                                        <p:cTn id="169" dur="3000" fill="hold"/>
                                        <p:tgtEl>
                                          <p:spTgt spid="16"/>
                                        </p:tgtEl>
                                        <p:attrNameLst>
                                          <p:attrName>ppt_h</p:attrName>
                                        </p:attrNameLst>
                                      </p:cBhvr>
                                      <p:tavLst>
                                        <p:tav tm="0">
                                          <p:val>
                                            <p:fltVal val="0"/>
                                          </p:val>
                                        </p:tav>
                                        <p:tav tm="100000">
                                          <p:val>
                                            <p:strVal val="#ppt_h"/>
                                          </p:val>
                                        </p:tav>
                                      </p:tavLst>
                                    </p:anim>
                                    <p:anim calcmode="lin" valueType="num">
                                      <p:cBhvr>
                                        <p:cTn id="170" dur="3000" fill="hold"/>
                                        <p:tgtEl>
                                          <p:spTgt spid="16"/>
                                        </p:tgtEl>
                                        <p:attrNameLst>
                                          <p:attrName>ppt_w</p:attrName>
                                        </p:attrNameLst>
                                      </p:cBhvr>
                                      <p:tavLst>
                                        <p:tav tm="0">
                                          <p:val>
                                            <p:fltVal val="0"/>
                                          </p:val>
                                        </p:tav>
                                        <p:tav tm="100000">
                                          <p:val>
                                            <p:strVal val="#ppt_w"/>
                                          </p:val>
                                        </p:tav>
                                      </p:tavLst>
                                    </p:anim>
                                  </p:childTnLst>
                                </p:cTn>
                              </p:par>
                              <p:par>
                                <p:cTn id="171" presetID="35" presetClass="entr" presetSubtype="0" fill="hold" grpId="2" nodeType="withEffect">
                                  <p:stCondLst>
                                    <p:cond delay="0"/>
                                  </p:stCondLst>
                                  <p:childTnLst>
                                    <p:set>
                                      <p:cBhvr>
                                        <p:cTn id="172" dur="1" fill="hold">
                                          <p:stCondLst>
                                            <p:cond delay="0"/>
                                          </p:stCondLst>
                                        </p:cTn>
                                        <p:tgtEl>
                                          <p:spTgt spid="17"/>
                                        </p:tgtEl>
                                        <p:attrNameLst>
                                          <p:attrName>style.visibility</p:attrName>
                                        </p:attrNameLst>
                                      </p:cBhvr>
                                      <p:to>
                                        <p:strVal val="visible"/>
                                      </p:to>
                                    </p:set>
                                    <p:animEffect transition="in" filter="fade">
                                      <p:cBhvr>
                                        <p:cTn id="173" dur="3000"/>
                                        <p:tgtEl>
                                          <p:spTgt spid="17"/>
                                        </p:tgtEl>
                                      </p:cBhvr>
                                    </p:animEffect>
                                    <p:anim calcmode="lin" valueType="num">
                                      <p:cBhvr>
                                        <p:cTn id="174" dur="3000" fill="hold"/>
                                        <p:tgtEl>
                                          <p:spTgt spid="17"/>
                                        </p:tgtEl>
                                        <p:attrNameLst>
                                          <p:attrName>style.rotation</p:attrName>
                                        </p:attrNameLst>
                                      </p:cBhvr>
                                      <p:tavLst>
                                        <p:tav tm="0">
                                          <p:val>
                                            <p:fltVal val="720"/>
                                          </p:val>
                                        </p:tav>
                                        <p:tav tm="100000">
                                          <p:val>
                                            <p:fltVal val="0"/>
                                          </p:val>
                                        </p:tav>
                                      </p:tavLst>
                                    </p:anim>
                                    <p:anim calcmode="lin" valueType="num">
                                      <p:cBhvr>
                                        <p:cTn id="175" dur="3000" fill="hold"/>
                                        <p:tgtEl>
                                          <p:spTgt spid="17"/>
                                        </p:tgtEl>
                                        <p:attrNameLst>
                                          <p:attrName>ppt_h</p:attrName>
                                        </p:attrNameLst>
                                      </p:cBhvr>
                                      <p:tavLst>
                                        <p:tav tm="0">
                                          <p:val>
                                            <p:fltVal val="0"/>
                                          </p:val>
                                        </p:tav>
                                        <p:tav tm="100000">
                                          <p:val>
                                            <p:strVal val="#ppt_h"/>
                                          </p:val>
                                        </p:tav>
                                      </p:tavLst>
                                    </p:anim>
                                    <p:anim calcmode="lin" valueType="num">
                                      <p:cBhvr>
                                        <p:cTn id="176" dur="3000" fill="hold"/>
                                        <p:tgtEl>
                                          <p:spTgt spid="17"/>
                                        </p:tgtEl>
                                        <p:attrNameLst>
                                          <p:attrName>ppt_w</p:attrName>
                                        </p:attrNameLst>
                                      </p:cBhvr>
                                      <p:tavLst>
                                        <p:tav tm="0">
                                          <p:val>
                                            <p:fltVal val="0"/>
                                          </p:val>
                                        </p:tav>
                                        <p:tav tm="100000">
                                          <p:val>
                                            <p:strVal val="#ppt_w"/>
                                          </p:val>
                                        </p:tav>
                                      </p:tavLst>
                                    </p:anim>
                                  </p:childTnLst>
                                </p:cTn>
                              </p:par>
                              <p:par>
                                <p:cTn id="177" presetID="16" presetClass="entr" presetSubtype="26" fill="hold" grpId="0" nodeType="withEffect">
                                  <p:stCondLst>
                                    <p:cond delay="0"/>
                                  </p:stCondLst>
                                  <p:childTnLst>
                                    <p:set>
                                      <p:cBhvr>
                                        <p:cTn id="178" dur="1" fill="hold">
                                          <p:stCondLst>
                                            <p:cond delay="0"/>
                                          </p:stCondLst>
                                        </p:cTn>
                                        <p:tgtEl>
                                          <p:spTgt spid="18"/>
                                        </p:tgtEl>
                                        <p:attrNameLst>
                                          <p:attrName>style.visibility</p:attrName>
                                        </p:attrNameLst>
                                      </p:cBhvr>
                                      <p:to>
                                        <p:strVal val="visible"/>
                                      </p:to>
                                    </p:set>
                                    <p:animEffect transition="in" filter="barn(inHorizontal)">
                                      <p:cBhvr>
                                        <p:cTn id="179" dur="3000"/>
                                        <p:tgtEl>
                                          <p:spTgt spid="18"/>
                                        </p:tgtEl>
                                      </p:cBhvr>
                                    </p:animEffect>
                                  </p:childTnLst>
                                </p:cTn>
                              </p:par>
                              <p:par>
                                <p:cTn id="180" presetID="16" presetClass="entr" presetSubtype="26" fill="hold" grpId="0" nodeType="withEffect">
                                  <p:stCondLst>
                                    <p:cond delay="0"/>
                                  </p:stCondLst>
                                  <p:childTnLst>
                                    <p:set>
                                      <p:cBhvr>
                                        <p:cTn id="181" dur="1" fill="hold">
                                          <p:stCondLst>
                                            <p:cond delay="0"/>
                                          </p:stCondLst>
                                        </p:cTn>
                                        <p:tgtEl>
                                          <p:spTgt spid="19"/>
                                        </p:tgtEl>
                                        <p:attrNameLst>
                                          <p:attrName>style.visibility</p:attrName>
                                        </p:attrNameLst>
                                      </p:cBhvr>
                                      <p:to>
                                        <p:strVal val="visible"/>
                                      </p:to>
                                    </p:set>
                                    <p:animEffect transition="in" filter="barn(inHorizontal)">
                                      <p:cBhvr>
                                        <p:cTn id="182" dur="3000"/>
                                        <p:tgtEl>
                                          <p:spTgt spid="19"/>
                                        </p:tgtEl>
                                      </p:cBhvr>
                                    </p:animEffect>
                                  </p:childTnLst>
                                </p:cTn>
                              </p:par>
                              <p:par>
                                <p:cTn id="183" presetID="16" presetClass="entr" presetSubtype="26" fill="hold" grpId="0" nodeType="withEffect">
                                  <p:stCondLst>
                                    <p:cond delay="0"/>
                                  </p:stCondLst>
                                  <p:childTnLst>
                                    <p:set>
                                      <p:cBhvr>
                                        <p:cTn id="184" dur="1" fill="hold">
                                          <p:stCondLst>
                                            <p:cond delay="0"/>
                                          </p:stCondLst>
                                        </p:cTn>
                                        <p:tgtEl>
                                          <p:spTgt spid="20"/>
                                        </p:tgtEl>
                                        <p:attrNameLst>
                                          <p:attrName>style.visibility</p:attrName>
                                        </p:attrNameLst>
                                      </p:cBhvr>
                                      <p:to>
                                        <p:strVal val="visible"/>
                                      </p:to>
                                    </p:set>
                                    <p:animEffect transition="in" filter="barn(inHorizontal)">
                                      <p:cBhvr>
                                        <p:cTn id="185" dur="3000"/>
                                        <p:tgtEl>
                                          <p:spTgt spid="20"/>
                                        </p:tgtEl>
                                      </p:cBhvr>
                                    </p:animEffect>
                                  </p:childTnLst>
                                </p:cTn>
                              </p:par>
                              <p:par>
                                <p:cTn id="186" presetID="16" presetClass="entr" presetSubtype="26" fill="hold" grpId="0" nodeType="withEffect">
                                  <p:stCondLst>
                                    <p:cond delay="0"/>
                                  </p:stCondLst>
                                  <p:childTnLst>
                                    <p:set>
                                      <p:cBhvr>
                                        <p:cTn id="187" dur="1" fill="hold">
                                          <p:stCondLst>
                                            <p:cond delay="0"/>
                                          </p:stCondLst>
                                        </p:cTn>
                                        <p:tgtEl>
                                          <p:spTgt spid="21"/>
                                        </p:tgtEl>
                                        <p:attrNameLst>
                                          <p:attrName>style.visibility</p:attrName>
                                        </p:attrNameLst>
                                      </p:cBhvr>
                                      <p:to>
                                        <p:strVal val="visible"/>
                                      </p:to>
                                    </p:set>
                                    <p:animEffect transition="in" filter="barn(inHorizontal)">
                                      <p:cBhvr>
                                        <p:cTn id="188" dur="3000"/>
                                        <p:tgtEl>
                                          <p:spTgt spid="21"/>
                                        </p:tgtEl>
                                      </p:cBhvr>
                                    </p:animEffect>
                                  </p:childTnLst>
                                </p:cTn>
                              </p:par>
                              <p:par>
                                <p:cTn id="189" presetID="16" presetClass="entr" presetSubtype="26" fill="hold" grpId="0" nodeType="withEffect">
                                  <p:stCondLst>
                                    <p:cond delay="0"/>
                                  </p:stCondLst>
                                  <p:childTnLst>
                                    <p:set>
                                      <p:cBhvr>
                                        <p:cTn id="190" dur="1" fill="hold">
                                          <p:stCondLst>
                                            <p:cond delay="0"/>
                                          </p:stCondLst>
                                        </p:cTn>
                                        <p:tgtEl>
                                          <p:spTgt spid="22"/>
                                        </p:tgtEl>
                                        <p:attrNameLst>
                                          <p:attrName>style.visibility</p:attrName>
                                        </p:attrNameLst>
                                      </p:cBhvr>
                                      <p:to>
                                        <p:strVal val="visible"/>
                                      </p:to>
                                    </p:set>
                                    <p:animEffect transition="in" filter="barn(inHorizontal)">
                                      <p:cBhvr>
                                        <p:cTn id="191" dur="3000"/>
                                        <p:tgtEl>
                                          <p:spTgt spid="22"/>
                                        </p:tgtEl>
                                      </p:cBhvr>
                                    </p:animEffect>
                                  </p:childTnLst>
                                </p:cTn>
                              </p:par>
                              <p:par>
                                <p:cTn id="192" presetID="16" presetClass="entr" presetSubtype="26" fill="hold" grpId="0" nodeType="withEffect">
                                  <p:stCondLst>
                                    <p:cond delay="0"/>
                                  </p:stCondLst>
                                  <p:childTnLst>
                                    <p:set>
                                      <p:cBhvr>
                                        <p:cTn id="193" dur="1" fill="hold">
                                          <p:stCondLst>
                                            <p:cond delay="0"/>
                                          </p:stCondLst>
                                        </p:cTn>
                                        <p:tgtEl>
                                          <p:spTgt spid="23"/>
                                        </p:tgtEl>
                                        <p:attrNameLst>
                                          <p:attrName>style.visibility</p:attrName>
                                        </p:attrNameLst>
                                      </p:cBhvr>
                                      <p:to>
                                        <p:strVal val="visible"/>
                                      </p:to>
                                    </p:set>
                                    <p:animEffect transition="in" filter="barn(inHorizontal)">
                                      <p:cBhvr>
                                        <p:cTn id="194" dur="3000"/>
                                        <p:tgtEl>
                                          <p:spTgt spid="23"/>
                                        </p:tgtEl>
                                      </p:cBhvr>
                                    </p:animEffect>
                                  </p:childTnLst>
                                </p:cTn>
                              </p:par>
                              <p:par>
                                <p:cTn id="195" presetID="16" presetClass="entr" presetSubtype="26" fill="hold" grpId="0" nodeType="withEffect">
                                  <p:stCondLst>
                                    <p:cond delay="0"/>
                                  </p:stCondLst>
                                  <p:childTnLst>
                                    <p:set>
                                      <p:cBhvr>
                                        <p:cTn id="196" dur="1" fill="hold">
                                          <p:stCondLst>
                                            <p:cond delay="0"/>
                                          </p:stCondLst>
                                        </p:cTn>
                                        <p:tgtEl>
                                          <p:spTgt spid="24"/>
                                        </p:tgtEl>
                                        <p:attrNameLst>
                                          <p:attrName>style.visibility</p:attrName>
                                        </p:attrNameLst>
                                      </p:cBhvr>
                                      <p:to>
                                        <p:strVal val="visible"/>
                                      </p:to>
                                    </p:set>
                                    <p:animEffect transition="in" filter="barn(inHorizontal)">
                                      <p:cBhvr>
                                        <p:cTn id="197" dur="3000"/>
                                        <p:tgtEl>
                                          <p:spTgt spid="24"/>
                                        </p:tgtEl>
                                      </p:cBhvr>
                                    </p:animEffect>
                                  </p:childTnLst>
                                </p:cTn>
                              </p:par>
                              <p:par>
                                <p:cTn id="198" presetID="16" presetClass="entr" presetSubtype="26" fill="hold" grpId="0" nodeType="withEffect">
                                  <p:stCondLst>
                                    <p:cond delay="0"/>
                                  </p:stCondLst>
                                  <p:childTnLst>
                                    <p:set>
                                      <p:cBhvr>
                                        <p:cTn id="199" dur="1" fill="hold">
                                          <p:stCondLst>
                                            <p:cond delay="0"/>
                                          </p:stCondLst>
                                        </p:cTn>
                                        <p:tgtEl>
                                          <p:spTgt spid="25"/>
                                        </p:tgtEl>
                                        <p:attrNameLst>
                                          <p:attrName>style.visibility</p:attrName>
                                        </p:attrNameLst>
                                      </p:cBhvr>
                                      <p:to>
                                        <p:strVal val="visible"/>
                                      </p:to>
                                    </p:set>
                                    <p:animEffect transition="in" filter="barn(inHorizontal)">
                                      <p:cBhvr>
                                        <p:cTn id="200" dur="3000"/>
                                        <p:tgtEl>
                                          <p:spTgt spid="25"/>
                                        </p:tgtEl>
                                      </p:cBhvr>
                                    </p:animEffect>
                                  </p:childTnLst>
                                </p:cTn>
                              </p:par>
                              <p:par>
                                <p:cTn id="201" presetID="16" presetClass="entr" presetSubtype="26" fill="hold" grpId="0" nodeType="withEffect">
                                  <p:stCondLst>
                                    <p:cond delay="0"/>
                                  </p:stCondLst>
                                  <p:childTnLst>
                                    <p:set>
                                      <p:cBhvr>
                                        <p:cTn id="202" dur="1" fill="hold">
                                          <p:stCondLst>
                                            <p:cond delay="0"/>
                                          </p:stCondLst>
                                        </p:cTn>
                                        <p:tgtEl>
                                          <p:spTgt spid="26"/>
                                        </p:tgtEl>
                                        <p:attrNameLst>
                                          <p:attrName>style.visibility</p:attrName>
                                        </p:attrNameLst>
                                      </p:cBhvr>
                                      <p:to>
                                        <p:strVal val="visible"/>
                                      </p:to>
                                    </p:set>
                                    <p:animEffect transition="in" filter="barn(inHorizontal)">
                                      <p:cBhvr>
                                        <p:cTn id="203" dur="3000"/>
                                        <p:tgtEl>
                                          <p:spTgt spid="26"/>
                                        </p:tgtEl>
                                      </p:cBhvr>
                                    </p:animEffect>
                                  </p:childTnLst>
                                </p:cTn>
                              </p:par>
                              <p:par>
                                <p:cTn id="204" presetID="16" presetClass="entr" presetSubtype="26" fill="hold" grpId="0" nodeType="withEffect">
                                  <p:stCondLst>
                                    <p:cond delay="0"/>
                                  </p:stCondLst>
                                  <p:childTnLst>
                                    <p:set>
                                      <p:cBhvr>
                                        <p:cTn id="205" dur="1" fill="hold">
                                          <p:stCondLst>
                                            <p:cond delay="0"/>
                                          </p:stCondLst>
                                        </p:cTn>
                                        <p:tgtEl>
                                          <p:spTgt spid="27"/>
                                        </p:tgtEl>
                                        <p:attrNameLst>
                                          <p:attrName>style.visibility</p:attrName>
                                        </p:attrNameLst>
                                      </p:cBhvr>
                                      <p:to>
                                        <p:strVal val="visible"/>
                                      </p:to>
                                    </p:set>
                                    <p:animEffect transition="in" filter="barn(inHorizontal)">
                                      <p:cBhvr>
                                        <p:cTn id="206" dur="3000"/>
                                        <p:tgtEl>
                                          <p:spTgt spid="27"/>
                                        </p:tgtEl>
                                      </p:cBhvr>
                                    </p:animEffect>
                                  </p:childTnLst>
                                </p:cTn>
                              </p:par>
                              <p:par>
                                <p:cTn id="207" presetID="16" presetClass="entr" presetSubtype="26" fill="hold" grpId="0" nodeType="withEffect">
                                  <p:stCondLst>
                                    <p:cond delay="0"/>
                                  </p:stCondLst>
                                  <p:childTnLst>
                                    <p:set>
                                      <p:cBhvr>
                                        <p:cTn id="208" dur="1" fill="hold">
                                          <p:stCondLst>
                                            <p:cond delay="0"/>
                                          </p:stCondLst>
                                        </p:cTn>
                                        <p:tgtEl>
                                          <p:spTgt spid="28"/>
                                        </p:tgtEl>
                                        <p:attrNameLst>
                                          <p:attrName>style.visibility</p:attrName>
                                        </p:attrNameLst>
                                      </p:cBhvr>
                                      <p:to>
                                        <p:strVal val="visible"/>
                                      </p:to>
                                    </p:set>
                                    <p:animEffect transition="in" filter="barn(inHorizontal)">
                                      <p:cBhvr>
                                        <p:cTn id="209" dur="3000"/>
                                        <p:tgtEl>
                                          <p:spTgt spid="28"/>
                                        </p:tgtEl>
                                      </p:cBhvr>
                                    </p:animEffect>
                                  </p:childTnLst>
                                </p:cTn>
                              </p:par>
                              <p:par>
                                <p:cTn id="210" presetID="16" presetClass="entr" presetSubtype="26" fill="hold" grpId="0" nodeType="withEffect">
                                  <p:stCondLst>
                                    <p:cond delay="0"/>
                                  </p:stCondLst>
                                  <p:childTnLst>
                                    <p:set>
                                      <p:cBhvr>
                                        <p:cTn id="211" dur="1" fill="hold">
                                          <p:stCondLst>
                                            <p:cond delay="0"/>
                                          </p:stCondLst>
                                        </p:cTn>
                                        <p:tgtEl>
                                          <p:spTgt spid="29"/>
                                        </p:tgtEl>
                                        <p:attrNameLst>
                                          <p:attrName>style.visibility</p:attrName>
                                        </p:attrNameLst>
                                      </p:cBhvr>
                                      <p:to>
                                        <p:strVal val="visible"/>
                                      </p:to>
                                    </p:set>
                                    <p:animEffect transition="in" filter="barn(inHorizontal)">
                                      <p:cBhvr>
                                        <p:cTn id="212" dur="3000"/>
                                        <p:tgtEl>
                                          <p:spTgt spid="29"/>
                                        </p:tgtEl>
                                      </p:cBhvr>
                                    </p:animEffect>
                                  </p:childTnLst>
                                </p:cTn>
                              </p:par>
                              <p:par>
                                <p:cTn id="213" presetID="16" presetClass="entr" presetSubtype="26" fill="hold" grpId="0" nodeType="withEffect">
                                  <p:stCondLst>
                                    <p:cond delay="0"/>
                                  </p:stCondLst>
                                  <p:childTnLst>
                                    <p:set>
                                      <p:cBhvr>
                                        <p:cTn id="214" dur="1" fill="hold">
                                          <p:stCondLst>
                                            <p:cond delay="0"/>
                                          </p:stCondLst>
                                        </p:cTn>
                                        <p:tgtEl>
                                          <p:spTgt spid="30"/>
                                        </p:tgtEl>
                                        <p:attrNameLst>
                                          <p:attrName>style.visibility</p:attrName>
                                        </p:attrNameLst>
                                      </p:cBhvr>
                                      <p:to>
                                        <p:strVal val="visible"/>
                                      </p:to>
                                    </p:set>
                                    <p:animEffect transition="in" filter="barn(inHorizontal)">
                                      <p:cBhvr>
                                        <p:cTn id="215" dur="3000"/>
                                        <p:tgtEl>
                                          <p:spTgt spid="30"/>
                                        </p:tgtEl>
                                      </p:cBhvr>
                                    </p:animEffect>
                                  </p:childTnLst>
                                </p:cTn>
                              </p:par>
                              <p:par>
                                <p:cTn id="216" presetID="2" presetClass="entr" presetSubtype="4" fill="hold" grpId="1" nodeType="withEffect">
                                  <p:stCondLst>
                                    <p:cond delay="0"/>
                                  </p:stCondLst>
                                  <p:childTnLst>
                                    <p:set>
                                      <p:cBhvr>
                                        <p:cTn id="217" dur="1" fill="hold">
                                          <p:stCondLst>
                                            <p:cond delay="0"/>
                                          </p:stCondLst>
                                        </p:cTn>
                                        <p:tgtEl>
                                          <p:spTgt spid="18"/>
                                        </p:tgtEl>
                                        <p:attrNameLst>
                                          <p:attrName>style.visibility</p:attrName>
                                        </p:attrNameLst>
                                      </p:cBhvr>
                                      <p:to>
                                        <p:strVal val="visible"/>
                                      </p:to>
                                    </p:set>
                                    <p:anim calcmode="lin" valueType="num">
                                      <p:cBhvr additive="base">
                                        <p:cTn id="218" dur="3000" fill="hold"/>
                                        <p:tgtEl>
                                          <p:spTgt spid="18"/>
                                        </p:tgtEl>
                                        <p:attrNameLst>
                                          <p:attrName>ppt_x</p:attrName>
                                        </p:attrNameLst>
                                      </p:cBhvr>
                                      <p:tavLst>
                                        <p:tav tm="0">
                                          <p:val>
                                            <p:strVal val="#ppt_x"/>
                                          </p:val>
                                        </p:tav>
                                        <p:tav tm="100000">
                                          <p:val>
                                            <p:strVal val="#ppt_x"/>
                                          </p:val>
                                        </p:tav>
                                      </p:tavLst>
                                    </p:anim>
                                    <p:anim calcmode="lin" valueType="num">
                                      <p:cBhvr additive="base">
                                        <p:cTn id="219" dur="3000" fill="hold"/>
                                        <p:tgtEl>
                                          <p:spTgt spid="18"/>
                                        </p:tgtEl>
                                        <p:attrNameLst>
                                          <p:attrName>ppt_y</p:attrName>
                                        </p:attrNameLst>
                                      </p:cBhvr>
                                      <p:tavLst>
                                        <p:tav tm="0">
                                          <p:val>
                                            <p:strVal val="1+#ppt_h/2"/>
                                          </p:val>
                                        </p:tav>
                                        <p:tav tm="100000">
                                          <p:val>
                                            <p:strVal val="#ppt_y"/>
                                          </p:val>
                                        </p:tav>
                                      </p:tavLst>
                                    </p:anim>
                                  </p:childTnLst>
                                </p:cTn>
                              </p:par>
                              <p:par>
                                <p:cTn id="220" presetID="2" presetClass="entr" presetSubtype="4" fill="hold" grpId="1" nodeType="withEffect">
                                  <p:stCondLst>
                                    <p:cond delay="0"/>
                                  </p:stCondLst>
                                  <p:childTnLst>
                                    <p:set>
                                      <p:cBhvr>
                                        <p:cTn id="221" dur="1" fill="hold">
                                          <p:stCondLst>
                                            <p:cond delay="0"/>
                                          </p:stCondLst>
                                        </p:cTn>
                                        <p:tgtEl>
                                          <p:spTgt spid="19"/>
                                        </p:tgtEl>
                                        <p:attrNameLst>
                                          <p:attrName>style.visibility</p:attrName>
                                        </p:attrNameLst>
                                      </p:cBhvr>
                                      <p:to>
                                        <p:strVal val="visible"/>
                                      </p:to>
                                    </p:set>
                                    <p:anim calcmode="lin" valueType="num">
                                      <p:cBhvr additive="base">
                                        <p:cTn id="222" dur="3000" fill="hold"/>
                                        <p:tgtEl>
                                          <p:spTgt spid="19"/>
                                        </p:tgtEl>
                                        <p:attrNameLst>
                                          <p:attrName>ppt_x</p:attrName>
                                        </p:attrNameLst>
                                      </p:cBhvr>
                                      <p:tavLst>
                                        <p:tav tm="0">
                                          <p:val>
                                            <p:strVal val="#ppt_x"/>
                                          </p:val>
                                        </p:tav>
                                        <p:tav tm="100000">
                                          <p:val>
                                            <p:strVal val="#ppt_x"/>
                                          </p:val>
                                        </p:tav>
                                      </p:tavLst>
                                    </p:anim>
                                    <p:anim calcmode="lin" valueType="num">
                                      <p:cBhvr additive="base">
                                        <p:cTn id="223" dur="3000" fill="hold"/>
                                        <p:tgtEl>
                                          <p:spTgt spid="19"/>
                                        </p:tgtEl>
                                        <p:attrNameLst>
                                          <p:attrName>ppt_y</p:attrName>
                                        </p:attrNameLst>
                                      </p:cBhvr>
                                      <p:tavLst>
                                        <p:tav tm="0">
                                          <p:val>
                                            <p:strVal val="1+#ppt_h/2"/>
                                          </p:val>
                                        </p:tav>
                                        <p:tav tm="100000">
                                          <p:val>
                                            <p:strVal val="#ppt_y"/>
                                          </p:val>
                                        </p:tav>
                                      </p:tavLst>
                                    </p:anim>
                                  </p:childTnLst>
                                </p:cTn>
                              </p:par>
                              <p:par>
                                <p:cTn id="224" presetID="2" presetClass="entr" presetSubtype="4" fill="hold" grpId="1" nodeType="withEffect">
                                  <p:stCondLst>
                                    <p:cond delay="0"/>
                                  </p:stCondLst>
                                  <p:childTnLst>
                                    <p:set>
                                      <p:cBhvr>
                                        <p:cTn id="225" dur="1" fill="hold">
                                          <p:stCondLst>
                                            <p:cond delay="0"/>
                                          </p:stCondLst>
                                        </p:cTn>
                                        <p:tgtEl>
                                          <p:spTgt spid="20"/>
                                        </p:tgtEl>
                                        <p:attrNameLst>
                                          <p:attrName>style.visibility</p:attrName>
                                        </p:attrNameLst>
                                      </p:cBhvr>
                                      <p:to>
                                        <p:strVal val="visible"/>
                                      </p:to>
                                    </p:set>
                                    <p:anim calcmode="lin" valueType="num">
                                      <p:cBhvr additive="base">
                                        <p:cTn id="226" dur="3000" fill="hold"/>
                                        <p:tgtEl>
                                          <p:spTgt spid="20"/>
                                        </p:tgtEl>
                                        <p:attrNameLst>
                                          <p:attrName>ppt_x</p:attrName>
                                        </p:attrNameLst>
                                      </p:cBhvr>
                                      <p:tavLst>
                                        <p:tav tm="0">
                                          <p:val>
                                            <p:strVal val="#ppt_x"/>
                                          </p:val>
                                        </p:tav>
                                        <p:tav tm="100000">
                                          <p:val>
                                            <p:strVal val="#ppt_x"/>
                                          </p:val>
                                        </p:tav>
                                      </p:tavLst>
                                    </p:anim>
                                    <p:anim calcmode="lin" valueType="num">
                                      <p:cBhvr additive="base">
                                        <p:cTn id="227" dur="3000" fill="hold"/>
                                        <p:tgtEl>
                                          <p:spTgt spid="20"/>
                                        </p:tgtEl>
                                        <p:attrNameLst>
                                          <p:attrName>ppt_y</p:attrName>
                                        </p:attrNameLst>
                                      </p:cBhvr>
                                      <p:tavLst>
                                        <p:tav tm="0">
                                          <p:val>
                                            <p:strVal val="1+#ppt_h/2"/>
                                          </p:val>
                                        </p:tav>
                                        <p:tav tm="100000">
                                          <p:val>
                                            <p:strVal val="#ppt_y"/>
                                          </p:val>
                                        </p:tav>
                                      </p:tavLst>
                                    </p:anim>
                                  </p:childTnLst>
                                </p:cTn>
                              </p:par>
                              <p:par>
                                <p:cTn id="228" presetID="2" presetClass="entr" presetSubtype="4" fill="hold" grpId="1" nodeType="withEffect">
                                  <p:stCondLst>
                                    <p:cond delay="0"/>
                                  </p:stCondLst>
                                  <p:childTnLst>
                                    <p:set>
                                      <p:cBhvr>
                                        <p:cTn id="229" dur="1" fill="hold">
                                          <p:stCondLst>
                                            <p:cond delay="0"/>
                                          </p:stCondLst>
                                        </p:cTn>
                                        <p:tgtEl>
                                          <p:spTgt spid="21"/>
                                        </p:tgtEl>
                                        <p:attrNameLst>
                                          <p:attrName>style.visibility</p:attrName>
                                        </p:attrNameLst>
                                      </p:cBhvr>
                                      <p:to>
                                        <p:strVal val="visible"/>
                                      </p:to>
                                    </p:set>
                                    <p:anim calcmode="lin" valueType="num">
                                      <p:cBhvr additive="base">
                                        <p:cTn id="230" dur="3000" fill="hold"/>
                                        <p:tgtEl>
                                          <p:spTgt spid="21"/>
                                        </p:tgtEl>
                                        <p:attrNameLst>
                                          <p:attrName>ppt_x</p:attrName>
                                        </p:attrNameLst>
                                      </p:cBhvr>
                                      <p:tavLst>
                                        <p:tav tm="0">
                                          <p:val>
                                            <p:strVal val="#ppt_x"/>
                                          </p:val>
                                        </p:tav>
                                        <p:tav tm="100000">
                                          <p:val>
                                            <p:strVal val="#ppt_x"/>
                                          </p:val>
                                        </p:tav>
                                      </p:tavLst>
                                    </p:anim>
                                    <p:anim calcmode="lin" valueType="num">
                                      <p:cBhvr additive="base">
                                        <p:cTn id="231" dur="3000" fill="hold"/>
                                        <p:tgtEl>
                                          <p:spTgt spid="21"/>
                                        </p:tgtEl>
                                        <p:attrNameLst>
                                          <p:attrName>ppt_y</p:attrName>
                                        </p:attrNameLst>
                                      </p:cBhvr>
                                      <p:tavLst>
                                        <p:tav tm="0">
                                          <p:val>
                                            <p:strVal val="1+#ppt_h/2"/>
                                          </p:val>
                                        </p:tav>
                                        <p:tav tm="100000">
                                          <p:val>
                                            <p:strVal val="#ppt_y"/>
                                          </p:val>
                                        </p:tav>
                                      </p:tavLst>
                                    </p:anim>
                                  </p:childTnLst>
                                </p:cTn>
                              </p:par>
                              <p:par>
                                <p:cTn id="232" presetID="2" presetClass="entr" presetSubtype="4" fill="hold" grpId="1" nodeType="withEffect">
                                  <p:stCondLst>
                                    <p:cond delay="0"/>
                                  </p:stCondLst>
                                  <p:childTnLst>
                                    <p:set>
                                      <p:cBhvr>
                                        <p:cTn id="233" dur="1" fill="hold">
                                          <p:stCondLst>
                                            <p:cond delay="0"/>
                                          </p:stCondLst>
                                        </p:cTn>
                                        <p:tgtEl>
                                          <p:spTgt spid="22"/>
                                        </p:tgtEl>
                                        <p:attrNameLst>
                                          <p:attrName>style.visibility</p:attrName>
                                        </p:attrNameLst>
                                      </p:cBhvr>
                                      <p:to>
                                        <p:strVal val="visible"/>
                                      </p:to>
                                    </p:set>
                                    <p:anim calcmode="lin" valueType="num">
                                      <p:cBhvr additive="base">
                                        <p:cTn id="234" dur="3000" fill="hold"/>
                                        <p:tgtEl>
                                          <p:spTgt spid="22"/>
                                        </p:tgtEl>
                                        <p:attrNameLst>
                                          <p:attrName>ppt_x</p:attrName>
                                        </p:attrNameLst>
                                      </p:cBhvr>
                                      <p:tavLst>
                                        <p:tav tm="0">
                                          <p:val>
                                            <p:strVal val="#ppt_x"/>
                                          </p:val>
                                        </p:tav>
                                        <p:tav tm="100000">
                                          <p:val>
                                            <p:strVal val="#ppt_x"/>
                                          </p:val>
                                        </p:tav>
                                      </p:tavLst>
                                    </p:anim>
                                    <p:anim calcmode="lin" valueType="num">
                                      <p:cBhvr additive="base">
                                        <p:cTn id="235" dur="3000" fill="hold"/>
                                        <p:tgtEl>
                                          <p:spTgt spid="22"/>
                                        </p:tgtEl>
                                        <p:attrNameLst>
                                          <p:attrName>ppt_y</p:attrName>
                                        </p:attrNameLst>
                                      </p:cBhvr>
                                      <p:tavLst>
                                        <p:tav tm="0">
                                          <p:val>
                                            <p:strVal val="1+#ppt_h/2"/>
                                          </p:val>
                                        </p:tav>
                                        <p:tav tm="100000">
                                          <p:val>
                                            <p:strVal val="#ppt_y"/>
                                          </p:val>
                                        </p:tav>
                                      </p:tavLst>
                                    </p:anim>
                                  </p:childTnLst>
                                </p:cTn>
                              </p:par>
                              <p:par>
                                <p:cTn id="236" presetID="2" presetClass="entr" presetSubtype="4" fill="hold" grpId="1" nodeType="withEffect">
                                  <p:stCondLst>
                                    <p:cond delay="0"/>
                                  </p:stCondLst>
                                  <p:childTnLst>
                                    <p:set>
                                      <p:cBhvr>
                                        <p:cTn id="237" dur="1" fill="hold">
                                          <p:stCondLst>
                                            <p:cond delay="0"/>
                                          </p:stCondLst>
                                        </p:cTn>
                                        <p:tgtEl>
                                          <p:spTgt spid="23"/>
                                        </p:tgtEl>
                                        <p:attrNameLst>
                                          <p:attrName>style.visibility</p:attrName>
                                        </p:attrNameLst>
                                      </p:cBhvr>
                                      <p:to>
                                        <p:strVal val="visible"/>
                                      </p:to>
                                    </p:set>
                                    <p:anim calcmode="lin" valueType="num">
                                      <p:cBhvr additive="base">
                                        <p:cTn id="238" dur="3000" fill="hold"/>
                                        <p:tgtEl>
                                          <p:spTgt spid="23"/>
                                        </p:tgtEl>
                                        <p:attrNameLst>
                                          <p:attrName>ppt_x</p:attrName>
                                        </p:attrNameLst>
                                      </p:cBhvr>
                                      <p:tavLst>
                                        <p:tav tm="0">
                                          <p:val>
                                            <p:strVal val="#ppt_x"/>
                                          </p:val>
                                        </p:tav>
                                        <p:tav tm="100000">
                                          <p:val>
                                            <p:strVal val="#ppt_x"/>
                                          </p:val>
                                        </p:tav>
                                      </p:tavLst>
                                    </p:anim>
                                    <p:anim calcmode="lin" valueType="num">
                                      <p:cBhvr additive="base">
                                        <p:cTn id="239" dur="3000" fill="hold"/>
                                        <p:tgtEl>
                                          <p:spTgt spid="23"/>
                                        </p:tgtEl>
                                        <p:attrNameLst>
                                          <p:attrName>ppt_y</p:attrName>
                                        </p:attrNameLst>
                                      </p:cBhvr>
                                      <p:tavLst>
                                        <p:tav tm="0">
                                          <p:val>
                                            <p:strVal val="1+#ppt_h/2"/>
                                          </p:val>
                                        </p:tav>
                                        <p:tav tm="100000">
                                          <p:val>
                                            <p:strVal val="#ppt_y"/>
                                          </p:val>
                                        </p:tav>
                                      </p:tavLst>
                                    </p:anim>
                                  </p:childTnLst>
                                </p:cTn>
                              </p:par>
                              <p:par>
                                <p:cTn id="240" presetID="2" presetClass="entr" presetSubtype="4" fill="hold" grpId="1" nodeType="withEffect">
                                  <p:stCondLst>
                                    <p:cond delay="0"/>
                                  </p:stCondLst>
                                  <p:childTnLst>
                                    <p:set>
                                      <p:cBhvr>
                                        <p:cTn id="241" dur="1" fill="hold">
                                          <p:stCondLst>
                                            <p:cond delay="0"/>
                                          </p:stCondLst>
                                        </p:cTn>
                                        <p:tgtEl>
                                          <p:spTgt spid="24"/>
                                        </p:tgtEl>
                                        <p:attrNameLst>
                                          <p:attrName>style.visibility</p:attrName>
                                        </p:attrNameLst>
                                      </p:cBhvr>
                                      <p:to>
                                        <p:strVal val="visible"/>
                                      </p:to>
                                    </p:set>
                                    <p:anim calcmode="lin" valueType="num">
                                      <p:cBhvr additive="base">
                                        <p:cTn id="242" dur="3000" fill="hold"/>
                                        <p:tgtEl>
                                          <p:spTgt spid="24"/>
                                        </p:tgtEl>
                                        <p:attrNameLst>
                                          <p:attrName>ppt_x</p:attrName>
                                        </p:attrNameLst>
                                      </p:cBhvr>
                                      <p:tavLst>
                                        <p:tav tm="0">
                                          <p:val>
                                            <p:strVal val="#ppt_x"/>
                                          </p:val>
                                        </p:tav>
                                        <p:tav tm="100000">
                                          <p:val>
                                            <p:strVal val="#ppt_x"/>
                                          </p:val>
                                        </p:tav>
                                      </p:tavLst>
                                    </p:anim>
                                    <p:anim calcmode="lin" valueType="num">
                                      <p:cBhvr additive="base">
                                        <p:cTn id="243" dur="3000" fill="hold"/>
                                        <p:tgtEl>
                                          <p:spTgt spid="24"/>
                                        </p:tgtEl>
                                        <p:attrNameLst>
                                          <p:attrName>ppt_y</p:attrName>
                                        </p:attrNameLst>
                                      </p:cBhvr>
                                      <p:tavLst>
                                        <p:tav tm="0">
                                          <p:val>
                                            <p:strVal val="1+#ppt_h/2"/>
                                          </p:val>
                                        </p:tav>
                                        <p:tav tm="100000">
                                          <p:val>
                                            <p:strVal val="#ppt_y"/>
                                          </p:val>
                                        </p:tav>
                                      </p:tavLst>
                                    </p:anim>
                                  </p:childTnLst>
                                </p:cTn>
                              </p:par>
                              <p:par>
                                <p:cTn id="244" presetID="2" presetClass="entr" presetSubtype="4" fill="hold" grpId="1" nodeType="withEffect">
                                  <p:stCondLst>
                                    <p:cond delay="0"/>
                                  </p:stCondLst>
                                  <p:childTnLst>
                                    <p:set>
                                      <p:cBhvr>
                                        <p:cTn id="245" dur="1" fill="hold">
                                          <p:stCondLst>
                                            <p:cond delay="0"/>
                                          </p:stCondLst>
                                        </p:cTn>
                                        <p:tgtEl>
                                          <p:spTgt spid="25"/>
                                        </p:tgtEl>
                                        <p:attrNameLst>
                                          <p:attrName>style.visibility</p:attrName>
                                        </p:attrNameLst>
                                      </p:cBhvr>
                                      <p:to>
                                        <p:strVal val="visible"/>
                                      </p:to>
                                    </p:set>
                                    <p:anim calcmode="lin" valueType="num">
                                      <p:cBhvr additive="base">
                                        <p:cTn id="246" dur="3000" fill="hold"/>
                                        <p:tgtEl>
                                          <p:spTgt spid="25"/>
                                        </p:tgtEl>
                                        <p:attrNameLst>
                                          <p:attrName>ppt_x</p:attrName>
                                        </p:attrNameLst>
                                      </p:cBhvr>
                                      <p:tavLst>
                                        <p:tav tm="0">
                                          <p:val>
                                            <p:strVal val="#ppt_x"/>
                                          </p:val>
                                        </p:tav>
                                        <p:tav tm="100000">
                                          <p:val>
                                            <p:strVal val="#ppt_x"/>
                                          </p:val>
                                        </p:tav>
                                      </p:tavLst>
                                    </p:anim>
                                    <p:anim calcmode="lin" valueType="num">
                                      <p:cBhvr additive="base">
                                        <p:cTn id="247" dur="3000" fill="hold"/>
                                        <p:tgtEl>
                                          <p:spTgt spid="25"/>
                                        </p:tgtEl>
                                        <p:attrNameLst>
                                          <p:attrName>ppt_y</p:attrName>
                                        </p:attrNameLst>
                                      </p:cBhvr>
                                      <p:tavLst>
                                        <p:tav tm="0">
                                          <p:val>
                                            <p:strVal val="1+#ppt_h/2"/>
                                          </p:val>
                                        </p:tav>
                                        <p:tav tm="100000">
                                          <p:val>
                                            <p:strVal val="#ppt_y"/>
                                          </p:val>
                                        </p:tav>
                                      </p:tavLst>
                                    </p:anim>
                                  </p:childTnLst>
                                </p:cTn>
                              </p:par>
                              <p:par>
                                <p:cTn id="248" presetID="2" presetClass="entr" presetSubtype="4" fill="hold" grpId="1" nodeType="withEffect">
                                  <p:stCondLst>
                                    <p:cond delay="0"/>
                                  </p:stCondLst>
                                  <p:childTnLst>
                                    <p:set>
                                      <p:cBhvr>
                                        <p:cTn id="249" dur="1" fill="hold">
                                          <p:stCondLst>
                                            <p:cond delay="0"/>
                                          </p:stCondLst>
                                        </p:cTn>
                                        <p:tgtEl>
                                          <p:spTgt spid="26"/>
                                        </p:tgtEl>
                                        <p:attrNameLst>
                                          <p:attrName>style.visibility</p:attrName>
                                        </p:attrNameLst>
                                      </p:cBhvr>
                                      <p:to>
                                        <p:strVal val="visible"/>
                                      </p:to>
                                    </p:set>
                                    <p:anim calcmode="lin" valueType="num">
                                      <p:cBhvr additive="base">
                                        <p:cTn id="250" dur="3000" fill="hold"/>
                                        <p:tgtEl>
                                          <p:spTgt spid="26"/>
                                        </p:tgtEl>
                                        <p:attrNameLst>
                                          <p:attrName>ppt_x</p:attrName>
                                        </p:attrNameLst>
                                      </p:cBhvr>
                                      <p:tavLst>
                                        <p:tav tm="0">
                                          <p:val>
                                            <p:strVal val="#ppt_x"/>
                                          </p:val>
                                        </p:tav>
                                        <p:tav tm="100000">
                                          <p:val>
                                            <p:strVal val="#ppt_x"/>
                                          </p:val>
                                        </p:tav>
                                      </p:tavLst>
                                    </p:anim>
                                    <p:anim calcmode="lin" valueType="num">
                                      <p:cBhvr additive="base">
                                        <p:cTn id="251" dur="3000" fill="hold"/>
                                        <p:tgtEl>
                                          <p:spTgt spid="26"/>
                                        </p:tgtEl>
                                        <p:attrNameLst>
                                          <p:attrName>ppt_y</p:attrName>
                                        </p:attrNameLst>
                                      </p:cBhvr>
                                      <p:tavLst>
                                        <p:tav tm="0">
                                          <p:val>
                                            <p:strVal val="1+#ppt_h/2"/>
                                          </p:val>
                                        </p:tav>
                                        <p:tav tm="100000">
                                          <p:val>
                                            <p:strVal val="#ppt_y"/>
                                          </p:val>
                                        </p:tav>
                                      </p:tavLst>
                                    </p:anim>
                                  </p:childTnLst>
                                </p:cTn>
                              </p:par>
                              <p:par>
                                <p:cTn id="252" presetID="2" presetClass="entr" presetSubtype="4" fill="hold" grpId="1" nodeType="withEffect">
                                  <p:stCondLst>
                                    <p:cond delay="0"/>
                                  </p:stCondLst>
                                  <p:childTnLst>
                                    <p:set>
                                      <p:cBhvr>
                                        <p:cTn id="253" dur="1" fill="hold">
                                          <p:stCondLst>
                                            <p:cond delay="0"/>
                                          </p:stCondLst>
                                        </p:cTn>
                                        <p:tgtEl>
                                          <p:spTgt spid="27"/>
                                        </p:tgtEl>
                                        <p:attrNameLst>
                                          <p:attrName>style.visibility</p:attrName>
                                        </p:attrNameLst>
                                      </p:cBhvr>
                                      <p:to>
                                        <p:strVal val="visible"/>
                                      </p:to>
                                    </p:set>
                                    <p:anim calcmode="lin" valueType="num">
                                      <p:cBhvr additive="base">
                                        <p:cTn id="254" dur="3000" fill="hold"/>
                                        <p:tgtEl>
                                          <p:spTgt spid="27"/>
                                        </p:tgtEl>
                                        <p:attrNameLst>
                                          <p:attrName>ppt_x</p:attrName>
                                        </p:attrNameLst>
                                      </p:cBhvr>
                                      <p:tavLst>
                                        <p:tav tm="0">
                                          <p:val>
                                            <p:strVal val="#ppt_x"/>
                                          </p:val>
                                        </p:tav>
                                        <p:tav tm="100000">
                                          <p:val>
                                            <p:strVal val="#ppt_x"/>
                                          </p:val>
                                        </p:tav>
                                      </p:tavLst>
                                    </p:anim>
                                    <p:anim calcmode="lin" valueType="num">
                                      <p:cBhvr additive="base">
                                        <p:cTn id="255" dur="3000" fill="hold"/>
                                        <p:tgtEl>
                                          <p:spTgt spid="27"/>
                                        </p:tgtEl>
                                        <p:attrNameLst>
                                          <p:attrName>ppt_y</p:attrName>
                                        </p:attrNameLst>
                                      </p:cBhvr>
                                      <p:tavLst>
                                        <p:tav tm="0">
                                          <p:val>
                                            <p:strVal val="1+#ppt_h/2"/>
                                          </p:val>
                                        </p:tav>
                                        <p:tav tm="100000">
                                          <p:val>
                                            <p:strVal val="#ppt_y"/>
                                          </p:val>
                                        </p:tav>
                                      </p:tavLst>
                                    </p:anim>
                                  </p:childTnLst>
                                </p:cTn>
                              </p:par>
                              <p:par>
                                <p:cTn id="256" presetID="2" presetClass="entr" presetSubtype="4" fill="hold" grpId="1" nodeType="withEffect">
                                  <p:stCondLst>
                                    <p:cond delay="0"/>
                                  </p:stCondLst>
                                  <p:childTnLst>
                                    <p:set>
                                      <p:cBhvr>
                                        <p:cTn id="257" dur="1" fill="hold">
                                          <p:stCondLst>
                                            <p:cond delay="0"/>
                                          </p:stCondLst>
                                        </p:cTn>
                                        <p:tgtEl>
                                          <p:spTgt spid="28"/>
                                        </p:tgtEl>
                                        <p:attrNameLst>
                                          <p:attrName>style.visibility</p:attrName>
                                        </p:attrNameLst>
                                      </p:cBhvr>
                                      <p:to>
                                        <p:strVal val="visible"/>
                                      </p:to>
                                    </p:set>
                                    <p:anim calcmode="lin" valueType="num">
                                      <p:cBhvr additive="base">
                                        <p:cTn id="258" dur="3000" fill="hold"/>
                                        <p:tgtEl>
                                          <p:spTgt spid="28"/>
                                        </p:tgtEl>
                                        <p:attrNameLst>
                                          <p:attrName>ppt_x</p:attrName>
                                        </p:attrNameLst>
                                      </p:cBhvr>
                                      <p:tavLst>
                                        <p:tav tm="0">
                                          <p:val>
                                            <p:strVal val="#ppt_x"/>
                                          </p:val>
                                        </p:tav>
                                        <p:tav tm="100000">
                                          <p:val>
                                            <p:strVal val="#ppt_x"/>
                                          </p:val>
                                        </p:tav>
                                      </p:tavLst>
                                    </p:anim>
                                    <p:anim calcmode="lin" valueType="num">
                                      <p:cBhvr additive="base">
                                        <p:cTn id="259" dur="3000" fill="hold"/>
                                        <p:tgtEl>
                                          <p:spTgt spid="28"/>
                                        </p:tgtEl>
                                        <p:attrNameLst>
                                          <p:attrName>ppt_y</p:attrName>
                                        </p:attrNameLst>
                                      </p:cBhvr>
                                      <p:tavLst>
                                        <p:tav tm="0">
                                          <p:val>
                                            <p:strVal val="1+#ppt_h/2"/>
                                          </p:val>
                                        </p:tav>
                                        <p:tav tm="100000">
                                          <p:val>
                                            <p:strVal val="#ppt_y"/>
                                          </p:val>
                                        </p:tav>
                                      </p:tavLst>
                                    </p:anim>
                                  </p:childTnLst>
                                </p:cTn>
                              </p:par>
                              <p:par>
                                <p:cTn id="260" presetID="2" presetClass="entr" presetSubtype="4" fill="hold" grpId="1" nodeType="withEffect">
                                  <p:stCondLst>
                                    <p:cond delay="0"/>
                                  </p:stCondLst>
                                  <p:childTnLst>
                                    <p:set>
                                      <p:cBhvr>
                                        <p:cTn id="261" dur="1" fill="hold">
                                          <p:stCondLst>
                                            <p:cond delay="0"/>
                                          </p:stCondLst>
                                        </p:cTn>
                                        <p:tgtEl>
                                          <p:spTgt spid="29"/>
                                        </p:tgtEl>
                                        <p:attrNameLst>
                                          <p:attrName>style.visibility</p:attrName>
                                        </p:attrNameLst>
                                      </p:cBhvr>
                                      <p:to>
                                        <p:strVal val="visible"/>
                                      </p:to>
                                    </p:set>
                                    <p:anim calcmode="lin" valueType="num">
                                      <p:cBhvr additive="base">
                                        <p:cTn id="262" dur="3000" fill="hold"/>
                                        <p:tgtEl>
                                          <p:spTgt spid="29"/>
                                        </p:tgtEl>
                                        <p:attrNameLst>
                                          <p:attrName>ppt_x</p:attrName>
                                        </p:attrNameLst>
                                      </p:cBhvr>
                                      <p:tavLst>
                                        <p:tav tm="0">
                                          <p:val>
                                            <p:strVal val="#ppt_x"/>
                                          </p:val>
                                        </p:tav>
                                        <p:tav tm="100000">
                                          <p:val>
                                            <p:strVal val="#ppt_x"/>
                                          </p:val>
                                        </p:tav>
                                      </p:tavLst>
                                    </p:anim>
                                    <p:anim calcmode="lin" valueType="num">
                                      <p:cBhvr additive="base">
                                        <p:cTn id="263" dur="3000" fill="hold"/>
                                        <p:tgtEl>
                                          <p:spTgt spid="29"/>
                                        </p:tgtEl>
                                        <p:attrNameLst>
                                          <p:attrName>ppt_y</p:attrName>
                                        </p:attrNameLst>
                                      </p:cBhvr>
                                      <p:tavLst>
                                        <p:tav tm="0">
                                          <p:val>
                                            <p:strVal val="1+#ppt_h/2"/>
                                          </p:val>
                                        </p:tav>
                                        <p:tav tm="100000">
                                          <p:val>
                                            <p:strVal val="#ppt_y"/>
                                          </p:val>
                                        </p:tav>
                                      </p:tavLst>
                                    </p:anim>
                                  </p:childTnLst>
                                </p:cTn>
                              </p:par>
                              <p:par>
                                <p:cTn id="264" presetID="2" presetClass="entr" presetSubtype="4" fill="hold" grpId="1" nodeType="withEffect">
                                  <p:stCondLst>
                                    <p:cond delay="0"/>
                                  </p:stCondLst>
                                  <p:childTnLst>
                                    <p:set>
                                      <p:cBhvr>
                                        <p:cTn id="265" dur="1" fill="hold">
                                          <p:stCondLst>
                                            <p:cond delay="0"/>
                                          </p:stCondLst>
                                        </p:cTn>
                                        <p:tgtEl>
                                          <p:spTgt spid="30"/>
                                        </p:tgtEl>
                                        <p:attrNameLst>
                                          <p:attrName>style.visibility</p:attrName>
                                        </p:attrNameLst>
                                      </p:cBhvr>
                                      <p:to>
                                        <p:strVal val="visible"/>
                                      </p:to>
                                    </p:set>
                                    <p:anim calcmode="lin" valueType="num">
                                      <p:cBhvr additive="base">
                                        <p:cTn id="266" dur="3000" fill="hold"/>
                                        <p:tgtEl>
                                          <p:spTgt spid="30"/>
                                        </p:tgtEl>
                                        <p:attrNameLst>
                                          <p:attrName>ppt_x</p:attrName>
                                        </p:attrNameLst>
                                      </p:cBhvr>
                                      <p:tavLst>
                                        <p:tav tm="0">
                                          <p:val>
                                            <p:strVal val="#ppt_x"/>
                                          </p:val>
                                        </p:tav>
                                        <p:tav tm="100000">
                                          <p:val>
                                            <p:strVal val="#ppt_x"/>
                                          </p:val>
                                        </p:tav>
                                      </p:tavLst>
                                    </p:anim>
                                    <p:anim calcmode="lin" valueType="num">
                                      <p:cBhvr additive="base">
                                        <p:cTn id="267" dur="3000" fill="hold"/>
                                        <p:tgtEl>
                                          <p:spTgt spid="30"/>
                                        </p:tgtEl>
                                        <p:attrNameLst>
                                          <p:attrName>ppt_y</p:attrName>
                                        </p:attrNameLst>
                                      </p:cBhvr>
                                      <p:tavLst>
                                        <p:tav tm="0">
                                          <p:val>
                                            <p:strVal val="1+#ppt_h/2"/>
                                          </p:val>
                                        </p:tav>
                                        <p:tav tm="100000">
                                          <p:val>
                                            <p:strVal val="#ppt_y"/>
                                          </p:val>
                                        </p:tav>
                                      </p:tavLst>
                                    </p:anim>
                                  </p:childTnLst>
                                </p:cTn>
                              </p:par>
                              <p:par>
                                <p:cTn id="268" presetID="35" presetClass="entr" presetSubtype="0" fill="hold" grpId="2" nodeType="withEffect">
                                  <p:stCondLst>
                                    <p:cond delay="0"/>
                                  </p:stCondLst>
                                  <p:childTnLst>
                                    <p:set>
                                      <p:cBhvr>
                                        <p:cTn id="269" dur="1" fill="hold">
                                          <p:stCondLst>
                                            <p:cond delay="0"/>
                                          </p:stCondLst>
                                        </p:cTn>
                                        <p:tgtEl>
                                          <p:spTgt spid="18"/>
                                        </p:tgtEl>
                                        <p:attrNameLst>
                                          <p:attrName>style.visibility</p:attrName>
                                        </p:attrNameLst>
                                      </p:cBhvr>
                                      <p:to>
                                        <p:strVal val="visible"/>
                                      </p:to>
                                    </p:set>
                                    <p:animEffect transition="in" filter="fade">
                                      <p:cBhvr>
                                        <p:cTn id="270" dur="3000"/>
                                        <p:tgtEl>
                                          <p:spTgt spid="18"/>
                                        </p:tgtEl>
                                      </p:cBhvr>
                                    </p:animEffect>
                                    <p:anim calcmode="lin" valueType="num">
                                      <p:cBhvr>
                                        <p:cTn id="271" dur="3000" fill="hold"/>
                                        <p:tgtEl>
                                          <p:spTgt spid="18"/>
                                        </p:tgtEl>
                                        <p:attrNameLst>
                                          <p:attrName>style.rotation</p:attrName>
                                        </p:attrNameLst>
                                      </p:cBhvr>
                                      <p:tavLst>
                                        <p:tav tm="0">
                                          <p:val>
                                            <p:fltVal val="720"/>
                                          </p:val>
                                        </p:tav>
                                        <p:tav tm="100000">
                                          <p:val>
                                            <p:fltVal val="0"/>
                                          </p:val>
                                        </p:tav>
                                      </p:tavLst>
                                    </p:anim>
                                    <p:anim calcmode="lin" valueType="num">
                                      <p:cBhvr>
                                        <p:cTn id="272" dur="3000" fill="hold"/>
                                        <p:tgtEl>
                                          <p:spTgt spid="18"/>
                                        </p:tgtEl>
                                        <p:attrNameLst>
                                          <p:attrName>ppt_h</p:attrName>
                                        </p:attrNameLst>
                                      </p:cBhvr>
                                      <p:tavLst>
                                        <p:tav tm="0">
                                          <p:val>
                                            <p:fltVal val="0"/>
                                          </p:val>
                                        </p:tav>
                                        <p:tav tm="100000">
                                          <p:val>
                                            <p:strVal val="#ppt_h"/>
                                          </p:val>
                                        </p:tav>
                                      </p:tavLst>
                                    </p:anim>
                                    <p:anim calcmode="lin" valueType="num">
                                      <p:cBhvr>
                                        <p:cTn id="273" dur="3000" fill="hold"/>
                                        <p:tgtEl>
                                          <p:spTgt spid="18"/>
                                        </p:tgtEl>
                                        <p:attrNameLst>
                                          <p:attrName>ppt_w</p:attrName>
                                        </p:attrNameLst>
                                      </p:cBhvr>
                                      <p:tavLst>
                                        <p:tav tm="0">
                                          <p:val>
                                            <p:fltVal val="0"/>
                                          </p:val>
                                        </p:tav>
                                        <p:tav tm="100000">
                                          <p:val>
                                            <p:strVal val="#ppt_w"/>
                                          </p:val>
                                        </p:tav>
                                      </p:tavLst>
                                    </p:anim>
                                  </p:childTnLst>
                                </p:cTn>
                              </p:par>
                              <p:par>
                                <p:cTn id="274" presetID="35" presetClass="entr" presetSubtype="0" fill="hold" grpId="2" nodeType="withEffect">
                                  <p:stCondLst>
                                    <p:cond delay="0"/>
                                  </p:stCondLst>
                                  <p:childTnLst>
                                    <p:set>
                                      <p:cBhvr>
                                        <p:cTn id="275" dur="1" fill="hold">
                                          <p:stCondLst>
                                            <p:cond delay="0"/>
                                          </p:stCondLst>
                                        </p:cTn>
                                        <p:tgtEl>
                                          <p:spTgt spid="19"/>
                                        </p:tgtEl>
                                        <p:attrNameLst>
                                          <p:attrName>style.visibility</p:attrName>
                                        </p:attrNameLst>
                                      </p:cBhvr>
                                      <p:to>
                                        <p:strVal val="visible"/>
                                      </p:to>
                                    </p:set>
                                    <p:animEffect transition="in" filter="fade">
                                      <p:cBhvr>
                                        <p:cTn id="276" dur="3000"/>
                                        <p:tgtEl>
                                          <p:spTgt spid="19"/>
                                        </p:tgtEl>
                                      </p:cBhvr>
                                    </p:animEffect>
                                    <p:anim calcmode="lin" valueType="num">
                                      <p:cBhvr>
                                        <p:cTn id="277" dur="3000" fill="hold"/>
                                        <p:tgtEl>
                                          <p:spTgt spid="19"/>
                                        </p:tgtEl>
                                        <p:attrNameLst>
                                          <p:attrName>style.rotation</p:attrName>
                                        </p:attrNameLst>
                                      </p:cBhvr>
                                      <p:tavLst>
                                        <p:tav tm="0">
                                          <p:val>
                                            <p:fltVal val="720"/>
                                          </p:val>
                                        </p:tav>
                                        <p:tav tm="100000">
                                          <p:val>
                                            <p:fltVal val="0"/>
                                          </p:val>
                                        </p:tav>
                                      </p:tavLst>
                                    </p:anim>
                                    <p:anim calcmode="lin" valueType="num">
                                      <p:cBhvr>
                                        <p:cTn id="278" dur="3000" fill="hold"/>
                                        <p:tgtEl>
                                          <p:spTgt spid="19"/>
                                        </p:tgtEl>
                                        <p:attrNameLst>
                                          <p:attrName>ppt_h</p:attrName>
                                        </p:attrNameLst>
                                      </p:cBhvr>
                                      <p:tavLst>
                                        <p:tav tm="0">
                                          <p:val>
                                            <p:fltVal val="0"/>
                                          </p:val>
                                        </p:tav>
                                        <p:tav tm="100000">
                                          <p:val>
                                            <p:strVal val="#ppt_h"/>
                                          </p:val>
                                        </p:tav>
                                      </p:tavLst>
                                    </p:anim>
                                    <p:anim calcmode="lin" valueType="num">
                                      <p:cBhvr>
                                        <p:cTn id="279" dur="3000" fill="hold"/>
                                        <p:tgtEl>
                                          <p:spTgt spid="19"/>
                                        </p:tgtEl>
                                        <p:attrNameLst>
                                          <p:attrName>ppt_w</p:attrName>
                                        </p:attrNameLst>
                                      </p:cBhvr>
                                      <p:tavLst>
                                        <p:tav tm="0">
                                          <p:val>
                                            <p:fltVal val="0"/>
                                          </p:val>
                                        </p:tav>
                                        <p:tav tm="100000">
                                          <p:val>
                                            <p:strVal val="#ppt_w"/>
                                          </p:val>
                                        </p:tav>
                                      </p:tavLst>
                                    </p:anim>
                                  </p:childTnLst>
                                </p:cTn>
                              </p:par>
                              <p:par>
                                <p:cTn id="280" presetID="35" presetClass="entr" presetSubtype="0" fill="hold" grpId="2" nodeType="withEffect">
                                  <p:stCondLst>
                                    <p:cond delay="0"/>
                                  </p:stCondLst>
                                  <p:childTnLst>
                                    <p:set>
                                      <p:cBhvr>
                                        <p:cTn id="281" dur="1" fill="hold">
                                          <p:stCondLst>
                                            <p:cond delay="0"/>
                                          </p:stCondLst>
                                        </p:cTn>
                                        <p:tgtEl>
                                          <p:spTgt spid="20"/>
                                        </p:tgtEl>
                                        <p:attrNameLst>
                                          <p:attrName>style.visibility</p:attrName>
                                        </p:attrNameLst>
                                      </p:cBhvr>
                                      <p:to>
                                        <p:strVal val="visible"/>
                                      </p:to>
                                    </p:set>
                                    <p:animEffect transition="in" filter="fade">
                                      <p:cBhvr>
                                        <p:cTn id="282" dur="3000"/>
                                        <p:tgtEl>
                                          <p:spTgt spid="20"/>
                                        </p:tgtEl>
                                      </p:cBhvr>
                                    </p:animEffect>
                                    <p:anim calcmode="lin" valueType="num">
                                      <p:cBhvr>
                                        <p:cTn id="283" dur="3000" fill="hold"/>
                                        <p:tgtEl>
                                          <p:spTgt spid="20"/>
                                        </p:tgtEl>
                                        <p:attrNameLst>
                                          <p:attrName>style.rotation</p:attrName>
                                        </p:attrNameLst>
                                      </p:cBhvr>
                                      <p:tavLst>
                                        <p:tav tm="0">
                                          <p:val>
                                            <p:fltVal val="720"/>
                                          </p:val>
                                        </p:tav>
                                        <p:tav tm="100000">
                                          <p:val>
                                            <p:fltVal val="0"/>
                                          </p:val>
                                        </p:tav>
                                      </p:tavLst>
                                    </p:anim>
                                    <p:anim calcmode="lin" valueType="num">
                                      <p:cBhvr>
                                        <p:cTn id="284" dur="3000" fill="hold"/>
                                        <p:tgtEl>
                                          <p:spTgt spid="20"/>
                                        </p:tgtEl>
                                        <p:attrNameLst>
                                          <p:attrName>ppt_h</p:attrName>
                                        </p:attrNameLst>
                                      </p:cBhvr>
                                      <p:tavLst>
                                        <p:tav tm="0">
                                          <p:val>
                                            <p:fltVal val="0"/>
                                          </p:val>
                                        </p:tav>
                                        <p:tav tm="100000">
                                          <p:val>
                                            <p:strVal val="#ppt_h"/>
                                          </p:val>
                                        </p:tav>
                                      </p:tavLst>
                                    </p:anim>
                                    <p:anim calcmode="lin" valueType="num">
                                      <p:cBhvr>
                                        <p:cTn id="285" dur="3000" fill="hold"/>
                                        <p:tgtEl>
                                          <p:spTgt spid="20"/>
                                        </p:tgtEl>
                                        <p:attrNameLst>
                                          <p:attrName>ppt_w</p:attrName>
                                        </p:attrNameLst>
                                      </p:cBhvr>
                                      <p:tavLst>
                                        <p:tav tm="0">
                                          <p:val>
                                            <p:fltVal val="0"/>
                                          </p:val>
                                        </p:tav>
                                        <p:tav tm="100000">
                                          <p:val>
                                            <p:strVal val="#ppt_w"/>
                                          </p:val>
                                        </p:tav>
                                      </p:tavLst>
                                    </p:anim>
                                  </p:childTnLst>
                                </p:cTn>
                              </p:par>
                              <p:par>
                                <p:cTn id="286" presetID="35" presetClass="entr" presetSubtype="0" fill="hold" grpId="2" nodeType="withEffect">
                                  <p:stCondLst>
                                    <p:cond delay="0"/>
                                  </p:stCondLst>
                                  <p:childTnLst>
                                    <p:set>
                                      <p:cBhvr>
                                        <p:cTn id="287" dur="1" fill="hold">
                                          <p:stCondLst>
                                            <p:cond delay="0"/>
                                          </p:stCondLst>
                                        </p:cTn>
                                        <p:tgtEl>
                                          <p:spTgt spid="21"/>
                                        </p:tgtEl>
                                        <p:attrNameLst>
                                          <p:attrName>style.visibility</p:attrName>
                                        </p:attrNameLst>
                                      </p:cBhvr>
                                      <p:to>
                                        <p:strVal val="visible"/>
                                      </p:to>
                                    </p:set>
                                    <p:animEffect transition="in" filter="fade">
                                      <p:cBhvr>
                                        <p:cTn id="288" dur="3000"/>
                                        <p:tgtEl>
                                          <p:spTgt spid="21"/>
                                        </p:tgtEl>
                                      </p:cBhvr>
                                    </p:animEffect>
                                    <p:anim calcmode="lin" valueType="num">
                                      <p:cBhvr>
                                        <p:cTn id="289" dur="3000" fill="hold"/>
                                        <p:tgtEl>
                                          <p:spTgt spid="21"/>
                                        </p:tgtEl>
                                        <p:attrNameLst>
                                          <p:attrName>style.rotation</p:attrName>
                                        </p:attrNameLst>
                                      </p:cBhvr>
                                      <p:tavLst>
                                        <p:tav tm="0">
                                          <p:val>
                                            <p:fltVal val="720"/>
                                          </p:val>
                                        </p:tav>
                                        <p:tav tm="100000">
                                          <p:val>
                                            <p:fltVal val="0"/>
                                          </p:val>
                                        </p:tav>
                                      </p:tavLst>
                                    </p:anim>
                                    <p:anim calcmode="lin" valueType="num">
                                      <p:cBhvr>
                                        <p:cTn id="290" dur="3000" fill="hold"/>
                                        <p:tgtEl>
                                          <p:spTgt spid="21"/>
                                        </p:tgtEl>
                                        <p:attrNameLst>
                                          <p:attrName>ppt_h</p:attrName>
                                        </p:attrNameLst>
                                      </p:cBhvr>
                                      <p:tavLst>
                                        <p:tav tm="0">
                                          <p:val>
                                            <p:fltVal val="0"/>
                                          </p:val>
                                        </p:tav>
                                        <p:tav tm="100000">
                                          <p:val>
                                            <p:strVal val="#ppt_h"/>
                                          </p:val>
                                        </p:tav>
                                      </p:tavLst>
                                    </p:anim>
                                    <p:anim calcmode="lin" valueType="num">
                                      <p:cBhvr>
                                        <p:cTn id="291" dur="3000" fill="hold"/>
                                        <p:tgtEl>
                                          <p:spTgt spid="21"/>
                                        </p:tgtEl>
                                        <p:attrNameLst>
                                          <p:attrName>ppt_w</p:attrName>
                                        </p:attrNameLst>
                                      </p:cBhvr>
                                      <p:tavLst>
                                        <p:tav tm="0">
                                          <p:val>
                                            <p:fltVal val="0"/>
                                          </p:val>
                                        </p:tav>
                                        <p:tav tm="100000">
                                          <p:val>
                                            <p:strVal val="#ppt_w"/>
                                          </p:val>
                                        </p:tav>
                                      </p:tavLst>
                                    </p:anim>
                                  </p:childTnLst>
                                </p:cTn>
                              </p:par>
                              <p:par>
                                <p:cTn id="292" presetID="35" presetClass="entr" presetSubtype="0" fill="hold" grpId="2" nodeType="withEffect">
                                  <p:stCondLst>
                                    <p:cond delay="0"/>
                                  </p:stCondLst>
                                  <p:childTnLst>
                                    <p:set>
                                      <p:cBhvr>
                                        <p:cTn id="293" dur="1" fill="hold">
                                          <p:stCondLst>
                                            <p:cond delay="0"/>
                                          </p:stCondLst>
                                        </p:cTn>
                                        <p:tgtEl>
                                          <p:spTgt spid="22"/>
                                        </p:tgtEl>
                                        <p:attrNameLst>
                                          <p:attrName>style.visibility</p:attrName>
                                        </p:attrNameLst>
                                      </p:cBhvr>
                                      <p:to>
                                        <p:strVal val="visible"/>
                                      </p:to>
                                    </p:set>
                                    <p:animEffect transition="in" filter="fade">
                                      <p:cBhvr>
                                        <p:cTn id="294" dur="3000"/>
                                        <p:tgtEl>
                                          <p:spTgt spid="22"/>
                                        </p:tgtEl>
                                      </p:cBhvr>
                                    </p:animEffect>
                                    <p:anim calcmode="lin" valueType="num">
                                      <p:cBhvr>
                                        <p:cTn id="295" dur="3000" fill="hold"/>
                                        <p:tgtEl>
                                          <p:spTgt spid="22"/>
                                        </p:tgtEl>
                                        <p:attrNameLst>
                                          <p:attrName>style.rotation</p:attrName>
                                        </p:attrNameLst>
                                      </p:cBhvr>
                                      <p:tavLst>
                                        <p:tav tm="0">
                                          <p:val>
                                            <p:fltVal val="720"/>
                                          </p:val>
                                        </p:tav>
                                        <p:tav tm="100000">
                                          <p:val>
                                            <p:fltVal val="0"/>
                                          </p:val>
                                        </p:tav>
                                      </p:tavLst>
                                    </p:anim>
                                    <p:anim calcmode="lin" valueType="num">
                                      <p:cBhvr>
                                        <p:cTn id="296" dur="3000" fill="hold"/>
                                        <p:tgtEl>
                                          <p:spTgt spid="22"/>
                                        </p:tgtEl>
                                        <p:attrNameLst>
                                          <p:attrName>ppt_h</p:attrName>
                                        </p:attrNameLst>
                                      </p:cBhvr>
                                      <p:tavLst>
                                        <p:tav tm="0">
                                          <p:val>
                                            <p:fltVal val="0"/>
                                          </p:val>
                                        </p:tav>
                                        <p:tav tm="100000">
                                          <p:val>
                                            <p:strVal val="#ppt_h"/>
                                          </p:val>
                                        </p:tav>
                                      </p:tavLst>
                                    </p:anim>
                                    <p:anim calcmode="lin" valueType="num">
                                      <p:cBhvr>
                                        <p:cTn id="297" dur="3000" fill="hold"/>
                                        <p:tgtEl>
                                          <p:spTgt spid="22"/>
                                        </p:tgtEl>
                                        <p:attrNameLst>
                                          <p:attrName>ppt_w</p:attrName>
                                        </p:attrNameLst>
                                      </p:cBhvr>
                                      <p:tavLst>
                                        <p:tav tm="0">
                                          <p:val>
                                            <p:fltVal val="0"/>
                                          </p:val>
                                        </p:tav>
                                        <p:tav tm="100000">
                                          <p:val>
                                            <p:strVal val="#ppt_w"/>
                                          </p:val>
                                        </p:tav>
                                      </p:tavLst>
                                    </p:anim>
                                  </p:childTnLst>
                                </p:cTn>
                              </p:par>
                              <p:par>
                                <p:cTn id="298" presetID="35" presetClass="entr" presetSubtype="0" fill="hold" grpId="2" nodeType="withEffect">
                                  <p:stCondLst>
                                    <p:cond delay="0"/>
                                  </p:stCondLst>
                                  <p:childTnLst>
                                    <p:set>
                                      <p:cBhvr>
                                        <p:cTn id="299" dur="1" fill="hold">
                                          <p:stCondLst>
                                            <p:cond delay="0"/>
                                          </p:stCondLst>
                                        </p:cTn>
                                        <p:tgtEl>
                                          <p:spTgt spid="23"/>
                                        </p:tgtEl>
                                        <p:attrNameLst>
                                          <p:attrName>style.visibility</p:attrName>
                                        </p:attrNameLst>
                                      </p:cBhvr>
                                      <p:to>
                                        <p:strVal val="visible"/>
                                      </p:to>
                                    </p:set>
                                    <p:animEffect transition="in" filter="fade">
                                      <p:cBhvr>
                                        <p:cTn id="300" dur="3000"/>
                                        <p:tgtEl>
                                          <p:spTgt spid="23"/>
                                        </p:tgtEl>
                                      </p:cBhvr>
                                    </p:animEffect>
                                    <p:anim calcmode="lin" valueType="num">
                                      <p:cBhvr>
                                        <p:cTn id="301" dur="3000" fill="hold"/>
                                        <p:tgtEl>
                                          <p:spTgt spid="23"/>
                                        </p:tgtEl>
                                        <p:attrNameLst>
                                          <p:attrName>style.rotation</p:attrName>
                                        </p:attrNameLst>
                                      </p:cBhvr>
                                      <p:tavLst>
                                        <p:tav tm="0">
                                          <p:val>
                                            <p:fltVal val="720"/>
                                          </p:val>
                                        </p:tav>
                                        <p:tav tm="100000">
                                          <p:val>
                                            <p:fltVal val="0"/>
                                          </p:val>
                                        </p:tav>
                                      </p:tavLst>
                                    </p:anim>
                                    <p:anim calcmode="lin" valueType="num">
                                      <p:cBhvr>
                                        <p:cTn id="302" dur="3000" fill="hold"/>
                                        <p:tgtEl>
                                          <p:spTgt spid="23"/>
                                        </p:tgtEl>
                                        <p:attrNameLst>
                                          <p:attrName>ppt_h</p:attrName>
                                        </p:attrNameLst>
                                      </p:cBhvr>
                                      <p:tavLst>
                                        <p:tav tm="0">
                                          <p:val>
                                            <p:fltVal val="0"/>
                                          </p:val>
                                        </p:tav>
                                        <p:tav tm="100000">
                                          <p:val>
                                            <p:strVal val="#ppt_h"/>
                                          </p:val>
                                        </p:tav>
                                      </p:tavLst>
                                    </p:anim>
                                    <p:anim calcmode="lin" valueType="num">
                                      <p:cBhvr>
                                        <p:cTn id="303" dur="3000" fill="hold"/>
                                        <p:tgtEl>
                                          <p:spTgt spid="23"/>
                                        </p:tgtEl>
                                        <p:attrNameLst>
                                          <p:attrName>ppt_w</p:attrName>
                                        </p:attrNameLst>
                                      </p:cBhvr>
                                      <p:tavLst>
                                        <p:tav tm="0">
                                          <p:val>
                                            <p:fltVal val="0"/>
                                          </p:val>
                                        </p:tav>
                                        <p:tav tm="100000">
                                          <p:val>
                                            <p:strVal val="#ppt_w"/>
                                          </p:val>
                                        </p:tav>
                                      </p:tavLst>
                                    </p:anim>
                                  </p:childTnLst>
                                </p:cTn>
                              </p:par>
                              <p:par>
                                <p:cTn id="304" presetID="35" presetClass="entr" presetSubtype="0" fill="hold" grpId="2" nodeType="withEffect">
                                  <p:stCondLst>
                                    <p:cond delay="0"/>
                                  </p:stCondLst>
                                  <p:childTnLst>
                                    <p:set>
                                      <p:cBhvr>
                                        <p:cTn id="305" dur="1" fill="hold">
                                          <p:stCondLst>
                                            <p:cond delay="0"/>
                                          </p:stCondLst>
                                        </p:cTn>
                                        <p:tgtEl>
                                          <p:spTgt spid="24"/>
                                        </p:tgtEl>
                                        <p:attrNameLst>
                                          <p:attrName>style.visibility</p:attrName>
                                        </p:attrNameLst>
                                      </p:cBhvr>
                                      <p:to>
                                        <p:strVal val="visible"/>
                                      </p:to>
                                    </p:set>
                                    <p:animEffect transition="in" filter="fade">
                                      <p:cBhvr>
                                        <p:cTn id="306" dur="3000"/>
                                        <p:tgtEl>
                                          <p:spTgt spid="24"/>
                                        </p:tgtEl>
                                      </p:cBhvr>
                                    </p:animEffect>
                                    <p:anim calcmode="lin" valueType="num">
                                      <p:cBhvr>
                                        <p:cTn id="307" dur="3000" fill="hold"/>
                                        <p:tgtEl>
                                          <p:spTgt spid="24"/>
                                        </p:tgtEl>
                                        <p:attrNameLst>
                                          <p:attrName>style.rotation</p:attrName>
                                        </p:attrNameLst>
                                      </p:cBhvr>
                                      <p:tavLst>
                                        <p:tav tm="0">
                                          <p:val>
                                            <p:fltVal val="720"/>
                                          </p:val>
                                        </p:tav>
                                        <p:tav tm="100000">
                                          <p:val>
                                            <p:fltVal val="0"/>
                                          </p:val>
                                        </p:tav>
                                      </p:tavLst>
                                    </p:anim>
                                    <p:anim calcmode="lin" valueType="num">
                                      <p:cBhvr>
                                        <p:cTn id="308" dur="3000" fill="hold"/>
                                        <p:tgtEl>
                                          <p:spTgt spid="24"/>
                                        </p:tgtEl>
                                        <p:attrNameLst>
                                          <p:attrName>ppt_h</p:attrName>
                                        </p:attrNameLst>
                                      </p:cBhvr>
                                      <p:tavLst>
                                        <p:tav tm="0">
                                          <p:val>
                                            <p:fltVal val="0"/>
                                          </p:val>
                                        </p:tav>
                                        <p:tav tm="100000">
                                          <p:val>
                                            <p:strVal val="#ppt_h"/>
                                          </p:val>
                                        </p:tav>
                                      </p:tavLst>
                                    </p:anim>
                                    <p:anim calcmode="lin" valueType="num">
                                      <p:cBhvr>
                                        <p:cTn id="309" dur="3000" fill="hold"/>
                                        <p:tgtEl>
                                          <p:spTgt spid="24"/>
                                        </p:tgtEl>
                                        <p:attrNameLst>
                                          <p:attrName>ppt_w</p:attrName>
                                        </p:attrNameLst>
                                      </p:cBhvr>
                                      <p:tavLst>
                                        <p:tav tm="0">
                                          <p:val>
                                            <p:fltVal val="0"/>
                                          </p:val>
                                        </p:tav>
                                        <p:tav tm="100000">
                                          <p:val>
                                            <p:strVal val="#ppt_w"/>
                                          </p:val>
                                        </p:tav>
                                      </p:tavLst>
                                    </p:anim>
                                  </p:childTnLst>
                                </p:cTn>
                              </p:par>
                              <p:par>
                                <p:cTn id="310" presetID="35" presetClass="entr" presetSubtype="0" fill="hold" grpId="2" nodeType="withEffect">
                                  <p:stCondLst>
                                    <p:cond delay="0"/>
                                  </p:stCondLst>
                                  <p:childTnLst>
                                    <p:set>
                                      <p:cBhvr>
                                        <p:cTn id="311" dur="1" fill="hold">
                                          <p:stCondLst>
                                            <p:cond delay="0"/>
                                          </p:stCondLst>
                                        </p:cTn>
                                        <p:tgtEl>
                                          <p:spTgt spid="25"/>
                                        </p:tgtEl>
                                        <p:attrNameLst>
                                          <p:attrName>style.visibility</p:attrName>
                                        </p:attrNameLst>
                                      </p:cBhvr>
                                      <p:to>
                                        <p:strVal val="visible"/>
                                      </p:to>
                                    </p:set>
                                    <p:animEffect transition="in" filter="fade">
                                      <p:cBhvr>
                                        <p:cTn id="312" dur="3000"/>
                                        <p:tgtEl>
                                          <p:spTgt spid="25"/>
                                        </p:tgtEl>
                                      </p:cBhvr>
                                    </p:animEffect>
                                    <p:anim calcmode="lin" valueType="num">
                                      <p:cBhvr>
                                        <p:cTn id="313" dur="3000" fill="hold"/>
                                        <p:tgtEl>
                                          <p:spTgt spid="25"/>
                                        </p:tgtEl>
                                        <p:attrNameLst>
                                          <p:attrName>style.rotation</p:attrName>
                                        </p:attrNameLst>
                                      </p:cBhvr>
                                      <p:tavLst>
                                        <p:tav tm="0">
                                          <p:val>
                                            <p:fltVal val="720"/>
                                          </p:val>
                                        </p:tav>
                                        <p:tav tm="100000">
                                          <p:val>
                                            <p:fltVal val="0"/>
                                          </p:val>
                                        </p:tav>
                                      </p:tavLst>
                                    </p:anim>
                                    <p:anim calcmode="lin" valueType="num">
                                      <p:cBhvr>
                                        <p:cTn id="314" dur="3000" fill="hold"/>
                                        <p:tgtEl>
                                          <p:spTgt spid="25"/>
                                        </p:tgtEl>
                                        <p:attrNameLst>
                                          <p:attrName>ppt_h</p:attrName>
                                        </p:attrNameLst>
                                      </p:cBhvr>
                                      <p:tavLst>
                                        <p:tav tm="0">
                                          <p:val>
                                            <p:fltVal val="0"/>
                                          </p:val>
                                        </p:tav>
                                        <p:tav tm="100000">
                                          <p:val>
                                            <p:strVal val="#ppt_h"/>
                                          </p:val>
                                        </p:tav>
                                      </p:tavLst>
                                    </p:anim>
                                    <p:anim calcmode="lin" valueType="num">
                                      <p:cBhvr>
                                        <p:cTn id="315" dur="3000" fill="hold"/>
                                        <p:tgtEl>
                                          <p:spTgt spid="25"/>
                                        </p:tgtEl>
                                        <p:attrNameLst>
                                          <p:attrName>ppt_w</p:attrName>
                                        </p:attrNameLst>
                                      </p:cBhvr>
                                      <p:tavLst>
                                        <p:tav tm="0">
                                          <p:val>
                                            <p:fltVal val="0"/>
                                          </p:val>
                                        </p:tav>
                                        <p:tav tm="100000">
                                          <p:val>
                                            <p:strVal val="#ppt_w"/>
                                          </p:val>
                                        </p:tav>
                                      </p:tavLst>
                                    </p:anim>
                                  </p:childTnLst>
                                </p:cTn>
                              </p:par>
                              <p:par>
                                <p:cTn id="316" presetID="35" presetClass="entr" presetSubtype="0" fill="hold" grpId="2" nodeType="withEffect">
                                  <p:stCondLst>
                                    <p:cond delay="0"/>
                                  </p:stCondLst>
                                  <p:childTnLst>
                                    <p:set>
                                      <p:cBhvr>
                                        <p:cTn id="317" dur="1" fill="hold">
                                          <p:stCondLst>
                                            <p:cond delay="0"/>
                                          </p:stCondLst>
                                        </p:cTn>
                                        <p:tgtEl>
                                          <p:spTgt spid="26"/>
                                        </p:tgtEl>
                                        <p:attrNameLst>
                                          <p:attrName>style.visibility</p:attrName>
                                        </p:attrNameLst>
                                      </p:cBhvr>
                                      <p:to>
                                        <p:strVal val="visible"/>
                                      </p:to>
                                    </p:set>
                                    <p:animEffect transition="in" filter="fade">
                                      <p:cBhvr>
                                        <p:cTn id="318" dur="3000"/>
                                        <p:tgtEl>
                                          <p:spTgt spid="26"/>
                                        </p:tgtEl>
                                      </p:cBhvr>
                                    </p:animEffect>
                                    <p:anim calcmode="lin" valueType="num">
                                      <p:cBhvr>
                                        <p:cTn id="319" dur="3000" fill="hold"/>
                                        <p:tgtEl>
                                          <p:spTgt spid="26"/>
                                        </p:tgtEl>
                                        <p:attrNameLst>
                                          <p:attrName>style.rotation</p:attrName>
                                        </p:attrNameLst>
                                      </p:cBhvr>
                                      <p:tavLst>
                                        <p:tav tm="0">
                                          <p:val>
                                            <p:fltVal val="720"/>
                                          </p:val>
                                        </p:tav>
                                        <p:tav tm="100000">
                                          <p:val>
                                            <p:fltVal val="0"/>
                                          </p:val>
                                        </p:tav>
                                      </p:tavLst>
                                    </p:anim>
                                    <p:anim calcmode="lin" valueType="num">
                                      <p:cBhvr>
                                        <p:cTn id="320" dur="3000" fill="hold"/>
                                        <p:tgtEl>
                                          <p:spTgt spid="26"/>
                                        </p:tgtEl>
                                        <p:attrNameLst>
                                          <p:attrName>ppt_h</p:attrName>
                                        </p:attrNameLst>
                                      </p:cBhvr>
                                      <p:tavLst>
                                        <p:tav tm="0">
                                          <p:val>
                                            <p:fltVal val="0"/>
                                          </p:val>
                                        </p:tav>
                                        <p:tav tm="100000">
                                          <p:val>
                                            <p:strVal val="#ppt_h"/>
                                          </p:val>
                                        </p:tav>
                                      </p:tavLst>
                                    </p:anim>
                                    <p:anim calcmode="lin" valueType="num">
                                      <p:cBhvr>
                                        <p:cTn id="321" dur="3000" fill="hold"/>
                                        <p:tgtEl>
                                          <p:spTgt spid="26"/>
                                        </p:tgtEl>
                                        <p:attrNameLst>
                                          <p:attrName>ppt_w</p:attrName>
                                        </p:attrNameLst>
                                      </p:cBhvr>
                                      <p:tavLst>
                                        <p:tav tm="0">
                                          <p:val>
                                            <p:fltVal val="0"/>
                                          </p:val>
                                        </p:tav>
                                        <p:tav tm="100000">
                                          <p:val>
                                            <p:strVal val="#ppt_w"/>
                                          </p:val>
                                        </p:tav>
                                      </p:tavLst>
                                    </p:anim>
                                  </p:childTnLst>
                                </p:cTn>
                              </p:par>
                              <p:par>
                                <p:cTn id="322" presetID="35" presetClass="entr" presetSubtype="0" fill="hold" grpId="2" nodeType="withEffect">
                                  <p:stCondLst>
                                    <p:cond delay="0"/>
                                  </p:stCondLst>
                                  <p:childTnLst>
                                    <p:set>
                                      <p:cBhvr>
                                        <p:cTn id="323" dur="1" fill="hold">
                                          <p:stCondLst>
                                            <p:cond delay="0"/>
                                          </p:stCondLst>
                                        </p:cTn>
                                        <p:tgtEl>
                                          <p:spTgt spid="27"/>
                                        </p:tgtEl>
                                        <p:attrNameLst>
                                          <p:attrName>style.visibility</p:attrName>
                                        </p:attrNameLst>
                                      </p:cBhvr>
                                      <p:to>
                                        <p:strVal val="visible"/>
                                      </p:to>
                                    </p:set>
                                    <p:animEffect transition="in" filter="fade">
                                      <p:cBhvr>
                                        <p:cTn id="324" dur="3000"/>
                                        <p:tgtEl>
                                          <p:spTgt spid="27"/>
                                        </p:tgtEl>
                                      </p:cBhvr>
                                    </p:animEffect>
                                    <p:anim calcmode="lin" valueType="num">
                                      <p:cBhvr>
                                        <p:cTn id="325" dur="3000" fill="hold"/>
                                        <p:tgtEl>
                                          <p:spTgt spid="27"/>
                                        </p:tgtEl>
                                        <p:attrNameLst>
                                          <p:attrName>style.rotation</p:attrName>
                                        </p:attrNameLst>
                                      </p:cBhvr>
                                      <p:tavLst>
                                        <p:tav tm="0">
                                          <p:val>
                                            <p:fltVal val="720"/>
                                          </p:val>
                                        </p:tav>
                                        <p:tav tm="100000">
                                          <p:val>
                                            <p:fltVal val="0"/>
                                          </p:val>
                                        </p:tav>
                                      </p:tavLst>
                                    </p:anim>
                                    <p:anim calcmode="lin" valueType="num">
                                      <p:cBhvr>
                                        <p:cTn id="326" dur="3000" fill="hold"/>
                                        <p:tgtEl>
                                          <p:spTgt spid="27"/>
                                        </p:tgtEl>
                                        <p:attrNameLst>
                                          <p:attrName>ppt_h</p:attrName>
                                        </p:attrNameLst>
                                      </p:cBhvr>
                                      <p:tavLst>
                                        <p:tav tm="0">
                                          <p:val>
                                            <p:fltVal val="0"/>
                                          </p:val>
                                        </p:tav>
                                        <p:tav tm="100000">
                                          <p:val>
                                            <p:strVal val="#ppt_h"/>
                                          </p:val>
                                        </p:tav>
                                      </p:tavLst>
                                    </p:anim>
                                    <p:anim calcmode="lin" valueType="num">
                                      <p:cBhvr>
                                        <p:cTn id="327" dur="3000" fill="hold"/>
                                        <p:tgtEl>
                                          <p:spTgt spid="27"/>
                                        </p:tgtEl>
                                        <p:attrNameLst>
                                          <p:attrName>ppt_w</p:attrName>
                                        </p:attrNameLst>
                                      </p:cBhvr>
                                      <p:tavLst>
                                        <p:tav tm="0">
                                          <p:val>
                                            <p:fltVal val="0"/>
                                          </p:val>
                                        </p:tav>
                                        <p:tav tm="100000">
                                          <p:val>
                                            <p:strVal val="#ppt_w"/>
                                          </p:val>
                                        </p:tav>
                                      </p:tavLst>
                                    </p:anim>
                                  </p:childTnLst>
                                </p:cTn>
                              </p:par>
                              <p:par>
                                <p:cTn id="328" presetID="35" presetClass="entr" presetSubtype="0" fill="hold" grpId="2" nodeType="withEffect">
                                  <p:stCondLst>
                                    <p:cond delay="0"/>
                                  </p:stCondLst>
                                  <p:childTnLst>
                                    <p:set>
                                      <p:cBhvr>
                                        <p:cTn id="329" dur="1" fill="hold">
                                          <p:stCondLst>
                                            <p:cond delay="0"/>
                                          </p:stCondLst>
                                        </p:cTn>
                                        <p:tgtEl>
                                          <p:spTgt spid="28"/>
                                        </p:tgtEl>
                                        <p:attrNameLst>
                                          <p:attrName>style.visibility</p:attrName>
                                        </p:attrNameLst>
                                      </p:cBhvr>
                                      <p:to>
                                        <p:strVal val="visible"/>
                                      </p:to>
                                    </p:set>
                                    <p:animEffect transition="in" filter="fade">
                                      <p:cBhvr>
                                        <p:cTn id="330" dur="3000"/>
                                        <p:tgtEl>
                                          <p:spTgt spid="28"/>
                                        </p:tgtEl>
                                      </p:cBhvr>
                                    </p:animEffect>
                                    <p:anim calcmode="lin" valueType="num">
                                      <p:cBhvr>
                                        <p:cTn id="331" dur="3000" fill="hold"/>
                                        <p:tgtEl>
                                          <p:spTgt spid="28"/>
                                        </p:tgtEl>
                                        <p:attrNameLst>
                                          <p:attrName>style.rotation</p:attrName>
                                        </p:attrNameLst>
                                      </p:cBhvr>
                                      <p:tavLst>
                                        <p:tav tm="0">
                                          <p:val>
                                            <p:fltVal val="720"/>
                                          </p:val>
                                        </p:tav>
                                        <p:tav tm="100000">
                                          <p:val>
                                            <p:fltVal val="0"/>
                                          </p:val>
                                        </p:tav>
                                      </p:tavLst>
                                    </p:anim>
                                    <p:anim calcmode="lin" valueType="num">
                                      <p:cBhvr>
                                        <p:cTn id="332" dur="3000" fill="hold"/>
                                        <p:tgtEl>
                                          <p:spTgt spid="28"/>
                                        </p:tgtEl>
                                        <p:attrNameLst>
                                          <p:attrName>ppt_h</p:attrName>
                                        </p:attrNameLst>
                                      </p:cBhvr>
                                      <p:tavLst>
                                        <p:tav tm="0">
                                          <p:val>
                                            <p:fltVal val="0"/>
                                          </p:val>
                                        </p:tav>
                                        <p:tav tm="100000">
                                          <p:val>
                                            <p:strVal val="#ppt_h"/>
                                          </p:val>
                                        </p:tav>
                                      </p:tavLst>
                                    </p:anim>
                                    <p:anim calcmode="lin" valueType="num">
                                      <p:cBhvr>
                                        <p:cTn id="333" dur="3000" fill="hold"/>
                                        <p:tgtEl>
                                          <p:spTgt spid="28"/>
                                        </p:tgtEl>
                                        <p:attrNameLst>
                                          <p:attrName>ppt_w</p:attrName>
                                        </p:attrNameLst>
                                      </p:cBhvr>
                                      <p:tavLst>
                                        <p:tav tm="0">
                                          <p:val>
                                            <p:fltVal val="0"/>
                                          </p:val>
                                        </p:tav>
                                        <p:tav tm="100000">
                                          <p:val>
                                            <p:strVal val="#ppt_w"/>
                                          </p:val>
                                        </p:tav>
                                      </p:tavLst>
                                    </p:anim>
                                  </p:childTnLst>
                                </p:cTn>
                              </p:par>
                              <p:par>
                                <p:cTn id="334" presetID="35" presetClass="entr" presetSubtype="0" fill="hold" grpId="2" nodeType="withEffect">
                                  <p:stCondLst>
                                    <p:cond delay="0"/>
                                  </p:stCondLst>
                                  <p:childTnLst>
                                    <p:set>
                                      <p:cBhvr>
                                        <p:cTn id="335" dur="1" fill="hold">
                                          <p:stCondLst>
                                            <p:cond delay="0"/>
                                          </p:stCondLst>
                                        </p:cTn>
                                        <p:tgtEl>
                                          <p:spTgt spid="29"/>
                                        </p:tgtEl>
                                        <p:attrNameLst>
                                          <p:attrName>style.visibility</p:attrName>
                                        </p:attrNameLst>
                                      </p:cBhvr>
                                      <p:to>
                                        <p:strVal val="visible"/>
                                      </p:to>
                                    </p:set>
                                    <p:animEffect transition="in" filter="fade">
                                      <p:cBhvr>
                                        <p:cTn id="336" dur="3000"/>
                                        <p:tgtEl>
                                          <p:spTgt spid="29"/>
                                        </p:tgtEl>
                                      </p:cBhvr>
                                    </p:animEffect>
                                    <p:anim calcmode="lin" valueType="num">
                                      <p:cBhvr>
                                        <p:cTn id="337" dur="3000" fill="hold"/>
                                        <p:tgtEl>
                                          <p:spTgt spid="29"/>
                                        </p:tgtEl>
                                        <p:attrNameLst>
                                          <p:attrName>style.rotation</p:attrName>
                                        </p:attrNameLst>
                                      </p:cBhvr>
                                      <p:tavLst>
                                        <p:tav tm="0">
                                          <p:val>
                                            <p:fltVal val="720"/>
                                          </p:val>
                                        </p:tav>
                                        <p:tav tm="100000">
                                          <p:val>
                                            <p:fltVal val="0"/>
                                          </p:val>
                                        </p:tav>
                                      </p:tavLst>
                                    </p:anim>
                                    <p:anim calcmode="lin" valueType="num">
                                      <p:cBhvr>
                                        <p:cTn id="338" dur="3000" fill="hold"/>
                                        <p:tgtEl>
                                          <p:spTgt spid="29"/>
                                        </p:tgtEl>
                                        <p:attrNameLst>
                                          <p:attrName>ppt_h</p:attrName>
                                        </p:attrNameLst>
                                      </p:cBhvr>
                                      <p:tavLst>
                                        <p:tav tm="0">
                                          <p:val>
                                            <p:fltVal val="0"/>
                                          </p:val>
                                        </p:tav>
                                        <p:tav tm="100000">
                                          <p:val>
                                            <p:strVal val="#ppt_h"/>
                                          </p:val>
                                        </p:tav>
                                      </p:tavLst>
                                    </p:anim>
                                    <p:anim calcmode="lin" valueType="num">
                                      <p:cBhvr>
                                        <p:cTn id="339" dur="3000" fill="hold"/>
                                        <p:tgtEl>
                                          <p:spTgt spid="29"/>
                                        </p:tgtEl>
                                        <p:attrNameLst>
                                          <p:attrName>ppt_w</p:attrName>
                                        </p:attrNameLst>
                                      </p:cBhvr>
                                      <p:tavLst>
                                        <p:tav tm="0">
                                          <p:val>
                                            <p:fltVal val="0"/>
                                          </p:val>
                                        </p:tav>
                                        <p:tav tm="100000">
                                          <p:val>
                                            <p:strVal val="#ppt_w"/>
                                          </p:val>
                                        </p:tav>
                                      </p:tavLst>
                                    </p:anim>
                                  </p:childTnLst>
                                </p:cTn>
                              </p:par>
                              <p:par>
                                <p:cTn id="340" presetID="35" presetClass="entr" presetSubtype="0" fill="hold" grpId="2" nodeType="withEffect">
                                  <p:stCondLst>
                                    <p:cond delay="0"/>
                                  </p:stCondLst>
                                  <p:childTnLst>
                                    <p:set>
                                      <p:cBhvr>
                                        <p:cTn id="341" dur="1" fill="hold">
                                          <p:stCondLst>
                                            <p:cond delay="0"/>
                                          </p:stCondLst>
                                        </p:cTn>
                                        <p:tgtEl>
                                          <p:spTgt spid="30"/>
                                        </p:tgtEl>
                                        <p:attrNameLst>
                                          <p:attrName>style.visibility</p:attrName>
                                        </p:attrNameLst>
                                      </p:cBhvr>
                                      <p:to>
                                        <p:strVal val="visible"/>
                                      </p:to>
                                    </p:set>
                                    <p:animEffect transition="in" filter="fade">
                                      <p:cBhvr>
                                        <p:cTn id="342" dur="3000"/>
                                        <p:tgtEl>
                                          <p:spTgt spid="30"/>
                                        </p:tgtEl>
                                      </p:cBhvr>
                                    </p:animEffect>
                                    <p:anim calcmode="lin" valueType="num">
                                      <p:cBhvr>
                                        <p:cTn id="343" dur="3000" fill="hold"/>
                                        <p:tgtEl>
                                          <p:spTgt spid="30"/>
                                        </p:tgtEl>
                                        <p:attrNameLst>
                                          <p:attrName>style.rotation</p:attrName>
                                        </p:attrNameLst>
                                      </p:cBhvr>
                                      <p:tavLst>
                                        <p:tav tm="0">
                                          <p:val>
                                            <p:fltVal val="720"/>
                                          </p:val>
                                        </p:tav>
                                        <p:tav tm="100000">
                                          <p:val>
                                            <p:fltVal val="0"/>
                                          </p:val>
                                        </p:tav>
                                      </p:tavLst>
                                    </p:anim>
                                    <p:anim calcmode="lin" valueType="num">
                                      <p:cBhvr>
                                        <p:cTn id="344" dur="3000" fill="hold"/>
                                        <p:tgtEl>
                                          <p:spTgt spid="30"/>
                                        </p:tgtEl>
                                        <p:attrNameLst>
                                          <p:attrName>ppt_h</p:attrName>
                                        </p:attrNameLst>
                                      </p:cBhvr>
                                      <p:tavLst>
                                        <p:tav tm="0">
                                          <p:val>
                                            <p:fltVal val="0"/>
                                          </p:val>
                                        </p:tav>
                                        <p:tav tm="100000">
                                          <p:val>
                                            <p:strVal val="#ppt_h"/>
                                          </p:val>
                                        </p:tav>
                                      </p:tavLst>
                                    </p:anim>
                                    <p:anim calcmode="lin" valueType="num">
                                      <p:cBhvr>
                                        <p:cTn id="345" dur="3000" fill="hold"/>
                                        <p:tgtEl>
                                          <p:spTgt spid="30"/>
                                        </p:tgtEl>
                                        <p:attrNameLst>
                                          <p:attrName>ppt_w</p:attrName>
                                        </p:attrNameLst>
                                      </p:cBhvr>
                                      <p:tavLst>
                                        <p:tav tm="0">
                                          <p:val>
                                            <p:fltVal val="0"/>
                                          </p:val>
                                        </p:tav>
                                        <p:tav tm="100000">
                                          <p:val>
                                            <p:strVal val="#ppt_w"/>
                                          </p:val>
                                        </p:tav>
                                      </p:tavLst>
                                    </p:anim>
                                  </p:childTnLst>
                                </p:cTn>
                              </p:par>
                              <p:par>
                                <p:cTn id="346" presetID="42" presetClass="entr" presetSubtype="0" fill="hold" nodeType="withEffect">
                                  <p:stCondLst>
                                    <p:cond delay="0"/>
                                  </p:stCondLst>
                                  <p:childTnLst>
                                    <p:set>
                                      <p:cBhvr>
                                        <p:cTn id="347" dur="1" fill="hold">
                                          <p:stCondLst>
                                            <p:cond delay="0"/>
                                          </p:stCondLst>
                                        </p:cTn>
                                        <p:tgtEl>
                                          <p:spTgt spid="4"/>
                                        </p:tgtEl>
                                        <p:attrNameLst>
                                          <p:attrName>style.visibility</p:attrName>
                                        </p:attrNameLst>
                                      </p:cBhvr>
                                      <p:to>
                                        <p:strVal val="visible"/>
                                      </p:to>
                                    </p:set>
                                    <p:animEffect transition="in" filter="fade">
                                      <p:cBhvr>
                                        <p:cTn id="348" dur="3000"/>
                                        <p:tgtEl>
                                          <p:spTgt spid="4"/>
                                        </p:tgtEl>
                                      </p:cBhvr>
                                    </p:animEffect>
                                    <p:anim calcmode="lin" valueType="num">
                                      <p:cBhvr>
                                        <p:cTn id="349" dur="3000" fill="hold"/>
                                        <p:tgtEl>
                                          <p:spTgt spid="4"/>
                                        </p:tgtEl>
                                        <p:attrNameLst>
                                          <p:attrName>ppt_x</p:attrName>
                                        </p:attrNameLst>
                                      </p:cBhvr>
                                      <p:tavLst>
                                        <p:tav tm="0">
                                          <p:val>
                                            <p:strVal val="#ppt_x"/>
                                          </p:val>
                                        </p:tav>
                                        <p:tav tm="100000">
                                          <p:val>
                                            <p:strVal val="#ppt_x"/>
                                          </p:val>
                                        </p:tav>
                                      </p:tavLst>
                                    </p:anim>
                                    <p:anim calcmode="lin" valueType="num">
                                      <p:cBhvr>
                                        <p:cTn id="350" dur="3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1"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a:blip r:embed="rId2">
              <a:duotone>
                <a:schemeClr val="accent2">
                  <a:shade val="45000"/>
                  <a:satMod val="135000"/>
                </a:schemeClr>
                <a:prstClr val="white"/>
              </a:duotone>
            </a:blip>
            <a:stretch>
              <a:fillRect/>
            </a:stretch>
          </a:blipFill>
          <a:scene3d>
            <a:camera prst="orthographicFront"/>
            <a:lightRig rig="threePt" dir="t"/>
          </a:scene3d>
          <a:sp3d>
            <a:bevelT prst="angle"/>
          </a:sp3d>
        </p:spPr>
        <p:txBody>
          <a:bodyPr/>
          <a:lstStyle/>
          <a:p>
            <a:endParaRPr lang="es-ES" dirty="0"/>
          </a:p>
        </p:txBody>
      </p:sp>
      <p:pic>
        <p:nvPicPr>
          <p:cNvPr id="4" name="3 Imagen" descr="81Lojd-QtBL._SL1500_.jpg"/>
          <p:cNvPicPr>
            <a:picLocks noChangeAspect="1"/>
          </p:cNvPicPr>
          <p:nvPr/>
        </p:nvPicPr>
        <p:blipFill>
          <a:blip r:embed="rId3"/>
          <a:stretch>
            <a:fillRect/>
          </a:stretch>
        </p:blipFill>
        <p:spPr>
          <a:xfrm>
            <a:off x="0" y="0"/>
            <a:ext cx="9144000" cy="6824671"/>
          </a:xfrm>
          <a:prstGeom prst="rect">
            <a:avLst/>
          </a:prstGeom>
          <a:ln>
            <a:noFill/>
          </a:ln>
          <a:effectLst>
            <a:outerShdw blurRad="292100" dist="139700" dir="2700000" algn="tl" rotWithShape="0">
              <a:srgbClr val="333333">
                <a:alpha val="65000"/>
              </a:srgbClr>
            </a:outerShdw>
          </a:effectLst>
          <a:scene3d>
            <a:camera prst="orthographicFront"/>
            <a:lightRig rig="threePt" dir="t"/>
          </a:scene3d>
          <a:sp3d>
            <a:bevelT prst="angle"/>
          </a:sp3d>
        </p:spPr>
      </p:pic>
      <p:sp>
        <p:nvSpPr>
          <p:cNvPr id="5" name="4 Luna"/>
          <p:cNvSpPr/>
          <p:nvPr/>
        </p:nvSpPr>
        <p:spPr>
          <a:xfrm>
            <a:off x="4572000" y="1214422"/>
            <a:ext cx="4643438" cy="4071966"/>
          </a:xfrm>
          <a:prstGeom prst="moon">
            <a:avLst>
              <a:gd name="adj" fmla="val 11454"/>
            </a:avLst>
          </a:prstGeom>
          <a:gradFill flip="none" rotWithShape="1">
            <a:gsLst>
              <a:gs pos="37000">
                <a:srgbClr val="DD93C4"/>
              </a:gs>
              <a:gs pos="50000">
                <a:srgbClr val="FF66CC">
                  <a:shade val="67500"/>
                  <a:satMod val="115000"/>
                </a:srgbClr>
              </a:gs>
              <a:gs pos="100000">
                <a:srgbClr val="FF66CC">
                  <a:shade val="100000"/>
                  <a:satMod val="115000"/>
                </a:srgbClr>
              </a:gs>
            </a:gsLst>
            <a:path path="circle">
              <a:fillToRect l="100000" t="100000"/>
            </a:path>
            <a:tileRect r="-100000" b="-10000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flipH="1">
            <a:off x="0" y="1214422"/>
            <a:ext cx="4643438" cy="4071966"/>
          </a:xfrm>
          <a:prstGeom prst="moon">
            <a:avLst>
              <a:gd name="adj" fmla="val 12091"/>
            </a:avLst>
          </a:prstGeom>
          <a:gradFill flip="none" rotWithShape="1">
            <a:gsLst>
              <a:gs pos="37000">
                <a:srgbClr val="DD93C4"/>
              </a:gs>
              <a:gs pos="50000">
                <a:srgbClr val="FF66CC">
                  <a:shade val="67500"/>
                  <a:satMod val="115000"/>
                </a:srgbClr>
              </a:gs>
              <a:gs pos="100000">
                <a:srgbClr val="FF66CC">
                  <a:shade val="100000"/>
                  <a:satMod val="115000"/>
                </a:srgbClr>
              </a:gs>
            </a:gsLst>
            <a:path path="circle">
              <a:fillToRect l="100000" t="100000"/>
            </a:path>
            <a:tileRect r="-100000" b="-10000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flipH="1">
            <a:off x="0" y="1214422"/>
            <a:ext cx="3917896" cy="4143404"/>
          </a:xfrm>
          <a:prstGeom prst="moon">
            <a:avLst>
              <a:gd name="adj" fmla="val 10407"/>
            </a:avLst>
          </a:prstGeom>
          <a:gradFill flip="none" rotWithShape="1">
            <a:gsLst>
              <a:gs pos="37000">
                <a:srgbClr val="DD93C4"/>
              </a:gs>
              <a:gs pos="50000">
                <a:srgbClr val="FF66CC">
                  <a:shade val="67500"/>
                  <a:satMod val="115000"/>
                </a:srgbClr>
              </a:gs>
              <a:gs pos="100000">
                <a:srgbClr val="FF66CC">
                  <a:shade val="100000"/>
                  <a:satMod val="115000"/>
                </a:srgbClr>
              </a:gs>
            </a:gsLst>
            <a:path path="circle">
              <a:fillToRect l="100000" t="100000"/>
            </a:path>
            <a:tileRect r="-100000" b="-10000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a:off x="5214942" y="1142984"/>
            <a:ext cx="3988218" cy="4143404"/>
          </a:xfrm>
          <a:prstGeom prst="moon">
            <a:avLst>
              <a:gd name="adj" fmla="val 11077"/>
            </a:avLst>
          </a:prstGeom>
          <a:gradFill flip="none" rotWithShape="1">
            <a:gsLst>
              <a:gs pos="37000">
                <a:srgbClr val="DD93C4"/>
              </a:gs>
              <a:gs pos="50000">
                <a:srgbClr val="FF66CC">
                  <a:shade val="67500"/>
                  <a:satMod val="115000"/>
                </a:srgbClr>
              </a:gs>
              <a:gs pos="100000">
                <a:srgbClr val="FF66CC">
                  <a:shade val="100000"/>
                  <a:satMod val="115000"/>
                </a:srgbClr>
              </a:gs>
            </a:gsLst>
            <a:path path="circle">
              <a:fillToRect l="100000" t="100000"/>
            </a:path>
            <a:tileRect r="-100000" b="-10000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flipH="1">
            <a:off x="0" y="1214422"/>
            <a:ext cx="3337462" cy="4071966"/>
          </a:xfrm>
          <a:prstGeom prst="moon">
            <a:avLst>
              <a:gd name="adj" fmla="val 13630"/>
            </a:avLst>
          </a:prstGeom>
          <a:gradFill flip="none" rotWithShape="1">
            <a:gsLst>
              <a:gs pos="37000">
                <a:srgbClr val="DD93C4"/>
              </a:gs>
              <a:gs pos="50000">
                <a:srgbClr val="FF66CC">
                  <a:shade val="67500"/>
                  <a:satMod val="115000"/>
                </a:srgbClr>
              </a:gs>
              <a:gs pos="100000">
                <a:srgbClr val="FF66CC">
                  <a:shade val="100000"/>
                  <a:satMod val="115000"/>
                </a:srgbClr>
              </a:gs>
            </a:gsLst>
            <a:path path="circle">
              <a:fillToRect l="100000" t="100000"/>
            </a:path>
            <a:tileRect r="-100000" b="-10000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a:off x="5857885" y="1142984"/>
            <a:ext cx="3335228" cy="4143404"/>
          </a:xfrm>
          <a:prstGeom prst="moon">
            <a:avLst>
              <a:gd name="adj" fmla="val 15090"/>
            </a:avLst>
          </a:prstGeom>
          <a:gradFill flip="none" rotWithShape="1">
            <a:gsLst>
              <a:gs pos="37000">
                <a:srgbClr val="DD93C4"/>
              </a:gs>
              <a:gs pos="50000">
                <a:srgbClr val="FF66CC">
                  <a:shade val="67500"/>
                  <a:satMod val="115000"/>
                </a:srgbClr>
              </a:gs>
              <a:gs pos="100000">
                <a:srgbClr val="FF66CC">
                  <a:shade val="100000"/>
                  <a:satMod val="115000"/>
                </a:srgbClr>
              </a:gs>
            </a:gsLst>
            <a:path path="circle">
              <a:fillToRect l="100000" t="100000"/>
            </a:path>
            <a:tileRect r="-100000" b="-10000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a:off x="6572265" y="1203196"/>
            <a:ext cx="2609686" cy="4085046"/>
          </a:xfrm>
          <a:prstGeom prst="moon">
            <a:avLst>
              <a:gd name="adj" fmla="val 16699"/>
            </a:avLst>
          </a:prstGeom>
          <a:gradFill flip="none" rotWithShape="1">
            <a:gsLst>
              <a:gs pos="37000">
                <a:srgbClr val="DD93C4"/>
              </a:gs>
              <a:gs pos="50000">
                <a:srgbClr val="FF66CC">
                  <a:shade val="67500"/>
                  <a:satMod val="115000"/>
                </a:srgbClr>
              </a:gs>
              <a:gs pos="100000">
                <a:srgbClr val="FF66CC">
                  <a:shade val="100000"/>
                  <a:satMod val="115000"/>
                </a:srgbClr>
              </a:gs>
            </a:gsLst>
            <a:path path="circle">
              <a:fillToRect l="100000" t="100000"/>
            </a:path>
            <a:tileRect r="-100000" b="-10000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flipH="1">
            <a:off x="0" y="1285860"/>
            <a:ext cx="2757028" cy="3929090"/>
          </a:xfrm>
          <a:prstGeom prst="moon">
            <a:avLst>
              <a:gd name="adj" fmla="val 14952"/>
            </a:avLst>
          </a:prstGeom>
          <a:gradFill flip="none" rotWithShape="1">
            <a:gsLst>
              <a:gs pos="37000">
                <a:srgbClr val="DD93C4"/>
              </a:gs>
              <a:gs pos="50000">
                <a:srgbClr val="FF66CC">
                  <a:shade val="67500"/>
                  <a:satMod val="115000"/>
                </a:srgbClr>
              </a:gs>
              <a:gs pos="100000">
                <a:srgbClr val="FF66CC">
                  <a:shade val="100000"/>
                  <a:satMod val="115000"/>
                </a:srgbClr>
              </a:gs>
            </a:gsLst>
            <a:path path="circle">
              <a:fillToRect l="100000" t="100000"/>
            </a:path>
            <a:tileRect r="-100000" b="-10000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una"/>
          <p:cNvSpPr/>
          <p:nvPr/>
        </p:nvSpPr>
        <p:spPr>
          <a:xfrm flipH="1">
            <a:off x="0" y="1285860"/>
            <a:ext cx="2176594" cy="4002382"/>
          </a:xfrm>
          <a:prstGeom prst="moon">
            <a:avLst>
              <a:gd name="adj" fmla="val 15686"/>
            </a:avLst>
          </a:prstGeom>
          <a:gradFill flip="none" rotWithShape="1">
            <a:gsLst>
              <a:gs pos="37000">
                <a:srgbClr val="DD93C4"/>
              </a:gs>
              <a:gs pos="50000">
                <a:srgbClr val="FF66CC">
                  <a:shade val="67500"/>
                  <a:satMod val="115000"/>
                </a:srgbClr>
              </a:gs>
              <a:gs pos="100000">
                <a:srgbClr val="FF66CC">
                  <a:shade val="100000"/>
                  <a:satMod val="115000"/>
                </a:srgbClr>
              </a:gs>
            </a:gsLst>
            <a:path path="circle">
              <a:fillToRect l="100000" t="100000"/>
            </a:path>
            <a:tileRect r="-100000" b="-10000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una"/>
          <p:cNvSpPr/>
          <p:nvPr/>
        </p:nvSpPr>
        <p:spPr>
          <a:xfrm>
            <a:off x="7215207" y="1203196"/>
            <a:ext cx="1956698" cy="4085046"/>
          </a:xfrm>
          <a:prstGeom prst="moon">
            <a:avLst>
              <a:gd name="adj" fmla="val 20844"/>
            </a:avLst>
          </a:prstGeom>
          <a:gradFill flip="none" rotWithShape="1">
            <a:gsLst>
              <a:gs pos="37000">
                <a:srgbClr val="DD93C4"/>
              </a:gs>
              <a:gs pos="50000">
                <a:srgbClr val="FF66CC">
                  <a:shade val="67500"/>
                  <a:satMod val="115000"/>
                </a:srgbClr>
              </a:gs>
              <a:gs pos="100000">
                <a:srgbClr val="FF66CC">
                  <a:shade val="100000"/>
                  <a:satMod val="115000"/>
                </a:srgbClr>
              </a:gs>
            </a:gsLst>
            <a:path path="circle">
              <a:fillToRect l="100000" t="100000"/>
            </a:path>
            <a:tileRect r="-100000" b="-10000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2" presetClass="entr" presetSubtype="2"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2000" fill="hold"/>
                                        <p:tgtEl>
                                          <p:spTgt spid="6"/>
                                        </p:tgtEl>
                                        <p:attrNameLst>
                                          <p:attrName>ppt_x</p:attrName>
                                        </p:attrNameLst>
                                      </p:cBhvr>
                                      <p:tavLst>
                                        <p:tav tm="0">
                                          <p:val>
                                            <p:strVal val="1+#ppt_w/2"/>
                                          </p:val>
                                        </p:tav>
                                        <p:tav tm="100000">
                                          <p:val>
                                            <p:strVal val="#ppt_x"/>
                                          </p:val>
                                        </p:tav>
                                      </p:tavLst>
                                    </p:anim>
                                    <p:anim calcmode="lin" valueType="num">
                                      <p:cBhvr additive="base">
                                        <p:cTn id="11" dur="2000" fill="hold"/>
                                        <p:tgtEl>
                                          <p:spTgt spid="6"/>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2000" fill="hold"/>
                                        <p:tgtEl>
                                          <p:spTgt spid="7"/>
                                        </p:tgtEl>
                                        <p:attrNameLst>
                                          <p:attrName>ppt_x</p:attrName>
                                        </p:attrNameLst>
                                      </p:cBhvr>
                                      <p:tavLst>
                                        <p:tav tm="0">
                                          <p:val>
                                            <p:strVal val="1+#ppt_w/2"/>
                                          </p:val>
                                        </p:tav>
                                        <p:tav tm="100000">
                                          <p:val>
                                            <p:strVal val="#ppt_x"/>
                                          </p:val>
                                        </p:tav>
                                      </p:tavLst>
                                    </p:anim>
                                    <p:anim calcmode="lin" valueType="num">
                                      <p:cBhvr additive="base">
                                        <p:cTn id="15" dur="2000" fill="hold"/>
                                        <p:tgtEl>
                                          <p:spTgt spid="7"/>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2000" fill="hold"/>
                                        <p:tgtEl>
                                          <p:spTgt spid="9"/>
                                        </p:tgtEl>
                                        <p:attrNameLst>
                                          <p:attrName>ppt_x</p:attrName>
                                        </p:attrNameLst>
                                      </p:cBhvr>
                                      <p:tavLst>
                                        <p:tav tm="0">
                                          <p:val>
                                            <p:strVal val="1+#ppt_w/2"/>
                                          </p:val>
                                        </p:tav>
                                        <p:tav tm="100000">
                                          <p:val>
                                            <p:strVal val="#ppt_x"/>
                                          </p:val>
                                        </p:tav>
                                      </p:tavLst>
                                    </p:anim>
                                    <p:anim calcmode="lin" valueType="num">
                                      <p:cBhvr additive="base">
                                        <p:cTn id="19" dur="2000" fill="hold"/>
                                        <p:tgtEl>
                                          <p:spTgt spid="9"/>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2000" fill="hold"/>
                                        <p:tgtEl>
                                          <p:spTgt spid="12"/>
                                        </p:tgtEl>
                                        <p:attrNameLst>
                                          <p:attrName>ppt_x</p:attrName>
                                        </p:attrNameLst>
                                      </p:cBhvr>
                                      <p:tavLst>
                                        <p:tav tm="0">
                                          <p:val>
                                            <p:strVal val="1+#ppt_w/2"/>
                                          </p:val>
                                        </p:tav>
                                        <p:tav tm="100000">
                                          <p:val>
                                            <p:strVal val="#ppt_x"/>
                                          </p:val>
                                        </p:tav>
                                      </p:tavLst>
                                    </p:anim>
                                    <p:anim calcmode="lin" valueType="num">
                                      <p:cBhvr additive="base">
                                        <p:cTn id="23" dur="2000" fill="hold"/>
                                        <p:tgtEl>
                                          <p:spTgt spid="12"/>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2000" fill="hold"/>
                                        <p:tgtEl>
                                          <p:spTgt spid="13"/>
                                        </p:tgtEl>
                                        <p:attrNameLst>
                                          <p:attrName>ppt_x</p:attrName>
                                        </p:attrNameLst>
                                      </p:cBhvr>
                                      <p:tavLst>
                                        <p:tav tm="0">
                                          <p:val>
                                            <p:strVal val="1+#ppt_w/2"/>
                                          </p:val>
                                        </p:tav>
                                        <p:tav tm="100000">
                                          <p:val>
                                            <p:strVal val="#ppt_x"/>
                                          </p:val>
                                        </p:tav>
                                      </p:tavLst>
                                    </p:anim>
                                    <p:anim calcmode="lin" valueType="num">
                                      <p:cBhvr additive="base">
                                        <p:cTn id="27" dur="2000" fill="hold"/>
                                        <p:tgtEl>
                                          <p:spTgt spid="13"/>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5"/>
                                        </p:tgtEl>
                                        <p:attrNameLst>
                                          <p:attrName>style.visibility</p:attrName>
                                        </p:attrNameLst>
                                      </p:cBhvr>
                                      <p:to>
                                        <p:strVal val="visible"/>
                                      </p:to>
                                    </p:set>
                                    <p:anim calcmode="lin" valueType="num">
                                      <p:cBhvr additive="base">
                                        <p:cTn id="30" dur="2000" fill="hold"/>
                                        <p:tgtEl>
                                          <p:spTgt spid="5"/>
                                        </p:tgtEl>
                                        <p:attrNameLst>
                                          <p:attrName>ppt_x</p:attrName>
                                        </p:attrNameLst>
                                      </p:cBhvr>
                                      <p:tavLst>
                                        <p:tav tm="0">
                                          <p:val>
                                            <p:strVal val="0-#ppt_w/2"/>
                                          </p:val>
                                        </p:tav>
                                        <p:tav tm="100000">
                                          <p:val>
                                            <p:strVal val="#ppt_x"/>
                                          </p:val>
                                        </p:tav>
                                      </p:tavLst>
                                    </p:anim>
                                    <p:anim calcmode="lin" valueType="num">
                                      <p:cBhvr additive="base">
                                        <p:cTn id="31" dur="2000" fill="hold"/>
                                        <p:tgtEl>
                                          <p:spTgt spid="5"/>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8"/>
                                        </p:tgtEl>
                                        <p:attrNameLst>
                                          <p:attrName>style.visibility</p:attrName>
                                        </p:attrNameLst>
                                      </p:cBhvr>
                                      <p:to>
                                        <p:strVal val="visible"/>
                                      </p:to>
                                    </p:set>
                                    <p:anim calcmode="lin" valueType="num">
                                      <p:cBhvr additive="base">
                                        <p:cTn id="34" dur="2000" fill="hold"/>
                                        <p:tgtEl>
                                          <p:spTgt spid="8"/>
                                        </p:tgtEl>
                                        <p:attrNameLst>
                                          <p:attrName>ppt_x</p:attrName>
                                        </p:attrNameLst>
                                      </p:cBhvr>
                                      <p:tavLst>
                                        <p:tav tm="0">
                                          <p:val>
                                            <p:strVal val="0-#ppt_w/2"/>
                                          </p:val>
                                        </p:tav>
                                        <p:tav tm="100000">
                                          <p:val>
                                            <p:strVal val="#ppt_x"/>
                                          </p:val>
                                        </p:tav>
                                      </p:tavLst>
                                    </p:anim>
                                    <p:anim calcmode="lin" valueType="num">
                                      <p:cBhvr additive="base">
                                        <p:cTn id="35" dur="2000" fill="hold"/>
                                        <p:tgtEl>
                                          <p:spTgt spid="8"/>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2000" fill="hold"/>
                                        <p:tgtEl>
                                          <p:spTgt spid="10"/>
                                        </p:tgtEl>
                                        <p:attrNameLst>
                                          <p:attrName>ppt_x</p:attrName>
                                        </p:attrNameLst>
                                      </p:cBhvr>
                                      <p:tavLst>
                                        <p:tav tm="0">
                                          <p:val>
                                            <p:strVal val="0-#ppt_w/2"/>
                                          </p:val>
                                        </p:tav>
                                        <p:tav tm="100000">
                                          <p:val>
                                            <p:strVal val="#ppt_x"/>
                                          </p:val>
                                        </p:tav>
                                      </p:tavLst>
                                    </p:anim>
                                    <p:anim calcmode="lin" valueType="num">
                                      <p:cBhvr additive="base">
                                        <p:cTn id="39" dur="2000" fill="hold"/>
                                        <p:tgtEl>
                                          <p:spTgt spid="10"/>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additive="base">
                                        <p:cTn id="42" dur="2000" fill="hold"/>
                                        <p:tgtEl>
                                          <p:spTgt spid="11"/>
                                        </p:tgtEl>
                                        <p:attrNameLst>
                                          <p:attrName>ppt_x</p:attrName>
                                        </p:attrNameLst>
                                      </p:cBhvr>
                                      <p:tavLst>
                                        <p:tav tm="0">
                                          <p:val>
                                            <p:strVal val="0-#ppt_w/2"/>
                                          </p:val>
                                        </p:tav>
                                        <p:tav tm="100000">
                                          <p:val>
                                            <p:strVal val="#ppt_x"/>
                                          </p:val>
                                        </p:tav>
                                      </p:tavLst>
                                    </p:anim>
                                    <p:anim calcmode="lin" valueType="num">
                                      <p:cBhvr additive="base">
                                        <p:cTn id="43" dur="2000" fill="hold"/>
                                        <p:tgtEl>
                                          <p:spTgt spid="11"/>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2000" fill="hold"/>
                                        <p:tgtEl>
                                          <p:spTgt spid="14"/>
                                        </p:tgtEl>
                                        <p:attrNameLst>
                                          <p:attrName>ppt_x</p:attrName>
                                        </p:attrNameLst>
                                      </p:cBhvr>
                                      <p:tavLst>
                                        <p:tav tm="0">
                                          <p:val>
                                            <p:strVal val="0-#ppt_w/2"/>
                                          </p:val>
                                        </p:tav>
                                        <p:tav tm="100000">
                                          <p:val>
                                            <p:strVal val="#ppt_x"/>
                                          </p:val>
                                        </p:tav>
                                      </p:tavLst>
                                    </p:anim>
                                    <p:anim calcmode="lin" valueType="num">
                                      <p:cBhvr additive="base">
                                        <p:cTn id="47" dur="2000" fill="hold"/>
                                        <p:tgtEl>
                                          <p:spTgt spid="14"/>
                                        </p:tgtEl>
                                        <p:attrNameLst>
                                          <p:attrName>ppt_y</p:attrName>
                                        </p:attrNameLst>
                                      </p:cBhvr>
                                      <p:tavLst>
                                        <p:tav tm="0">
                                          <p:val>
                                            <p:strVal val="#ppt_y"/>
                                          </p:val>
                                        </p:tav>
                                        <p:tav tm="100000">
                                          <p:val>
                                            <p:strVal val="#ppt_y"/>
                                          </p:val>
                                        </p:tav>
                                      </p:tavLst>
                                    </p:anim>
                                  </p:childTnLst>
                                </p:cTn>
                              </p:par>
                              <p:par>
                                <p:cTn id="48" presetID="8" presetClass="emph" presetSubtype="0" fill="hold" grpId="1" nodeType="withEffect">
                                  <p:stCondLst>
                                    <p:cond delay="0"/>
                                  </p:stCondLst>
                                  <p:childTnLst>
                                    <p:animRot by="10800000">
                                      <p:cBhvr>
                                        <p:cTn id="49" dur="2000" fill="hold"/>
                                        <p:tgtEl>
                                          <p:spTgt spid="6"/>
                                        </p:tgtEl>
                                        <p:attrNameLst>
                                          <p:attrName>r</p:attrName>
                                        </p:attrNameLst>
                                      </p:cBhvr>
                                    </p:animRot>
                                  </p:childTnLst>
                                </p:cTn>
                              </p:par>
                              <p:par>
                                <p:cTn id="50" presetID="8" presetClass="emph" presetSubtype="0" fill="hold" grpId="1" nodeType="withEffect">
                                  <p:stCondLst>
                                    <p:cond delay="0"/>
                                  </p:stCondLst>
                                  <p:childTnLst>
                                    <p:animRot by="10800000">
                                      <p:cBhvr>
                                        <p:cTn id="51" dur="2000" fill="hold"/>
                                        <p:tgtEl>
                                          <p:spTgt spid="7"/>
                                        </p:tgtEl>
                                        <p:attrNameLst>
                                          <p:attrName>r</p:attrName>
                                        </p:attrNameLst>
                                      </p:cBhvr>
                                    </p:animRot>
                                  </p:childTnLst>
                                </p:cTn>
                              </p:par>
                              <p:par>
                                <p:cTn id="52" presetID="8" presetClass="emph" presetSubtype="0" fill="hold" grpId="1" nodeType="withEffect">
                                  <p:stCondLst>
                                    <p:cond delay="0"/>
                                  </p:stCondLst>
                                  <p:childTnLst>
                                    <p:animRot by="10800000">
                                      <p:cBhvr>
                                        <p:cTn id="53" dur="2000" fill="hold"/>
                                        <p:tgtEl>
                                          <p:spTgt spid="9"/>
                                        </p:tgtEl>
                                        <p:attrNameLst>
                                          <p:attrName>r</p:attrName>
                                        </p:attrNameLst>
                                      </p:cBhvr>
                                    </p:animRot>
                                  </p:childTnLst>
                                </p:cTn>
                              </p:par>
                              <p:par>
                                <p:cTn id="54" presetID="8" presetClass="emph" presetSubtype="0" fill="hold" grpId="1" nodeType="withEffect">
                                  <p:stCondLst>
                                    <p:cond delay="0"/>
                                  </p:stCondLst>
                                  <p:childTnLst>
                                    <p:animRot by="10800000">
                                      <p:cBhvr>
                                        <p:cTn id="55" dur="2000" fill="hold"/>
                                        <p:tgtEl>
                                          <p:spTgt spid="12"/>
                                        </p:tgtEl>
                                        <p:attrNameLst>
                                          <p:attrName>r</p:attrName>
                                        </p:attrNameLst>
                                      </p:cBhvr>
                                    </p:animRot>
                                  </p:childTnLst>
                                </p:cTn>
                              </p:par>
                              <p:par>
                                <p:cTn id="56" presetID="8" presetClass="emph" presetSubtype="0" fill="hold" grpId="1" nodeType="withEffect">
                                  <p:stCondLst>
                                    <p:cond delay="0"/>
                                  </p:stCondLst>
                                  <p:childTnLst>
                                    <p:animRot by="10800000">
                                      <p:cBhvr>
                                        <p:cTn id="57" dur="2000" fill="hold"/>
                                        <p:tgtEl>
                                          <p:spTgt spid="13"/>
                                        </p:tgtEl>
                                        <p:attrNameLst>
                                          <p:attrName>r</p:attrName>
                                        </p:attrNameLst>
                                      </p:cBhvr>
                                    </p:animRot>
                                  </p:childTnLst>
                                </p:cTn>
                              </p:par>
                              <p:par>
                                <p:cTn id="58" presetID="8" presetClass="emph" presetSubtype="0" fill="hold" grpId="1" nodeType="withEffect">
                                  <p:stCondLst>
                                    <p:cond delay="0"/>
                                  </p:stCondLst>
                                  <p:childTnLst>
                                    <p:animRot by="-10800000">
                                      <p:cBhvr>
                                        <p:cTn id="59" dur="2000" fill="hold"/>
                                        <p:tgtEl>
                                          <p:spTgt spid="5"/>
                                        </p:tgtEl>
                                        <p:attrNameLst>
                                          <p:attrName>r</p:attrName>
                                        </p:attrNameLst>
                                      </p:cBhvr>
                                    </p:animRot>
                                  </p:childTnLst>
                                </p:cTn>
                              </p:par>
                              <p:par>
                                <p:cTn id="60" presetID="8" presetClass="emph" presetSubtype="0" fill="hold" grpId="1" nodeType="withEffect">
                                  <p:stCondLst>
                                    <p:cond delay="0"/>
                                  </p:stCondLst>
                                  <p:childTnLst>
                                    <p:animRot by="-10800000">
                                      <p:cBhvr>
                                        <p:cTn id="61" dur="2000" fill="hold"/>
                                        <p:tgtEl>
                                          <p:spTgt spid="8"/>
                                        </p:tgtEl>
                                        <p:attrNameLst>
                                          <p:attrName>r</p:attrName>
                                        </p:attrNameLst>
                                      </p:cBhvr>
                                    </p:animRot>
                                  </p:childTnLst>
                                </p:cTn>
                              </p:par>
                              <p:par>
                                <p:cTn id="62" presetID="8" presetClass="emph" presetSubtype="0" fill="hold" grpId="1" nodeType="withEffect">
                                  <p:stCondLst>
                                    <p:cond delay="0"/>
                                  </p:stCondLst>
                                  <p:childTnLst>
                                    <p:animRot by="-10800000">
                                      <p:cBhvr>
                                        <p:cTn id="63" dur="2000" fill="hold"/>
                                        <p:tgtEl>
                                          <p:spTgt spid="10"/>
                                        </p:tgtEl>
                                        <p:attrNameLst>
                                          <p:attrName>r</p:attrName>
                                        </p:attrNameLst>
                                      </p:cBhvr>
                                    </p:animRot>
                                  </p:childTnLst>
                                </p:cTn>
                              </p:par>
                              <p:par>
                                <p:cTn id="64" presetID="8" presetClass="emph" presetSubtype="0" fill="hold" grpId="1" nodeType="withEffect">
                                  <p:stCondLst>
                                    <p:cond delay="0"/>
                                  </p:stCondLst>
                                  <p:childTnLst>
                                    <p:animRot by="-10800000">
                                      <p:cBhvr>
                                        <p:cTn id="65" dur="2000" fill="hold"/>
                                        <p:tgtEl>
                                          <p:spTgt spid="11"/>
                                        </p:tgtEl>
                                        <p:attrNameLst>
                                          <p:attrName>r</p:attrName>
                                        </p:attrNameLst>
                                      </p:cBhvr>
                                    </p:animRot>
                                  </p:childTnLst>
                                </p:cTn>
                              </p:par>
                              <p:par>
                                <p:cTn id="66" presetID="8" presetClass="emph" presetSubtype="0" fill="hold" grpId="1" nodeType="withEffect">
                                  <p:stCondLst>
                                    <p:cond delay="0"/>
                                  </p:stCondLst>
                                  <p:childTnLst>
                                    <p:animRot by="-10800000">
                                      <p:cBhvr>
                                        <p:cTn id="67" dur="2000" fill="hold"/>
                                        <p:tgtEl>
                                          <p:spTgt spid="14"/>
                                        </p:tgtEl>
                                        <p:attrNameLst>
                                          <p:attrName>r</p:attrName>
                                        </p:attrNameLst>
                                      </p:cBhvr>
                                    </p:animRot>
                                  </p:childTnLst>
                                </p:cTn>
                              </p:par>
                            </p:childTnLst>
                          </p:cTn>
                        </p:par>
                        <p:par>
                          <p:cTn id="68" fill="hold">
                            <p:stCondLst>
                              <p:cond delay="2000"/>
                            </p:stCondLst>
                            <p:childTnLst>
                              <p:par>
                                <p:cTn id="69" presetID="8" presetClass="emph" presetSubtype="0" fill="hold" grpId="2" nodeType="afterEffect">
                                  <p:stCondLst>
                                    <p:cond delay="0"/>
                                  </p:stCondLst>
                                  <p:childTnLst>
                                    <p:animRot by="21600000">
                                      <p:cBhvr>
                                        <p:cTn id="70" dur="2000" fill="hold"/>
                                        <p:tgtEl>
                                          <p:spTgt spid="6"/>
                                        </p:tgtEl>
                                        <p:attrNameLst>
                                          <p:attrName>r</p:attrName>
                                        </p:attrNameLst>
                                      </p:cBhvr>
                                    </p:animRot>
                                  </p:childTnLst>
                                </p:cTn>
                              </p:par>
                              <p:par>
                                <p:cTn id="71" presetID="8" presetClass="emph" presetSubtype="0" fill="hold" grpId="2" nodeType="withEffect">
                                  <p:stCondLst>
                                    <p:cond delay="0"/>
                                  </p:stCondLst>
                                  <p:childTnLst>
                                    <p:animRot by="21600000">
                                      <p:cBhvr>
                                        <p:cTn id="72" dur="2000" fill="hold"/>
                                        <p:tgtEl>
                                          <p:spTgt spid="7"/>
                                        </p:tgtEl>
                                        <p:attrNameLst>
                                          <p:attrName>r</p:attrName>
                                        </p:attrNameLst>
                                      </p:cBhvr>
                                    </p:animRot>
                                  </p:childTnLst>
                                </p:cTn>
                              </p:par>
                              <p:par>
                                <p:cTn id="73" presetID="8" presetClass="emph" presetSubtype="0" fill="hold" grpId="2" nodeType="withEffect">
                                  <p:stCondLst>
                                    <p:cond delay="0"/>
                                  </p:stCondLst>
                                  <p:childTnLst>
                                    <p:animRot by="21600000">
                                      <p:cBhvr>
                                        <p:cTn id="74" dur="2000" fill="hold"/>
                                        <p:tgtEl>
                                          <p:spTgt spid="9"/>
                                        </p:tgtEl>
                                        <p:attrNameLst>
                                          <p:attrName>r</p:attrName>
                                        </p:attrNameLst>
                                      </p:cBhvr>
                                    </p:animRot>
                                  </p:childTnLst>
                                </p:cTn>
                              </p:par>
                              <p:par>
                                <p:cTn id="75" presetID="8" presetClass="emph" presetSubtype="0" fill="hold" grpId="2" nodeType="withEffect">
                                  <p:stCondLst>
                                    <p:cond delay="0"/>
                                  </p:stCondLst>
                                  <p:childTnLst>
                                    <p:animRot by="21600000">
                                      <p:cBhvr>
                                        <p:cTn id="76" dur="2000" fill="hold"/>
                                        <p:tgtEl>
                                          <p:spTgt spid="12"/>
                                        </p:tgtEl>
                                        <p:attrNameLst>
                                          <p:attrName>r</p:attrName>
                                        </p:attrNameLst>
                                      </p:cBhvr>
                                    </p:animRot>
                                  </p:childTnLst>
                                </p:cTn>
                              </p:par>
                              <p:par>
                                <p:cTn id="77" presetID="8" presetClass="emph" presetSubtype="0" fill="hold" grpId="2" nodeType="withEffect">
                                  <p:stCondLst>
                                    <p:cond delay="0"/>
                                  </p:stCondLst>
                                  <p:childTnLst>
                                    <p:animRot by="21600000">
                                      <p:cBhvr>
                                        <p:cTn id="78" dur="2000" fill="hold"/>
                                        <p:tgtEl>
                                          <p:spTgt spid="13"/>
                                        </p:tgtEl>
                                        <p:attrNameLst>
                                          <p:attrName>r</p:attrName>
                                        </p:attrNameLst>
                                      </p:cBhvr>
                                    </p:animRot>
                                  </p:childTnLst>
                                </p:cTn>
                              </p:par>
                              <p:par>
                                <p:cTn id="79" presetID="8" presetClass="emph" presetSubtype="0" fill="hold" grpId="2" nodeType="withEffect">
                                  <p:stCondLst>
                                    <p:cond delay="0"/>
                                  </p:stCondLst>
                                  <p:childTnLst>
                                    <p:animRot by="-21600000">
                                      <p:cBhvr>
                                        <p:cTn id="80" dur="2000" fill="hold"/>
                                        <p:tgtEl>
                                          <p:spTgt spid="5"/>
                                        </p:tgtEl>
                                        <p:attrNameLst>
                                          <p:attrName>r</p:attrName>
                                        </p:attrNameLst>
                                      </p:cBhvr>
                                    </p:animRot>
                                  </p:childTnLst>
                                </p:cTn>
                              </p:par>
                              <p:par>
                                <p:cTn id="81" presetID="8" presetClass="emph" presetSubtype="0" fill="hold" grpId="2" nodeType="withEffect">
                                  <p:stCondLst>
                                    <p:cond delay="0"/>
                                  </p:stCondLst>
                                  <p:childTnLst>
                                    <p:animRot by="-21600000">
                                      <p:cBhvr>
                                        <p:cTn id="82" dur="2000" fill="hold"/>
                                        <p:tgtEl>
                                          <p:spTgt spid="8"/>
                                        </p:tgtEl>
                                        <p:attrNameLst>
                                          <p:attrName>r</p:attrName>
                                        </p:attrNameLst>
                                      </p:cBhvr>
                                    </p:animRot>
                                  </p:childTnLst>
                                </p:cTn>
                              </p:par>
                              <p:par>
                                <p:cTn id="83" presetID="8" presetClass="emph" presetSubtype="0" fill="hold" grpId="2" nodeType="withEffect">
                                  <p:stCondLst>
                                    <p:cond delay="0"/>
                                  </p:stCondLst>
                                  <p:childTnLst>
                                    <p:animRot by="-21600000">
                                      <p:cBhvr>
                                        <p:cTn id="84" dur="2000" fill="hold"/>
                                        <p:tgtEl>
                                          <p:spTgt spid="10"/>
                                        </p:tgtEl>
                                        <p:attrNameLst>
                                          <p:attrName>r</p:attrName>
                                        </p:attrNameLst>
                                      </p:cBhvr>
                                    </p:animRot>
                                  </p:childTnLst>
                                </p:cTn>
                              </p:par>
                              <p:par>
                                <p:cTn id="85" presetID="8" presetClass="emph" presetSubtype="0" fill="hold" grpId="2" nodeType="withEffect">
                                  <p:stCondLst>
                                    <p:cond delay="0"/>
                                  </p:stCondLst>
                                  <p:childTnLst>
                                    <p:animRot by="-21600000">
                                      <p:cBhvr>
                                        <p:cTn id="86" dur="2000" fill="hold"/>
                                        <p:tgtEl>
                                          <p:spTgt spid="11"/>
                                        </p:tgtEl>
                                        <p:attrNameLst>
                                          <p:attrName>r</p:attrName>
                                        </p:attrNameLst>
                                      </p:cBhvr>
                                    </p:animRot>
                                  </p:childTnLst>
                                </p:cTn>
                              </p:par>
                              <p:par>
                                <p:cTn id="87" presetID="8" presetClass="emph" presetSubtype="0" fill="hold" grpId="2" nodeType="withEffect">
                                  <p:stCondLst>
                                    <p:cond delay="0"/>
                                  </p:stCondLst>
                                  <p:childTnLst>
                                    <p:animRot by="-21600000">
                                      <p:cBhvr>
                                        <p:cTn id="88" dur="2000" fill="hold"/>
                                        <p:tgtEl>
                                          <p:spTgt spid="14"/>
                                        </p:tgtEl>
                                        <p:attrNameLst>
                                          <p:attrName>r</p:attrName>
                                        </p:attrNameLst>
                                      </p:cBhvr>
                                    </p:animRot>
                                  </p:childTnLst>
                                </p:cTn>
                              </p:par>
                            </p:childTnLst>
                          </p:cTn>
                        </p:par>
                        <p:par>
                          <p:cTn id="89" fill="hold">
                            <p:stCondLst>
                              <p:cond delay="4000"/>
                            </p:stCondLst>
                            <p:childTnLst>
                              <p:par>
                                <p:cTn id="90" presetID="2" presetClass="exit" presetSubtype="2" fill="hold" grpId="3" nodeType="afterEffect">
                                  <p:stCondLst>
                                    <p:cond delay="0"/>
                                  </p:stCondLst>
                                  <p:childTnLst>
                                    <p:anim calcmode="lin" valueType="num">
                                      <p:cBhvr additive="base">
                                        <p:cTn id="91" dur="2000"/>
                                        <p:tgtEl>
                                          <p:spTgt spid="6"/>
                                        </p:tgtEl>
                                        <p:attrNameLst>
                                          <p:attrName>ppt_x</p:attrName>
                                        </p:attrNameLst>
                                      </p:cBhvr>
                                      <p:tavLst>
                                        <p:tav tm="0">
                                          <p:val>
                                            <p:strVal val="ppt_x"/>
                                          </p:val>
                                        </p:tav>
                                        <p:tav tm="100000">
                                          <p:val>
                                            <p:strVal val="1+ppt_w/2"/>
                                          </p:val>
                                        </p:tav>
                                      </p:tavLst>
                                    </p:anim>
                                    <p:anim calcmode="lin" valueType="num">
                                      <p:cBhvr additive="base">
                                        <p:cTn id="92" dur="2000"/>
                                        <p:tgtEl>
                                          <p:spTgt spid="6"/>
                                        </p:tgtEl>
                                        <p:attrNameLst>
                                          <p:attrName>ppt_y</p:attrName>
                                        </p:attrNameLst>
                                      </p:cBhvr>
                                      <p:tavLst>
                                        <p:tav tm="0">
                                          <p:val>
                                            <p:strVal val="ppt_y"/>
                                          </p:val>
                                        </p:tav>
                                        <p:tav tm="100000">
                                          <p:val>
                                            <p:strVal val="ppt_y"/>
                                          </p:val>
                                        </p:tav>
                                      </p:tavLst>
                                    </p:anim>
                                    <p:set>
                                      <p:cBhvr>
                                        <p:cTn id="93" dur="1" fill="hold">
                                          <p:stCondLst>
                                            <p:cond delay="1999"/>
                                          </p:stCondLst>
                                        </p:cTn>
                                        <p:tgtEl>
                                          <p:spTgt spid="6"/>
                                        </p:tgtEl>
                                        <p:attrNameLst>
                                          <p:attrName>style.visibility</p:attrName>
                                        </p:attrNameLst>
                                      </p:cBhvr>
                                      <p:to>
                                        <p:strVal val="hidden"/>
                                      </p:to>
                                    </p:set>
                                  </p:childTnLst>
                                </p:cTn>
                              </p:par>
                              <p:par>
                                <p:cTn id="94" presetID="2" presetClass="exit" presetSubtype="2" fill="hold" grpId="3" nodeType="withEffect">
                                  <p:stCondLst>
                                    <p:cond delay="0"/>
                                  </p:stCondLst>
                                  <p:childTnLst>
                                    <p:anim calcmode="lin" valueType="num">
                                      <p:cBhvr additive="base">
                                        <p:cTn id="95" dur="2000"/>
                                        <p:tgtEl>
                                          <p:spTgt spid="7"/>
                                        </p:tgtEl>
                                        <p:attrNameLst>
                                          <p:attrName>ppt_x</p:attrName>
                                        </p:attrNameLst>
                                      </p:cBhvr>
                                      <p:tavLst>
                                        <p:tav tm="0">
                                          <p:val>
                                            <p:strVal val="ppt_x"/>
                                          </p:val>
                                        </p:tav>
                                        <p:tav tm="100000">
                                          <p:val>
                                            <p:strVal val="1+ppt_w/2"/>
                                          </p:val>
                                        </p:tav>
                                      </p:tavLst>
                                    </p:anim>
                                    <p:anim calcmode="lin" valueType="num">
                                      <p:cBhvr additive="base">
                                        <p:cTn id="96" dur="2000"/>
                                        <p:tgtEl>
                                          <p:spTgt spid="7"/>
                                        </p:tgtEl>
                                        <p:attrNameLst>
                                          <p:attrName>ppt_y</p:attrName>
                                        </p:attrNameLst>
                                      </p:cBhvr>
                                      <p:tavLst>
                                        <p:tav tm="0">
                                          <p:val>
                                            <p:strVal val="ppt_y"/>
                                          </p:val>
                                        </p:tav>
                                        <p:tav tm="100000">
                                          <p:val>
                                            <p:strVal val="ppt_y"/>
                                          </p:val>
                                        </p:tav>
                                      </p:tavLst>
                                    </p:anim>
                                    <p:set>
                                      <p:cBhvr>
                                        <p:cTn id="97" dur="1" fill="hold">
                                          <p:stCondLst>
                                            <p:cond delay="1999"/>
                                          </p:stCondLst>
                                        </p:cTn>
                                        <p:tgtEl>
                                          <p:spTgt spid="7"/>
                                        </p:tgtEl>
                                        <p:attrNameLst>
                                          <p:attrName>style.visibility</p:attrName>
                                        </p:attrNameLst>
                                      </p:cBhvr>
                                      <p:to>
                                        <p:strVal val="hidden"/>
                                      </p:to>
                                    </p:set>
                                  </p:childTnLst>
                                </p:cTn>
                              </p:par>
                              <p:par>
                                <p:cTn id="98" presetID="2" presetClass="exit" presetSubtype="2" fill="hold" grpId="3" nodeType="withEffect">
                                  <p:stCondLst>
                                    <p:cond delay="0"/>
                                  </p:stCondLst>
                                  <p:childTnLst>
                                    <p:anim calcmode="lin" valueType="num">
                                      <p:cBhvr additive="base">
                                        <p:cTn id="99" dur="2000"/>
                                        <p:tgtEl>
                                          <p:spTgt spid="9"/>
                                        </p:tgtEl>
                                        <p:attrNameLst>
                                          <p:attrName>ppt_x</p:attrName>
                                        </p:attrNameLst>
                                      </p:cBhvr>
                                      <p:tavLst>
                                        <p:tav tm="0">
                                          <p:val>
                                            <p:strVal val="ppt_x"/>
                                          </p:val>
                                        </p:tav>
                                        <p:tav tm="100000">
                                          <p:val>
                                            <p:strVal val="1+ppt_w/2"/>
                                          </p:val>
                                        </p:tav>
                                      </p:tavLst>
                                    </p:anim>
                                    <p:anim calcmode="lin" valueType="num">
                                      <p:cBhvr additive="base">
                                        <p:cTn id="100" dur="2000"/>
                                        <p:tgtEl>
                                          <p:spTgt spid="9"/>
                                        </p:tgtEl>
                                        <p:attrNameLst>
                                          <p:attrName>ppt_y</p:attrName>
                                        </p:attrNameLst>
                                      </p:cBhvr>
                                      <p:tavLst>
                                        <p:tav tm="0">
                                          <p:val>
                                            <p:strVal val="ppt_y"/>
                                          </p:val>
                                        </p:tav>
                                        <p:tav tm="100000">
                                          <p:val>
                                            <p:strVal val="ppt_y"/>
                                          </p:val>
                                        </p:tav>
                                      </p:tavLst>
                                    </p:anim>
                                    <p:set>
                                      <p:cBhvr>
                                        <p:cTn id="101" dur="1" fill="hold">
                                          <p:stCondLst>
                                            <p:cond delay="1999"/>
                                          </p:stCondLst>
                                        </p:cTn>
                                        <p:tgtEl>
                                          <p:spTgt spid="9"/>
                                        </p:tgtEl>
                                        <p:attrNameLst>
                                          <p:attrName>style.visibility</p:attrName>
                                        </p:attrNameLst>
                                      </p:cBhvr>
                                      <p:to>
                                        <p:strVal val="hidden"/>
                                      </p:to>
                                    </p:set>
                                  </p:childTnLst>
                                </p:cTn>
                              </p:par>
                              <p:par>
                                <p:cTn id="102" presetID="2" presetClass="exit" presetSubtype="2" fill="hold" grpId="3" nodeType="withEffect">
                                  <p:stCondLst>
                                    <p:cond delay="0"/>
                                  </p:stCondLst>
                                  <p:childTnLst>
                                    <p:anim calcmode="lin" valueType="num">
                                      <p:cBhvr additive="base">
                                        <p:cTn id="103" dur="2000"/>
                                        <p:tgtEl>
                                          <p:spTgt spid="12"/>
                                        </p:tgtEl>
                                        <p:attrNameLst>
                                          <p:attrName>ppt_x</p:attrName>
                                        </p:attrNameLst>
                                      </p:cBhvr>
                                      <p:tavLst>
                                        <p:tav tm="0">
                                          <p:val>
                                            <p:strVal val="ppt_x"/>
                                          </p:val>
                                        </p:tav>
                                        <p:tav tm="100000">
                                          <p:val>
                                            <p:strVal val="1+ppt_w/2"/>
                                          </p:val>
                                        </p:tav>
                                      </p:tavLst>
                                    </p:anim>
                                    <p:anim calcmode="lin" valueType="num">
                                      <p:cBhvr additive="base">
                                        <p:cTn id="104" dur="2000"/>
                                        <p:tgtEl>
                                          <p:spTgt spid="12"/>
                                        </p:tgtEl>
                                        <p:attrNameLst>
                                          <p:attrName>ppt_y</p:attrName>
                                        </p:attrNameLst>
                                      </p:cBhvr>
                                      <p:tavLst>
                                        <p:tav tm="0">
                                          <p:val>
                                            <p:strVal val="ppt_y"/>
                                          </p:val>
                                        </p:tav>
                                        <p:tav tm="100000">
                                          <p:val>
                                            <p:strVal val="ppt_y"/>
                                          </p:val>
                                        </p:tav>
                                      </p:tavLst>
                                    </p:anim>
                                    <p:set>
                                      <p:cBhvr>
                                        <p:cTn id="105" dur="1" fill="hold">
                                          <p:stCondLst>
                                            <p:cond delay="1999"/>
                                          </p:stCondLst>
                                        </p:cTn>
                                        <p:tgtEl>
                                          <p:spTgt spid="12"/>
                                        </p:tgtEl>
                                        <p:attrNameLst>
                                          <p:attrName>style.visibility</p:attrName>
                                        </p:attrNameLst>
                                      </p:cBhvr>
                                      <p:to>
                                        <p:strVal val="hidden"/>
                                      </p:to>
                                    </p:set>
                                  </p:childTnLst>
                                </p:cTn>
                              </p:par>
                              <p:par>
                                <p:cTn id="106" presetID="2" presetClass="exit" presetSubtype="2" fill="hold" grpId="3" nodeType="withEffect">
                                  <p:stCondLst>
                                    <p:cond delay="0"/>
                                  </p:stCondLst>
                                  <p:childTnLst>
                                    <p:anim calcmode="lin" valueType="num">
                                      <p:cBhvr additive="base">
                                        <p:cTn id="107" dur="2000"/>
                                        <p:tgtEl>
                                          <p:spTgt spid="13"/>
                                        </p:tgtEl>
                                        <p:attrNameLst>
                                          <p:attrName>ppt_x</p:attrName>
                                        </p:attrNameLst>
                                      </p:cBhvr>
                                      <p:tavLst>
                                        <p:tav tm="0">
                                          <p:val>
                                            <p:strVal val="ppt_x"/>
                                          </p:val>
                                        </p:tav>
                                        <p:tav tm="100000">
                                          <p:val>
                                            <p:strVal val="1+ppt_w/2"/>
                                          </p:val>
                                        </p:tav>
                                      </p:tavLst>
                                    </p:anim>
                                    <p:anim calcmode="lin" valueType="num">
                                      <p:cBhvr additive="base">
                                        <p:cTn id="108" dur="2000"/>
                                        <p:tgtEl>
                                          <p:spTgt spid="13"/>
                                        </p:tgtEl>
                                        <p:attrNameLst>
                                          <p:attrName>ppt_y</p:attrName>
                                        </p:attrNameLst>
                                      </p:cBhvr>
                                      <p:tavLst>
                                        <p:tav tm="0">
                                          <p:val>
                                            <p:strVal val="ppt_y"/>
                                          </p:val>
                                        </p:tav>
                                        <p:tav tm="100000">
                                          <p:val>
                                            <p:strVal val="ppt_y"/>
                                          </p:val>
                                        </p:tav>
                                      </p:tavLst>
                                    </p:anim>
                                    <p:set>
                                      <p:cBhvr>
                                        <p:cTn id="109" dur="1" fill="hold">
                                          <p:stCondLst>
                                            <p:cond delay="1999"/>
                                          </p:stCondLst>
                                        </p:cTn>
                                        <p:tgtEl>
                                          <p:spTgt spid="13"/>
                                        </p:tgtEl>
                                        <p:attrNameLst>
                                          <p:attrName>style.visibility</p:attrName>
                                        </p:attrNameLst>
                                      </p:cBhvr>
                                      <p:to>
                                        <p:strVal val="hidden"/>
                                      </p:to>
                                    </p:set>
                                  </p:childTnLst>
                                </p:cTn>
                              </p:par>
                              <p:par>
                                <p:cTn id="110" presetID="2" presetClass="exit" presetSubtype="8" fill="hold" grpId="3" nodeType="withEffect">
                                  <p:stCondLst>
                                    <p:cond delay="0"/>
                                  </p:stCondLst>
                                  <p:childTnLst>
                                    <p:anim calcmode="lin" valueType="num">
                                      <p:cBhvr additive="base">
                                        <p:cTn id="111" dur="2000"/>
                                        <p:tgtEl>
                                          <p:spTgt spid="5"/>
                                        </p:tgtEl>
                                        <p:attrNameLst>
                                          <p:attrName>ppt_x</p:attrName>
                                        </p:attrNameLst>
                                      </p:cBhvr>
                                      <p:tavLst>
                                        <p:tav tm="0">
                                          <p:val>
                                            <p:strVal val="ppt_x"/>
                                          </p:val>
                                        </p:tav>
                                        <p:tav tm="100000">
                                          <p:val>
                                            <p:strVal val="0-ppt_w/2"/>
                                          </p:val>
                                        </p:tav>
                                      </p:tavLst>
                                    </p:anim>
                                    <p:anim calcmode="lin" valueType="num">
                                      <p:cBhvr additive="base">
                                        <p:cTn id="112" dur="2000"/>
                                        <p:tgtEl>
                                          <p:spTgt spid="5"/>
                                        </p:tgtEl>
                                        <p:attrNameLst>
                                          <p:attrName>ppt_y</p:attrName>
                                        </p:attrNameLst>
                                      </p:cBhvr>
                                      <p:tavLst>
                                        <p:tav tm="0">
                                          <p:val>
                                            <p:strVal val="ppt_y"/>
                                          </p:val>
                                        </p:tav>
                                        <p:tav tm="100000">
                                          <p:val>
                                            <p:strVal val="ppt_y"/>
                                          </p:val>
                                        </p:tav>
                                      </p:tavLst>
                                    </p:anim>
                                    <p:set>
                                      <p:cBhvr>
                                        <p:cTn id="113" dur="1" fill="hold">
                                          <p:stCondLst>
                                            <p:cond delay="1999"/>
                                          </p:stCondLst>
                                        </p:cTn>
                                        <p:tgtEl>
                                          <p:spTgt spid="5"/>
                                        </p:tgtEl>
                                        <p:attrNameLst>
                                          <p:attrName>style.visibility</p:attrName>
                                        </p:attrNameLst>
                                      </p:cBhvr>
                                      <p:to>
                                        <p:strVal val="hidden"/>
                                      </p:to>
                                    </p:set>
                                  </p:childTnLst>
                                </p:cTn>
                              </p:par>
                              <p:par>
                                <p:cTn id="114" presetID="2" presetClass="exit" presetSubtype="8" fill="hold" grpId="3" nodeType="withEffect">
                                  <p:stCondLst>
                                    <p:cond delay="0"/>
                                  </p:stCondLst>
                                  <p:childTnLst>
                                    <p:anim calcmode="lin" valueType="num">
                                      <p:cBhvr additive="base">
                                        <p:cTn id="115" dur="2000"/>
                                        <p:tgtEl>
                                          <p:spTgt spid="8"/>
                                        </p:tgtEl>
                                        <p:attrNameLst>
                                          <p:attrName>ppt_x</p:attrName>
                                        </p:attrNameLst>
                                      </p:cBhvr>
                                      <p:tavLst>
                                        <p:tav tm="0">
                                          <p:val>
                                            <p:strVal val="ppt_x"/>
                                          </p:val>
                                        </p:tav>
                                        <p:tav tm="100000">
                                          <p:val>
                                            <p:strVal val="0-ppt_w/2"/>
                                          </p:val>
                                        </p:tav>
                                      </p:tavLst>
                                    </p:anim>
                                    <p:anim calcmode="lin" valueType="num">
                                      <p:cBhvr additive="base">
                                        <p:cTn id="116" dur="2000"/>
                                        <p:tgtEl>
                                          <p:spTgt spid="8"/>
                                        </p:tgtEl>
                                        <p:attrNameLst>
                                          <p:attrName>ppt_y</p:attrName>
                                        </p:attrNameLst>
                                      </p:cBhvr>
                                      <p:tavLst>
                                        <p:tav tm="0">
                                          <p:val>
                                            <p:strVal val="ppt_y"/>
                                          </p:val>
                                        </p:tav>
                                        <p:tav tm="100000">
                                          <p:val>
                                            <p:strVal val="ppt_y"/>
                                          </p:val>
                                        </p:tav>
                                      </p:tavLst>
                                    </p:anim>
                                    <p:set>
                                      <p:cBhvr>
                                        <p:cTn id="117" dur="1" fill="hold">
                                          <p:stCondLst>
                                            <p:cond delay="1999"/>
                                          </p:stCondLst>
                                        </p:cTn>
                                        <p:tgtEl>
                                          <p:spTgt spid="8"/>
                                        </p:tgtEl>
                                        <p:attrNameLst>
                                          <p:attrName>style.visibility</p:attrName>
                                        </p:attrNameLst>
                                      </p:cBhvr>
                                      <p:to>
                                        <p:strVal val="hidden"/>
                                      </p:to>
                                    </p:set>
                                  </p:childTnLst>
                                </p:cTn>
                              </p:par>
                              <p:par>
                                <p:cTn id="118" presetID="2" presetClass="exit" presetSubtype="8" fill="hold" grpId="3" nodeType="withEffect">
                                  <p:stCondLst>
                                    <p:cond delay="0"/>
                                  </p:stCondLst>
                                  <p:childTnLst>
                                    <p:anim calcmode="lin" valueType="num">
                                      <p:cBhvr additive="base">
                                        <p:cTn id="119" dur="2000"/>
                                        <p:tgtEl>
                                          <p:spTgt spid="10"/>
                                        </p:tgtEl>
                                        <p:attrNameLst>
                                          <p:attrName>ppt_x</p:attrName>
                                        </p:attrNameLst>
                                      </p:cBhvr>
                                      <p:tavLst>
                                        <p:tav tm="0">
                                          <p:val>
                                            <p:strVal val="ppt_x"/>
                                          </p:val>
                                        </p:tav>
                                        <p:tav tm="100000">
                                          <p:val>
                                            <p:strVal val="0-ppt_w/2"/>
                                          </p:val>
                                        </p:tav>
                                      </p:tavLst>
                                    </p:anim>
                                    <p:anim calcmode="lin" valueType="num">
                                      <p:cBhvr additive="base">
                                        <p:cTn id="120" dur="2000"/>
                                        <p:tgtEl>
                                          <p:spTgt spid="10"/>
                                        </p:tgtEl>
                                        <p:attrNameLst>
                                          <p:attrName>ppt_y</p:attrName>
                                        </p:attrNameLst>
                                      </p:cBhvr>
                                      <p:tavLst>
                                        <p:tav tm="0">
                                          <p:val>
                                            <p:strVal val="ppt_y"/>
                                          </p:val>
                                        </p:tav>
                                        <p:tav tm="100000">
                                          <p:val>
                                            <p:strVal val="ppt_y"/>
                                          </p:val>
                                        </p:tav>
                                      </p:tavLst>
                                    </p:anim>
                                    <p:set>
                                      <p:cBhvr>
                                        <p:cTn id="121" dur="1" fill="hold">
                                          <p:stCondLst>
                                            <p:cond delay="1999"/>
                                          </p:stCondLst>
                                        </p:cTn>
                                        <p:tgtEl>
                                          <p:spTgt spid="10"/>
                                        </p:tgtEl>
                                        <p:attrNameLst>
                                          <p:attrName>style.visibility</p:attrName>
                                        </p:attrNameLst>
                                      </p:cBhvr>
                                      <p:to>
                                        <p:strVal val="hidden"/>
                                      </p:to>
                                    </p:set>
                                  </p:childTnLst>
                                </p:cTn>
                              </p:par>
                              <p:par>
                                <p:cTn id="122" presetID="2" presetClass="exit" presetSubtype="8" fill="hold" grpId="3" nodeType="withEffect">
                                  <p:stCondLst>
                                    <p:cond delay="0"/>
                                  </p:stCondLst>
                                  <p:childTnLst>
                                    <p:anim calcmode="lin" valueType="num">
                                      <p:cBhvr additive="base">
                                        <p:cTn id="123" dur="2000"/>
                                        <p:tgtEl>
                                          <p:spTgt spid="11"/>
                                        </p:tgtEl>
                                        <p:attrNameLst>
                                          <p:attrName>ppt_x</p:attrName>
                                        </p:attrNameLst>
                                      </p:cBhvr>
                                      <p:tavLst>
                                        <p:tav tm="0">
                                          <p:val>
                                            <p:strVal val="ppt_x"/>
                                          </p:val>
                                        </p:tav>
                                        <p:tav tm="100000">
                                          <p:val>
                                            <p:strVal val="0-ppt_w/2"/>
                                          </p:val>
                                        </p:tav>
                                      </p:tavLst>
                                    </p:anim>
                                    <p:anim calcmode="lin" valueType="num">
                                      <p:cBhvr additive="base">
                                        <p:cTn id="124" dur="2000"/>
                                        <p:tgtEl>
                                          <p:spTgt spid="11"/>
                                        </p:tgtEl>
                                        <p:attrNameLst>
                                          <p:attrName>ppt_y</p:attrName>
                                        </p:attrNameLst>
                                      </p:cBhvr>
                                      <p:tavLst>
                                        <p:tav tm="0">
                                          <p:val>
                                            <p:strVal val="ppt_y"/>
                                          </p:val>
                                        </p:tav>
                                        <p:tav tm="100000">
                                          <p:val>
                                            <p:strVal val="ppt_y"/>
                                          </p:val>
                                        </p:tav>
                                      </p:tavLst>
                                    </p:anim>
                                    <p:set>
                                      <p:cBhvr>
                                        <p:cTn id="125" dur="1" fill="hold">
                                          <p:stCondLst>
                                            <p:cond delay="1999"/>
                                          </p:stCondLst>
                                        </p:cTn>
                                        <p:tgtEl>
                                          <p:spTgt spid="11"/>
                                        </p:tgtEl>
                                        <p:attrNameLst>
                                          <p:attrName>style.visibility</p:attrName>
                                        </p:attrNameLst>
                                      </p:cBhvr>
                                      <p:to>
                                        <p:strVal val="hidden"/>
                                      </p:to>
                                    </p:set>
                                  </p:childTnLst>
                                </p:cTn>
                              </p:par>
                              <p:par>
                                <p:cTn id="126" presetID="2" presetClass="exit" presetSubtype="8" fill="hold" grpId="3" nodeType="withEffect">
                                  <p:stCondLst>
                                    <p:cond delay="0"/>
                                  </p:stCondLst>
                                  <p:childTnLst>
                                    <p:anim calcmode="lin" valueType="num">
                                      <p:cBhvr additive="base">
                                        <p:cTn id="127" dur="2000"/>
                                        <p:tgtEl>
                                          <p:spTgt spid="14"/>
                                        </p:tgtEl>
                                        <p:attrNameLst>
                                          <p:attrName>ppt_x</p:attrName>
                                        </p:attrNameLst>
                                      </p:cBhvr>
                                      <p:tavLst>
                                        <p:tav tm="0">
                                          <p:val>
                                            <p:strVal val="ppt_x"/>
                                          </p:val>
                                        </p:tav>
                                        <p:tav tm="100000">
                                          <p:val>
                                            <p:strVal val="0-ppt_w/2"/>
                                          </p:val>
                                        </p:tav>
                                      </p:tavLst>
                                    </p:anim>
                                    <p:anim calcmode="lin" valueType="num">
                                      <p:cBhvr additive="base">
                                        <p:cTn id="128" dur="2000"/>
                                        <p:tgtEl>
                                          <p:spTgt spid="14"/>
                                        </p:tgtEl>
                                        <p:attrNameLst>
                                          <p:attrName>ppt_y</p:attrName>
                                        </p:attrNameLst>
                                      </p:cBhvr>
                                      <p:tavLst>
                                        <p:tav tm="0">
                                          <p:val>
                                            <p:strVal val="ppt_y"/>
                                          </p:val>
                                        </p:tav>
                                        <p:tav tm="100000">
                                          <p:val>
                                            <p:strVal val="ppt_y"/>
                                          </p:val>
                                        </p:tav>
                                      </p:tavLst>
                                    </p:anim>
                                    <p:set>
                                      <p:cBhvr>
                                        <p:cTn id="129" dur="1" fill="hold">
                                          <p:stCondLst>
                                            <p:cond delay="1999"/>
                                          </p:stCondLst>
                                        </p:cTn>
                                        <p:tgtEl>
                                          <p:spTgt spid="14"/>
                                        </p:tgtEl>
                                        <p:attrNameLst>
                                          <p:attrName>style.visibility</p:attrName>
                                        </p:attrNameLst>
                                      </p:cBhvr>
                                      <p:to>
                                        <p:strVal val="hidden"/>
                                      </p:to>
                                    </p:set>
                                  </p:childTnLst>
                                </p:cTn>
                              </p:par>
                              <p:par>
                                <p:cTn id="130" presetID="16" presetClass="entr" presetSubtype="37" fill="hold" nodeType="withEffect">
                                  <p:stCondLst>
                                    <p:cond delay="0"/>
                                  </p:stCondLst>
                                  <p:childTnLst>
                                    <p:set>
                                      <p:cBhvr>
                                        <p:cTn id="131" dur="1" fill="hold">
                                          <p:stCondLst>
                                            <p:cond delay="0"/>
                                          </p:stCondLst>
                                        </p:cTn>
                                        <p:tgtEl>
                                          <p:spTgt spid="4"/>
                                        </p:tgtEl>
                                        <p:attrNameLst>
                                          <p:attrName>style.visibility</p:attrName>
                                        </p:attrNameLst>
                                      </p:cBhvr>
                                      <p:to>
                                        <p:strVal val="visible"/>
                                      </p:to>
                                    </p:set>
                                    <p:animEffect transition="in" filter="barn(outVertical)">
                                      <p:cBhvr>
                                        <p:cTn id="132" dur="2000"/>
                                        <p:tgtEl>
                                          <p:spTgt spid="4"/>
                                        </p:tgtEl>
                                      </p:cBhvr>
                                    </p:animEffect>
                                  </p:childTnLst>
                                </p:cTn>
                              </p:par>
                              <p:par>
                                <p:cTn id="133" presetID="16" presetClass="entr" presetSubtype="37" fill="hold" nodeType="withEffect">
                                  <p:stCondLst>
                                    <p:cond delay="0"/>
                                  </p:stCondLst>
                                  <p:childTnLst>
                                    <p:set>
                                      <p:cBhvr>
                                        <p:cTn id="134" dur="1" fill="hold">
                                          <p:stCondLst>
                                            <p:cond delay="0"/>
                                          </p:stCondLst>
                                        </p:cTn>
                                        <p:tgtEl>
                                          <p:spTgt spid="4"/>
                                        </p:tgtEl>
                                        <p:attrNameLst>
                                          <p:attrName>style.visibility</p:attrName>
                                        </p:attrNameLst>
                                      </p:cBhvr>
                                      <p:to>
                                        <p:strVal val="visible"/>
                                      </p:to>
                                    </p:set>
                                    <p:animEffect transition="in" filter="barn(outVertical)">
                                      <p:cBhvr>
                                        <p:cTn id="13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a:blip r:embed="rId2"/>
            <a:stretch>
              <a:fillRect/>
            </a:stretch>
          </a:blipFill>
          <a:scene3d>
            <a:camera prst="orthographicFront"/>
            <a:lightRig rig="threePt" dir="t"/>
          </a:scene3d>
          <a:sp3d>
            <a:bevelT prst="angle"/>
          </a:sp3d>
        </p:spPr>
        <p:txBody>
          <a:bodyPr/>
          <a:lstStyle/>
          <a:p>
            <a:endParaRPr lang="es-ES" dirty="0"/>
          </a:p>
        </p:txBody>
      </p:sp>
      <p:pic>
        <p:nvPicPr>
          <p:cNvPr id="4" name="3 Imagen" descr="8494929072_2b3bf4fd5f_b.jpg"/>
          <p:cNvPicPr>
            <a:picLocks noChangeAspect="1"/>
          </p:cNvPicPr>
          <p:nvPr/>
        </p:nvPicPr>
        <p:blipFill>
          <a:blip r:embed="rId3"/>
          <a:stretch>
            <a:fillRect/>
          </a:stretch>
        </p:blipFill>
        <p:spPr>
          <a:xfrm>
            <a:off x="1214414" y="0"/>
            <a:ext cx="6643734" cy="6858000"/>
          </a:xfrm>
          <a:prstGeom prst="rect">
            <a:avLst/>
          </a:prstGeom>
          <a:ln>
            <a:noFill/>
          </a:ln>
          <a:effectLst>
            <a:outerShdw blurRad="292100" dist="139700" dir="2700000" algn="tl" rotWithShape="0">
              <a:srgbClr val="333333">
                <a:alpha val="65000"/>
              </a:srgbClr>
            </a:outerShdw>
          </a:effectLst>
          <a:scene3d>
            <a:camera prst="orthographicFront"/>
            <a:lightRig rig="threePt" dir="t"/>
          </a:scene3d>
          <a:sp3d>
            <a:bevelT prst="angle"/>
          </a:sp3d>
        </p:spPr>
      </p:pic>
      <p:sp>
        <p:nvSpPr>
          <p:cNvPr id="5" name="4 Cheurón"/>
          <p:cNvSpPr/>
          <p:nvPr/>
        </p:nvSpPr>
        <p:spPr>
          <a:xfrm rot="16200000">
            <a:off x="317546" y="6076560"/>
            <a:ext cx="749615" cy="813264"/>
          </a:xfrm>
          <a:prstGeom prst="chevron">
            <a:avLst>
              <a:gd name="adj" fmla="val 51548"/>
            </a:avLst>
          </a:prstGeom>
          <a:blipFill>
            <a:blip r:embed="rId2">
              <a:duotone>
                <a:prstClr val="black"/>
                <a:srgbClr val="D9C3A5">
                  <a:tint val="50000"/>
                  <a:satMod val="180000"/>
                </a:srgb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rot="16200000">
            <a:off x="317546" y="5540315"/>
            <a:ext cx="749615" cy="813264"/>
          </a:xfrm>
          <a:prstGeom prst="chevron">
            <a:avLst>
              <a:gd name="adj" fmla="val 51548"/>
            </a:avLst>
          </a:prstGeom>
          <a:blipFill>
            <a:blip r:embed="rId2">
              <a:duotone>
                <a:prstClr val="black"/>
                <a:srgbClr val="D9C3A5">
                  <a:tint val="50000"/>
                  <a:satMod val="180000"/>
                </a:srgb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rot="16200000">
            <a:off x="317546" y="5040249"/>
            <a:ext cx="749615" cy="813264"/>
          </a:xfrm>
          <a:prstGeom prst="chevron">
            <a:avLst>
              <a:gd name="adj" fmla="val 51548"/>
            </a:avLst>
          </a:prstGeom>
          <a:blipFill>
            <a:blip r:embed="rId2">
              <a:duotone>
                <a:prstClr val="black"/>
                <a:srgbClr val="D9C3A5">
                  <a:tint val="50000"/>
                  <a:satMod val="180000"/>
                </a:srgb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16200000">
            <a:off x="317546" y="4540183"/>
            <a:ext cx="749615" cy="813264"/>
          </a:xfrm>
          <a:prstGeom prst="chevron">
            <a:avLst>
              <a:gd name="adj" fmla="val 51548"/>
            </a:avLst>
          </a:prstGeom>
          <a:blipFill>
            <a:blip r:embed="rId2">
              <a:duotone>
                <a:prstClr val="black"/>
                <a:srgbClr val="D9C3A5">
                  <a:tint val="50000"/>
                  <a:satMod val="180000"/>
                </a:srgb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16200000">
            <a:off x="317546" y="4004859"/>
            <a:ext cx="749615" cy="813264"/>
          </a:xfrm>
          <a:prstGeom prst="chevron">
            <a:avLst>
              <a:gd name="adj" fmla="val 51548"/>
            </a:avLst>
          </a:prstGeom>
          <a:blipFill>
            <a:blip r:embed="rId2">
              <a:duotone>
                <a:prstClr val="black"/>
                <a:srgbClr val="D9C3A5">
                  <a:tint val="50000"/>
                  <a:satMod val="180000"/>
                </a:srgb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16200000">
            <a:off x="317546" y="3468614"/>
            <a:ext cx="749615" cy="813264"/>
          </a:xfrm>
          <a:prstGeom prst="chevron">
            <a:avLst>
              <a:gd name="adj" fmla="val 51548"/>
            </a:avLst>
          </a:prstGeom>
          <a:blipFill>
            <a:blip r:embed="rId2">
              <a:duotone>
                <a:prstClr val="black"/>
                <a:srgbClr val="D9C3A5">
                  <a:tint val="50000"/>
                  <a:satMod val="180000"/>
                </a:srgb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rot="16200000">
            <a:off x="317546" y="2968548"/>
            <a:ext cx="749615" cy="813264"/>
          </a:xfrm>
          <a:prstGeom prst="chevron">
            <a:avLst>
              <a:gd name="adj" fmla="val 51548"/>
            </a:avLst>
          </a:prstGeom>
          <a:blipFill>
            <a:blip r:embed="rId2">
              <a:duotone>
                <a:prstClr val="black"/>
                <a:srgbClr val="D9C3A5">
                  <a:tint val="50000"/>
                  <a:satMod val="180000"/>
                </a:srgb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rot="16200000">
            <a:off x="317546" y="2468482"/>
            <a:ext cx="749615" cy="813264"/>
          </a:xfrm>
          <a:prstGeom prst="chevron">
            <a:avLst>
              <a:gd name="adj" fmla="val 51548"/>
            </a:avLst>
          </a:prstGeom>
          <a:blipFill>
            <a:blip r:embed="rId2">
              <a:duotone>
                <a:prstClr val="black"/>
                <a:srgbClr val="D9C3A5">
                  <a:tint val="50000"/>
                  <a:satMod val="180000"/>
                </a:srgb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rot="16200000">
            <a:off x="317545" y="1933156"/>
            <a:ext cx="749615" cy="813264"/>
          </a:xfrm>
          <a:prstGeom prst="chevron">
            <a:avLst>
              <a:gd name="adj" fmla="val 51548"/>
            </a:avLst>
          </a:prstGeom>
          <a:blipFill>
            <a:blip r:embed="rId2">
              <a:duotone>
                <a:prstClr val="black"/>
                <a:srgbClr val="D9C3A5">
                  <a:tint val="50000"/>
                  <a:satMod val="180000"/>
                </a:srgb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Cheurón"/>
          <p:cNvSpPr/>
          <p:nvPr/>
        </p:nvSpPr>
        <p:spPr>
          <a:xfrm rot="16200000">
            <a:off x="317545" y="1396911"/>
            <a:ext cx="749615" cy="813264"/>
          </a:xfrm>
          <a:prstGeom prst="chevron">
            <a:avLst>
              <a:gd name="adj" fmla="val 51548"/>
            </a:avLst>
          </a:prstGeom>
          <a:blipFill>
            <a:blip r:embed="rId2">
              <a:duotone>
                <a:prstClr val="black"/>
                <a:srgbClr val="D9C3A5">
                  <a:tint val="50000"/>
                  <a:satMod val="180000"/>
                </a:srgb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Cheurón"/>
          <p:cNvSpPr/>
          <p:nvPr/>
        </p:nvSpPr>
        <p:spPr>
          <a:xfrm rot="16200000">
            <a:off x="317545" y="896845"/>
            <a:ext cx="749615" cy="813264"/>
          </a:xfrm>
          <a:prstGeom prst="chevron">
            <a:avLst>
              <a:gd name="adj" fmla="val 51548"/>
            </a:avLst>
          </a:prstGeom>
          <a:blipFill>
            <a:blip r:embed="rId2">
              <a:duotone>
                <a:prstClr val="black"/>
                <a:srgbClr val="D9C3A5">
                  <a:tint val="50000"/>
                  <a:satMod val="180000"/>
                </a:srgb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Cheurón"/>
          <p:cNvSpPr/>
          <p:nvPr/>
        </p:nvSpPr>
        <p:spPr>
          <a:xfrm rot="16200000">
            <a:off x="317545" y="396779"/>
            <a:ext cx="749615" cy="813264"/>
          </a:xfrm>
          <a:prstGeom prst="chevron">
            <a:avLst>
              <a:gd name="adj" fmla="val 51548"/>
            </a:avLst>
          </a:prstGeom>
          <a:blipFill>
            <a:blip r:embed="rId2">
              <a:duotone>
                <a:prstClr val="black"/>
                <a:srgbClr val="D9C3A5">
                  <a:tint val="50000"/>
                  <a:satMod val="180000"/>
                </a:srgb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Cheurón"/>
          <p:cNvSpPr/>
          <p:nvPr/>
        </p:nvSpPr>
        <p:spPr>
          <a:xfrm rot="16200000">
            <a:off x="317545" y="-31824"/>
            <a:ext cx="749615" cy="813264"/>
          </a:xfrm>
          <a:prstGeom prst="chevron">
            <a:avLst>
              <a:gd name="adj" fmla="val 51548"/>
            </a:avLst>
          </a:prstGeom>
          <a:blipFill>
            <a:blip r:embed="rId2">
              <a:duotone>
                <a:prstClr val="black"/>
                <a:srgbClr val="D9C3A5">
                  <a:tint val="50000"/>
                  <a:satMod val="180000"/>
                </a:srgb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Cheurón"/>
          <p:cNvSpPr/>
          <p:nvPr/>
        </p:nvSpPr>
        <p:spPr>
          <a:xfrm rot="16200000">
            <a:off x="8104287" y="6076561"/>
            <a:ext cx="749615" cy="813264"/>
          </a:xfrm>
          <a:prstGeom prst="chevron">
            <a:avLst>
              <a:gd name="adj" fmla="val 51548"/>
            </a:avLst>
          </a:prstGeom>
          <a:blipFill>
            <a:blip r:embed="rId2">
              <a:duotone>
                <a:prstClr val="black"/>
                <a:srgbClr val="D9C3A5">
                  <a:tint val="50000"/>
                  <a:satMod val="180000"/>
                </a:srgb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Cheurón"/>
          <p:cNvSpPr/>
          <p:nvPr/>
        </p:nvSpPr>
        <p:spPr>
          <a:xfrm rot="16200000">
            <a:off x="8104287" y="5540316"/>
            <a:ext cx="749615" cy="813264"/>
          </a:xfrm>
          <a:prstGeom prst="chevron">
            <a:avLst>
              <a:gd name="adj" fmla="val 51548"/>
            </a:avLst>
          </a:prstGeom>
          <a:blipFill>
            <a:blip r:embed="rId2">
              <a:duotone>
                <a:prstClr val="black"/>
                <a:srgbClr val="D9C3A5">
                  <a:tint val="50000"/>
                  <a:satMod val="180000"/>
                </a:srgb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Cheurón"/>
          <p:cNvSpPr/>
          <p:nvPr/>
        </p:nvSpPr>
        <p:spPr>
          <a:xfrm rot="16200000">
            <a:off x="8104287" y="5040250"/>
            <a:ext cx="749615" cy="813264"/>
          </a:xfrm>
          <a:prstGeom prst="chevron">
            <a:avLst>
              <a:gd name="adj" fmla="val 51548"/>
            </a:avLst>
          </a:prstGeom>
          <a:blipFill>
            <a:blip r:embed="rId2">
              <a:duotone>
                <a:prstClr val="black"/>
                <a:srgbClr val="D9C3A5">
                  <a:tint val="50000"/>
                  <a:satMod val="180000"/>
                </a:srgb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Cheurón"/>
          <p:cNvSpPr/>
          <p:nvPr/>
        </p:nvSpPr>
        <p:spPr>
          <a:xfrm rot="16200000">
            <a:off x="8104287" y="4540184"/>
            <a:ext cx="749615" cy="813264"/>
          </a:xfrm>
          <a:prstGeom prst="chevron">
            <a:avLst>
              <a:gd name="adj" fmla="val 51548"/>
            </a:avLst>
          </a:prstGeom>
          <a:blipFill>
            <a:blip r:embed="rId2">
              <a:duotone>
                <a:prstClr val="black"/>
                <a:srgbClr val="D9C3A5">
                  <a:tint val="50000"/>
                  <a:satMod val="180000"/>
                </a:srgb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Cheurón"/>
          <p:cNvSpPr/>
          <p:nvPr/>
        </p:nvSpPr>
        <p:spPr>
          <a:xfrm rot="16200000">
            <a:off x="8104287" y="4004860"/>
            <a:ext cx="749615" cy="813264"/>
          </a:xfrm>
          <a:prstGeom prst="chevron">
            <a:avLst>
              <a:gd name="adj" fmla="val 51548"/>
            </a:avLst>
          </a:prstGeom>
          <a:blipFill>
            <a:blip r:embed="rId2">
              <a:duotone>
                <a:prstClr val="black"/>
                <a:srgbClr val="D9C3A5">
                  <a:tint val="50000"/>
                  <a:satMod val="180000"/>
                </a:srgb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Cheurón"/>
          <p:cNvSpPr/>
          <p:nvPr/>
        </p:nvSpPr>
        <p:spPr>
          <a:xfrm rot="16200000">
            <a:off x="8104287" y="3468615"/>
            <a:ext cx="749615" cy="813264"/>
          </a:xfrm>
          <a:prstGeom prst="chevron">
            <a:avLst>
              <a:gd name="adj" fmla="val 51548"/>
            </a:avLst>
          </a:prstGeom>
          <a:blipFill>
            <a:blip r:embed="rId2">
              <a:duotone>
                <a:prstClr val="black"/>
                <a:srgbClr val="D9C3A5">
                  <a:tint val="50000"/>
                  <a:satMod val="180000"/>
                </a:srgb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Cheurón"/>
          <p:cNvSpPr/>
          <p:nvPr/>
        </p:nvSpPr>
        <p:spPr>
          <a:xfrm rot="16200000">
            <a:off x="8104287" y="2968549"/>
            <a:ext cx="749615" cy="813264"/>
          </a:xfrm>
          <a:prstGeom prst="chevron">
            <a:avLst>
              <a:gd name="adj" fmla="val 51548"/>
            </a:avLst>
          </a:prstGeom>
          <a:blipFill>
            <a:blip r:embed="rId2">
              <a:duotone>
                <a:prstClr val="black"/>
                <a:srgbClr val="D9C3A5">
                  <a:tint val="50000"/>
                  <a:satMod val="180000"/>
                </a:srgb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Cheurón"/>
          <p:cNvSpPr/>
          <p:nvPr/>
        </p:nvSpPr>
        <p:spPr>
          <a:xfrm rot="16200000">
            <a:off x="8104287" y="2468483"/>
            <a:ext cx="749615" cy="813264"/>
          </a:xfrm>
          <a:prstGeom prst="chevron">
            <a:avLst>
              <a:gd name="adj" fmla="val 51548"/>
            </a:avLst>
          </a:prstGeom>
          <a:blipFill>
            <a:blip r:embed="rId2">
              <a:duotone>
                <a:prstClr val="black"/>
                <a:srgbClr val="D9C3A5">
                  <a:tint val="50000"/>
                  <a:satMod val="180000"/>
                </a:srgb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Cheurón"/>
          <p:cNvSpPr/>
          <p:nvPr/>
        </p:nvSpPr>
        <p:spPr>
          <a:xfrm rot="16200000">
            <a:off x="8104286" y="1933157"/>
            <a:ext cx="749615" cy="813264"/>
          </a:xfrm>
          <a:prstGeom prst="chevron">
            <a:avLst>
              <a:gd name="adj" fmla="val 51548"/>
            </a:avLst>
          </a:prstGeom>
          <a:blipFill>
            <a:blip r:embed="rId2">
              <a:duotone>
                <a:prstClr val="black"/>
                <a:srgbClr val="D9C3A5">
                  <a:tint val="50000"/>
                  <a:satMod val="180000"/>
                </a:srgb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Cheurón"/>
          <p:cNvSpPr/>
          <p:nvPr/>
        </p:nvSpPr>
        <p:spPr>
          <a:xfrm rot="16200000">
            <a:off x="8104286" y="1396912"/>
            <a:ext cx="749615" cy="813264"/>
          </a:xfrm>
          <a:prstGeom prst="chevron">
            <a:avLst>
              <a:gd name="adj" fmla="val 51548"/>
            </a:avLst>
          </a:prstGeom>
          <a:blipFill>
            <a:blip r:embed="rId2">
              <a:duotone>
                <a:prstClr val="black"/>
                <a:srgbClr val="D9C3A5">
                  <a:tint val="50000"/>
                  <a:satMod val="180000"/>
                </a:srgb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Cheurón"/>
          <p:cNvSpPr/>
          <p:nvPr/>
        </p:nvSpPr>
        <p:spPr>
          <a:xfrm rot="16200000">
            <a:off x="8104286" y="896846"/>
            <a:ext cx="749615" cy="813264"/>
          </a:xfrm>
          <a:prstGeom prst="chevron">
            <a:avLst>
              <a:gd name="adj" fmla="val 51548"/>
            </a:avLst>
          </a:prstGeom>
          <a:blipFill>
            <a:blip r:embed="rId2">
              <a:duotone>
                <a:prstClr val="black"/>
                <a:srgbClr val="D9C3A5">
                  <a:tint val="50000"/>
                  <a:satMod val="180000"/>
                </a:srgb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Cheurón"/>
          <p:cNvSpPr/>
          <p:nvPr/>
        </p:nvSpPr>
        <p:spPr>
          <a:xfrm rot="16200000">
            <a:off x="8104286" y="396780"/>
            <a:ext cx="749615" cy="813264"/>
          </a:xfrm>
          <a:prstGeom prst="chevron">
            <a:avLst>
              <a:gd name="adj" fmla="val 51548"/>
            </a:avLst>
          </a:prstGeom>
          <a:blipFill>
            <a:blip r:embed="rId2">
              <a:duotone>
                <a:prstClr val="black"/>
                <a:srgbClr val="D9C3A5">
                  <a:tint val="50000"/>
                  <a:satMod val="180000"/>
                </a:srgb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0" name="29 Cheurón"/>
          <p:cNvSpPr/>
          <p:nvPr/>
        </p:nvSpPr>
        <p:spPr>
          <a:xfrm rot="16200000">
            <a:off x="8104286" y="-31823"/>
            <a:ext cx="749615" cy="813264"/>
          </a:xfrm>
          <a:prstGeom prst="chevron">
            <a:avLst>
              <a:gd name="adj" fmla="val 51548"/>
            </a:avLst>
          </a:prstGeom>
          <a:blipFill>
            <a:blip r:embed="rId2">
              <a:duotone>
                <a:prstClr val="black"/>
                <a:srgbClr val="D9C3A5">
                  <a:tint val="50000"/>
                  <a:satMod val="180000"/>
                </a:srgb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1" name="30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1"/>
                                        </p:tgtEl>
                                        <p:attrNameLst>
                                          <p:attrName>style.opacity</p:attrName>
                                        </p:attrNameLst>
                                      </p:cBhvr>
                                      <p:to>
                                        <p:strVal val="0"/>
                                      </p:to>
                                    </p:set>
                                    <p:animEffect filter="image" prLst="opacity: 0">
                                      <p:cBhvr rctx="IE">
                                        <p:cTn id="7" dur="indefinite"/>
                                        <p:tgtEl>
                                          <p:spTgt spid="31"/>
                                        </p:tgtEl>
                                      </p:cBhvr>
                                    </p:animEffect>
                                  </p:childTnLst>
                                </p:cTn>
                              </p:par>
                              <p:par>
                                <p:cTn id="8" presetID="16" presetClass="entr" presetSubtype="2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arn(inHorizontal)">
                                      <p:cBhvr>
                                        <p:cTn id="10" dur="3000"/>
                                        <p:tgtEl>
                                          <p:spTgt spid="5"/>
                                        </p:tgtEl>
                                      </p:cBhvr>
                                    </p:animEffect>
                                  </p:childTnLst>
                                </p:cTn>
                              </p:par>
                              <p:par>
                                <p:cTn id="11" presetID="16" presetClass="entr" presetSubtype="26"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barn(inHorizontal)">
                                      <p:cBhvr>
                                        <p:cTn id="13" dur="3000"/>
                                        <p:tgtEl>
                                          <p:spTgt spid="6"/>
                                        </p:tgtEl>
                                      </p:cBhvr>
                                    </p:animEffect>
                                  </p:childTnLst>
                                </p:cTn>
                              </p:par>
                              <p:par>
                                <p:cTn id="14" presetID="16" presetClass="entr" presetSubtype="26"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barn(inHorizontal)">
                                      <p:cBhvr>
                                        <p:cTn id="16" dur="3000"/>
                                        <p:tgtEl>
                                          <p:spTgt spid="7"/>
                                        </p:tgtEl>
                                      </p:cBhvr>
                                    </p:animEffect>
                                  </p:childTnLst>
                                </p:cTn>
                              </p:par>
                              <p:par>
                                <p:cTn id="17" presetID="16" presetClass="entr" presetSubtype="26"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barn(inHorizontal)">
                                      <p:cBhvr>
                                        <p:cTn id="19" dur="3000"/>
                                        <p:tgtEl>
                                          <p:spTgt spid="8"/>
                                        </p:tgtEl>
                                      </p:cBhvr>
                                    </p:animEffect>
                                  </p:childTnLst>
                                </p:cTn>
                              </p:par>
                              <p:par>
                                <p:cTn id="20" presetID="16" presetClass="entr" presetSubtype="26"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barn(inHorizontal)">
                                      <p:cBhvr>
                                        <p:cTn id="22" dur="3000"/>
                                        <p:tgtEl>
                                          <p:spTgt spid="9"/>
                                        </p:tgtEl>
                                      </p:cBhvr>
                                    </p:animEffect>
                                  </p:childTnLst>
                                </p:cTn>
                              </p:par>
                              <p:par>
                                <p:cTn id="23" presetID="16" presetClass="entr" presetSubtype="26"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barn(inHorizontal)">
                                      <p:cBhvr>
                                        <p:cTn id="25" dur="3000"/>
                                        <p:tgtEl>
                                          <p:spTgt spid="10"/>
                                        </p:tgtEl>
                                      </p:cBhvr>
                                    </p:animEffect>
                                  </p:childTnLst>
                                </p:cTn>
                              </p:par>
                              <p:par>
                                <p:cTn id="26" presetID="16" presetClass="entr" presetSubtype="26"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barn(inHorizontal)">
                                      <p:cBhvr>
                                        <p:cTn id="28" dur="3000"/>
                                        <p:tgtEl>
                                          <p:spTgt spid="11"/>
                                        </p:tgtEl>
                                      </p:cBhvr>
                                    </p:animEffect>
                                  </p:childTnLst>
                                </p:cTn>
                              </p:par>
                              <p:par>
                                <p:cTn id="29" presetID="16" presetClass="entr" presetSubtype="26"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barn(inHorizontal)">
                                      <p:cBhvr>
                                        <p:cTn id="31" dur="3000"/>
                                        <p:tgtEl>
                                          <p:spTgt spid="12"/>
                                        </p:tgtEl>
                                      </p:cBhvr>
                                    </p:animEffect>
                                  </p:childTnLst>
                                </p:cTn>
                              </p:par>
                              <p:par>
                                <p:cTn id="32" presetID="16" presetClass="entr" presetSubtype="26"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barn(inHorizontal)">
                                      <p:cBhvr>
                                        <p:cTn id="34" dur="3000"/>
                                        <p:tgtEl>
                                          <p:spTgt spid="13"/>
                                        </p:tgtEl>
                                      </p:cBhvr>
                                    </p:animEffect>
                                  </p:childTnLst>
                                </p:cTn>
                              </p:par>
                              <p:par>
                                <p:cTn id="35" presetID="16" presetClass="entr" presetSubtype="26"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barn(inHorizontal)">
                                      <p:cBhvr>
                                        <p:cTn id="37" dur="3000"/>
                                        <p:tgtEl>
                                          <p:spTgt spid="14"/>
                                        </p:tgtEl>
                                      </p:cBhvr>
                                    </p:animEffect>
                                  </p:childTnLst>
                                </p:cTn>
                              </p:par>
                              <p:par>
                                <p:cTn id="38" presetID="16" presetClass="entr" presetSubtype="26" fill="hold" grpId="0" nodeType="with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barn(inHorizontal)">
                                      <p:cBhvr>
                                        <p:cTn id="40" dur="3000"/>
                                        <p:tgtEl>
                                          <p:spTgt spid="15"/>
                                        </p:tgtEl>
                                      </p:cBhvr>
                                    </p:animEffect>
                                  </p:childTnLst>
                                </p:cTn>
                              </p:par>
                              <p:par>
                                <p:cTn id="41" presetID="16" presetClass="entr" presetSubtype="26" fill="hold" grpId="0" nodeType="with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barn(inHorizontal)">
                                      <p:cBhvr>
                                        <p:cTn id="43" dur="3000"/>
                                        <p:tgtEl>
                                          <p:spTgt spid="16"/>
                                        </p:tgtEl>
                                      </p:cBhvr>
                                    </p:animEffect>
                                  </p:childTnLst>
                                </p:cTn>
                              </p:par>
                              <p:par>
                                <p:cTn id="44" presetID="16" presetClass="entr" presetSubtype="26" fill="hold" grpId="0" nodeType="withEffect">
                                  <p:stCondLst>
                                    <p:cond delay="0"/>
                                  </p:stCondLst>
                                  <p:childTnLst>
                                    <p:set>
                                      <p:cBhvr>
                                        <p:cTn id="45" dur="1" fill="hold">
                                          <p:stCondLst>
                                            <p:cond delay="0"/>
                                          </p:stCondLst>
                                        </p:cTn>
                                        <p:tgtEl>
                                          <p:spTgt spid="17"/>
                                        </p:tgtEl>
                                        <p:attrNameLst>
                                          <p:attrName>style.visibility</p:attrName>
                                        </p:attrNameLst>
                                      </p:cBhvr>
                                      <p:to>
                                        <p:strVal val="visible"/>
                                      </p:to>
                                    </p:set>
                                    <p:animEffect transition="in" filter="barn(inHorizontal)">
                                      <p:cBhvr>
                                        <p:cTn id="46" dur="3000"/>
                                        <p:tgtEl>
                                          <p:spTgt spid="17"/>
                                        </p:tgtEl>
                                      </p:cBhvr>
                                    </p:animEffect>
                                  </p:childTnLst>
                                </p:cTn>
                              </p:par>
                              <p:par>
                                <p:cTn id="47" presetID="2" presetClass="entr" presetSubtype="4" fill="hold" grpId="1" nodeType="withEffect">
                                  <p:stCondLst>
                                    <p:cond delay="0"/>
                                  </p:stCondLst>
                                  <p:childTnLst>
                                    <p:set>
                                      <p:cBhvr>
                                        <p:cTn id="48" dur="1" fill="hold">
                                          <p:stCondLst>
                                            <p:cond delay="0"/>
                                          </p:stCondLst>
                                        </p:cTn>
                                        <p:tgtEl>
                                          <p:spTgt spid="5"/>
                                        </p:tgtEl>
                                        <p:attrNameLst>
                                          <p:attrName>style.visibility</p:attrName>
                                        </p:attrNameLst>
                                      </p:cBhvr>
                                      <p:to>
                                        <p:strVal val="visible"/>
                                      </p:to>
                                    </p:set>
                                    <p:anim calcmode="lin" valueType="num">
                                      <p:cBhvr additive="base">
                                        <p:cTn id="49" dur="3000" fill="hold"/>
                                        <p:tgtEl>
                                          <p:spTgt spid="5"/>
                                        </p:tgtEl>
                                        <p:attrNameLst>
                                          <p:attrName>ppt_x</p:attrName>
                                        </p:attrNameLst>
                                      </p:cBhvr>
                                      <p:tavLst>
                                        <p:tav tm="0">
                                          <p:val>
                                            <p:strVal val="#ppt_x"/>
                                          </p:val>
                                        </p:tav>
                                        <p:tav tm="100000">
                                          <p:val>
                                            <p:strVal val="#ppt_x"/>
                                          </p:val>
                                        </p:tav>
                                      </p:tavLst>
                                    </p:anim>
                                    <p:anim calcmode="lin" valueType="num">
                                      <p:cBhvr additive="base">
                                        <p:cTn id="50" dur="3000" fill="hold"/>
                                        <p:tgtEl>
                                          <p:spTgt spid="5"/>
                                        </p:tgtEl>
                                        <p:attrNameLst>
                                          <p:attrName>ppt_y</p:attrName>
                                        </p:attrNameLst>
                                      </p:cBhvr>
                                      <p:tavLst>
                                        <p:tav tm="0">
                                          <p:val>
                                            <p:strVal val="1+#ppt_h/2"/>
                                          </p:val>
                                        </p:tav>
                                        <p:tav tm="100000">
                                          <p:val>
                                            <p:strVal val="#ppt_y"/>
                                          </p:val>
                                        </p:tav>
                                      </p:tavLst>
                                    </p:anim>
                                  </p:childTnLst>
                                </p:cTn>
                              </p:par>
                              <p:par>
                                <p:cTn id="51" presetID="2" presetClass="entr" presetSubtype="4" fill="hold" grpId="1" nodeType="withEffect">
                                  <p:stCondLst>
                                    <p:cond delay="0"/>
                                  </p:stCondLst>
                                  <p:childTnLst>
                                    <p:set>
                                      <p:cBhvr>
                                        <p:cTn id="52" dur="1" fill="hold">
                                          <p:stCondLst>
                                            <p:cond delay="0"/>
                                          </p:stCondLst>
                                        </p:cTn>
                                        <p:tgtEl>
                                          <p:spTgt spid="6"/>
                                        </p:tgtEl>
                                        <p:attrNameLst>
                                          <p:attrName>style.visibility</p:attrName>
                                        </p:attrNameLst>
                                      </p:cBhvr>
                                      <p:to>
                                        <p:strVal val="visible"/>
                                      </p:to>
                                    </p:set>
                                    <p:anim calcmode="lin" valueType="num">
                                      <p:cBhvr additive="base">
                                        <p:cTn id="53" dur="3000" fill="hold"/>
                                        <p:tgtEl>
                                          <p:spTgt spid="6"/>
                                        </p:tgtEl>
                                        <p:attrNameLst>
                                          <p:attrName>ppt_x</p:attrName>
                                        </p:attrNameLst>
                                      </p:cBhvr>
                                      <p:tavLst>
                                        <p:tav tm="0">
                                          <p:val>
                                            <p:strVal val="#ppt_x"/>
                                          </p:val>
                                        </p:tav>
                                        <p:tav tm="100000">
                                          <p:val>
                                            <p:strVal val="#ppt_x"/>
                                          </p:val>
                                        </p:tav>
                                      </p:tavLst>
                                    </p:anim>
                                    <p:anim calcmode="lin" valueType="num">
                                      <p:cBhvr additive="base">
                                        <p:cTn id="54" dur="3000" fill="hold"/>
                                        <p:tgtEl>
                                          <p:spTgt spid="6"/>
                                        </p:tgtEl>
                                        <p:attrNameLst>
                                          <p:attrName>ppt_y</p:attrName>
                                        </p:attrNameLst>
                                      </p:cBhvr>
                                      <p:tavLst>
                                        <p:tav tm="0">
                                          <p:val>
                                            <p:strVal val="1+#ppt_h/2"/>
                                          </p:val>
                                        </p:tav>
                                        <p:tav tm="100000">
                                          <p:val>
                                            <p:strVal val="#ppt_y"/>
                                          </p:val>
                                        </p:tav>
                                      </p:tavLst>
                                    </p:anim>
                                  </p:childTnLst>
                                </p:cTn>
                              </p:par>
                              <p:par>
                                <p:cTn id="55" presetID="2" presetClass="entr" presetSubtype="4" fill="hold" grpId="1" nodeType="withEffect">
                                  <p:stCondLst>
                                    <p:cond delay="0"/>
                                  </p:stCondLst>
                                  <p:childTnLst>
                                    <p:set>
                                      <p:cBhvr>
                                        <p:cTn id="56" dur="1" fill="hold">
                                          <p:stCondLst>
                                            <p:cond delay="0"/>
                                          </p:stCondLst>
                                        </p:cTn>
                                        <p:tgtEl>
                                          <p:spTgt spid="7"/>
                                        </p:tgtEl>
                                        <p:attrNameLst>
                                          <p:attrName>style.visibility</p:attrName>
                                        </p:attrNameLst>
                                      </p:cBhvr>
                                      <p:to>
                                        <p:strVal val="visible"/>
                                      </p:to>
                                    </p:set>
                                    <p:anim calcmode="lin" valueType="num">
                                      <p:cBhvr additive="base">
                                        <p:cTn id="57" dur="3000" fill="hold"/>
                                        <p:tgtEl>
                                          <p:spTgt spid="7"/>
                                        </p:tgtEl>
                                        <p:attrNameLst>
                                          <p:attrName>ppt_x</p:attrName>
                                        </p:attrNameLst>
                                      </p:cBhvr>
                                      <p:tavLst>
                                        <p:tav tm="0">
                                          <p:val>
                                            <p:strVal val="#ppt_x"/>
                                          </p:val>
                                        </p:tav>
                                        <p:tav tm="100000">
                                          <p:val>
                                            <p:strVal val="#ppt_x"/>
                                          </p:val>
                                        </p:tav>
                                      </p:tavLst>
                                    </p:anim>
                                    <p:anim calcmode="lin" valueType="num">
                                      <p:cBhvr additive="base">
                                        <p:cTn id="58" dur="3000" fill="hold"/>
                                        <p:tgtEl>
                                          <p:spTgt spid="7"/>
                                        </p:tgtEl>
                                        <p:attrNameLst>
                                          <p:attrName>ppt_y</p:attrName>
                                        </p:attrNameLst>
                                      </p:cBhvr>
                                      <p:tavLst>
                                        <p:tav tm="0">
                                          <p:val>
                                            <p:strVal val="1+#ppt_h/2"/>
                                          </p:val>
                                        </p:tav>
                                        <p:tav tm="100000">
                                          <p:val>
                                            <p:strVal val="#ppt_y"/>
                                          </p:val>
                                        </p:tav>
                                      </p:tavLst>
                                    </p:anim>
                                  </p:childTnLst>
                                </p:cTn>
                              </p:par>
                              <p:par>
                                <p:cTn id="59" presetID="2" presetClass="entr" presetSubtype="4" fill="hold" grpId="1" nodeType="withEffect">
                                  <p:stCondLst>
                                    <p:cond delay="0"/>
                                  </p:stCondLst>
                                  <p:childTnLst>
                                    <p:set>
                                      <p:cBhvr>
                                        <p:cTn id="60" dur="1" fill="hold">
                                          <p:stCondLst>
                                            <p:cond delay="0"/>
                                          </p:stCondLst>
                                        </p:cTn>
                                        <p:tgtEl>
                                          <p:spTgt spid="8"/>
                                        </p:tgtEl>
                                        <p:attrNameLst>
                                          <p:attrName>style.visibility</p:attrName>
                                        </p:attrNameLst>
                                      </p:cBhvr>
                                      <p:to>
                                        <p:strVal val="visible"/>
                                      </p:to>
                                    </p:set>
                                    <p:anim calcmode="lin" valueType="num">
                                      <p:cBhvr additive="base">
                                        <p:cTn id="61" dur="3000" fill="hold"/>
                                        <p:tgtEl>
                                          <p:spTgt spid="8"/>
                                        </p:tgtEl>
                                        <p:attrNameLst>
                                          <p:attrName>ppt_x</p:attrName>
                                        </p:attrNameLst>
                                      </p:cBhvr>
                                      <p:tavLst>
                                        <p:tav tm="0">
                                          <p:val>
                                            <p:strVal val="#ppt_x"/>
                                          </p:val>
                                        </p:tav>
                                        <p:tav tm="100000">
                                          <p:val>
                                            <p:strVal val="#ppt_x"/>
                                          </p:val>
                                        </p:tav>
                                      </p:tavLst>
                                    </p:anim>
                                    <p:anim calcmode="lin" valueType="num">
                                      <p:cBhvr additive="base">
                                        <p:cTn id="62" dur="3000" fill="hold"/>
                                        <p:tgtEl>
                                          <p:spTgt spid="8"/>
                                        </p:tgtEl>
                                        <p:attrNameLst>
                                          <p:attrName>ppt_y</p:attrName>
                                        </p:attrNameLst>
                                      </p:cBhvr>
                                      <p:tavLst>
                                        <p:tav tm="0">
                                          <p:val>
                                            <p:strVal val="1+#ppt_h/2"/>
                                          </p:val>
                                        </p:tav>
                                        <p:tav tm="100000">
                                          <p:val>
                                            <p:strVal val="#ppt_y"/>
                                          </p:val>
                                        </p:tav>
                                      </p:tavLst>
                                    </p:anim>
                                  </p:childTnLst>
                                </p:cTn>
                              </p:par>
                              <p:par>
                                <p:cTn id="63" presetID="2" presetClass="entr" presetSubtype="4" fill="hold" grpId="1" nodeType="withEffect">
                                  <p:stCondLst>
                                    <p:cond delay="0"/>
                                  </p:stCondLst>
                                  <p:childTnLst>
                                    <p:set>
                                      <p:cBhvr>
                                        <p:cTn id="64" dur="1" fill="hold">
                                          <p:stCondLst>
                                            <p:cond delay="0"/>
                                          </p:stCondLst>
                                        </p:cTn>
                                        <p:tgtEl>
                                          <p:spTgt spid="9"/>
                                        </p:tgtEl>
                                        <p:attrNameLst>
                                          <p:attrName>style.visibility</p:attrName>
                                        </p:attrNameLst>
                                      </p:cBhvr>
                                      <p:to>
                                        <p:strVal val="visible"/>
                                      </p:to>
                                    </p:set>
                                    <p:anim calcmode="lin" valueType="num">
                                      <p:cBhvr additive="base">
                                        <p:cTn id="65" dur="3000" fill="hold"/>
                                        <p:tgtEl>
                                          <p:spTgt spid="9"/>
                                        </p:tgtEl>
                                        <p:attrNameLst>
                                          <p:attrName>ppt_x</p:attrName>
                                        </p:attrNameLst>
                                      </p:cBhvr>
                                      <p:tavLst>
                                        <p:tav tm="0">
                                          <p:val>
                                            <p:strVal val="#ppt_x"/>
                                          </p:val>
                                        </p:tav>
                                        <p:tav tm="100000">
                                          <p:val>
                                            <p:strVal val="#ppt_x"/>
                                          </p:val>
                                        </p:tav>
                                      </p:tavLst>
                                    </p:anim>
                                    <p:anim calcmode="lin" valueType="num">
                                      <p:cBhvr additive="base">
                                        <p:cTn id="66" dur="3000" fill="hold"/>
                                        <p:tgtEl>
                                          <p:spTgt spid="9"/>
                                        </p:tgtEl>
                                        <p:attrNameLst>
                                          <p:attrName>ppt_y</p:attrName>
                                        </p:attrNameLst>
                                      </p:cBhvr>
                                      <p:tavLst>
                                        <p:tav tm="0">
                                          <p:val>
                                            <p:strVal val="1+#ppt_h/2"/>
                                          </p:val>
                                        </p:tav>
                                        <p:tav tm="100000">
                                          <p:val>
                                            <p:strVal val="#ppt_y"/>
                                          </p:val>
                                        </p:tav>
                                      </p:tavLst>
                                    </p:anim>
                                  </p:childTnLst>
                                </p:cTn>
                              </p:par>
                              <p:par>
                                <p:cTn id="67" presetID="2" presetClass="entr" presetSubtype="4" fill="hold" grpId="1" nodeType="withEffect">
                                  <p:stCondLst>
                                    <p:cond delay="0"/>
                                  </p:stCondLst>
                                  <p:childTnLst>
                                    <p:set>
                                      <p:cBhvr>
                                        <p:cTn id="68" dur="1" fill="hold">
                                          <p:stCondLst>
                                            <p:cond delay="0"/>
                                          </p:stCondLst>
                                        </p:cTn>
                                        <p:tgtEl>
                                          <p:spTgt spid="10"/>
                                        </p:tgtEl>
                                        <p:attrNameLst>
                                          <p:attrName>style.visibility</p:attrName>
                                        </p:attrNameLst>
                                      </p:cBhvr>
                                      <p:to>
                                        <p:strVal val="visible"/>
                                      </p:to>
                                    </p:set>
                                    <p:anim calcmode="lin" valueType="num">
                                      <p:cBhvr additive="base">
                                        <p:cTn id="69" dur="3000" fill="hold"/>
                                        <p:tgtEl>
                                          <p:spTgt spid="10"/>
                                        </p:tgtEl>
                                        <p:attrNameLst>
                                          <p:attrName>ppt_x</p:attrName>
                                        </p:attrNameLst>
                                      </p:cBhvr>
                                      <p:tavLst>
                                        <p:tav tm="0">
                                          <p:val>
                                            <p:strVal val="#ppt_x"/>
                                          </p:val>
                                        </p:tav>
                                        <p:tav tm="100000">
                                          <p:val>
                                            <p:strVal val="#ppt_x"/>
                                          </p:val>
                                        </p:tav>
                                      </p:tavLst>
                                    </p:anim>
                                    <p:anim calcmode="lin" valueType="num">
                                      <p:cBhvr additive="base">
                                        <p:cTn id="70" dur="3000" fill="hold"/>
                                        <p:tgtEl>
                                          <p:spTgt spid="10"/>
                                        </p:tgtEl>
                                        <p:attrNameLst>
                                          <p:attrName>ppt_y</p:attrName>
                                        </p:attrNameLst>
                                      </p:cBhvr>
                                      <p:tavLst>
                                        <p:tav tm="0">
                                          <p:val>
                                            <p:strVal val="1+#ppt_h/2"/>
                                          </p:val>
                                        </p:tav>
                                        <p:tav tm="100000">
                                          <p:val>
                                            <p:strVal val="#ppt_y"/>
                                          </p:val>
                                        </p:tav>
                                      </p:tavLst>
                                    </p:anim>
                                  </p:childTnLst>
                                </p:cTn>
                              </p:par>
                              <p:par>
                                <p:cTn id="71" presetID="2" presetClass="entr" presetSubtype="4" fill="hold" grpId="1" nodeType="withEffect">
                                  <p:stCondLst>
                                    <p:cond delay="0"/>
                                  </p:stCondLst>
                                  <p:childTnLst>
                                    <p:set>
                                      <p:cBhvr>
                                        <p:cTn id="72" dur="1" fill="hold">
                                          <p:stCondLst>
                                            <p:cond delay="0"/>
                                          </p:stCondLst>
                                        </p:cTn>
                                        <p:tgtEl>
                                          <p:spTgt spid="11"/>
                                        </p:tgtEl>
                                        <p:attrNameLst>
                                          <p:attrName>style.visibility</p:attrName>
                                        </p:attrNameLst>
                                      </p:cBhvr>
                                      <p:to>
                                        <p:strVal val="visible"/>
                                      </p:to>
                                    </p:set>
                                    <p:anim calcmode="lin" valueType="num">
                                      <p:cBhvr additive="base">
                                        <p:cTn id="73" dur="3000" fill="hold"/>
                                        <p:tgtEl>
                                          <p:spTgt spid="11"/>
                                        </p:tgtEl>
                                        <p:attrNameLst>
                                          <p:attrName>ppt_x</p:attrName>
                                        </p:attrNameLst>
                                      </p:cBhvr>
                                      <p:tavLst>
                                        <p:tav tm="0">
                                          <p:val>
                                            <p:strVal val="#ppt_x"/>
                                          </p:val>
                                        </p:tav>
                                        <p:tav tm="100000">
                                          <p:val>
                                            <p:strVal val="#ppt_x"/>
                                          </p:val>
                                        </p:tav>
                                      </p:tavLst>
                                    </p:anim>
                                    <p:anim calcmode="lin" valueType="num">
                                      <p:cBhvr additive="base">
                                        <p:cTn id="74" dur="3000" fill="hold"/>
                                        <p:tgtEl>
                                          <p:spTgt spid="11"/>
                                        </p:tgtEl>
                                        <p:attrNameLst>
                                          <p:attrName>ppt_y</p:attrName>
                                        </p:attrNameLst>
                                      </p:cBhvr>
                                      <p:tavLst>
                                        <p:tav tm="0">
                                          <p:val>
                                            <p:strVal val="1+#ppt_h/2"/>
                                          </p:val>
                                        </p:tav>
                                        <p:tav tm="100000">
                                          <p:val>
                                            <p:strVal val="#ppt_y"/>
                                          </p:val>
                                        </p:tav>
                                      </p:tavLst>
                                    </p:anim>
                                  </p:childTnLst>
                                </p:cTn>
                              </p:par>
                              <p:par>
                                <p:cTn id="75" presetID="2" presetClass="entr" presetSubtype="4" fill="hold" grpId="1" nodeType="withEffect">
                                  <p:stCondLst>
                                    <p:cond delay="0"/>
                                  </p:stCondLst>
                                  <p:childTnLst>
                                    <p:set>
                                      <p:cBhvr>
                                        <p:cTn id="76" dur="1" fill="hold">
                                          <p:stCondLst>
                                            <p:cond delay="0"/>
                                          </p:stCondLst>
                                        </p:cTn>
                                        <p:tgtEl>
                                          <p:spTgt spid="12"/>
                                        </p:tgtEl>
                                        <p:attrNameLst>
                                          <p:attrName>style.visibility</p:attrName>
                                        </p:attrNameLst>
                                      </p:cBhvr>
                                      <p:to>
                                        <p:strVal val="visible"/>
                                      </p:to>
                                    </p:set>
                                    <p:anim calcmode="lin" valueType="num">
                                      <p:cBhvr additive="base">
                                        <p:cTn id="77" dur="3000" fill="hold"/>
                                        <p:tgtEl>
                                          <p:spTgt spid="12"/>
                                        </p:tgtEl>
                                        <p:attrNameLst>
                                          <p:attrName>ppt_x</p:attrName>
                                        </p:attrNameLst>
                                      </p:cBhvr>
                                      <p:tavLst>
                                        <p:tav tm="0">
                                          <p:val>
                                            <p:strVal val="#ppt_x"/>
                                          </p:val>
                                        </p:tav>
                                        <p:tav tm="100000">
                                          <p:val>
                                            <p:strVal val="#ppt_x"/>
                                          </p:val>
                                        </p:tav>
                                      </p:tavLst>
                                    </p:anim>
                                    <p:anim calcmode="lin" valueType="num">
                                      <p:cBhvr additive="base">
                                        <p:cTn id="78" dur="3000" fill="hold"/>
                                        <p:tgtEl>
                                          <p:spTgt spid="12"/>
                                        </p:tgtEl>
                                        <p:attrNameLst>
                                          <p:attrName>ppt_y</p:attrName>
                                        </p:attrNameLst>
                                      </p:cBhvr>
                                      <p:tavLst>
                                        <p:tav tm="0">
                                          <p:val>
                                            <p:strVal val="1+#ppt_h/2"/>
                                          </p:val>
                                        </p:tav>
                                        <p:tav tm="100000">
                                          <p:val>
                                            <p:strVal val="#ppt_y"/>
                                          </p:val>
                                        </p:tav>
                                      </p:tavLst>
                                    </p:anim>
                                  </p:childTnLst>
                                </p:cTn>
                              </p:par>
                              <p:par>
                                <p:cTn id="79" presetID="2" presetClass="entr" presetSubtype="4" fill="hold" grpId="1" nodeType="withEffect">
                                  <p:stCondLst>
                                    <p:cond delay="0"/>
                                  </p:stCondLst>
                                  <p:childTnLst>
                                    <p:set>
                                      <p:cBhvr>
                                        <p:cTn id="80" dur="1" fill="hold">
                                          <p:stCondLst>
                                            <p:cond delay="0"/>
                                          </p:stCondLst>
                                        </p:cTn>
                                        <p:tgtEl>
                                          <p:spTgt spid="13"/>
                                        </p:tgtEl>
                                        <p:attrNameLst>
                                          <p:attrName>style.visibility</p:attrName>
                                        </p:attrNameLst>
                                      </p:cBhvr>
                                      <p:to>
                                        <p:strVal val="visible"/>
                                      </p:to>
                                    </p:set>
                                    <p:anim calcmode="lin" valueType="num">
                                      <p:cBhvr additive="base">
                                        <p:cTn id="81" dur="3000" fill="hold"/>
                                        <p:tgtEl>
                                          <p:spTgt spid="13"/>
                                        </p:tgtEl>
                                        <p:attrNameLst>
                                          <p:attrName>ppt_x</p:attrName>
                                        </p:attrNameLst>
                                      </p:cBhvr>
                                      <p:tavLst>
                                        <p:tav tm="0">
                                          <p:val>
                                            <p:strVal val="#ppt_x"/>
                                          </p:val>
                                        </p:tav>
                                        <p:tav tm="100000">
                                          <p:val>
                                            <p:strVal val="#ppt_x"/>
                                          </p:val>
                                        </p:tav>
                                      </p:tavLst>
                                    </p:anim>
                                    <p:anim calcmode="lin" valueType="num">
                                      <p:cBhvr additive="base">
                                        <p:cTn id="82" dur="3000" fill="hold"/>
                                        <p:tgtEl>
                                          <p:spTgt spid="13"/>
                                        </p:tgtEl>
                                        <p:attrNameLst>
                                          <p:attrName>ppt_y</p:attrName>
                                        </p:attrNameLst>
                                      </p:cBhvr>
                                      <p:tavLst>
                                        <p:tav tm="0">
                                          <p:val>
                                            <p:strVal val="1+#ppt_h/2"/>
                                          </p:val>
                                        </p:tav>
                                        <p:tav tm="100000">
                                          <p:val>
                                            <p:strVal val="#ppt_y"/>
                                          </p:val>
                                        </p:tav>
                                      </p:tavLst>
                                    </p:anim>
                                  </p:childTnLst>
                                </p:cTn>
                              </p:par>
                              <p:par>
                                <p:cTn id="83" presetID="2" presetClass="entr" presetSubtype="4" fill="hold" grpId="1" nodeType="withEffect">
                                  <p:stCondLst>
                                    <p:cond delay="0"/>
                                  </p:stCondLst>
                                  <p:childTnLst>
                                    <p:set>
                                      <p:cBhvr>
                                        <p:cTn id="84" dur="1" fill="hold">
                                          <p:stCondLst>
                                            <p:cond delay="0"/>
                                          </p:stCondLst>
                                        </p:cTn>
                                        <p:tgtEl>
                                          <p:spTgt spid="14"/>
                                        </p:tgtEl>
                                        <p:attrNameLst>
                                          <p:attrName>style.visibility</p:attrName>
                                        </p:attrNameLst>
                                      </p:cBhvr>
                                      <p:to>
                                        <p:strVal val="visible"/>
                                      </p:to>
                                    </p:set>
                                    <p:anim calcmode="lin" valueType="num">
                                      <p:cBhvr additive="base">
                                        <p:cTn id="85" dur="3000" fill="hold"/>
                                        <p:tgtEl>
                                          <p:spTgt spid="14"/>
                                        </p:tgtEl>
                                        <p:attrNameLst>
                                          <p:attrName>ppt_x</p:attrName>
                                        </p:attrNameLst>
                                      </p:cBhvr>
                                      <p:tavLst>
                                        <p:tav tm="0">
                                          <p:val>
                                            <p:strVal val="#ppt_x"/>
                                          </p:val>
                                        </p:tav>
                                        <p:tav tm="100000">
                                          <p:val>
                                            <p:strVal val="#ppt_x"/>
                                          </p:val>
                                        </p:tav>
                                      </p:tavLst>
                                    </p:anim>
                                    <p:anim calcmode="lin" valueType="num">
                                      <p:cBhvr additive="base">
                                        <p:cTn id="86" dur="3000" fill="hold"/>
                                        <p:tgtEl>
                                          <p:spTgt spid="14"/>
                                        </p:tgtEl>
                                        <p:attrNameLst>
                                          <p:attrName>ppt_y</p:attrName>
                                        </p:attrNameLst>
                                      </p:cBhvr>
                                      <p:tavLst>
                                        <p:tav tm="0">
                                          <p:val>
                                            <p:strVal val="1+#ppt_h/2"/>
                                          </p:val>
                                        </p:tav>
                                        <p:tav tm="100000">
                                          <p:val>
                                            <p:strVal val="#ppt_y"/>
                                          </p:val>
                                        </p:tav>
                                      </p:tavLst>
                                    </p:anim>
                                  </p:childTnLst>
                                </p:cTn>
                              </p:par>
                              <p:par>
                                <p:cTn id="87" presetID="2" presetClass="entr" presetSubtype="4" fill="hold" grpId="1" nodeType="withEffect">
                                  <p:stCondLst>
                                    <p:cond delay="0"/>
                                  </p:stCondLst>
                                  <p:childTnLst>
                                    <p:set>
                                      <p:cBhvr>
                                        <p:cTn id="88" dur="1" fill="hold">
                                          <p:stCondLst>
                                            <p:cond delay="0"/>
                                          </p:stCondLst>
                                        </p:cTn>
                                        <p:tgtEl>
                                          <p:spTgt spid="15"/>
                                        </p:tgtEl>
                                        <p:attrNameLst>
                                          <p:attrName>style.visibility</p:attrName>
                                        </p:attrNameLst>
                                      </p:cBhvr>
                                      <p:to>
                                        <p:strVal val="visible"/>
                                      </p:to>
                                    </p:set>
                                    <p:anim calcmode="lin" valueType="num">
                                      <p:cBhvr additive="base">
                                        <p:cTn id="89" dur="3000" fill="hold"/>
                                        <p:tgtEl>
                                          <p:spTgt spid="15"/>
                                        </p:tgtEl>
                                        <p:attrNameLst>
                                          <p:attrName>ppt_x</p:attrName>
                                        </p:attrNameLst>
                                      </p:cBhvr>
                                      <p:tavLst>
                                        <p:tav tm="0">
                                          <p:val>
                                            <p:strVal val="#ppt_x"/>
                                          </p:val>
                                        </p:tav>
                                        <p:tav tm="100000">
                                          <p:val>
                                            <p:strVal val="#ppt_x"/>
                                          </p:val>
                                        </p:tav>
                                      </p:tavLst>
                                    </p:anim>
                                    <p:anim calcmode="lin" valueType="num">
                                      <p:cBhvr additive="base">
                                        <p:cTn id="90" dur="3000" fill="hold"/>
                                        <p:tgtEl>
                                          <p:spTgt spid="15"/>
                                        </p:tgtEl>
                                        <p:attrNameLst>
                                          <p:attrName>ppt_y</p:attrName>
                                        </p:attrNameLst>
                                      </p:cBhvr>
                                      <p:tavLst>
                                        <p:tav tm="0">
                                          <p:val>
                                            <p:strVal val="1+#ppt_h/2"/>
                                          </p:val>
                                        </p:tav>
                                        <p:tav tm="100000">
                                          <p:val>
                                            <p:strVal val="#ppt_y"/>
                                          </p:val>
                                        </p:tav>
                                      </p:tavLst>
                                    </p:anim>
                                  </p:childTnLst>
                                </p:cTn>
                              </p:par>
                              <p:par>
                                <p:cTn id="91" presetID="2" presetClass="entr" presetSubtype="4" fill="hold" grpId="1" nodeType="withEffect">
                                  <p:stCondLst>
                                    <p:cond delay="0"/>
                                  </p:stCondLst>
                                  <p:childTnLst>
                                    <p:set>
                                      <p:cBhvr>
                                        <p:cTn id="92" dur="1" fill="hold">
                                          <p:stCondLst>
                                            <p:cond delay="0"/>
                                          </p:stCondLst>
                                        </p:cTn>
                                        <p:tgtEl>
                                          <p:spTgt spid="16"/>
                                        </p:tgtEl>
                                        <p:attrNameLst>
                                          <p:attrName>style.visibility</p:attrName>
                                        </p:attrNameLst>
                                      </p:cBhvr>
                                      <p:to>
                                        <p:strVal val="visible"/>
                                      </p:to>
                                    </p:set>
                                    <p:anim calcmode="lin" valueType="num">
                                      <p:cBhvr additive="base">
                                        <p:cTn id="93" dur="3000" fill="hold"/>
                                        <p:tgtEl>
                                          <p:spTgt spid="16"/>
                                        </p:tgtEl>
                                        <p:attrNameLst>
                                          <p:attrName>ppt_x</p:attrName>
                                        </p:attrNameLst>
                                      </p:cBhvr>
                                      <p:tavLst>
                                        <p:tav tm="0">
                                          <p:val>
                                            <p:strVal val="#ppt_x"/>
                                          </p:val>
                                        </p:tav>
                                        <p:tav tm="100000">
                                          <p:val>
                                            <p:strVal val="#ppt_x"/>
                                          </p:val>
                                        </p:tav>
                                      </p:tavLst>
                                    </p:anim>
                                    <p:anim calcmode="lin" valueType="num">
                                      <p:cBhvr additive="base">
                                        <p:cTn id="94" dur="3000" fill="hold"/>
                                        <p:tgtEl>
                                          <p:spTgt spid="16"/>
                                        </p:tgtEl>
                                        <p:attrNameLst>
                                          <p:attrName>ppt_y</p:attrName>
                                        </p:attrNameLst>
                                      </p:cBhvr>
                                      <p:tavLst>
                                        <p:tav tm="0">
                                          <p:val>
                                            <p:strVal val="1+#ppt_h/2"/>
                                          </p:val>
                                        </p:tav>
                                        <p:tav tm="100000">
                                          <p:val>
                                            <p:strVal val="#ppt_y"/>
                                          </p:val>
                                        </p:tav>
                                      </p:tavLst>
                                    </p:anim>
                                  </p:childTnLst>
                                </p:cTn>
                              </p:par>
                              <p:par>
                                <p:cTn id="95" presetID="2" presetClass="entr" presetSubtype="4" fill="hold" grpId="1" nodeType="withEffect">
                                  <p:stCondLst>
                                    <p:cond delay="0"/>
                                  </p:stCondLst>
                                  <p:childTnLst>
                                    <p:set>
                                      <p:cBhvr>
                                        <p:cTn id="96" dur="1" fill="hold">
                                          <p:stCondLst>
                                            <p:cond delay="0"/>
                                          </p:stCondLst>
                                        </p:cTn>
                                        <p:tgtEl>
                                          <p:spTgt spid="17"/>
                                        </p:tgtEl>
                                        <p:attrNameLst>
                                          <p:attrName>style.visibility</p:attrName>
                                        </p:attrNameLst>
                                      </p:cBhvr>
                                      <p:to>
                                        <p:strVal val="visible"/>
                                      </p:to>
                                    </p:set>
                                    <p:anim calcmode="lin" valueType="num">
                                      <p:cBhvr additive="base">
                                        <p:cTn id="97" dur="3000" fill="hold"/>
                                        <p:tgtEl>
                                          <p:spTgt spid="17"/>
                                        </p:tgtEl>
                                        <p:attrNameLst>
                                          <p:attrName>ppt_x</p:attrName>
                                        </p:attrNameLst>
                                      </p:cBhvr>
                                      <p:tavLst>
                                        <p:tav tm="0">
                                          <p:val>
                                            <p:strVal val="#ppt_x"/>
                                          </p:val>
                                        </p:tav>
                                        <p:tav tm="100000">
                                          <p:val>
                                            <p:strVal val="#ppt_x"/>
                                          </p:val>
                                        </p:tav>
                                      </p:tavLst>
                                    </p:anim>
                                    <p:anim calcmode="lin" valueType="num">
                                      <p:cBhvr additive="base">
                                        <p:cTn id="98" dur="3000" fill="hold"/>
                                        <p:tgtEl>
                                          <p:spTgt spid="17"/>
                                        </p:tgtEl>
                                        <p:attrNameLst>
                                          <p:attrName>ppt_y</p:attrName>
                                        </p:attrNameLst>
                                      </p:cBhvr>
                                      <p:tavLst>
                                        <p:tav tm="0">
                                          <p:val>
                                            <p:strVal val="1+#ppt_h/2"/>
                                          </p:val>
                                        </p:tav>
                                        <p:tav tm="100000">
                                          <p:val>
                                            <p:strVal val="#ppt_y"/>
                                          </p:val>
                                        </p:tav>
                                      </p:tavLst>
                                    </p:anim>
                                  </p:childTnLst>
                                </p:cTn>
                              </p:par>
                              <p:par>
                                <p:cTn id="99" presetID="35" presetClass="entr" presetSubtype="0" fill="hold" grpId="2" nodeType="withEffect">
                                  <p:stCondLst>
                                    <p:cond delay="0"/>
                                  </p:stCondLst>
                                  <p:childTnLst>
                                    <p:set>
                                      <p:cBhvr>
                                        <p:cTn id="100" dur="1" fill="hold">
                                          <p:stCondLst>
                                            <p:cond delay="0"/>
                                          </p:stCondLst>
                                        </p:cTn>
                                        <p:tgtEl>
                                          <p:spTgt spid="5"/>
                                        </p:tgtEl>
                                        <p:attrNameLst>
                                          <p:attrName>style.visibility</p:attrName>
                                        </p:attrNameLst>
                                      </p:cBhvr>
                                      <p:to>
                                        <p:strVal val="visible"/>
                                      </p:to>
                                    </p:set>
                                    <p:animEffect transition="in" filter="fade">
                                      <p:cBhvr>
                                        <p:cTn id="101" dur="3000"/>
                                        <p:tgtEl>
                                          <p:spTgt spid="5"/>
                                        </p:tgtEl>
                                      </p:cBhvr>
                                    </p:animEffect>
                                    <p:anim calcmode="lin" valueType="num">
                                      <p:cBhvr>
                                        <p:cTn id="102" dur="3000" fill="hold"/>
                                        <p:tgtEl>
                                          <p:spTgt spid="5"/>
                                        </p:tgtEl>
                                        <p:attrNameLst>
                                          <p:attrName>style.rotation</p:attrName>
                                        </p:attrNameLst>
                                      </p:cBhvr>
                                      <p:tavLst>
                                        <p:tav tm="0">
                                          <p:val>
                                            <p:fltVal val="720"/>
                                          </p:val>
                                        </p:tav>
                                        <p:tav tm="100000">
                                          <p:val>
                                            <p:fltVal val="0"/>
                                          </p:val>
                                        </p:tav>
                                      </p:tavLst>
                                    </p:anim>
                                    <p:anim calcmode="lin" valueType="num">
                                      <p:cBhvr>
                                        <p:cTn id="103" dur="3000" fill="hold"/>
                                        <p:tgtEl>
                                          <p:spTgt spid="5"/>
                                        </p:tgtEl>
                                        <p:attrNameLst>
                                          <p:attrName>ppt_h</p:attrName>
                                        </p:attrNameLst>
                                      </p:cBhvr>
                                      <p:tavLst>
                                        <p:tav tm="0">
                                          <p:val>
                                            <p:fltVal val="0"/>
                                          </p:val>
                                        </p:tav>
                                        <p:tav tm="100000">
                                          <p:val>
                                            <p:strVal val="#ppt_h"/>
                                          </p:val>
                                        </p:tav>
                                      </p:tavLst>
                                    </p:anim>
                                    <p:anim calcmode="lin" valueType="num">
                                      <p:cBhvr>
                                        <p:cTn id="104" dur="3000" fill="hold"/>
                                        <p:tgtEl>
                                          <p:spTgt spid="5"/>
                                        </p:tgtEl>
                                        <p:attrNameLst>
                                          <p:attrName>ppt_w</p:attrName>
                                        </p:attrNameLst>
                                      </p:cBhvr>
                                      <p:tavLst>
                                        <p:tav tm="0">
                                          <p:val>
                                            <p:fltVal val="0"/>
                                          </p:val>
                                        </p:tav>
                                        <p:tav tm="100000">
                                          <p:val>
                                            <p:strVal val="#ppt_w"/>
                                          </p:val>
                                        </p:tav>
                                      </p:tavLst>
                                    </p:anim>
                                  </p:childTnLst>
                                </p:cTn>
                              </p:par>
                              <p:par>
                                <p:cTn id="105" presetID="35" presetClass="entr" presetSubtype="0" fill="hold" grpId="2" nodeType="withEffect">
                                  <p:stCondLst>
                                    <p:cond delay="0"/>
                                  </p:stCondLst>
                                  <p:childTnLst>
                                    <p:set>
                                      <p:cBhvr>
                                        <p:cTn id="106" dur="1" fill="hold">
                                          <p:stCondLst>
                                            <p:cond delay="0"/>
                                          </p:stCondLst>
                                        </p:cTn>
                                        <p:tgtEl>
                                          <p:spTgt spid="6"/>
                                        </p:tgtEl>
                                        <p:attrNameLst>
                                          <p:attrName>style.visibility</p:attrName>
                                        </p:attrNameLst>
                                      </p:cBhvr>
                                      <p:to>
                                        <p:strVal val="visible"/>
                                      </p:to>
                                    </p:set>
                                    <p:animEffect transition="in" filter="fade">
                                      <p:cBhvr>
                                        <p:cTn id="107" dur="3000"/>
                                        <p:tgtEl>
                                          <p:spTgt spid="6"/>
                                        </p:tgtEl>
                                      </p:cBhvr>
                                    </p:animEffect>
                                    <p:anim calcmode="lin" valueType="num">
                                      <p:cBhvr>
                                        <p:cTn id="108" dur="3000" fill="hold"/>
                                        <p:tgtEl>
                                          <p:spTgt spid="6"/>
                                        </p:tgtEl>
                                        <p:attrNameLst>
                                          <p:attrName>style.rotation</p:attrName>
                                        </p:attrNameLst>
                                      </p:cBhvr>
                                      <p:tavLst>
                                        <p:tav tm="0">
                                          <p:val>
                                            <p:fltVal val="720"/>
                                          </p:val>
                                        </p:tav>
                                        <p:tav tm="100000">
                                          <p:val>
                                            <p:fltVal val="0"/>
                                          </p:val>
                                        </p:tav>
                                      </p:tavLst>
                                    </p:anim>
                                    <p:anim calcmode="lin" valueType="num">
                                      <p:cBhvr>
                                        <p:cTn id="109" dur="3000" fill="hold"/>
                                        <p:tgtEl>
                                          <p:spTgt spid="6"/>
                                        </p:tgtEl>
                                        <p:attrNameLst>
                                          <p:attrName>ppt_h</p:attrName>
                                        </p:attrNameLst>
                                      </p:cBhvr>
                                      <p:tavLst>
                                        <p:tav tm="0">
                                          <p:val>
                                            <p:fltVal val="0"/>
                                          </p:val>
                                        </p:tav>
                                        <p:tav tm="100000">
                                          <p:val>
                                            <p:strVal val="#ppt_h"/>
                                          </p:val>
                                        </p:tav>
                                      </p:tavLst>
                                    </p:anim>
                                    <p:anim calcmode="lin" valueType="num">
                                      <p:cBhvr>
                                        <p:cTn id="110" dur="3000" fill="hold"/>
                                        <p:tgtEl>
                                          <p:spTgt spid="6"/>
                                        </p:tgtEl>
                                        <p:attrNameLst>
                                          <p:attrName>ppt_w</p:attrName>
                                        </p:attrNameLst>
                                      </p:cBhvr>
                                      <p:tavLst>
                                        <p:tav tm="0">
                                          <p:val>
                                            <p:fltVal val="0"/>
                                          </p:val>
                                        </p:tav>
                                        <p:tav tm="100000">
                                          <p:val>
                                            <p:strVal val="#ppt_w"/>
                                          </p:val>
                                        </p:tav>
                                      </p:tavLst>
                                    </p:anim>
                                  </p:childTnLst>
                                </p:cTn>
                              </p:par>
                              <p:par>
                                <p:cTn id="111" presetID="35" presetClass="entr" presetSubtype="0" fill="hold" grpId="2" nodeType="withEffect">
                                  <p:stCondLst>
                                    <p:cond delay="0"/>
                                  </p:stCondLst>
                                  <p:childTnLst>
                                    <p:set>
                                      <p:cBhvr>
                                        <p:cTn id="112" dur="1" fill="hold">
                                          <p:stCondLst>
                                            <p:cond delay="0"/>
                                          </p:stCondLst>
                                        </p:cTn>
                                        <p:tgtEl>
                                          <p:spTgt spid="7"/>
                                        </p:tgtEl>
                                        <p:attrNameLst>
                                          <p:attrName>style.visibility</p:attrName>
                                        </p:attrNameLst>
                                      </p:cBhvr>
                                      <p:to>
                                        <p:strVal val="visible"/>
                                      </p:to>
                                    </p:set>
                                    <p:animEffect transition="in" filter="fade">
                                      <p:cBhvr>
                                        <p:cTn id="113" dur="3000"/>
                                        <p:tgtEl>
                                          <p:spTgt spid="7"/>
                                        </p:tgtEl>
                                      </p:cBhvr>
                                    </p:animEffect>
                                    <p:anim calcmode="lin" valueType="num">
                                      <p:cBhvr>
                                        <p:cTn id="114" dur="3000" fill="hold"/>
                                        <p:tgtEl>
                                          <p:spTgt spid="7"/>
                                        </p:tgtEl>
                                        <p:attrNameLst>
                                          <p:attrName>style.rotation</p:attrName>
                                        </p:attrNameLst>
                                      </p:cBhvr>
                                      <p:tavLst>
                                        <p:tav tm="0">
                                          <p:val>
                                            <p:fltVal val="720"/>
                                          </p:val>
                                        </p:tav>
                                        <p:tav tm="100000">
                                          <p:val>
                                            <p:fltVal val="0"/>
                                          </p:val>
                                        </p:tav>
                                      </p:tavLst>
                                    </p:anim>
                                    <p:anim calcmode="lin" valueType="num">
                                      <p:cBhvr>
                                        <p:cTn id="115" dur="3000" fill="hold"/>
                                        <p:tgtEl>
                                          <p:spTgt spid="7"/>
                                        </p:tgtEl>
                                        <p:attrNameLst>
                                          <p:attrName>ppt_h</p:attrName>
                                        </p:attrNameLst>
                                      </p:cBhvr>
                                      <p:tavLst>
                                        <p:tav tm="0">
                                          <p:val>
                                            <p:fltVal val="0"/>
                                          </p:val>
                                        </p:tav>
                                        <p:tav tm="100000">
                                          <p:val>
                                            <p:strVal val="#ppt_h"/>
                                          </p:val>
                                        </p:tav>
                                      </p:tavLst>
                                    </p:anim>
                                    <p:anim calcmode="lin" valueType="num">
                                      <p:cBhvr>
                                        <p:cTn id="116" dur="3000" fill="hold"/>
                                        <p:tgtEl>
                                          <p:spTgt spid="7"/>
                                        </p:tgtEl>
                                        <p:attrNameLst>
                                          <p:attrName>ppt_w</p:attrName>
                                        </p:attrNameLst>
                                      </p:cBhvr>
                                      <p:tavLst>
                                        <p:tav tm="0">
                                          <p:val>
                                            <p:fltVal val="0"/>
                                          </p:val>
                                        </p:tav>
                                        <p:tav tm="100000">
                                          <p:val>
                                            <p:strVal val="#ppt_w"/>
                                          </p:val>
                                        </p:tav>
                                      </p:tavLst>
                                    </p:anim>
                                  </p:childTnLst>
                                </p:cTn>
                              </p:par>
                              <p:par>
                                <p:cTn id="117" presetID="35" presetClass="entr" presetSubtype="0" fill="hold" grpId="2" nodeType="withEffect">
                                  <p:stCondLst>
                                    <p:cond delay="0"/>
                                  </p:stCondLst>
                                  <p:childTnLst>
                                    <p:set>
                                      <p:cBhvr>
                                        <p:cTn id="118" dur="1" fill="hold">
                                          <p:stCondLst>
                                            <p:cond delay="0"/>
                                          </p:stCondLst>
                                        </p:cTn>
                                        <p:tgtEl>
                                          <p:spTgt spid="8"/>
                                        </p:tgtEl>
                                        <p:attrNameLst>
                                          <p:attrName>style.visibility</p:attrName>
                                        </p:attrNameLst>
                                      </p:cBhvr>
                                      <p:to>
                                        <p:strVal val="visible"/>
                                      </p:to>
                                    </p:set>
                                    <p:animEffect transition="in" filter="fade">
                                      <p:cBhvr>
                                        <p:cTn id="119" dur="3000"/>
                                        <p:tgtEl>
                                          <p:spTgt spid="8"/>
                                        </p:tgtEl>
                                      </p:cBhvr>
                                    </p:animEffect>
                                    <p:anim calcmode="lin" valueType="num">
                                      <p:cBhvr>
                                        <p:cTn id="120" dur="3000" fill="hold"/>
                                        <p:tgtEl>
                                          <p:spTgt spid="8"/>
                                        </p:tgtEl>
                                        <p:attrNameLst>
                                          <p:attrName>style.rotation</p:attrName>
                                        </p:attrNameLst>
                                      </p:cBhvr>
                                      <p:tavLst>
                                        <p:tav tm="0">
                                          <p:val>
                                            <p:fltVal val="720"/>
                                          </p:val>
                                        </p:tav>
                                        <p:tav tm="100000">
                                          <p:val>
                                            <p:fltVal val="0"/>
                                          </p:val>
                                        </p:tav>
                                      </p:tavLst>
                                    </p:anim>
                                    <p:anim calcmode="lin" valueType="num">
                                      <p:cBhvr>
                                        <p:cTn id="121" dur="3000" fill="hold"/>
                                        <p:tgtEl>
                                          <p:spTgt spid="8"/>
                                        </p:tgtEl>
                                        <p:attrNameLst>
                                          <p:attrName>ppt_h</p:attrName>
                                        </p:attrNameLst>
                                      </p:cBhvr>
                                      <p:tavLst>
                                        <p:tav tm="0">
                                          <p:val>
                                            <p:fltVal val="0"/>
                                          </p:val>
                                        </p:tav>
                                        <p:tav tm="100000">
                                          <p:val>
                                            <p:strVal val="#ppt_h"/>
                                          </p:val>
                                        </p:tav>
                                      </p:tavLst>
                                    </p:anim>
                                    <p:anim calcmode="lin" valueType="num">
                                      <p:cBhvr>
                                        <p:cTn id="122" dur="3000" fill="hold"/>
                                        <p:tgtEl>
                                          <p:spTgt spid="8"/>
                                        </p:tgtEl>
                                        <p:attrNameLst>
                                          <p:attrName>ppt_w</p:attrName>
                                        </p:attrNameLst>
                                      </p:cBhvr>
                                      <p:tavLst>
                                        <p:tav tm="0">
                                          <p:val>
                                            <p:fltVal val="0"/>
                                          </p:val>
                                        </p:tav>
                                        <p:tav tm="100000">
                                          <p:val>
                                            <p:strVal val="#ppt_w"/>
                                          </p:val>
                                        </p:tav>
                                      </p:tavLst>
                                    </p:anim>
                                  </p:childTnLst>
                                </p:cTn>
                              </p:par>
                              <p:par>
                                <p:cTn id="123" presetID="35" presetClass="entr" presetSubtype="0" fill="hold" grpId="2" nodeType="withEffect">
                                  <p:stCondLst>
                                    <p:cond delay="0"/>
                                  </p:stCondLst>
                                  <p:childTnLst>
                                    <p:set>
                                      <p:cBhvr>
                                        <p:cTn id="124" dur="1" fill="hold">
                                          <p:stCondLst>
                                            <p:cond delay="0"/>
                                          </p:stCondLst>
                                        </p:cTn>
                                        <p:tgtEl>
                                          <p:spTgt spid="9"/>
                                        </p:tgtEl>
                                        <p:attrNameLst>
                                          <p:attrName>style.visibility</p:attrName>
                                        </p:attrNameLst>
                                      </p:cBhvr>
                                      <p:to>
                                        <p:strVal val="visible"/>
                                      </p:to>
                                    </p:set>
                                    <p:animEffect transition="in" filter="fade">
                                      <p:cBhvr>
                                        <p:cTn id="125" dur="3000"/>
                                        <p:tgtEl>
                                          <p:spTgt spid="9"/>
                                        </p:tgtEl>
                                      </p:cBhvr>
                                    </p:animEffect>
                                    <p:anim calcmode="lin" valueType="num">
                                      <p:cBhvr>
                                        <p:cTn id="126" dur="3000" fill="hold"/>
                                        <p:tgtEl>
                                          <p:spTgt spid="9"/>
                                        </p:tgtEl>
                                        <p:attrNameLst>
                                          <p:attrName>style.rotation</p:attrName>
                                        </p:attrNameLst>
                                      </p:cBhvr>
                                      <p:tavLst>
                                        <p:tav tm="0">
                                          <p:val>
                                            <p:fltVal val="720"/>
                                          </p:val>
                                        </p:tav>
                                        <p:tav tm="100000">
                                          <p:val>
                                            <p:fltVal val="0"/>
                                          </p:val>
                                        </p:tav>
                                      </p:tavLst>
                                    </p:anim>
                                    <p:anim calcmode="lin" valueType="num">
                                      <p:cBhvr>
                                        <p:cTn id="127" dur="3000" fill="hold"/>
                                        <p:tgtEl>
                                          <p:spTgt spid="9"/>
                                        </p:tgtEl>
                                        <p:attrNameLst>
                                          <p:attrName>ppt_h</p:attrName>
                                        </p:attrNameLst>
                                      </p:cBhvr>
                                      <p:tavLst>
                                        <p:tav tm="0">
                                          <p:val>
                                            <p:fltVal val="0"/>
                                          </p:val>
                                        </p:tav>
                                        <p:tav tm="100000">
                                          <p:val>
                                            <p:strVal val="#ppt_h"/>
                                          </p:val>
                                        </p:tav>
                                      </p:tavLst>
                                    </p:anim>
                                    <p:anim calcmode="lin" valueType="num">
                                      <p:cBhvr>
                                        <p:cTn id="128" dur="3000" fill="hold"/>
                                        <p:tgtEl>
                                          <p:spTgt spid="9"/>
                                        </p:tgtEl>
                                        <p:attrNameLst>
                                          <p:attrName>ppt_w</p:attrName>
                                        </p:attrNameLst>
                                      </p:cBhvr>
                                      <p:tavLst>
                                        <p:tav tm="0">
                                          <p:val>
                                            <p:fltVal val="0"/>
                                          </p:val>
                                        </p:tav>
                                        <p:tav tm="100000">
                                          <p:val>
                                            <p:strVal val="#ppt_w"/>
                                          </p:val>
                                        </p:tav>
                                      </p:tavLst>
                                    </p:anim>
                                  </p:childTnLst>
                                </p:cTn>
                              </p:par>
                              <p:par>
                                <p:cTn id="129" presetID="35" presetClass="entr" presetSubtype="0" fill="hold" grpId="2" nodeType="withEffect">
                                  <p:stCondLst>
                                    <p:cond delay="0"/>
                                  </p:stCondLst>
                                  <p:childTnLst>
                                    <p:set>
                                      <p:cBhvr>
                                        <p:cTn id="130" dur="1" fill="hold">
                                          <p:stCondLst>
                                            <p:cond delay="0"/>
                                          </p:stCondLst>
                                        </p:cTn>
                                        <p:tgtEl>
                                          <p:spTgt spid="10"/>
                                        </p:tgtEl>
                                        <p:attrNameLst>
                                          <p:attrName>style.visibility</p:attrName>
                                        </p:attrNameLst>
                                      </p:cBhvr>
                                      <p:to>
                                        <p:strVal val="visible"/>
                                      </p:to>
                                    </p:set>
                                    <p:animEffect transition="in" filter="fade">
                                      <p:cBhvr>
                                        <p:cTn id="131" dur="3000"/>
                                        <p:tgtEl>
                                          <p:spTgt spid="10"/>
                                        </p:tgtEl>
                                      </p:cBhvr>
                                    </p:animEffect>
                                    <p:anim calcmode="lin" valueType="num">
                                      <p:cBhvr>
                                        <p:cTn id="132" dur="3000" fill="hold"/>
                                        <p:tgtEl>
                                          <p:spTgt spid="10"/>
                                        </p:tgtEl>
                                        <p:attrNameLst>
                                          <p:attrName>style.rotation</p:attrName>
                                        </p:attrNameLst>
                                      </p:cBhvr>
                                      <p:tavLst>
                                        <p:tav tm="0">
                                          <p:val>
                                            <p:fltVal val="720"/>
                                          </p:val>
                                        </p:tav>
                                        <p:tav tm="100000">
                                          <p:val>
                                            <p:fltVal val="0"/>
                                          </p:val>
                                        </p:tav>
                                      </p:tavLst>
                                    </p:anim>
                                    <p:anim calcmode="lin" valueType="num">
                                      <p:cBhvr>
                                        <p:cTn id="133" dur="3000" fill="hold"/>
                                        <p:tgtEl>
                                          <p:spTgt spid="10"/>
                                        </p:tgtEl>
                                        <p:attrNameLst>
                                          <p:attrName>ppt_h</p:attrName>
                                        </p:attrNameLst>
                                      </p:cBhvr>
                                      <p:tavLst>
                                        <p:tav tm="0">
                                          <p:val>
                                            <p:fltVal val="0"/>
                                          </p:val>
                                        </p:tav>
                                        <p:tav tm="100000">
                                          <p:val>
                                            <p:strVal val="#ppt_h"/>
                                          </p:val>
                                        </p:tav>
                                      </p:tavLst>
                                    </p:anim>
                                    <p:anim calcmode="lin" valueType="num">
                                      <p:cBhvr>
                                        <p:cTn id="134" dur="3000" fill="hold"/>
                                        <p:tgtEl>
                                          <p:spTgt spid="10"/>
                                        </p:tgtEl>
                                        <p:attrNameLst>
                                          <p:attrName>ppt_w</p:attrName>
                                        </p:attrNameLst>
                                      </p:cBhvr>
                                      <p:tavLst>
                                        <p:tav tm="0">
                                          <p:val>
                                            <p:fltVal val="0"/>
                                          </p:val>
                                        </p:tav>
                                        <p:tav tm="100000">
                                          <p:val>
                                            <p:strVal val="#ppt_w"/>
                                          </p:val>
                                        </p:tav>
                                      </p:tavLst>
                                    </p:anim>
                                  </p:childTnLst>
                                </p:cTn>
                              </p:par>
                              <p:par>
                                <p:cTn id="135" presetID="35" presetClass="entr" presetSubtype="0" fill="hold" grpId="2" nodeType="withEffect">
                                  <p:stCondLst>
                                    <p:cond delay="0"/>
                                  </p:stCondLst>
                                  <p:childTnLst>
                                    <p:set>
                                      <p:cBhvr>
                                        <p:cTn id="136" dur="1" fill="hold">
                                          <p:stCondLst>
                                            <p:cond delay="0"/>
                                          </p:stCondLst>
                                        </p:cTn>
                                        <p:tgtEl>
                                          <p:spTgt spid="11"/>
                                        </p:tgtEl>
                                        <p:attrNameLst>
                                          <p:attrName>style.visibility</p:attrName>
                                        </p:attrNameLst>
                                      </p:cBhvr>
                                      <p:to>
                                        <p:strVal val="visible"/>
                                      </p:to>
                                    </p:set>
                                    <p:animEffect transition="in" filter="fade">
                                      <p:cBhvr>
                                        <p:cTn id="137" dur="3000"/>
                                        <p:tgtEl>
                                          <p:spTgt spid="11"/>
                                        </p:tgtEl>
                                      </p:cBhvr>
                                    </p:animEffect>
                                    <p:anim calcmode="lin" valueType="num">
                                      <p:cBhvr>
                                        <p:cTn id="138" dur="3000" fill="hold"/>
                                        <p:tgtEl>
                                          <p:spTgt spid="11"/>
                                        </p:tgtEl>
                                        <p:attrNameLst>
                                          <p:attrName>style.rotation</p:attrName>
                                        </p:attrNameLst>
                                      </p:cBhvr>
                                      <p:tavLst>
                                        <p:tav tm="0">
                                          <p:val>
                                            <p:fltVal val="720"/>
                                          </p:val>
                                        </p:tav>
                                        <p:tav tm="100000">
                                          <p:val>
                                            <p:fltVal val="0"/>
                                          </p:val>
                                        </p:tav>
                                      </p:tavLst>
                                    </p:anim>
                                    <p:anim calcmode="lin" valueType="num">
                                      <p:cBhvr>
                                        <p:cTn id="139" dur="3000" fill="hold"/>
                                        <p:tgtEl>
                                          <p:spTgt spid="11"/>
                                        </p:tgtEl>
                                        <p:attrNameLst>
                                          <p:attrName>ppt_h</p:attrName>
                                        </p:attrNameLst>
                                      </p:cBhvr>
                                      <p:tavLst>
                                        <p:tav tm="0">
                                          <p:val>
                                            <p:fltVal val="0"/>
                                          </p:val>
                                        </p:tav>
                                        <p:tav tm="100000">
                                          <p:val>
                                            <p:strVal val="#ppt_h"/>
                                          </p:val>
                                        </p:tav>
                                      </p:tavLst>
                                    </p:anim>
                                    <p:anim calcmode="lin" valueType="num">
                                      <p:cBhvr>
                                        <p:cTn id="140" dur="3000" fill="hold"/>
                                        <p:tgtEl>
                                          <p:spTgt spid="11"/>
                                        </p:tgtEl>
                                        <p:attrNameLst>
                                          <p:attrName>ppt_w</p:attrName>
                                        </p:attrNameLst>
                                      </p:cBhvr>
                                      <p:tavLst>
                                        <p:tav tm="0">
                                          <p:val>
                                            <p:fltVal val="0"/>
                                          </p:val>
                                        </p:tav>
                                        <p:tav tm="100000">
                                          <p:val>
                                            <p:strVal val="#ppt_w"/>
                                          </p:val>
                                        </p:tav>
                                      </p:tavLst>
                                    </p:anim>
                                  </p:childTnLst>
                                </p:cTn>
                              </p:par>
                              <p:par>
                                <p:cTn id="141" presetID="35" presetClass="entr" presetSubtype="0" fill="hold" grpId="2" nodeType="withEffect">
                                  <p:stCondLst>
                                    <p:cond delay="0"/>
                                  </p:stCondLst>
                                  <p:childTnLst>
                                    <p:set>
                                      <p:cBhvr>
                                        <p:cTn id="142" dur="1" fill="hold">
                                          <p:stCondLst>
                                            <p:cond delay="0"/>
                                          </p:stCondLst>
                                        </p:cTn>
                                        <p:tgtEl>
                                          <p:spTgt spid="12"/>
                                        </p:tgtEl>
                                        <p:attrNameLst>
                                          <p:attrName>style.visibility</p:attrName>
                                        </p:attrNameLst>
                                      </p:cBhvr>
                                      <p:to>
                                        <p:strVal val="visible"/>
                                      </p:to>
                                    </p:set>
                                    <p:animEffect transition="in" filter="fade">
                                      <p:cBhvr>
                                        <p:cTn id="143" dur="3000"/>
                                        <p:tgtEl>
                                          <p:spTgt spid="12"/>
                                        </p:tgtEl>
                                      </p:cBhvr>
                                    </p:animEffect>
                                    <p:anim calcmode="lin" valueType="num">
                                      <p:cBhvr>
                                        <p:cTn id="144" dur="3000" fill="hold"/>
                                        <p:tgtEl>
                                          <p:spTgt spid="12"/>
                                        </p:tgtEl>
                                        <p:attrNameLst>
                                          <p:attrName>style.rotation</p:attrName>
                                        </p:attrNameLst>
                                      </p:cBhvr>
                                      <p:tavLst>
                                        <p:tav tm="0">
                                          <p:val>
                                            <p:fltVal val="720"/>
                                          </p:val>
                                        </p:tav>
                                        <p:tav tm="100000">
                                          <p:val>
                                            <p:fltVal val="0"/>
                                          </p:val>
                                        </p:tav>
                                      </p:tavLst>
                                    </p:anim>
                                    <p:anim calcmode="lin" valueType="num">
                                      <p:cBhvr>
                                        <p:cTn id="145" dur="3000" fill="hold"/>
                                        <p:tgtEl>
                                          <p:spTgt spid="12"/>
                                        </p:tgtEl>
                                        <p:attrNameLst>
                                          <p:attrName>ppt_h</p:attrName>
                                        </p:attrNameLst>
                                      </p:cBhvr>
                                      <p:tavLst>
                                        <p:tav tm="0">
                                          <p:val>
                                            <p:fltVal val="0"/>
                                          </p:val>
                                        </p:tav>
                                        <p:tav tm="100000">
                                          <p:val>
                                            <p:strVal val="#ppt_h"/>
                                          </p:val>
                                        </p:tav>
                                      </p:tavLst>
                                    </p:anim>
                                    <p:anim calcmode="lin" valueType="num">
                                      <p:cBhvr>
                                        <p:cTn id="146" dur="3000" fill="hold"/>
                                        <p:tgtEl>
                                          <p:spTgt spid="12"/>
                                        </p:tgtEl>
                                        <p:attrNameLst>
                                          <p:attrName>ppt_w</p:attrName>
                                        </p:attrNameLst>
                                      </p:cBhvr>
                                      <p:tavLst>
                                        <p:tav tm="0">
                                          <p:val>
                                            <p:fltVal val="0"/>
                                          </p:val>
                                        </p:tav>
                                        <p:tav tm="100000">
                                          <p:val>
                                            <p:strVal val="#ppt_w"/>
                                          </p:val>
                                        </p:tav>
                                      </p:tavLst>
                                    </p:anim>
                                  </p:childTnLst>
                                </p:cTn>
                              </p:par>
                              <p:par>
                                <p:cTn id="147" presetID="35" presetClass="entr" presetSubtype="0" fill="hold" grpId="2" nodeType="withEffect">
                                  <p:stCondLst>
                                    <p:cond delay="0"/>
                                  </p:stCondLst>
                                  <p:childTnLst>
                                    <p:set>
                                      <p:cBhvr>
                                        <p:cTn id="148" dur="1" fill="hold">
                                          <p:stCondLst>
                                            <p:cond delay="0"/>
                                          </p:stCondLst>
                                        </p:cTn>
                                        <p:tgtEl>
                                          <p:spTgt spid="13"/>
                                        </p:tgtEl>
                                        <p:attrNameLst>
                                          <p:attrName>style.visibility</p:attrName>
                                        </p:attrNameLst>
                                      </p:cBhvr>
                                      <p:to>
                                        <p:strVal val="visible"/>
                                      </p:to>
                                    </p:set>
                                    <p:animEffect transition="in" filter="fade">
                                      <p:cBhvr>
                                        <p:cTn id="149" dur="3000"/>
                                        <p:tgtEl>
                                          <p:spTgt spid="13"/>
                                        </p:tgtEl>
                                      </p:cBhvr>
                                    </p:animEffect>
                                    <p:anim calcmode="lin" valueType="num">
                                      <p:cBhvr>
                                        <p:cTn id="150" dur="3000" fill="hold"/>
                                        <p:tgtEl>
                                          <p:spTgt spid="13"/>
                                        </p:tgtEl>
                                        <p:attrNameLst>
                                          <p:attrName>style.rotation</p:attrName>
                                        </p:attrNameLst>
                                      </p:cBhvr>
                                      <p:tavLst>
                                        <p:tav tm="0">
                                          <p:val>
                                            <p:fltVal val="720"/>
                                          </p:val>
                                        </p:tav>
                                        <p:tav tm="100000">
                                          <p:val>
                                            <p:fltVal val="0"/>
                                          </p:val>
                                        </p:tav>
                                      </p:tavLst>
                                    </p:anim>
                                    <p:anim calcmode="lin" valueType="num">
                                      <p:cBhvr>
                                        <p:cTn id="151" dur="3000" fill="hold"/>
                                        <p:tgtEl>
                                          <p:spTgt spid="13"/>
                                        </p:tgtEl>
                                        <p:attrNameLst>
                                          <p:attrName>ppt_h</p:attrName>
                                        </p:attrNameLst>
                                      </p:cBhvr>
                                      <p:tavLst>
                                        <p:tav tm="0">
                                          <p:val>
                                            <p:fltVal val="0"/>
                                          </p:val>
                                        </p:tav>
                                        <p:tav tm="100000">
                                          <p:val>
                                            <p:strVal val="#ppt_h"/>
                                          </p:val>
                                        </p:tav>
                                      </p:tavLst>
                                    </p:anim>
                                    <p:anim calcmode="lin" valueType="num">
                                      <p:cBhvr>
                                        <p:cTn id="152" dur="3000" fill="hold"/>
                                        <p:tgtEl>
                                          <p:spTgt spid="13"/>
                                        </p:tgtEl>
                                        <p:attrNameLst>
                                          <p:attrName>ppt_w</p:attrName>
                                        </p:attrNameLst>
                                      </p:cBhvr>
                                      <p:tavLst>
                                        <p:tav tm="0">
                                          <p:val>
                                            <p:fltVal val="0"/>
                                          </p:val>
                                        </p:tav>
                                        <p:tav tm="100000">
                                          <p:val>
                                            <p:strVal val="#ppt_w"/>
                                          </p:val>
                                        </p:tav>
                                      </p:tavLst>
                                    </p:anim>
                                  </p:childTnLst>
                                </p:cTn>
                              </p:par>
                              <p:par>
                                <p:cTn id="153" presetID="35" presetClass="entr" presetSubtype="0" fill="hold" grpId="2" nodeType="withEffect">
                                  <p:stCondLst>
                                    <p:cond delay="0"/>
                                  </p:stCondLst>
                                  <p:childTnLst>
                                    <p:set>
                                      <p:cBhvr>
                                        <p:cTn id="154" dur="1" fill="hold">
                                          <p:stCondLst>
                                            <p:cond delay="0"/>
                                          </p:stCondLst>
                                        </p:cTn>
                                        <p:tgtEl>
                                          <p:spTgt spid="14"/>
                                        </p:tgtEl>
                                        <p:attrNameLst>
                                          <p:attrName>style.visibility</p:attrName>
                                        </p:attrNameLst>
                                      </p:cBhvr>
                                      <p:to>
                                        <p:strVal val="visible"/>
                                      </p:to>
                                    </p:set>
                                    <p:animEffect transition="in" filter="fade">
                                      <p:cBhvr>
                                        <p:cTn id="155" dur="3000"/>
                                        <p:tgtEl>
                                          <p:spTgt spid="14"/>
                                        </p:tgtEl>
                                      </p:cBhvr>
                                    </p:animEffect>
                                    <p:anim calcmode="lin" valueType="num">
                                      <p:cBhvr>
                                        <p:cTn id="156" dur="3000" fill="hold"/>
                                        <p:tgtEl>
                                          <p:spTgt spid="14"/>
                                        </p:tgtEl>
                                        <p:attrNameLst>
                                          <p:attrName>style.rotation</p:attrName>
                                        </p:attrNameLst>
                                      </p:cBhvr>
                                      <p:tavLst>
                                        <p:tav tm="0">
                                          <p:val>
                                            <p:fltVal val="720"/>
                                          </p:val>
                                        </p:tav>
                                        <p:tav tm="100000">
                                          <p:val>
                                            <p:fltVal val="0"/>
                                          </p:val>
                                        </p:tav>
                                      </p:tavLst>
                                    </p:anim>
                                    <p:anim calcmode="lin" valueType="num">
                                      <p:cBhvr>
                                        <p:cTn id="157" dur="3000" fill="hold"/>
                                        <p:tgtEl>
                                          <p:spTgt spid="14"/>
                                        </p:tgtEl>
                                        <p:attrNameLst>
                                          <p:attrName>ppt_h</p:attrName>
                                        </p:attrNameLst>
                                      </p:cBhvr>
                                      <p:tavLst>
                                        <p:tav tm="0">
                                          <p:val>
                                            <p:fltVal val="0"/>
                                          </p:val>
                                        </p:tav>
                                        <p:tav tm="100000">
                                          <p:val>
                                            <p:strVal val="#ppt_h"/>
                                          </p:val>
                                        </p:tav>
                                      </p:tavLst>
                                    </p:anim>
                                    <p:anim calcmode="lin" valueType="num">
                                      <p:cBhvr>
                                        <p:cTn id="158" dur="3000" fill="hold"/>
                                        <p:tgtEl>
                                          <p:spTgt spid="14"/>
                                        </p:tgtEl>
                                        <p:attrNameLst>
                                          <p:attrName>ppt_w</p:attrName>
                                        </p:attrNameLst>
                                      </p:cBhvr>
                                      <p:tavLst>
                                        <p:tav tm="0">
                                          <p:val>
                                            <p:fltVal val="0"/>
                                          </p:val>
                                        </p:tav>
                                        <p:tav tm="100000">
                                          <p:val>
                                            <p:strVal val="#ppt_w"/>
                                          </p:val>
                                        </p:tav>
                                      </p:tavLst>
                                    </p:anim>
                                  </p:childTnLst>
                                </p:cTn>
                              </p:par>
                              <p:par>
                                <p:cTn id="159" presetID="35" presetClass="entr" presetSubtype="0" fill="hold" grpId="2" nodeType="withEffect">
                                  <p:stCondLst>
                                    <p:cond delay="0"/>
                                  </p:stCondLst>
                                  <p:childTnLst>
                                    <p:set>
                                      <p:cBhvr>
                                        <p:cTn id="160" dur="1" fill="hold">
                                          <p:stCondLst>
                                            <p:cond delay="0"/>
                                          </p:stCondLst>
                                        </p:cTn>
                                        <p:tgtEl>
                                          <p:spTgt spid="15"/>
                                        </p:tgtEl>
                                        <p:attrNameLst>
                                          <p:attrName>style.visibility</p:attrName>
                                        </p:attrNameLst>
                                      </p:cBhvr>
                                      <p:to>
                                        <p:strVal val="visible"/>
                                      </p:to>
                                    </p:set>
                                    <p:animEffect transition="in" filter="fade">
                                      <p:cBhvr>
                                        <p:cTn id="161" dur="3000"/>
                                        <p:tgtEl>
                                          <p:spTgt spid="15"/>
                                        </p:tgtEl>
                                      </p:cBhvr>
                                    </p:animEffect>
                                    <p:anim calcmode="lin" valueType="num">
                                      <p:cBhvr>
                                        <p:cTn id="162" dur="3000" fill="hold"/>
                                        <p:tgtEl>
                                          <p:spTgt spid="15"/>
                                        </p:tgtEl>
                                        <p:attrNameLst>
                                          <p:attrName>style.rotation</p:attrName>
                                        </p:attrNameLst>
                                      </p:cBhvr>
                                      <p:tavLst>
                                        <p:tav tm="0">
                                          <p:val>
                                            <p:fltVal val="720"/>
                                          </p:val>
                                        </p:tav>
                                        <p:tav tm="100000">
                                          <p:val>
                                            <p:fltVal val="0"/>
                                          </p:val>
                                        </p:tav>
                                      </p:tavLst>
                                    </p:anim>
                                    <p:anim calcmode="lin" valueType="num">
                                      <p:cBhvr>
                                        <p:cTn id="163" dur="3000" fill="hold"/>
                                        <p:tgtEl>
                                          <p:spTgt spid="15"/>
                                        </p:tgtEl>
                                        <p:attrNameLst>
                                          <p:attrName>ppt_h</p:attrName>
                                        </p:attrNameLst>
                                      </p:cBhvr>
                                      <p:tavLst>
                                        <p:tav tm="0">
                                          <p:val>
                                            <p:fltVal val="0"/>
                                          </p:val>
                                        </p:tav>
                                        <p:tav tm="100000">
                                          <p:val>
                                            <p:strVal val="#ppt_h"/>
                                          </p:val>
                                        </p:tav>
                                      </p:tavLst>
                                    </p:anim>
                                    <p:anim calcmode="lin" valueType="num">
                                      <p:cBhvr>
                                        <p:cTn id="164" dur="3000" fill="hold"/>
                                        <p:tgtEl>
                                          <p:spTgt spid="15"/>
                                        </p:tgtEl>
                                        <p:attrNameLst>
                                          <p:attrName>ppt_w</p:attrName>
                                        </p:attrNameLst>
                                      </p:cBhvr>
                                      <p:tavLst>
                                        <p:tav tm="0">
                                          <p:val>
                                            <p:fltVal val="0"/>
                                          </p:val>
                                        </p:tav>
                                        <p:tav tm="100000">
                                          <p:val>
                                            <p:strVal val="#ppt_w"/>
                                          </p:val>
                                        </p:tav>
                                      </p:tavLst>
                                    </p:anim>
                                  </p:childTnLst>
                                </p:cTn>
                              </p:par>
                              <p:par>
                                <p:cTn id="165" presetID="35" presetClass="entr" presetSubtype="0" fill="hold" grpId="2" nodeType="withEffect">
                                  <p:stCondLst>
                                    <p:cond delay="0"/>
                                  </p:stCondLst>
                                  <p:childTnLst>
                                    <p:set>
                                      <p:cBhvr>
                                        <p:cTn id="166" dur="1" fill="hold">
                                          <p:stCondLst>
                                            <p:cond delay="0"/>
                                          </p:stCondLst>
                                        </p:cTn>
                                        <p:tgtEl>
                                          <p:spTgt spid="16"/>
                                        </p:tgtEl>
                                        <p:attrNameLst>
                                          <p:attrName>style.visibility</p:attrName>
                                        </p:attrNameLst>
                                      </p:cBhvr>
                                      <p:to>
                                        <p:strVal val="visible"/>
                                      </p:to>
                                    </p:set>
                                    <p:animEffect transition="in" filter="fade">
                                      <p:cBhvr>
                                        <p:cTn id="167" dur="3000"/>
                                        <p:tgtEl>
                                          <p:spTgt spid="16"/>
                                        </p:tgtEl>
                                      </p:cBhvr>
                                    </p:animEffect>
                                    <p:anim calcmode="lin" valueType="num">
                                      <p:cBhvr>
                                        <p:cTn id="168" dur="3000" fill="hold"/>
                                        <p:tgtEl>
                                          <p:spTgt spid="16"/>
                                        </p:tgtEl>
                                        <p:attrNameLst>
                                          <p:attrName>style.rotation</p:attrName>
                                        </p:attrNameLst>
                                      </p:cBhvr>
                                      <p:tavLst>
                                        <p:tav tm="0">
                                          <p:val>
                                            <p:fltVal val="720"/>
                                          </p:val>
                                        </p:tav>
                                        <p:tav tm="100000">
                                          <p:val>
                                            <p:fltVal val="0"/>
                                          </p:val>
                                        </p:tav>
                                      </p:tavLst>
                                    </p:anim>
                                    <p:anim calcmode="lin" valueType="num">
                                      <p:cBhvr>
                                        <p:cTn id="169" dur="3000" fill="hold"/>
                                        <p:tgtEl>
                                          <p:spTgt spid="16"/>
                                        </p:tgtEl>
                                        <p:attrNameLst>
                                          <p:attrName>ppt_h</p:attrName>
                                        </p:attrNameLst>
                                      </p:cBhvr>
                                      <p:tavLst>
                                        <p:tav tm="0">
                                          <p:val>
                                            <p:fltVal val="0"/>
                                          </p:val>
                                        </p:tav>
                                        <p:tav tm="100000">
                                          <p:val>
                                            <p:strVal val="#ppt_h"/>
                                          </p:val>
                                        </p:tav>
                                      </p:tavLst>
                                    </p:anim>
                                    <p:anim calcmode="lin" valueType="num">
                                      <p:cBhvr>
                                        <p:cTn id="170" dur="3000" fill="hold"/>
                                        <p:tgtEl>
                                          <p:spTgt spid="16"/>
                                        </p:tgtEl>
                                        <p:attrNameLst>
                                          <p:attrName>ppt_w</p:attrName>
                                        </p:attrNameLst>
                                      </p:cBhvr>
                                      <p:tavLst>
                                        <p:tav tm="0">
                                          <p:val>
                                            <p:fltVal val="0"/>
                                          </p:val>
                                        </p:tav>
                                        <p:tav tm="100000">
                                          <p:val>
                                            <p:strVal val="#ppt_w"/>
                                          </p:val>
                                        </p:tav>
                                      </p:tavLst>
                                    </p:anim>
                                  </p:childTnLst>
                                </p:cTn>
                              </p:par>
                              <p:par>
                                <p:cTn id="171" presetID="35" presetClass="entr" presetSubtype="0" fill="hold" grpId="2" nodeType="withEffect">
                                  <p:stCondLst>
                                    <p:cond delay="0"/>
                                  </p:stCondLst>
                                  <p:childTnLst>
                                    <p:set>
                                      <p:cBhvr>
                                        <p:cTn id="172" dur="1" fill="hold">
                                          <p:stCondLst>
                                            <p:cond delay="0"/>
                                          </p:stCondLst>
                                        </p:cTn>
                                        <p:tgtEl>
                                          <p:spTgt spid="17"/>
                                        </p:tgtEl>
                                        <p:attrNameLst>
                                          <p:attrName>style.visibility</p:attrName>
                                        </p:attrNameLst>
                                      </p:cBhvr>
                                      <p:to>
                                        <p:strVal val="visible"/>
                                      </p:to>
                                    </p:set>
                                    <p:animEffect transition="in" filter="fade">
                                      <p:cBhvr>
                                        <p:cTn id="173" dur="3000"/>
                                        <p:tgtEl>
                                          <p:spTgt spid="17"/>
                                        </p:tgtEl>
                                      </p:cBhvr>
                                    </p:animEffect>
                                    <p:anim calcmode="lin" valueType="num">
                                      <p:cBhvr>
                                        <p:cTn id="174" dur="3000" fill="hold"/>
                                        <p:tgtEl>
                                          <p:spTgt spid="17"/>
                                        </p:tgtEl>
                                        <p:attrNameLst>
                                          <p:attrName>style.rotation</p:attrName>
                                        </p:attrNameLst>
                                      </p:cBhvr>
                                      <p:tavLst>
                                        <p:tav tm="0">
                                          <p:val>
                                            <p:fltVal val="720"/>
                                          </p:val>
                                        </p:tav>
                                        <p:tav tm="100000">
                                          <p:val>
                                            <p:fltVal val="0"/>
                                          </p:val>
                                        </p:tav>
                                      </p:tavLst>
                                    </p:anim>
                                    <p:anim calcmode="lin" valueType="num">
                                      <p:cBhvr>
                                        <p:cTn id="175" dur="3000" fill="hold"/>
                                        <p:tgtEl>
                                          <p:spTgt spid="17"/>
                                        </p:tgtEl>
                                        <p:attrNameLst>
                                          <p:attrName>ppt_h</p:attrName>
                                        </p:attrNameLst>
                                      </p:cBhvr>
                                      <p:tavLst>
                                        <p:tav tm="0">
                                          <p:val>
                                            <p:fltVal val="0"/>
                                          </p:val>
                                        </p:tav>
                                        <p:tav tm="100000">
                                          <p:val>
                                            <p:strVal val="#ppt_h"/>
                                          </p:val>
                                        </p:tav>
                                      </p:tavLst>
                                    </p:anim>
                                    <p:anim calcmode="lin" valueType="num">
                                      <p:cBhvr>
                                        <p:cTn id="176" dur="3000" fill="hold"/>
                                        <p:tgtEl>
                                          <p:spTgt spid="17"/>
                                        </p:tgtEl>
                                        <p:attrNameLst>
                                          <p:attrName>ppt_w</p:attrName>
                                        </p:attrNameLst>
                                      </p:cBhvr>
                                      <p:tavLst>
                                        <p:tav tm="0">
                                          <p:val>
                                            <p:fltVal val="0"/>
                                          </p:val>
                                        </p:tav>
                                        <p:tav tm="100000">
                                          <p:val>
                                            <p:strVal val="#ppt_w"/>
                                          </p:val>
                                        </p:tav>
                                      </p:tavLst>
                                    </p:anim>
                                  </p:childTnLst>
                                </p:cTn>
                              </p:par>
                              <p:par>
                                <p:cTn id="177" presetID="16" presetClass="entr" presetSubtype="26" fill="hold" grpId="0" nodeType="withEffect">
                                  <p:stCondLst>
                                    <p:cond delay="0"/>
                                  </p:stCondLst>
                                  <p:childTnLst>
                                    <p:set>
                                      <p:cBhvr>
                                        <p:cTn id="178" dur="1" fill="hold">
                                          <p:stCondLst>
                                            <p:cond delay="0"/>
                                          </p:stCondLst>
                                        </p:cTn>
                                        <p:tgtEl>
                                          <p:spTgt spid="18"/>
                                        </p:tgtEl>
                                        <p:attrNameLst>
                                          <p:attrName>style.visibility</p:attrName>
                                        </p:attrNameLst>
                                      </p:cBhvr>
                                      <p:to>
                                        <p:strVal val="visible"/>
                                      </p:to>
                                    </p:set>
                                    <p:animEffect transition="in" filter="barn(inHorizontal)">
                                      <p:cBhvr>
                                        <p:cTn id="179" dur="3000"/>
                                        <p:tgtEl>
                                          <p:spTgt spid="18"/>
                                        </p:tgtEl>
                                      </p:cBhvr>
                                    </p:animEffect>
                                  </p:childTnLst>
                                </p:cTn>
                              </p:par>
                              <p:par>
                                <p:cTn id="180" presetID="16" presetClass="entr" presetSubtype="26" fill="hold" grpId="0" nodeType="withEffect">
                                  <p:stCondLst>
                                    <p:cond delay="0"/>
                                  </p:stCondLst>
                                  <p:childTnLst>
                                    <p:set>
                                      <p:cBhvr>
                                        <p:cTn id="181" dur="1" fill="hold">
                                          <p:stCondLst>
                                            <p:cond delay="0"/>
                                          </p:stCondLst>
                                        </p:cTn>
                                        <p:tgtEl>
                                          <p:spTgt spid="19"/>
                                        </p:tgtEl>
                                        <p:attrNameLst>
                                          <p:attrName>style.visibility</p:attrName>
                                        </p:attrNameLst>
                                      </p:cBhvr>
                                      <p:to>
                                        <p:strVal val="visible"/>
                                      </p:to>
                                    </p:set>
                                    <p:animEffect transition="in" filter="barn(inHorizontal)">
                                      <p:cBhvr>
                                        <p:cTn id="182" dur="3000"/>
                                        <p:tgtEl>
                                          <p:spTgt spid="19"/>
                                        </p:tgtEl>
                                      </p:cBhvr>
                                    </p:animEffect>
                                  </p:childTnLst>
                                </p:cTn>
                              </p:par>
                              <p:par>
                                <p:cTn id="183" presetID="16" presetClass="entr" presetSubtype="26" fill="hold" grpId="0" nodeType="withEffect">
                                  <p:stCondLst>
                                    <p:cond delay="0"/>
                                  </p:stCondLst>
                                  <p:childTnLst>
                                    <p:set>
                                      <p:cBhvr>
                                        <p:cTn id="184" dur="1" fill="hold">
                                          <p:stCondLst>
                                            <p:cond delay="0"/>
                                          </p:stCondLst>
                                        </p:cTn>
                                        <p:tgtEl>
                                          <p:spTgt spid="20"/>
                                        </p:tgtEl>
                                        <p:attrNameLst>
                                          <p:attrName>style.visibility</p:attrName>
                                        </p:attrNameLst>
                                      </p:cBhvr>
                                      <p:to>
                                        <p:strVal val="visible"/>
                                      </p:to>
                                    </p:set>
                                    <p:animEffect transition="in" filter="barn(inHorizontal)">
                                      <p:cBhvr>
                                        <p:cTn id="185" dur="3000"/>
                                        <p:tgtEl>
                                          <p:spTgt spid="20"/>
                                        </p:tgtEl>
                                      </p:cBhvr>
                                    </p:animEffect>
                                  </p:childTnLst>
                                </p:cTn>
                              </p:par>
                              <p:par>
                                <p:cTn id="186" presetID="16" presetClass="entr" presetSubtype="26" fill="hold" grpId="0" nodeType="withEffect">
                                  <p:stCondLst>
                                    <p:cond delay="0"/>
                                  </p:stCondLst>
                                  <p:childTnLst>
                                    <p:set>
                                      <p:cBhvr>
                                        <p:cTn id="187" dur="1" fill="hold">
                                          <p:stCondLst>
                                            <p:cond delay="0"/>
                                          </p:stCondLst>
                                        </p:cTn>
                                        <p:tgtEl>
                                          <p:spTgt spid="21"/>
                                        </p:tgtEl>
                                        <p:attrNameLst>
                                          <p:attrName>style.visibility</p:attrName>
                                        </p:attrNameLst>
                                      </p:cBhvr>
                                      <p:to>
                                        <p:strVal val="visible"/>
                                      </p:to>
                                    </p:set>
                                    <p:animEffect transition="in" filter="barn(inHorizontal)">
                                      <p:cBhvr>
                                        <p:cTn id="188" dur="3000"/>
                                        <p:tgtEl>
                                          <p:spTgt spid="21"/>
                                        </p:tgtEl>
                                      </p:cBhvr>
                                    </p:animEffect>
                                  </p:childTnLst>
                                </p:cTn>
                              </p:par>
                              <p:par>
                                <p:cTn id="189" presetID="16" presetClass="entr" presetSubtype="26" fill="hold" grpId="0" nodeType="withEffect">
                                  <p:stCondLst>
                                    <p:cond delay="0"/>
                                  </p:stCondLst>
                                  <p:childTnLst>
                                    <p:set>
                                      <p:cBhvr>
                                        <p:cTn id="190" dur="1" fill="hold">
                                          <p:stCondLst>
                                            <p:cond delay="0"/>
                                          </p:stCondLst>
                                        </p:cTn>
                                        <p:tgtEl>
                                          <p:spTgt spid="22"/>
                                        </p:tgtEl>
                                        <p:attrNameLst>
                                          <p:attrName>style.visibility</p:attrName>
                                        </p:attrNameLst>
                                      </p:cBhvr>
                                      <p:to>
                                        <p:strVal val="visible"/>
                                      </p:to>
                                    </p:set>
                                    <p:animEffect transition="in" filter="barn(inHorizontal)">
                                      <p:cBhvr>
                                        <p:cTn id="191" dur="3000"/>
                                        <p:tgtEl>
                                          <p:spTgt spid="22"/>
                                        </p:tgtEl>
                                      </p:cBhvr>
                                    </p:animEffect>
                                  </p:childTnLst>
                                </p:cTn>
                              </p:par>
                              <p:par>
                                <p:cTn id="192" presetID="16" presetClass="entr" presetSubtype="26" fill="hold" grpId="0" nodeType="withEffect">
                                  <p:stCondLst>
                                    <p:cond delay="0"/>
                                  </p:stCondLst>
                                  <p:childTnLst>
                                    <p:set>
                                      <p:cBhvr>
                                        <p:cTn id="193" dur="1" fill="hold">
                                          <p:stCondLst>
                                            <p:cond delay="0"/>
                                          </p:stCondLst>
                                        </p:cTn>
                                        <p:tgtEl>
                                          <p:spTgt spid="23"/>
                                        </p:tgtEl>
                                        <p:attrNameLst>
                                          <p:attrName>style.visibility</p:attrName>
                                        </p:attrNameLst>
                                      </p:cBhvr>
                                      <p:to>
                                        <p:strVal val="visible"/>
                                      </p:to>
                                    </p:set>
                                    <p:animEffect transition="in" filter="barn(inHorizontal)">
                                      <p:cBhvr>
                                        <p:cTn id="194" dur="3000"/>
                                        <p:tgtEl>
                                          <p:spTgt spid="23"/>
                                        </p:tgtEl>
                                      </p:cBhvr>
                                    </p:animEffect>
                                  </p:childTnLst>
                                </p:cTn>
                              </p:par>
                              <p:par>
                                <p:cTn id="195" presetID="16" presetClass="entr" presetSubtype="26" fill="hold" grpId="0" nodeType="withEffect">
                                  <p:stCondLst>
                                    <p:cond delay="0"/>
                                  </p:stCondLst>
                                  <p:childTnLst>
                                    <p:set>
                                      <p:cBhvr>
                                        <p:cTn id="196" dur="1" fill="hold">
                                          <p:stCondLst>
                                            <p:cond delay="0"/>
                                          </p:stCondLst>
                                        </p:cTn>
                                        <p:tgtEl>
                                          <p:spTgt spid="24"/>
                                        </p:tgtEl>
                                        <p:attrNameLst>
                                          <p:attrName>style.visibility</p:attrName>
                                        </p:attrNameLst>
                                      </p:cBhvr>
                                      <p:to>
                                        <p:strVal val="visible"/>
                                      </p:to>
                                    </p:set>
                                    <p:animEffect transition="in" filter="barn(inHorizontal)">
                                      <p:cBhvr>
                                        <p:cTn id="197" dur="3000"/>
                                        <p:tgtEl>
                                          <p:spTgt spid="24"/>
                                        </p:tgtEl>
                                      </p:cBhvr>
                                    </p:animEffect>
                                  </p:childTnLst>
                                </p:cTn>
                              </p:par>
                              <p:par>
                                <p:cTn id="198" presetID="16" presetClass="entr" presetSubtype="26" fill="hold" grpId="0" nodeType="withEffect">
                                  <p:stCondLst>
                                    <p:cond delay="0"/>
                                  </p:stCondLst>
                                  <p:childTnLst>
                                    <p:set>
                                      <p:cBhvr>
                                        <p:cTn id="199" dur="1" fill="hold">
                                          <p:stCondLst>
                                            <p:cond delay="0"/>
                                          </p:stCondLst>
                                        </p:cTn>
                                        <p:tgtEl>
                                          <p:spTgt spid="25"/>
                                        </p:tgtEl>
                                        <p:attrNameLst>
                                          <p:attrName>style.visibility</p:attrName>
                                        </p:attrNameLst>
                                      </p:cBhvr>
                                      <p:to>
                                        <p:strVal val="visible"/>
                                      </p:to>
                                    </p:set>
                                    <p:animEffect transition="in" filter="barn(inHorizontal)">
                                      <p:cBhvr>
                                        <p:cTn id="200" dur="3000"/>
                                        <p:tgtEl>
                                          <p:spTgt spid="25"/>
                                        </p:tgtEl>
                                      </p:cBhvr>
                                    </p:animEffect>
                                  </p:childTnLst>
                                </p:cTn>
                              </p:par>
                              <p:par>
                                <p:cTn id="201" presetID="16" presetClass="entr" presetSubtype="26" fill="hold" grpId="0" nodeType="withEffect">
                                  <p:stCondLst>
                                    <p:cond delay="0"/>
                                  </p:stCondLst>
                                  <p:childTnLst>
                                    <p:set>
                                      <p:cBhvr>
                                        <p:cTn id="202" dur="1" fill="hold">
                                          <p:stCondLst>
                                            <p:cond delay="0"/>
                                          </p:stCondLst>
                                        </p:cTn>
                                        <p:tgtEl>
                                          <p:spTgt spid="26"/>
                                        </p:tgtEl>
                                        <p:attrNameLst>
                                          <p:attrName>style.visibility</p:attrName>
                                        </p:attrNameLst>
                                      </p:cBhvr>
                                      <p:to>
                                        <p:strVal val="visible"/>
                                      </p:to>
                                    </p:set>
                                    <p:animEffect transition="in" filter="barn(inHorizontal)">
                                      <p:cBhvr>
                                        <p:cTn id="203" dur="3000"/>
                                        <p:tgtEl>
                                          <p:spTgt spid="26"/>
                                        </p:tgtEl>
                                      </p:cBhvr>
                                    </p:animEffect>
                                  </p:childTnLst>
                                </p:cTn>
                              </p:par>
                              <p:par>
                                <p:cTn id="204" presetID="16" presetClass="entr" presetSubtype="26" fill="hold" grpId="0" nodeType="withEffect">
                                  <p:stCondLst>
                                    <p:cond delay="0"/>
                                  </p:stCondLst>
                                  <p:childTnLst>
                                    <p:set>
                                      <p:cBhvr>
                                        <p:cTn id="205" dur="1" fill="hold">
                                          <p:stCondLst>
                                            <p:cond delay="0"/>
                                          </p:stCondLst>
                                        </p:cTn>
                                        <p:tgtEl>
                                          <p:spTgt spid="27"/>
                                        </p:tgtEl>
                                        <p:attrNameLst>
                                          <p:attrName>style.visibility</p:attrName>
                                        </p:attrNameLst>
                                      </p:cBhvr>
                                      <p:to>
                                        <p:strVal val="visible"/>
                                      </p:to>
                                    </p:set>
                                    <p:animEffect transition="in" filter="barn(inHorizontal)">
                                      <p:cBhvr>
                                        <p:cTn id="206" dur="3000"/>
                                        <p:tgtEl>
                                          <p:spTgt spid="27"/>
                                        </p:tgtEl>
                                      </p:cBhvr>
                                    </p:animEffect>
                                  </p:childTnLst>
                                </p:cTn>
                              </p:par>
                              <p:par>
                                <p:cTn id="207" presetID="16" presetClass="entr" presetSubtype="26" fill="hold" grpId="0" nodeType="withEffect">
                                  <p:stCondLst>
                                    <p:cond delay="0"/>
                                  </p:stCondLst>
                                  <p:childTnLst>
                                    <p:set>
                                      <p:cBhvr>
                                        <p:cTn id="208" dur="1" fill="hold">
                                          <p:stCondLst>
                                            <p:cond delay="0"/>
                                          </p:stCondLst>
                                        </p:cTn>
                                        <p:tgtEl>
                                          <p:spTgt spid="28"/>
                                        </p:tgtEl>
                                        <p:attrNameLst>
                                          <p:attrName>style.visibility</p:attrName>
                                        </p:attrNameLst>
                                      </p:cBhvr>
                                      <p:to>
                                        <p:strVal val="visible"/>
                                      </p:to>
                                    </p:set>
                                    <p:animEffect transition="in" filter="barn(inHorizontal)">
                                      <p:cBhvr>
                                        <p:cTn id="209" dur="3000"/>
                                        <p:tgtEl>
                                          <p:spTgt spid="28"/>
                                        </p:tgtEl>
                                      </p:cBhvr>
                                    </p:animEffect>
                                  </p:childTnLst>
                                </p:cTn>
                              </p:par>
                              <p:par>
                                <p:cTn id="210" presetID="16" presetClass="entr" presetSubtype="26" fill="hold" grpId="0" nodeType="withEffect">
                                  <p:stCondLst>
                                    <p:cond delay="0"/>
                                  </p:stCondLst>
                                  <p:childTnLst>
                                    <p:set>
                                      <p:cBhvr>
                                        <p:cTn id="211" dur="1" fill="hold">
                                          <p:stCondLst>
                                            <p:cond delay="0"/>
                                          </p:stCondLst>
                                        </p:cTn>
                                        <p:tgtEl>
                                          <p:spTgt spid="29"/>
                                        </p:tgtEl>
                                        <p:attrNameLst>
                                          <p:attrName>style.visibility</p:attrName>
                                        </p:attrNameLst>
                                      </p:cBhvr>
                                      <p:to>
                                        <p:strVal val="visible"/>
                                      </p:to>
                                    </p:set>
                                    <p:animEffect transition="in" filter="barn(inHorizontal)">
                                      <p:cBhvr>
                                        <p:cTn id="212" dur="3000"/>
                                        <p:tgtEl>
                                          <p:spTgt spid="29"/>
                                        </p:tgtEl>
                                      </p:cBhvr>
                                    </p:animEffect>
                                  </p:childTnLst>
                                </p:cTn>
                              </p:par>
                              <p:par>
                                <p:cTn id="213" presetID="16" presetClass="entr" presetSubtype="26" fill="hold" grpId="0" nodeType="withEffect">
                                  <p:stCondLst>
                                    <p:cond delay="0"/>
                                  </p:stCondLst>
                                  <p:childTnLst>
                                    <p:set>
                                      <p:cBhvr>
                                        <p:cTn id="214" dur="1" fill="hold">
                                          <p:stCondLst>
                                            <p:cond delay="0"/>
                                          </p:stCondLst>
                                        </p:cTn>
                                        <p:tgtEl>
                                          <p:spTgt spid="30"/>
                                        </p:tgtEl>
                                        <p:attrNameLst>
                                          <p:attrName>style.visibility</p:attrName>
                                        </p:attrNameLst>
                                      </p:cBhvr>
                                      <p:to>
                                        <p:strVal val="visible"/>
                                      </p:to>
                                    </p:set>
                                    <p:animEffect transition="in" filter="barn(inHorizontal)">
                                      <p:cBhvr>
                                        <p:cTn id="215" dur="3000"/>
                                        <p:tgtEl>
                                          <p:spTgt spid="30"/>
                                        </p:tgtEl>
                                      </p:cBhvr>
                                    </p:animEffect>
                                  </p:childTnLst>
                                </p:cTn>
                              </p:par>
                              <p:par>
                                <p:cTn id="216" presetID="2" presetClass="entr" presetSubtype="4" fill="hold" grpId="1" nodeType="withEffect">
                                  <p:stCondLst>
                                    <p:cond delay="0"/>
                                  </p:stCondLst>
                                  <p:childTnLst>
                                    <p:set>
                                      <p:cBhvr>
                                        <p:cTn id="217" dur="1" fill="hold">
                                          <p:stCondLst>
                                            <p:cond delay="0"/>
                                          </p:stCondLst>
                                        </p:cTn>
                                        <p:tgtEl>
                                          <p:spTgt spid="18"/>
                                        </p:tgtEl>
                                        <p:attrNameLst>
                                          <p:attrName>style.visibility</p:attrName>
                                        </p:attrNameLst>
                                      </p:cBhvr>
                                      <p:to>
                                        <p:strVal val="visible"/>
                                      </p:to>
                                    </p:set>
                                    <p:anim calcmode="lin" valueType="num">
                                      <p:cBhvr additive="base">
                                        <p:cTn id="218" dur="3000" fill="hold"/>
                                        <p:tgtEl>
                                          <p:spTgt spid="18"/>
                                        </p:tgtEl>
                                        <p:attrNameLst>
                                          <p:attrName>ppt_x</p:attrName>
                                        </p:attrNameLst>
                                      </p:cBhvr>
                                      <p:tavLst>
                                        <p:tav tm="0">
                                          <p:val>
                                            <p:strVal val="#ppt_x"/>
                                          </p:val>
                                        </p:tav>
                                        <p:tav tm="100000">
                                          <p:val>
                                            <p:strVal val="#ppt_x"/>
                                          </p:val>
                                        </p:tav>
                                      </p:tavLst>
                                    </p:anim>
                                    <p:anim calcmode="lin" valueType="num">
                                      <p:cBhvr additive="base">
                                        <p:cTn id="219" dur="3000" fill="hold"/>
                                        <p:tgtEl>
                                          <p:spTgt spid="18"/>
                                        </p:tgtEl>
                                        <p:attrNameLst>
                                          <p:attrName>ppt_y</p:attrName>
                                        </p:attrNameLst>
                                      </p:cBhvr>
                                      <p:tavLst>
                                        <p:tav tm="0">
                                          <p:val>
                                            <p:strVal val="1+#ppt_h/2"/>
                                          </p:val>
                                        </p:tav>
                                        <p:tav tm="100000">
                                          <p:val>
                                            <p:strVal val="#ppt_y"/>
                                          </p:val>
                                        </p:tav>
                                      </p:tavLst>
                                    </p:anim>
                                  </p:childTnLst>
                                </p:cTn>
                              </p:par>
                              <p:par>
                                <p:cTn id="220" presetID="2" presetClass="entr" presetSubtype="4" fill="hold" grpId="1" nodeType="withEffect">
                                  <p:stCondLst>
                                    <p:cond delay="0"/>
                                  </p:stCondLst>
                                  <p:childTnLst>
                                    <p:set>
                                      <p:cBhvr>
                                        <p:cTn id="221" dur="1" fill="hold">
                                          <p:stCondLst>
                                            <p:cond delay="0"/>
                                          </p:stCondLst>
                                        </p:cTn>
                                        <p:tgtEl>
                                          <p:spTgt spid="19"/>
                                        </p:tgtEl>
                                        <p:attrNameLst>
                                          <p:attrName>style.visibility</p:attrName>
                                        </p:attrNameLst>
                                      </p:cBhvr>
                                      <p:to>
                                        <p:strVal val="visible"/>
                                      </p:to>
                                    </p:set>
                                    <p:anim calcmode="lin" valueType="num">
                                      <p:cBhvr additive="base">
                                        <p:cTn id="222" dur="3000" fill="hold"/>
                                        <p:tgtEl>
                                          <p:spTgt spid="19"/>
                                        </p:tgtEl>
                                        <p:attrNameLst>
                                          <p:attrName>ppt_x</p:attrName>
                                        </p:attrNameLst>
                                      </p:cBhvr>
                                      <p:tavLst>
                                        <p:tav tm="0">
                                          <p:val>
                                            <p:strVal val="#ppt_x"/>
                                          </p:val>
                                        </p:tav>
                                        <p:tav tm="100000">
                                          <p:val>
                                            <p:strVal val="#ppt_x"/>
                                          </p:val>
                                        </p:tav>
                                      </p:tavLst>
                                    </p:anim>
                                    <p:anim calcmode="lin" valueType="num">
                                      <p:cBhvr additive="base">
                                        <p:cTn id="223" dur="3000" fill="hold"/>
                                        <p:tgtEl>
                                          <p:spTgt spid="19"/>
                                        </p:tgtEl>
                                        <p:attrNameLst>
                                          <p:attrName>ppt_y</p:attrName>
                                        </p:attrNameLst>
                                      </p:cBhvr>
                                      <p:tavLst>
                                        <p:tav tm="0">
                                          <p:val>
                                            <p:strVal val="1+#ppt_h/2"/>
                                          </p:val>
                                        </p:tav>
                                        <p:tav tm="100000">
                                          <p:val>
                                            <p:strVal val="#ppt_y"/>
                                          </p:val>
                                        </p:tav>
                                      </p:tavLst>
                                    </p:anim>
                                  </p:childTnLst>
                                </p:cTn>
                              </p:par>
                              <p:par>
                                <p:cTn id="224" presetID="2" presetClass="entr" presetSubtype="4" fill="hold" grpId="1" nodeType="withEffect">
                                  <p:stCondLst>
                                    <p:cond delay="0"/>
                                  </p:stCondLst>
                                  <p:childTnLst>
                                    <p:set>
                                      <p:cBhvr>
                                        <p:cTn id="225" dur="1" fill="hold">
                                          <p:stCondLst>
                                            <p:cond delay="0"/>
                                          </p:stCondLst>
                                        </p:cTn>
                                        <p:tgtEl>
                                          <p:spTgt spid="20"/>
                                        </p:tgtEl>
                                        <p:attrNameLst>
                                          <p:attrName>style.visibility</p:attrName>
                                        </p:attrNameLst>
                                      </p:cBhvr>
                                      <p:to>
                                        <p:strVal val="visible"/>
                                      </p:to>
                                    </p:set>
                                    <p:anim calcmode="lin" valueType="num">
                                      <p:cBhvr additive="base">
                                        <p:cTn id="226" dur="3000" fill="hold"/>
                                        <p:tgtEl>
                                          <p:spTgt spid="20"/>
                                        </p:tgtEl>
                                        <p:attrNameLst>
                                          <p:attrName>ppt_x</p:attrName>
                                        </p:attrNameLst>
                                      </p:cBhvr>
                                      <p:tavLst>
                                        <p:tav tm="0">
                                          <p:val>
                                            <p:strVal val="#ppt_x"/>
                                          </p:val>
                                        </p:tav>
                                        <p:tav tm="100000">
                                          <p:val>
                                            <p:strVal val="#ppt_x"/>
                                          </p:val>
                                        </p:tav>
                                      </p:tavLst>
                                    </p:anim>
                                    <p:anim calcmode="lin" valueType="num">
                                      <p:cBhvr additive="base">
                                        <p:cTn id="227" dur="3000" fill="hold"/>
                                        <p:tgtEl>
                                          <p:spTgt spid="20"/>
                                        </p:tgtEl>
                                        <p:attrNameLst>
                                          <p:attrName>ppt_y</p:attrName>
                                        </p:attrNameLst>
                                      </p:cBhvr>
                                      <p:tavLst>
                                        <p:tav tm="0">
                                          <p:val>
                                            <p:strVal val="1+#ppt_h/2"/>
                                          </p:val>
                                        </p:tav>
                                        <p:tav tm="100000">
                                          <p:val>
                                            <p:strVal val="#ppt_y"/>
                                          </p:val>
                                        </p:tav>
                                      </p:tavLst>
                                    </p:anim>
                                  </p:childTnLst>
                                </p:cTn>
                              </p:par>
                              <p:par>
                                <p:cTn id="228" presetID="2" presetClass="entr" presetSubtype="4" fill="hold" grpId="1" nodeType="withEffect">
                                  <p:stCondLst>
                                    <p:cond delay="0"/>
                                  </p:stCondLst>
                                  <p:childTnLst>
                                    <p:set>
                                      <p:cBhvr>
                                        <p:cTn id="229" dur="1" fill="hold">
                                          <p:stCondLst>
                                            <p:cond delay="0"/>
                                          </p:stCondLst>
                                        </p:cTn>
                                        <p:tgtEl>
                                          <p:spTgt spid="21"/>
                                        </p:tgtEl>
                                        <p:attrNameLst>
                                          <p:attrName>style.visibility</p:attrName>
                                        </p:attrNameLst>
                                      </p:cBhvr>
                                      <p:to>
                                        <p:strVal val="visible"/>
                                      </p:to>
                                    </p:set>
                                    <p:anim calcmode="lin" valueType="num">
                                      <p:cBhvr additive="base">
                                        <p:cTn id="230" dur="3000" fill="hold"/>
                                        <p:tgtEl>
                                          <p:spTgt spid="21"/>
                                        </p:tgtEl>
                                        <p:attrNameLst>
                                          <p:attrName>ppt_x</p:attrName>
                                        </p:attrNameLst>
                                      </p:cBhvr>
                                      <p:tavLst>
                                        <p:tav tm="0">
                                          <p:val>
                                            <p:strVal val="#ppt_x"/>
                                          </p:val>
                                        </p:tav>
                                        <p:tav tm="100000">
                                          <p:val>
                                            <p:strVal val="#ppt_x"/>
                                          </p:val>
                                        </p:tav>
                                      </p:tavLst>
                                    </p:anim>
                                    <p:anim calcmode="lin" valueType="num">
                                      <p:cBhvr additive="base">
                                        <p:cTn id="231" dur="3000" fill="hold"/>
                                        <p:tgtEl>
                                          <p:spTgt spid="21"/>
                                        </p:tgtEl>
                                        <p:attrNameLst>
                                          <p:attrName>ppt_y</p:attrName>
                                        </p:attrNameLst>
                                      </p:cBhvr>
                                      <p:tavLst>
                                        <p:tav tm="0">
                                          <p:val>
                                            <p:strVal val="1+#ppt_h/2"/>
                                          </p:val>
                                        </p:tav>
                                        <p:tav tm="100000">
                                          <p:val>
                                            <p:strVal val="#ppt_y"/>
                                          </p:val>
                                        </p:tav>
                                      </p:tavLst>
                                    </p:anim>
                                  </p:childTnLst>
                                </p:cTn>
                              </p:par>
                              <p:par>
                                <p:cTn id="232" presetID="2" presetClass="entr" presetSubtype="4" fill="hold" grpId="1" nodeType="withEffect">
                                  <p:stCondLst>
                                    <p:cond delay="0"/>
                                  </p:stCondLst>
                                  <p:childTnLst>
                                    <p:set>
                                      <p:cBhvr>
                                        <p:cTn id="233" dur="1" fill="hold">
                                          <p:stCondLst>
                                            <p:cond delay="0"/>
                                          </p:stCondLst>
                                        </p:cTn>
                                        <p:tgtEl>
                                          <p:spTgt spid="22"/>
                                        </p:tgtEl>
                                        <p:attrNameLst>
                                          <p:attrName>style.visibility</p:attrName>
                                        </p:attrNameLst>
                                      </p:cBhvr>
                                      <p:to>
                                        <p:strVal val="visible"/>
                                      </p:to>
                                    </p:set>
                                    <p:anim calcmode="lin" valueType="num">
                                      <p:cBhvr additive="base">
                                        <p:cTn id="234" dur="3000" fill="hold"/>
                                        <p:tgtEl>
                                          <p:spTgt spid="22"/>
                                        </p:tgtEl>
                                        <p:attrNameLst>
                                          <p:attrName>ppt_x</p:attrName>
                                        </p:attrNameLst>
                                      </p:cBhvr>
                                      <p:tavLst>
                                        <p:tav tm="0">
                                          <p:val>
                                            <p:strVal val="#ppt_x"/>
                                          </p:val>
                                        </p:tav>
                                        <p:tav tm="100000">
                                          <p:val>
                                            <p:strVal val="#ppt_x"/>
                                          </p:val>
                                        </p:tav>
                                      </p:tavLst>
                                    </p:anim>
                                    <p:anim calcmode="lin" valueType="num">
                                      <p:cBhvr additive="base">
                                        <p:cTn id="235" dur="3000" fill="hold"/>
                                        <p:tgtEl>
                                          <p:spTgt spid="22"/>
                                        </p:tgtEl>
                                        <p:attrNameLst>
                                          <p:attrName>ppt_y</p:attrName>
                                        </p:attrNameLst>
                                      </p:cBhvr>
                                      <p:tavLst>
                                        <p:tav tm="0">
                                          <p:val>
                                            <p:strVal val="1+#ppt_h/2"/>
                                          </p:val>
                                        </p:tav>
                                        <p:tav tm="100000">
                                          <p:val>
                                            <p:strVal val="#ppt_y"/>
                                          </p:val>
                                        </p:tav>
                                      </p:tavLst>
                                    </p:anim>
                                  </p:childTnLst>
                                </p:cTn>
                              </p:par>
                              <p:par>
                                <p:cTn id="236" presetID="2" presetClass="entr" presetSubtype="4" fill="hold" grpId="1" nodeType="withEffect">
                                  <p:stCondLst>
                                    <p:cond delay="0"/>
                                  </p:stCondLst>
                                  <p:childTnLst>
                                    <p:set>
                                      <p:cBhvr>
                                        <p:cTn id="237" dur="1" fill="hold">
                                          <p:stCondLst>
                                            <p:cond delay="0"/>
                                          </p:stCondLst>
                                        </p:cTn>
                                        <p:tgtEl>
                                          <p:spTgt spid="23"/>
                                        </p:tgtEl>
                                        <p:attrNameLst>
                                          <p:attrName>style.visibility</p:attrName>
                                        </p:attrNameLst>
                                      </p:cBhvr>
                                      <p:to>
                                        <p:strVal val="visible"/>
                                      </p:to>
                                    </p:set>
                                    <p:anim calcmode="lin" valueType="num">
                                      <p:cBhvr additive="base">
                                        <p:cTn id="238" dur="3000" fill="hold"/>
                                        <p:tgtEl>
                                          <p:spTgt spid="23"/>
                                        </p:tgtEl>
                                        <p:attrNameLst>
                                          <p:attrName>ppt_x</p:attrName>
                                        </p:attrNameLst>
                                      </p:cBhvr>
                                      <p:tavLst>
                                        <p:tav tm="0">
                                          <p:val>
                                            <p:strVal val="#ppt_x"/>
                                          </p:val>
                                        </p:tav>
                                        <p:tav tm="100000">
                                          <p:val>
                                            <p:strVal val="#ppt_x"/>
                                          </p:val>
                                        </p:tav>
                                      </p:tavLst>
                                    </p:anim>
                                    <p:anim calcmode="lin" valueType="num">
                                      <p:cBhvr additive="base">
                                        <p:cTn id="239" dur="3000" fill="hold"/>
                                        <p:tgtEl>
                                          <p:spTgt spid="23"/>
                                        </p:tgtEl>
                                        <p:attrNameLst>
                                          <p:attrName>ppt_y</p:attrName>
                                        </p:attrNameLst>
                                      </p:cBhvr>
                                      <p:tavLst>
                                        <p:tav tm="0">
                                          <p:val>
                                            <p:strVal val="1+#ppt_h/2"/>
                                          </p:val>
                                        </p:tav>
                                        <p:tav tm="100000">
                                          <p:val>
                                            <p:strVal val="#ppt_y"/>
                                          </p:val>
                                        </p:tav>
                                      </p:tavLst>
                                    </p:anim>
                                  </p:childTnLst>
                                </p:cTn>
                              </p:par>
                              <p:par>
                                <p:cTn id="240" presetID="2" presetClass="entr" presetSubtype="4" fill="hold" grpId="1" nodeType="withEffect">
                                  <p:stCondLst>
                                    <p:cond delay="0"/>
                                  </p:stCondLst>
                                  <p:childTnLst>
                                    <p:set>
                                      <p:cBhvr>
                                        <p:cTn id="241" dur="1" fill="hold">
                                          <p:stCondLst>
                                            <p:cond delay="0"/>
                                          </p:stCondLst>
                                        </p:cTn>
                                        <p:tgtEl>
                                          <p:spTgt spid="24"/>
                                        </p:tgtEl>
                                        <p:attrNameLst>
                                          <p:attrName>style.visibility</p:attrName>
                                        </p:attrNameLst>
                                      </p:cBhvr>
                                      <p:to>
                                        <p:strVal val="visible"/>
                                      </p:to>
                                    </p:set>
                                    <p:anim calcmode="lin" valueType="num">
                                      <p:cBhvr additive="base">
                                        <p:cTn id="242" dur="3000" fill="hold"/>
                                        <p:tgtEl>
                                          <p:spTgt spid="24"/>
                                        </p:tgtEl>
                                        <p:attrNameLst>
                                          <p:attrName>ppt_x</p:attrName>
                                        </p:attrNameLst>
                                      </p:cBhvr>
                                      <p:tavLst>
                                        <p:tav tm="0">
                                          <p:val>
                                            <p:strVal val="#ppt_x"/>
                                          </p:val>
                                        </p:tav>
                                        <p:tav tm="100000">
                                          <p:val>
                                            <p:strVal val="#ppt_x"/>
                                          </p:val>
                                        </p:tav>
                                      </p:tavLst>
                                    </p:anim>
                                    <p:anim calcmode="lin" valueType="num">
                                      <p:cBhvr additive="base">
                                        <p:cTn id="243" dur="3000" fill="hold"/>
                                        <p:tgtEl>
                                          <p:spTgt spid="24"/>
                                        </p:tgtEl>
                                        <p:attrNameLst>
                                          <p:attrName>ppt_y</p:attrName>
                                        </p:attrNameLst>
                                      </p:cBhvr>
                                      <p:tavLst>
                                        <p:tav tm="0">
                                          <p:val>
                                            <p:strVal val="1+#ppt_h/2"/>
                                          </p:val>
                                        </p:tav>
                                        <p:tav tm="100000">
                                          <p:val>
                                            <p:strVal val="#ppt_y"/>
                                          </p:val>
                                        </p:tav>
                                      </p:tavLst>
                                    </p:anim>
                                  </p:childTnLst>
                                </p:cTn>
                              </p:par>
                              <p:par>
                                <p:cTn id="244" presetID="2" presetClass="entr" presetSubtype="4" fill="hold" grpId="1" nodeType="withEffect">
                                  <p:stCondLst>
                                    <p:cond delay="0"/>
                                  </p:stCondLst>
                                  <p:childTnLst>
                                    <p:set>
                                      <p:cBhvr>
                                        <p:cTn id="245" dur="1" fill="hold">
                                          <p:stCondLst>
                                            <p:cond delay="0"/>
                                          </p:stCondLst>
                                        </p:cTn>
                                        <p:tgtEl>
                                          <p:spTgt spid="25"/>
                                        </p:tgtEl>
                                        <p:attrNameLst>
                                          <p:attrName>style.visibility</p:attrName>
                                        </p:attrNameLst>
                                      </p:cBhvr>
                                      <p:to>
                                        <p:strVal val="visible"/>
                                      </p:to>
                                    </p:set>
                                    <p:anim calcmode="lin" valueType="num">
                                      <p:cBhvr additive="base">
                                        <p:cTn id="246" dur="3000" fill="hold"/>
                                        <p:tgtEl>
                                          <p:spTgt spid="25"/>
                                        </p:tgtEl>
                                        <p:attrNameLst>
                                          <p:attrName>ppt_x</p:attrName>
                                        </p:attrNameLst>
                                      </p:cBhvr>
                                      <p:tavLst>
                                        <p:tav tm="0">
                                          <p:val>
                                            <p:strVal val="#ppt_x"/>
                                          </p:val>
                                        </p:tav>
                                        <p:tav tm="100000">
                                          <p:val>
                                            <p:strVal val="#ppt_x"/>
                                          </p:val>
                                        </p:tav>
                                      </p:tavLst>
                                    </p:anim>
                                    <p:anim calcmode="lin" valueType="num">
                                      <p:cBhvr additive="base">
                                        <p:cTn id="247" dur="3000" fill="hold"/>
                                        <p:tgtEl>
                                          <p:spTgt spid="25"/>
                                        </p:tgtEl>
                                        <p:attrNameLst>
                                          <p:attrName>ppt_y</p:attrName>
                                        </p:attrNameLst>
                                      </p:cBhvr>
                                      <p:tavLst>
                                        <p:tav tm="0">
                                          <p:val>
                                            <p:strVal val="1+#ppt_h/2"/>
                                          </p:val>
                                        </p:tav>
                                        <p:tav tm="100000">
                                          <p:val>
                                            <p:strVal val="#ppt_y"/>
                                          </p:val>
                                        </p:tav>
                                      </p:tavLst>
                                    </p:anim>
                                  </p:childTnLst>
                                </p:cTn>
                              </p:par>
                              <p:par>
                                <p:cTn id="248" presetID="2" presetClass="entr" presetSubtype="4" fill="hold" grpId="1" nodeType="withEffect">
                                  <p:stCondLst>
                                    <p:cond delay="0"/>
                                  </p:stCondLst>
                                  <p:childTnLst>
                                    <p:set>
                                      <p:cBhvr>
                                        <p:cTn id="249" dur="1" fill="hold">
                                          <p:stCondLst>
                                            <p:cond delay="0"/>
                                          </p:stCondLst>
                                        </p:cTn>
                                        <p:tgtEl>
                                          <p:spTgt spid="26"/>
                                        </p:tgtEl>
                                        <p:attrNameLst>
                                          <p:attrName>style.visibility</p:attrName>
                                        </p:attrNameLst>
                                      </p:cBhvr>
                                      <p:to>
                                        <p:strVal val="visible"/>
                                      </p:to>
                                    </p:set>
                                    <p:anim calcmode="lin" valueType="num">
                                      <p:cBhvr additive="base">
                                        <p:cTn id="250" dur="3000" fill="hold"/>
                                        <p:tgtEl>
                                          <p:spTgt spid="26"/>
                                        </p:tgtEl>
                                        <p:attrNameLst>
                                          <p:attrName>ppt_x</p:attrName>
                                        </p:attrNameLst>
                                      </p:cBhvr>
                                      <p:tavLst>
                                        <p:tav tm="0">
                                          <p:val>
                                            <p:strVal val="#ppt_x"/>
                                          </p:val>
                                        </p:tav>
                                        <p:tav tm="100000">
                                          <p:val>
                                            <p:strVal val="#ppt_x"/>
                                          </p:val>
                                        </p:tav>
                                      </p:tavLst>
                                    </p:anim>
                                    <p:anim calcmode="lin" valueType="num">
                                      <p:cBhvr additive="base">
                                        <p:cTn id="251" dur="3000" fill="hold"/>
                                        <p:tgtEl>
                                          <p:spTgt spid="26"/>
                                        </p:tgtEl>
                                        <p:attrNameLst>
                                          <p:attrName>ppt_y</p:attrName>
                                        </p:attrNameLst>
                                      </p:cBhvr>
                                      <p:tavLst>
                                        <p:tav tm="0">
                                          <p:val>
                                            <p:strVal val="1+#ppt_h/2"/>
                                          </p:val>
                                        </p:tav>
                                        <p:tav tm="100000">
                                          <p:val>
                                            <p:strVal val="#ppt_y"/>
                                          </p:val>
                                        </p:tav>
                                      </p:tavLst>
                                    </p:anim>
                                  </p:childTnLst>
                                </p:cTn>
                              </p:par>
                              <p:par>
                                <p:cTn id="252" presetID="2" presetClass="entr" presetSubtype="4" fill="hold" grpId="1" nodeType="withEffect">
                                  <p:stCondLst>
                                    <p:cond delay="0"/>
                                  </p:stCondLst>
                                  <p:childTnLst>
                                    <p:set>
                                      <p:cBhvr>
                                        <p:cTn id="253" dur="1" fill="hold">
                                          <p:stCondLst>
                                            <p:cond delay="0"/>
                                          </p:stCondLst>
                                        </p:cTn>
                                        <p:tgtEl>
                                          <p:spTgt spid="27"/>
                                        </p:tgtEl>
                                        <p:attrNameLst>
                                          <p:attrName>style.visibility</p:attrName>
                                        </p:attrNameLst>
                                      </p:cBhvr>
                                      <p:to>
                                        <p:strVal val="visible"/>
                                      </p:to>
                                    </p:set>
                                    <p:anim calcmode="lin" valueType="num">
                                      <p:cBhvr additive="base">
                                        <p:cTn id="254" dur="3000" fill="hold"/>
                                        <p:tgtEl>
                                          <p:spTgt spid="27"/>
                                        </p:tgtEl>
                                        <p:attrNameLst>
                                          <p:attrName>ppt_x</p:attrName>
                                        </p:attrNameLst>
                                      </p:cBhvr>
                                      <p:tavLst>
                                        <p:tav tm="0">
                                          <p:val>
                                            <p:strVal val="#ppt_x"/>
                                          </p:val>
                                        </p:tav>
                                        <p:tav tm="100000">
                                          <p:val>
                                            <p:strVal val="#ppt_x"/>
                                          </p:val>
                                        </p:tav>
                                      </p:tavLst>
                                    </p:anim>
                                    <p:anim calcmode="lin" valueType="num">
                                      <p:cBhvr additive="base">
                                        <p:cTn id="255" dur="3000" fill="hold"/>
                                        <p:tgtEl>
                                          <p:spTgt spid="27"/>
                                        </p:tgtEl>
                                        <p:attrNameLst>
                                          <p:attrName>ppt_y</p:attrName>
                                        </p:attrNameLst>
                                      </p:cBhvr>
                                      <p:tavLst>
                                        <p:tav tm="0">
                                          <p:val>
                                            <p:strVal val="1+#ppt_h/2"/>
                                          </p:val>
                                        </p:tav>
                                        <p:tav tm="100000">
                                          <p:val>
                                            <p:strVal val="#ppt_y"/>
                                          </p:val>
                                        </p:tav>
                                      </p:tavLst>
                                    </p:anim>
                                  </p:childTnLst>
                                </p:cTn>
                              </p:par>
                              <p:par>
                                <p:cTn id="256" presetID="2" presetClass="entr" presetSubtype="4" fill="hold" grpId="1" nodeType="withEffect">
                                  <p:stCondLst>
                                    <p:cond delay="0"/>
                                  </p:stCondLst>
                                  <p:childTnLst>
                                    <p:set>
                                      <p:cBhvr>
                                        <p:cTn id="257" dur="1" fill="hold">
                                          <p:stCondLst>
                                            <p:cond delay="0"/>
                                          </p:stCondLst>
                                        </p:cTn>
                                        <p:tgtEl>
                                          <p:spTgt spid="28"/>
                                        </p:tgtEl>
                                        <p:attrNameLst>
                                          <p:attrName>style.visibility</p:attrName>
                                        </p:attrNameLst>
                                      </p:cBhvr>
                                      <p:to>
                                        <p:strVal val="visible"/>
                                      </p:to>
                                    </p:set>
                                    <p:anim calcmode="lin" valueType="num">
                                      <p:cBhvr additive="base">
                                        <p:cTn id="258" dur="3000" fill="hold"/>
                                        <p:tgtEl>
                                          <p:spTgt spid="28"/>
                                        </p:tgtEl>
                                        <p:attrNameLst>
                                          <p:attrName>ppt_x</p:attrName>
                                        </p:attrNameLst>
                                      </p:cBhvr>
                                      <p:tavLst>
                                        <p:tav tm="0">
                                          <p:val>
                                            <p:strVal val="#ppt_x"/>
                                          </p:val>
                                        </p:tav>
                                        <p:tav tm="100000">
                                          <p:val>
                                            <p:strVal val="#ppt_x"/>
                                          </p:val>
                                        </p:tav>
                                      </p:tavLst>
                                    </p:anim>
                                    <p:anim calcmode="lin" valueType="num">
                                      <p:cBhvr additive="base">
                                        <p:cTn id="259" dur="3000" fill="hold"/>
                                        <p:tgtEl>
                                          <p:spTgt spid="28"/>
                                        </p:tgtEl>
                                        <p:attrNameLst>
                                          <p:attrName>ppt_y</p:attrName>
                                        </p:attrNameLst>
                                      </p:cBhvr>
                                      <p:tavLst>
                                        <p:tav tm="0">
                                          <p:val>
                                            <p:strVal val="1+#ppt_h/2"/>
                                          </p:val>
                                        </p:tav>
                                        <p:tav tm="100000">
                                          <p:val>
                                            <p:strVal val="#ppt_y"/>
                                          </p:val>
                                        </p:tav>
                                      </p:tavLst>
                                    </p:anim>
                                  </p:childTnLst>
                                </p:cTn>
                              </p:par>
                              <p:par>
                                <p:cTn id="260" presetID="2" presetClass="entr" presetSubtype="4" fill="hold" grpId="1" nodeType="withEffect">
                                  <p:stCondLst>
                                    <p:cond delay="0"/>
                                  </p:stCondLst>
                                  <p:childTnLst>
                                    <p:set>
                                      <p:cBhvr>
                                        <p:cTn id="261" dur="1" fill="hold">
                                          <p:stCondLst>
                                            <p:cond delay="0"/>
                                          </p:stCondLst>
                                        </p:cTn>
                                        <p:tgtEl>
                                          <p:spTgt spid="29"/>
                                        </p:tgtEl>
                                        <p:attrNameLst>
                                          <p:attrName>style.visibility</p:attrName>
                                        </p:attrNameLst>
                                      </p:cBhvr>
                                      <p:to>
                                        <p:strVal val="visible"/>
                                      </p:to>
                                    </p:set>
                                    <p:anim calcmode="lin" valueType="num">
                                      <p:cBhvr additive="base">
                                        <p:cTn id="262" dur="3000" fill="hold"/>
                                        <p:tgtEl>
                                          <p:spTgt spid="29"/>
                                        </p:tgtEl>
                                        <p:attrNameLst>
                                          <p:attrName>ppt_x</p:attrName>
                                        </p:attrNameLst>
                                      </p:cBhvr>
                                      <p:tavLst>
                                        <p:tav tm="0">
                                          <p:val>
                                            <p:strVal val="#ppt_x"/>
                                          </p:val>
                                        </p:tav>
                                        <p:tav tm="100000">
                                          <p:val>
                                            <p:strVal val="#ppt_x"/>
                                          </p:val>
                                        </p:tav>
                                      </p:tavLst>
                                    </p:anim>
                                    <p:anim calcmode="lin" valueType="num">
                                      <p:cBhvr additive="base">
                                        <p:cTn id="263" dur="3000" fill="hold"/>
                                        <p:tgtEl>
                                          <p:spTgt spid="29"/>
                                        </p:tgtEl>
                                        <p:attrNameLst>
                                          <p:attrName>ppt_y</p:attrName>
                                        </p:attrNameLst>
                                      </p:cBhvr>
                                      <p:tavLst>
                                        <p:tav tm="0">
                                          <p:val>
                                            <p:strVal val="1+#ppt_h/2"/>
                                          </p:val>
                                        </p:tav>
                                        <p:tav tm="100000">
                                          <p:val>
                                            <p:strVal val="#ppt_y"/>
                                          </p:val>
                                        </p:tav>
                                      </p:tavLst>
                                    </p:anim>
                                  </p:childTnLst>
                                </p:cTn>
                              </p:par>
                              <p:par>
                                <p:cTn id="264" presetID="2" presetClass="entr" presetSubtype="4" fill="hold" grpId="1" nodeType="withEffect">
                                  <p:stCondLst>
                                    <p:cond delay="0"/>
                                  </p:stCondLst>
                                  <p:childTnLst>
                                    <p:set>
                                      <p:cBhvr>
                                        <p:cTn id="265" dur="1" fill="hold">
                                          <p:stCondLst>
                                            <p:cond delay="0"/>
                                          </p:stCondLst>
                                        </p:cTn>
                                        <p:tgtEl>
                                          <p:spTgt spid="30"/>
                                        </p:tgtEl>
                                        <p:attrNameLst>
                                          <p:attrName>style.visibility</p:attrName>
                                        </p:attrNameLst>
                                      </p:cBhvr>
                                      <p:to>
                                        <p:strVal val="visible"/>
                                      </p:to>
                                    </p:set>
                                    <p:anim calcmode="lin" valueType="num">
                                      <p:cBhvr additive="base">
                                        <p:cTn id="266" dur="3000" fill="hold"/>
                                        <p:tgtEl>
                                          <p:spTgt spid="30"/>
                                        </p:tgtEl>
                                        <p:attrNameLst>
                                          <p:attrName>ppt_x</p:attrName>
                                        </p:attrNameLst>
                                      </p:cBhvr>
                                      <p:tavLst>
                                        <p:tav tm="0">
                                          <p:val>
                                            <p:strVal val="#ppt_x"/>
                                          </p:val>
                                        </p:tav>
                                        <p:tav tm="100000">
                                          <p:val>
                                            <p:strVal val="#ppt_x"/>
                                          </p:val>
                                        </p:tav>
                                      </p:tavLst>
                                    </p:anim>
                                    <p:anim calcmode="lin" valueType="num">
                                      <p:cBhvr additive="base">
                                        <p:cTn id="267" dur="3000" fill="hold"/>
                                        <p:tgtEl>
                                          <p:spTgt spid="30"/>
                                        </p:tgtEl>
                                        <p:attrNameLst>
                                          <p:attrName>ppt_y</p:attrName>
                                        </p:attrNameLst>
                                      </p:cBhvr>
                                      <p:tavLst>
                                        <p:tav tm="0">
                                          <p:val>
                                            <p:strVal val="1+#ppt_h/2"/>
                                          </p:val>
                                        </p:tav>
                                        <p:tav tm="100000">
                                          <p:val>
                                            <p:strVal val="#ppt_y"/>
                                          </p:val>
                                        </p:tav>
                                      </p:tavLst>
                                    </p:anim>
                                  </p:childTnLst>
                                </p:cTn>
                              </p:par>
                              <p:par>
                                <p:cTn id="268" presetID="35" presetClass="entr" presetSubtype="0" fill="hold" grpId="2" nodeType="withEffect">
                                  <p:stCondLst>
                                    <p:cond delay="0"/>
                                  </p:stCondLst>
                                  <p:childTnLst>
                                    <p:set>
                                      <p:cBhvr>
                                        <p:cTn id="269" dur="1" fill="hold">
                                          <p:stCondLst>
                                            <p:cond delay="0"/>
                                          </p:stCondLst>
                                        </p:cTn>
                                        <p:tgtEl>
                                          <p:spTgt spid="18"/>
                                        </p:tgtEl>
                                        <p:attrNameLst>
                                          <p:attrName>style.visibility</p:attrName>
                                        </p:attrNameLst>
                                      </p:cBhvr>
                                      <p:to>
                                        <p:strVal val="visible"/>
                                      </p:to>
                                    </p:set>
                                    <p:animEffect transition="in" filter="fade">
                                      <p:cBhvr>
                                        <p:cTn id="270" dur="3000"/>
                                        <p:tgtEl>
                                          <p:spTgt spid="18"/>
                                        </p:tgtEl>
                                      </p:cBhvr>
                                    </p:animEffect>
                                    <p:anim calcmode="lin" valueType="num">
                                      <p:cBhvr>
                                        <p:cTn id="271" dur="3000" fill="hold"/>
                                        <p:tgtEl>
                                          <p:spTgt spid="18"/>
                                        </p:tgtEl>
                                        <p:attrNameLst>
                                          <p:attrName>style.rotation</p:attrName>
                                        </p:attrNameLst>
                                      </p:cBhvr>
                                      <p:tavLst>
                                        <p:tav tm="0">
                                          <p:val>
                                            <p:fltVal val="720"/>
                                          </p:val>
                                        </p:tav>
                                        <p:tav tm="100000">
                                          <p:val>
                                            <p:fltVal val="0"/>
                                          </p:val>
                                        </p:tav>
                                      </p:tavLst>
                                    </p:anim>
                                    <p:anim calcmode="lin" valueType="num">
                                      <p:cBhvr>
                                        <p:cTn id="272" dur="3000" fill="hold"/>
                                        <p:tgtEl>
                                          <p:spTgt spid="18"/>
                                        </p:tgtEl>
                                        <p:attrNameLst>
                                          <p:attrName>ppt_h</p:attrName>
                                        </p:attrNameLst>
                                      </p:cBhvr>
                                      <p:tavLst>
                                        <p:tav tm="0">
                                          <p:val>
                                            <p:fltVal val="0"/>
                                          </p:val>
                                        </p:tav>
                                        <p:tav tm="100000">
                                          <p:val>
                                            <p:strVal val="#ppt_h"/>
                                          </p:val>
                                        </p:tav>
                                      </p:tavLst>
                                    </p:anim>
                                    <p:anim calcmode="lin" valueType="num">
                                      <p:cBhvr>
                                        <p:cTn id="273" dur="3000" fill="hold"/>
                                        <p:tgtEl>
                                          <p:spTgt spid="18"/>
                                        </p:tgtEl>
                                        <p:attrNameLst>
                                          <p:attrName>ppt_w</p:attrName>
                                        </p:attrNameLst>
                                      </p:cBhvr>
                                      <p:tavLst>
                                        <p:tav tm="0">
                                          <p:val>
                                            <p:fltVal val="0"/>
                                          </p:val>
                                        </p:tav>
                                        <p:tav tm="100000">
                                          <p:val>
                                            <p:strVal val="#ppt_w"/>
                                          </p:val>
                                        </p:tav>
                                      </p:tavLst>
                                    </p:anim>
                                  </p:childTnLst>
                                </p:cTn>
                              </p:par>
                              <p:par>
                                <p:cTn id="274" presetID="35" presetClass="entr" presetSubtype="0" fill="hold" grpId="2" nodeType="withEffect">
                                  <p:stCondLst>
                                    <p:cond delay="0"/>
                                  </p:stCondLst>
                                  <p:childTnLst>
                                    <p:set>
                                      <p:cBhvr>
                                        <p:cTn id="275" dur="1" fill="hold">
                                          <p:stCondLst>
                                            <p:cond delay="0"/>
                                          </p:stCondLst>
                                        </p:cTn>
                                        <p:tgtEl>
                                          <p:spTgt spid="19"/>
                                        </p:tgtEl>
                                        <p:attrNameLst>
                                          <p:attrName>style.visibility</p:attrName>
                                        </p:attrNameLst>
                                      </p:cBhvr>
                                      <p:to>
                                        <p:strVal val="visible"/>
                                      </p:to>
                                    </p:set>
                                    <p:animEffect transition="in" filter="fade">
                                      <p:cBhvr>
                                        <p:cTn id="276" dur="3000"/>
                                        <p:tgtEl>
                                          <p:spTgt spid="19"/>
                                        </p:tgtEl>
                                      </p:cBhvr>
                                    </p:animEffect>
                                    <p:anim calcmode="lin" valueType="num">
                                      <p:cBhvr>
                                        <p:cTn id="277" dur="3000" fill="hold"/>
                                        <p:tgtEl>
                                          <p:spTgt spid="19"/>
                                        </p:tgtEl>
                                        <p:attrNameLst>
                                          <p:attrName>style.rotation</p:attrName>
                                        </p:attrNameLst>
                                      </p:cBhvr>
                                      <p:tavLst>
                                        <p:tav tm="0">
                                          <p:val>
                                            <p:fltVal val="720"/>
                                          </p:val>
                                        </p:tav>
                                        <p:tav tm="100000">
                                          <p:val>
                                            <p:fltVal val="0"/>
                                          </p:val>
                                        </p:tav>
                                      </p:tavLst>
                                    </p:anim>
                                    <p:anim calcmode="lin" valueType="num">
                                      <p:cBhvr>
                                        <p:cTn id="278" dur="3000" fill="hold"/>
                                        <p:tgtEl>
                                          <p:spTgt spid="19"/>
                                        </p:tgtEl>
                                        <p:attrNameLst>
                                          <p:attrName>ppt_h</p:attrName>
                                        </p:attrNameLst>
                                      </p:cBhvr>
                                      <p:tavLst>
                                        <p:tav tm="0">
                                          <p:val>
                                            <p:fltVal val="0"/>
                                          </p:val>
                                        </p:tav>
                                        <p:tav tm="100000">
                                          <p:val>
                                            <p:strVal val="#ppt_h"/>
                                          </p:val>
                                        </p:tav>
                                      </p:tavLst>
                                    </p:anim>
                                    <p:anim calcmode="lin" valueType="num">
                                      <p:cBhvr>
                                        <p:cTn id="279" dur="3000" fill="hold"/>
                                        <p:tgtEl>
                                          <p:spTgt spid="19"/>
                                        </p:tgtEl>
                                        <p:attrNameLst>
                                          <p:attrName>ppt_w</p:attrName>
                                        </p:attrNameLst>
                                      </p:cBhvr>
                                      <p:tavLst>
                                        <p:tav tm="0">
                                          <p:val>
                                            <p:fltVal val="0"/>
                                          </p:val>
                                        </p:tav>
                                        <p:tav tm="100000">
                                          <p:val>
                                            <p:strVal val="#ppt_w"/>
                                          </p:val>
                                        </p:tav>
                                      </p:tavLst>
                                    </p:anim>
                                  </p:childTnLst>
                                </p:cTn>
                              </p:par>
                              <p:par>
                                <p:cTn id="280" presetID="35" presetClass="entr" presetSubtype="0" fill="hold" grpId="2" nodeType="withEffect">
                                  <p:stCondLst>
                                    <p:cond delay="0"/>
                                  </p:stCondLst>
                                  <p:childTnLst>
                                    <p:set>
                                      <p:cBhvr>
                                        <p:cTn id="281" dur="1" fill="hold">
                                          <p:stCondLst>
                                            <p:cond delay="0"/>
                                          </p:stCondLst>
                                        </p:cTn>
                                        <p:tgtEl>
                                          <p:spTgt spid="20"/>
                                        </p:tgtEl>
                                        <p:attrNameLst>
                                          <p:attrName>style.visibility</p:attrName>
                                        </p:attrNameLst>
                                      </p:cBhvr>
                                      <p:to>
                                        <p:strVal val="visible"/>
                                      </p:to>
                                    </p:set>
                                    <p:animEffect transition="in" filter="fade">
                                      <p:cBhvr>
                                        <p:cTn id="282" dur="3000"/>
                                        <p:tgtEl>
                                          <p:spTgt spid="20"/>
                                        </p:tgtEl>
                                      </p:cBhvr>
                                    </p:animEffect>
                                    <p:anim calcmode="lin" valueType="num">
                                      <p:cBhvr>
                                        <p:cTn id="283" dur="3000" fill="hold"/>
                                        <p:tgtEl>
                                          <p:spTgt spid="20"/>
                                        </p:tgtEl>
                                        <p:attrNameLst>
                                          <p:attrName>style.rotation</p:attrName>
                                        </p:attrNameLst>
                                      </p:cBhvr>
                                      <p:tavLst>
                                        <p:tav tm="0">
                                          <p:val>
                                            <p:fltVal val="720"/>
                                          </p:val>
                                        </p:tav>
                                        <p:tav tm="100000">
                                          <p:val>
                                            <p:fltVal val="0"/>
                                          </p:val>
                                        </p:tav>
                                      </p:tavLst>
                                    </p:anim>
                                    <p:anim calcmode="lin" valueType="num">
                                      <p:cBhvr>
                                        <p:cTn id="284" dur="3000" fill="hold"/>
                                        <p:tgtEl>
                                          <p:spTgt spid="20"/>
                                        </p:tgtEl>
                                        <p:attrNameLst>
                                          <p:attrName>ppt_h</p:attrName>
                                        </p:attrNameLst>
                                      </p:cBhvr>
                                      <p:tavLst>
                                        <p:tav tm="0">
                                          <p:val>
                                            <p:fltVal val="0"/>
                                          </p:val>
                                        </p:tav>
                                        <p:tav tm="100000">
                                          <p:val>
                                            <p:strVal val="#ppt_h"/>
                                          </p:val>
                                        </p:tav>
                                      </p:tavLst>
                                    </p:anim>
                                    <p:anim calcmode="lin" valueType="num">
                                      <p:cBhvr>
                                        <p:cTn id="285" dur="3000" fill="hold"/>
                                        <p:tgtEl>
                                          <p:spTgt spid="20"/>
                                        </p:tgtEl>
                                        <p:attrNameLst>
                                          <p:attrName>ppt_w</p:attrName>
                                        </p:attrNameLst>
                                      </p:cBhvr>
                                      <p:tavLst>
                                        <p:tav tm="0">
                                          <p:val>
                                            <p:fltVal val="0"/>
                                          </p:val>
                                        </p:tav>
                                        <p:tav tm="100000">
                                          <p:val>
                                            <p:strVal val="#ppt_w"/>
                                          </p:val>
                                        </p:tav>
                                      </p:tavLst>
                                    </p:anim>
                                  </p:childTnLst>
                                </p:cTn>
                              </p:par>
                              <p:par>
                                <p:cTn id="286" presetID="35" presetClass="entr" presetSubtype="0" fill="hold" grpId="2" nodeType="withEffect">
                                  <p:stCondLst>
                                    <p:cond delay="0"/>
                                  </p:stCondLst>
                                  <p:childTnLst>
                                    <p:set>
                                      <p:cBhvr>
                                        <p:cTn id="287" dur="1" fill="hold">
                                          <p:stCondLst>
                                            <p:cond delay="0"/>
                                          </p:stCondLst>
                                        </p:cTn>
                                        <p:tgtEl>
                                          <p:spTgt spid="21"/>
                                        </p:tgtEl>
                                        <p:attrNameLst>
                                          <p:attrName>style.visibility</p:attrName>
                                        </p:attrNameLst>
                                      </p:cBhvr>
                                      <p:to>
                                        <p:strVal val="visible"/>
                                      </p:to>
                                    </p:set>
                                    <p:animEffect transition="in" filter="fade">
                                      <p:cBhvr>
                                        <p:cTn id="288" dur="3000"/>
                                        <p:tgtEl>
                                          <p:spTgt spid="21"/>
                                        </p:tgtEl>
                                      </p:cBhvr>
                                    </p:animEffect>
                                    <p:anim calcmode="lin" valueType="num">
                                      <p:cBhvr>
                                        <p:cTn id="289" dur="3000" fill="hold"/>
                                        <p:tgtEl>
                                          <p:spTgt spid="21"/>
                                        </p:tgtEl>
                                        <p:attrNameLst>
                                          <p:attrName>style.rotation</p:attrName>
                                        </p:attrNameLst>
                                      </p:cBhvr>
                                      <p:tavLst>
                                        <p:tav tm="0">
                                          <p:val>
                                            <p:fltVal val="720"/>
                                          </p:val>
                                        </p:tav>
                                        <p:tav tm="100000">
                                          <p:val>
                                            <p:fltVal val="0"/>
                                          </p:val>
                                        </p:tav>
                                      </p:tavLst>
                                    </p:anim>
                                    <p:anim calcmode="lin" valueType="num">
                                      <p:cBhvr>
                                        <p:cTn id="290" dur="3000" fill="hold"/>
                                        <p:tgtEl>
                                          <p:spTgt spid="21"/>
                                        </p:tgtEl>
                                        <p:attrNameLst>
                                          <p:attrName>ppt_h</p:attrName>
                                        </p:attrNameLst>
                                      </p:cBhvr>
                                      <p:tavLst>
                                        <p:tav tm="0">
                                          <p:val>
                                            <p:fltVal val="0"/>
                                          </p:val>
                                        </p:tav>
                                        <p:tav tm="100000">
                                          <p:val>
                                            <p:strVal val="#ppt_h"/>
                                          </p:val>
                                        </p:tav>
                                      </p:tavLst>
                                    </p:anim>
                                    <p:anim calcmode="lin" valueType="num">
                                      <p:cBhvr>
                                        <p:cTn id="291" dur="3000" fill="hold"/>
                                        <p:tgtEl>
                                          <p:spTgt spid="21"/>
                                        </p:tgtEl>
                                        <p:attrNameLst>
                                          <p:attrName>ppt_w</p:attrName>
                                        </p:attrNameLst>
                                      </p:cBhvr>
                                      <p:tavLst>
                                        <p:tav tm="0">
                                          <p:val>
                                            <p:fltVal val="0"/>
                                          </p:val>
                                        </p:tav>
                                        <p:tav tm="100000">
                                          <p:val>
                                            <p:strVal val="#ppt_w"/>
                                          </p:val>
                                        </p:tav>
                                      </p:tavLst>
                                    </p:anim>
                                  </p:childTnLst>
                                </p:cTn>
                              </p:par>
                              <p:par>
                                <p:cTn id="292" presetID="35" presetClass="entr" presetSubtype="0" fill="hold" grpId="2" nodeType="withEffect">
                                  <p:stCondLst>
                                    <p:cond delay="0"/>
                                  </p:stCondLst>
                                  <p:childTnLst>
                                    <p:set>
                                      <p:cBhvr>
                                        <p:cTn id="293" dur="1" fill="hold">
                                          <p:stCondLst>
                                            <p:cond delay="0"/>
                                          </p:stCondLst>
                                        </p:cTn>
                                        <p:tgtEl>
                                          <p:spTgt spid="22"/>
                                        </p:tgtEl>
                                        <p:attrNameLst>
                                          <p:attrName>style.visibility</p:attrName>
                                        </p:attrNameLst>
                                      </p:cBhvr>
                                      <p:to>
                                        <p:strVal val="visible"/>
                                      </p:to>
                                    </p:set>
                                    <p:animEffect transition="in" filter="fade">
                                      <p:cBhvr>
                                        <p:cTn id="294" dur="3000"/>
                                        <p:tgtEl>
                                          <p:spTgt spid="22"/>
                                        </p:tgtEl>
                                      </p:cBhvr>
                                    </p:animEffect>
                                    <p:anim calcmode="lin" valueType="num">
                                      <p:cBhvr>
                                        <p:cTn id="295" dur="3000" fill="hold"/>
                                        <p:tgtEl>
                                          <p:spTgt spid="22"/>
                                        </p:tgtEl>
                                        <p:attrNameLst>
                                          <p:attrName>style.rotation</p:attrName>
                                        </p:attrNameLst>
                                      </p:cBhvr>
                                      <p:tavLst>
                                        <p:tav tm="0">
                                          <p:val>
                                            <p:fltVal val="720"/>
                                          </p:val>
                                        </p:tav>
                                        <p:tav tm="100000">
                                          <p:val>
                                            <p:fltVal val="0"/>
                                          </p:val>
                                        </p:tav>
                                      </p:tavLst>
                                    </p:anim>
                                    <p:anim calcmode="lin" valueType="num">
                                      <p:cBhvr>
                                        <p:cTn id="296" dur="3000" fill="hold"/>
                                        <p:tgtEl>
                                          <p:spTgt spid="22"/>
                                        </p:tgtEl>
                                        <p:attrNameLst>
                                          <p:attrName>ppt_h</p:attrName>
                                        </p:attrNameLst>
                                      </p:cBhvr>
                                      <p:tavLst>
                                        <p:tav tm="0">
                                          <p:val>
                                            <p:fltVal val="0"/>
                                          </p:val>
                                        </p:tav>
                                        <p:tav tm="100000">
                                          <p:val>
                                            <p:strVal val="#ppt_h"/>
                                          </p:val>
                                        </p:tav>
                                      </p:tavLst>
                                    </p:anim>
                                    <p:anim calcmode="lin" valueType="num">
                                      <p:cBhvr>
                                        <p:cTn id="297" dur="3000" fill="hold"/>
                                        <p:tgtEl>
                                          <p:spTgt spid="22"/>
                                        </p:tgtEl>
                                        <p:attrNameLst>
                                          <p:attrName>ppt_w</p:attrName>
                                        </p:attrNameLst>
                                      </p:cBhvr>
                                      <p:tavLst>
                                        <p:tav tm="0">
                                          <p:val>
                                            <p:fltVal val="0"/>
                                          </p:val>
                                        </p:tav>
                                        <p:tav tm="100000">
                                          <p:val>
                                            <p:strVal val="#ppt_w"/>
                                          </p:val>
                                        </p:tav>
                                      </p:tavLst>
                                    </p:anim>
                                  </p:childTnLst>
                                </p:cTn>
                              </p:par>
                              <p:par>
                                <p:cTn id="298" presetID="35" presetClass="entr" presetSubtype="0" fill="hold" grpId="2" nodeType="withEffect">
                                  <p:stCondLst>
                                    <p:cond delay="0"/>
                                  </p:stCondLst>
                                  <p:childTnLst>
                                    <p:set>
                                      <p:cBhvr>
                                        <p:cTn id="299" dur="1" fill="hold">
                                          <p:stCondLst>
                                            <p:cond delay="0"/>
                                          </p:stCondLst>
                                        </p:cTn>
                                        <p:tgtEl>
                                          <p:spTgt spid="23"/>
                                        </p:tgtEl>
                                        <p:attrNameLst>
                                          <p:attrName>style.visibility</p:attrName>
                                        </p:attrNameLst>
                                      </p:cBhvr>
                                      <p:to>
                                        <p:strVal val="visible"/>
                                      </p:to>
                                    </p:set>
                                    <p:animEffect transition="in" filter="fade">
                                      <p:cBhvr>
                                        <p:cTn id="300" dur="3000"/>
                                        <p:tgtEl>
                                          <p:spTgt spid="23"/>
                                        </p:tgtEl>
                                      </p:cBhvr>
                                    </p:animEffect>
                                    <p:anim calcmode="lin" valueType="num">
                                      <p:cBhvr>
                                        <p:cTn id="301" dur="3000" fill="hold"/>
                                        <p:tgtEl>
                                          <p:spTgt spid="23"/>
                                        </p:tgtEl>
                                        <p:attrNameLst>
                                          <p:attrName>style.rotation</p:attrName>
                                        </p:attrNameLst>
                                      </p:cBhvr>
                                      <p:tavLst>
                                        <p:tav tm="0">
                                          <p:val>
                                            <p:fltVal val="720"/>
                                          </p:val>
                                        </p:tav>
                                        <p:tav tm="100000">
                                          <p:val>
                                            <p:fltVal val="0"/>
                                          </p:val>
                                        </p:tav>
                                      </p:tavLst>
                                    </p:anim>
                                    <p:anim calcmode="lin" valueType="num">
                                      <p:cBhvr>
                                        <p:cTn id="302" dur="3000" fill="hold"/>
                                        <p:tgtEl>
                                          <p:spTgt spid="23"/>
                                        </p:tgtEl>
                                        <p:attrNameLst>
                                          <p:attrName>ppt_h</p:attrName>
                                        </p:attrNameLst>
                                      </p:cBhvr>
                                      <p:tavLst>
                                        <p:tav tm="0">
                                          <p:val>
                                            <p:fltVal val="0"/>
                                          </p:val>
                                        </p:tav>
                                        <p:tav tm="100000">
                                          <p:val>
                                            <p:strVal val="#ppt_h"/>
                                          </p:val>
                                        </p:tav>
                                      </p:tavLst>
                                    </p:anim>
                                    <p:anim calcmode="lin" valueType="num">
                                      <p:cBhvr>
                                        <p:cTn id="303" dur="3000" fill="hold"/>
                                        <p:tgtEl>
                                          <p:spTgt spid="23"/>
                                        </p:tgtEl>
                                        <p:attrNameLst>
                                          <p:attrName>ppt_w</p:attrName>
                                        </p:attrNameLst>
                                      </p:cBhvr>
                                      <p:tavLst>
                                        <p:tav tm="0">
                                          <p:val>
                                            <p:fltVal val="0"/>
                                          </p:val>
                                        </p:tav>
                                        <p:tav tm="100000">
                                          <p:val>
                                            <p:strVal val="#ppt_w"/>
                                          </p:val>
                                        </p:tav>
                                      </p:tavLst>
                                    </p:anim>
                                  </p:childTnLst>
                                </p:cTn>
                              </p:par>
                              <p:par>
                                <p:cTn id="304" presetID="35" presetClass="entr" presetSubtype="0" fill="hold" grpId="2" nodeType="withEffect">
                                  <p:stCondLst>
                                    <p:cond delay="0"/>
                                  </p:stCondLst>
                                  <p:childTnLst>
                                    <p:set>
                                      <p:cBhvr>
                                        <p:cTn id="305" dur="1" fill="hold">
                                          <p:stCondLst>
                                            <p:cond delay="0"/>
                                          </p:stCondLst>
                                        </p:cTn>
                                        <p:tgtEl>
                                          <p:spTgt spid="24"/>
                                        </p:tgtEl>
                                        <p:attrNameLst>
                                          <p:attrName>style.visibility</p:attrName>
                                        </p:attrNameLst>
                                      </p:cBhvr>
                                      <p:to>
                                        <p:strVal val="visible"/>
                                      </p:to>
                                    </p:set>
                                    <p:animEffect transition="in" filter="fade">
                                      <p:cBhvr>
                                        <p:cTn id="306" dur="3000"/>
                                        <p:tgtEl>
                                          <p:spTgt spid="24"/>
                                        </p:tgtEl>
                                      </p:cBhvr>
                                    </p:animEffect>
                                    <p:anim calcmode="lin" valueType="num">
                                      <p:cBhvr>
                                        <p:cTn id="307" dur="3000" fill="hold"/>
                                        <p:tgtEl>
                                          <p:spTgt spid="24"/>
                                        </p:tgtEl>
                                        <p:attrNameLst>
                                          <p:attrName>style.rotation</p:attrName>
                                        </p:attrNameLst>
                                      </p:cBhvr>
                                      <p:tavLst>
                                        <p:tav tm="0">
                                          <p:val>
                                            <p:fltVal val="720"/>
                                          </p:val>
                                        </p:tav>
                                        <p:tav tm="100000">
                                          <p:val>
                                            <p:fltVal val="0"/>
                                          </p:val>
                                        </p:tav>
                                      </p:tavLst>
                                    </p:anim>
                                    <p:anim calcmode="lin" valueType="num">
                                      <p:cBhvr>
                                        <p:cTn id="308" dur="3000" fill="hold"/>
                                        <p:tgtEl>
                                          <p:spTgt spid="24"/>
                                        </p:tgtEl>
                                        <p:attrNameLst>
                                          <p:attrName>ppt_h</p:attrName>
                                        </p:attrNameLst>
                                      </p:cBhvr>
                                      <p:tavLst>
                                        <p:tav tm="0">
                                          <p:val>
                                            <p:fltVal val="0"/>
                                          </p:val>
                                        </p:tav>
                                        <p:tav tm="100000">
                                          <p:val>
                                            <p:strVal val="#ppt_h"/>
                                          </p:val>
                                        </p:tav>
                                      </p:tavLst>
                                    </p:anim>
                                    <p:anim calcmode="lin" valueType="num">
                                      <p:cBhvr>
                                        <p:cTn id="309" dur="3000" fill="hold"/>
                                        <p:tgtEl>
                                          <p:spTgt spid="24"/>
                                        </p:tgtEl>
                                        <p:attrNameLst>
                                          <p:attrName>ppt_w</p:attrName>
                                        </p:attrNameLst>
                                      </p:cBhvr>
                                      <p:tavLst>
                                        <p:tav tm="0">
                                          <p:val>
                                            <p:fltVal val="0"/>
                                          </p:val>
                                        </p:tav>
                                        <p:tav tm="100000">
                                          <p:val>
                                            <p:strVal val="#ppt_w"/>
                                          </p:val>
                                        </p:tav>
                                      </p:tavLst>
                                    </p:anim>
                                  </p:childTnLst>
                                </p:cTn>
                              </p:par>
                              <p:par>
                                <p:cTn id="310" presetID="35" presetClass="entr" presetSubtype="0" fill="hold" grpId="2" nodeType="withEffect">
                                  <p:stCondLst>
                                    <p:cond delay="0"/>
                                  </p:stCondLst>
                                  <p:childTnLst>
                                    <p:set>
                                      <p:cBhvr>
                                        <p:cTn id="311" dur="1" fill="hold">
                                          <p:stCondLst>
                                            <p:cond delay="0"/>
                                          </p:stCondLst>
                                        </p:cTn>
                                        <p:tgtEl>
                                          <p:spTgt spid="25"/>
                                        </p:tgtEl>
                                        <p:attrNameLst>
                                          <p:attrName>style.visibility</p:attrName>
                                        </p:attrNameLst>
                                      </p:cBhvr>
                                      <p:to>
                                        <p:strVal val="visible"/>
                                      </p:to>
                                    </p:set>
                                    <p:animEffect transition="in" filter="fade">
                                      <p:cBhvr>
                                        <p:cTn id="312" dur="3000"/>
                                        <p:tgtEl>
                                          <p:spTgt spid="25"/>
                                        </p:tgtEl>
                                      </p:cBhvr>
                                    </p:animEffect>
                                    <p:anim calcmode="lin" valueType="num">
                                      <p:cBhvr>
                                        <p:cTn id="313" dur="3000" fill="hold"/>
                                        <p:tgtEl>
                                          <p:spTgt spid="25"/>
                                        </p:tgtEl>
                                        <p:attrNameLst>
                                          <p:attrName>style.rotation</p:attrName>
                                        </p:attrNameLst>
                                      </p:cBhvr>
                                      <p:tavLst>
                                        <p:tav tm="0">
                                          <p:val>
                                            <p:fltVal val="720"/>
                                          </p:val>
                                        </p:tav>
                                        <p:tav tm="100000">
                                          <p:val>
                                            <p:fltVal val="0"/>
                                          </p:val>
                                        </p:tav>
                                      </p:tavLst>
                                    </p:anim>
                                    <p:anim calcmode="lin" valueType="num">
                                      <p:cBhvr>
                                        <p:cTn id="314" dur="3000" fill="hold"/>
                                        <p:tgtEl>
                                          <p:spTgt spid="25"/>
                                        </p:tgtEl>
                                        <p:attrNameLst>
                                          <p:attrName>ppt_h</p:attrName>
                                        </p:attrNameLst>
                                      </p:cBhvr>
                                      <p:tavLst>
                                        <p:tav tm="0">
                                          <p:val>
                                            <p:fltVal val="0"/>
                                          </p:val>
                                        </p:tav>
                                        <p:tav tm="100000">
                                          <p:val>
                                            <p:strVal val="#ppt_h"/>
                                          </p:val>
                                        </p:tav>
                                      </p:tavLst>
                                    </p:anim>
                                    <p:anim calcmode="lin" valueType="num">
                                      <p:cBhvr>
                                        <p:cTn id="315" dur="3000" fill="hold"/>
                                        <p:tgtEl>
                                          <p:spTgt spid="25"/>
                                        </p:tgtEl>
                                        <p:attrNameLst>
                                          <p:attrName>ppt_w</p:attrName>
                                        </p:attrNameLst>
                                      </p:cBhvr>
                                      <p:tavLst>
                                        <p:tav tm="0">
                                          <p:val>
                                            <p:fltVal val="0"/>
                                          </p:val>
                                        </p:tav>
                                        <p:tav tm="100000">
                                          <p:val>
                                            <p:strVal val="#ppt_w"/>
                                          </p:val>
                                        </p:tav>
                                      </p:tavLst>
                                    </p:anim>
                                  </p:childTnLst>
                                </p:cTn>
                              </p:par>
                              <p:par>
                                <p:cTn id="316" presetID="35" presetClass="entr" presetSubtype="0" fill="hold" grpId="2" nodeType="withEffect">
                                  <p:stCondLst>
                                    <p:cond delay="0"/>
                                  </p:stCondLst>
                                  <p:childTnLst>
                                    <p:set>
                                      <p:cBhvr>
                                        <p:cTn id="317" dur="1" fill="hold">
                                          <p:stCondLst>
                                            <p:cond delay="0"/>
                                          </p:stCondLst>
                                        </p:cTn>
                                        <p:tgtEl>
                                          <p:spTgt spid="26"/>
                                        </p:tgtEl>
                                        <p:attrNameLst>
                                          <p:attrName>style.visibility</p:attrName>
                                        </p:attrNameLst>
                                      </p:cBhvr>
                                      <p:to>
                                        <p:strVal val="visible"/>
                                      </p:to>
                                    </p:set>
                                    <p:animEffect transition="in" filter="fade">
                                      <p:cBhvr>
                                        <p:cTn id="318" dur="3000"/>
                                        <p:tgtEl>
                                          <p:spTgt spid="26"/>
                                        </p:tgtEl>
                                      </p:cBhvr>
                                    </p:animEffect>
                                    <p:anim calcmode="lin" valueType="num">
                                      <p:cBhvr>
                                        <p:cTn id="319" dur="3000" fill="hold"/>
                                        <p:tgtEl>
                                          <p:spTgt spid="26"/>
                                        </p:tgtEl>
                                        <p:attrNameLst>
                                          <p:attrName>style.rotation</p:attrName>
                                        </p:attrNameLst>
                                      </p:cBhvr>
                                      <p:tavLst>
                                        <p:tav tm="0">
                                          <p:val>
                                            <p:fltVal val="720"/>
                                          </p:val>
                                        </p:tav>
                                        <p:tav tm="100000">
                                          <p:val>
                                            <p:fltVal val="0"/>
                                          </p:val>
                                        </p:tav>
                                      </p:tavLst>
                                    </p:anim>
                                    <p:anim calcmode="lin" valueType="num">
                                      <p:cBhvr>
                                        <p:cTn id="320" dur="3000" fill="hold"/>
                                        <p:tgtEl>
                                          <p:spTgt spid="26"/>
                                        </p:tgtEl>
                                        <p:attrNameLst>
                                          <p:attrName>ppt_h</p:attrName>
                                        </p:attrNameLst>
                                      </p:cBhvr>
                                      <p:tavLst>
                                        <p:tav tm="0">
                                          <p:val>
                                            <p:fltVal val="0"/>
                                          </p:val>
                                        </p:tav>
                                        <p:tav tm="100000">
                                          <p:val>
                                            <p:strVal val="#ppt_h"/>
                                          </p:val>
                                        </p:tav>
                                      </p:tavLst>
                                    </p:anim>
                                    <p:anim calcmode="lin" valueType="num">
                                      <p:cBhvr>
                                        <p:cTn id="321" dur="3000" fill="hold"/>
                                        <p:tgtEl>
                                          <p:spTgt spid="26"/>
                                        </p:tgtEl>
                                        <p:attrNameLst>
                                          <p:attrName>ppt_w</p:attrName>
                                        </p:attrNameLst>
                                      </p:cBhvr>
                                      <p:tavLst>
                                        <p:tav tm="0">
                                          <p:val>
                                            <p:fltVal val="0"/>
                                          </p:val>
                                        </p:tav>
                                        <p:tav tm="100000">
                                          <p:val>
                                            <p:strVal val="#ppt_w"/>
                                          </p:val>
                                        </p:tav>
                                      </p:tavLst>
                                    </p:anim>
                                  </p:childTnLst>
                                </p:cTn>
                              </p:par>
                              <p:par>
                                <p:cTn id="322" presetID="35" presetClass="entr" presetSubtype="0" fill="hold" grpId="2" nodeType="withEffect">
                                  <p:stCondLst>
                                    <p:cond delay="0"/>
                                  </p:stCondLst>
                                  <p:childTnLst>
                                    <p:set>
                                      <p:cBhvr>
                                        <p:cTn id="323" dur="1" fill="hold">
                                          <p:stCondLst>
                                            <p:cond delay="0"/>
                                          </p:stCondLst>
                                        </p:cTn>
                                        <p:tgtEl>
                                          <p:spTgt spid="27"/>
                                        </p:tgtEl>
                                        <p:attrNameLst>
                                          <p:attrName>style.visibility</p:attrName>
                                        </p:attrNameLst>
                                      </p:cBhvr>
                                      <p:to>
                                        <p:strVal val="visible"/>
                                      </p:to>
                                    </p:set>
                                    <p:animEffect transition="in" filter="fade">
                                      <p:cBhvr>
                                        <p:cTn id="324" dur="3000"/>
                                        <p:tgtEl>
                                          <p:spTgt spid="27"/>
                                        </p:tgtEl>
                                      </p:cBhvr>
                                    </p:animEffect>
                                    <p:anim calcmode="lin" valueType="num">
                                      <p:cBhvr>
                                        <p:cTn id="325" dur="3000" fill="hold"/>
                                        <p:tgtEl>
                                          <p:spTgt spid="27"/>
                                        </p:tgtEl>
                                        <p:attrNameLst>
                                          <p:attrName>style.rotation</p:attrName>
                                        </p:attrNameLst>
                                      </p:cBhvr>
                                      <p:tavLst>
                                        <p:tav tm="0">
                                          <p:val>
                                            <p:fltVal val="720"/>
                                          </p:val>
                                        </p:tav>
                                        <p:tav tm="100000">
                                          <p:val>
                                            <p:fltVal val="0"/>
                                          </p:val>
                                        </p:tav>
                                      </p:tavLst>
                                    </p:anim>
                                    <p:anim calcmode="lin" valueType="num">
                                      <p:cBhvr>
                                        <p:cTn id="326" dur="3000" fill="hold"/>
                                        <p:tgtEl>
                                          <p:spTgt spid="27"/>
                                        </p:tgtEl>
                                        <p:attrNameLst>
                                          <p:attrName>ppt_h</p:attrName>
                                        </p:attrNameLst>
                                      </p:cBhvr>
                                      <p:tavLst>
                                        <p:tav tm="0">
                                          <p:val>
                                            <p:fltVal val="0"/>
                                          </p:val>
                                        </p:tav>
                                        <p:tav tm="100000">
                                          <p:val>
                                            <p:strVal val="#ppt_h"/>
                                          </p:val>
                                        </p:tav>
                                      </p:tavLst>
                                    </p:anim>
                                    <p:anim calcmode="lin" valueType="num">
                                      <p:cBhvr>
                                        <p:cTn id="327" dur="3000" fill="hold"/>
                                        <p:tgtEl>
                                          <p:spTgt spid="27"/>
                                        </p:tgtEl>
                                        <p:attrNameLst>
                                          <p:attrName>ppt_w</p:attrName>
                                        </p:attrNameLst>
                                      </p:cBhvr>
                                      <p:tavLst>
                                        <p:tav tm="0">
                                          <p:val>
                                            <p:fltVal val="0"/>
                                          </p:val>
                                        </p:tav>
                                        <p:tav tm="100000">
                                          <p:val>
                                            <p:strVal val="#ppt_w"/>
                                          </p:val>
                                        </p:tav>
                                      </p:tavLst>
                                    </p:anim>
                                  </p:childTnLst>
                                </p:cTn>
                              </p:par>
                              <p:par>
                                <p:cTn id="328" presetID="35" presetClass="entr" presetSubtype="0" fill="hold" grpId="2" nodeType="withEffect">
                                  <p:stCondLst>
                                    <p:cond delay="0"/>
                                  </p:stCondLst>
                                  <p:childTnLst>
                                    <p:set>
                                      <p:cBhvr>
                                        <p:cTn id="329" dur="1" fill="hold">
                                          <p:stCondLst>
                                            <p:cond delay="0"/>
                                          </p:stCondLst>
                                        </p:cTn>
                                        <p:tgtEl>
                                          <p:spTgt spid="28"/>
                                        </p:tgtEl>
                                        <p:attrNameLst>
                                          <p:attrName>style.visibility</p:attrName>
                                        </p:attrNameLst>
                                      </p:cBhvr>
                                      <p:to>
                                        <p:strVal val="visible"/>
                                      </p:to>
                                    </p:set>
                                    <p:animEffect transition="in" filter="fade">
                                      <p:cBhvr>
                                        <p:cTn id="330" dur="3000"/>
                                        <p:tgtEl>
                                          <p:spTgt spid="28"/>
                                        </p:tgtEl>
                                      </p:cBhvr>
                                    </p:animEffect>
                                    <p:anim calcmode="lin" valueType="num">
                                      <p:cBhvr>
                                        <p:cTn id="331" dur="3000" fill="hold"/>
                                        <p:tgtEl>
                                          <p:spTgt spid="28"/>
                                        </p:tgtEl>
                                        <p:attrNameLst>
                                          <p:attrName>style.rotation</p:attrName>
                                        </p:attrNameLst>
                                      </p:cBhvr>
                                      <p:tavLst>
                                        <p:tav tm="0">
                                          <p:val>
                                            <p:fltVal val="720"/>
                                          </p:val>
                                        </p:tav>
                                        <p:tav tm="100000">
                                          <p:val>
                                            <p:fltVal val="0"/>
                                          </p:val>
                                        </p:tav>
                                      </p:tavLst>
                                    </p:anim>
                                    <p:anim calcmode="lin" valueType="num">
                                      <p:cBhvr>
                                        <p:cTn id="332" dur="3000" fill="hold"/>
                                        <p:tgtEl>
                                          <p:spTgt spid="28"/>
                                        </p:tgtEl>
                                        <p:attrNameLst>
                                          <p:attrName>ppt_h</p:attrName>
                                        </p:attrNameLst>
                                      </p:cBhvr>
                                      <p:tavLst>
                                        <p:tav tm="0">
                                          <p:val>
                                            <p:fltVal val="0"/>
                                          </p:val>
                                        </p:tav>
                                        <p:tav tm="100000">
                                          <p:val>
                                            <p:strVal val="#ppt_h"/>
                                          </p:val>
                                        </p:tav>
                                      </p:tavLst>
                                    </p:anim>
                                    <p:anim calcmode="lin" valueType="num">
                                      <p:cBhvr>
                                        <p:cTn id="333" dur="3000" fill="hold"/>
                                        <p:tgtEl>
                                          <p:spTgt spid="28"/>
                                        </p:tgtEl>
                                        <p:attrNameLst>
                                          <p:attrName>ppt_w</p:attrName>
                                        </p:attrNameLst>
                                      </p:cBhvr>
                                      <p:tavLst>
                                        <p:tav tm="0">
                                          <p:val>
                                            <p:fltVal val="0"/>
                                          </p:val>
                                        </p:tav>
                                        <p:tav tm="100000">
                                          <p:val>
                                            <p:strVal val="#ppt_w"/>
                                          </p:val>
                                        </p:tav>
                                      </p:tavLst>
                                    </p:anim>
                                  </p:childTnLst>
                                </p:cTn>
                              </p:par>
                              <p:par>
                                <p:cTn id="334" presetID="35" presetClass="entr" presetSubtype="0" fill="hold" grpId="2" nodeType="withEffect">
                                  <p:stCondLst>
                                    <p:cond delay="0"/>
                                  </p:stCondLst>
                                  <p:childTnLst>
                                    <p:set>
                                      <p:cBhvr>
                                        <p:cTn id="335" dur="1" fill="hold">
                                          <p:stCondLst>
                                            <p:cond delay="0"/>
                                          </p:stCondLst>
                                        </p:cTn>
                                        <p:tgtEl>
                                          <p:spTgt spid="29"/>
                                        </p:tgtEl>
                                        <p:attrNameLst>
                                          <p:attrName>style.visibility</p:attrName>
                                        </p:attrNameLst>
                                      </p:cBhvr>
                                      <p:to>
                                        <p:strVal val="visible"/>
                                      </p:to>
                                    </p:set>
                                    <p:animEffect transition="in" filter="fade">
                                      <p:cBhvr>
                                        <p:cTn id="336" dur="3000"/>
                                        <p:tgtEl>
                                          <p:spTgt spid="29"/>
                                        </p:tgtEl>
                                      </p:cBhvr>
                                    </p:animEffect>
                                    <p:anim calcmode="lin" valueType="num">
                                      <p:cBhvr>
                                        <p:cTn id="337" dur="3000" fill="hold"/>
                                        <p:tgtEl>
                                          <p:spTgt spid="29"/>
                                        </p:tgtEl>
                                        <p:attrNameLst>
                                          <p:attrName>style.rotation</p:attrName>
                                        </p:attrNameLst>
                                      </p:cBhvr>
                                      <p:tavLst>
                                        <p:tav tm="0">
                                          <p:val>
                                            <p:fltVal val="720"/>
                                          </p:val>
                                        </p:tav>
                                        <p:tav tm="100000">
                                          <p:val>
                                            <p:fltVal val="0"/>
                                          </p:val>
                                        </p:tav>
                                      </p:tavLst>
                                    </p:anim>
                                    <p:anim calcmode="lin" valueType="num">
                                      <p:cBhvr>
                                        <p:cTn id="338" dur="3000" fill="hold"/>
                                        <p:tgtEl>
                                          <p:spTgt spid="29"/>
                                        </p:tgtEl>
                                        <p:attrNameLst>
                                          <p:attrName>ppt_h</p:attrName>
                                        </p:attrNameLst>
                                      </p:cBhvr>
                                      <p:tavLst>
                                        <p:tav tm="0">
                                          <p:val>
                                            <p:fltVal val="0"/>
                                          </p:val>
                                        </p:tav>
                                        <p:tav tm="100000">
                                          <p:val>
                                            <p:strVal val="#ppt_h"/>
                                          </p:val>
                                        </p:tav>
                                      </p:tavLst>
                                    </p:anim>
                                    <p:anim calcmode="lin" valueType="num">
                                      <p:cBhvr>
                                        <p:cTn id="339" dur="3000" fill="hold"/>
                                        <p:tgtEl>
                                          <p:spTgt spid="29"/>
                                        </p:tgtEl>
                                        <p:attrNameLst>
                                          <p:attrName>ppt_w</p:attrName>
                                        </p:attrNameLst>
                                      </p:cBhvr>
                                      <p:tavLst>
                                        <p:tav tm="0">
                                          <p:val>
                                            <p:fltVal val="0"/>
                                          </p:val>
                                        </p:tav>
                                        <p:tav tm="100000">
                                          <p:val>
                                            <p:strVal val="#ppt_w"/>
                                          </p:val>
                                        </p:tav>
                                      </p:tavLst>
                                    </p:anim>
                                  </p:childTnLst>
                                </p:cTn>
                              </p:par>
                              <p:par>
                                <p:cTn id="340" presetID="35" presetClass="entr" presetSubtype="0" fill="hold" grpId="2" nodeType="withEffect">
                                  <p:stCondLst>
                                    <p:cond delay="0"/>
                                  </p:stCondLst>
                                  <p:childTnLst>
                                    <p:set>
                                      <p:cBhvr>
                                        <p:cTn id="341" dur="1" fill="hold">
                                          <p:stCondLst>
                                            <p:cond delay="0"/>
                                          </p:stCondLst>
                                        </p:cTn>
                                        <p:tgtEl>
                                          <p:spTgt spid="30"/>
                                        </p:tgtEl>
                                        <p:attrNameLst>
                                          <p:attrName>style.visibility</p:attrName>
                                        </p:attrNameLst>
                                      </p:cBhvr>
                                      <p:to>
                                        <p:strVal val="visible"/>
                                      </p:to>
                                    </p:set>
                                    <p:animEffect transition="in" filter="fade">
                                      <p:cBhvr>
                                        <p:cTn id="342" dur="3000"/>
                                        <p:tgtEl>
                                          <p:spTgt spid="30"/>
                                        </p:tgtEl>
                                      </p:cBhvr>
                                    </p:animEffect>
                                    <p:anim calcmode="lin" valueType="num">
                                      <p:cBhvr>
                                        <p:cTn id="343" dur="3000" fill="hold"/>
                                        <p:tgtEl>
                                          <p:spTgt spid="30"/>
                                        </p:tgtEl>
                                        <p:attrNameLst>
                                          <p:attrName>style.rotation</p:attrName>
                                        </p:attrNameLst>
                                      </p:cBhvr>
                                      <p:tavLst>
                                        <p:tav tm="0">
                                          <p:val>
                                            <p:fltVal val="720"/>
                                          </p:val>
                                        </p:tav>
                                        <p:tav tm="100000">
                                          <p:val>
                                            <p:fltVal val="0"/>
                                          </p:val>
                                        </p:tav>
                                      </p:tavLst>
                                    </p:anim>
                                    <p:anim calcmode="lin" valueType="num">
                                      <p:cBhvr>
                                        <p:cTn id="344" dur="3000" fill="hold"/>
                                        <p:tgtEl>
                                          <p:spTgt spid="30"/>
                                        </p:tgtEl>
                                        <p:attrNameLst>
                                          <p:attrName>ppt_h</p:attrName>
                                        </p:attrNameLst>
                                      </p:cBhvr>
                                      <p:tavLst>
                                        <p:tav tm="0">
                                          <p:val>
                                            <p:fltVal val="0"/>
                                          </p:val>
                                        </p:tav>
                                        <p:tav tm="100000">
                                          <p:val>
                                            <p:strVal val="#ppt_h"/>
                                          </p:val>
                                        </p:tav>
                                      </p:tavLst>
                                    </p:anim>
                                    <p:anim calcmode="lin" valueType="num">
                                      <p:cBhvr>
                                        <p:cTn id="345" dur="3000" fill="hold"/>
                                        <p:tgtEl>
                                          <p:spTgt spid="30"/>
                                        </p:tgtEl>
                                        <p:attrNameLst>
                                          <p:attrName>ppt_w</p:attrName>
                                        </p:attrNameLst>
                                      </p:cBhvr>
                                      <p:tavLst>
                                        <p:tav tm="0">
                                          <p:val>
                                            <p:fltVal val="0"/>
                                          </p:val>
                                        </p:tav>
                                        <p:tav tm="100000">
                                          <p:val>
                                            <p:strVal val="#ppt_w"/>
                                          </p:val>
                                        </p:tav>
                                      </p:tavLst>
                                    </p:anim>
                                  </p:childTnLst>
                                </p:cTn>
                              </p:par>
                              <p:par>
                                <p:cTn id="346" presetID="42" presetClass="entr" presetSubtype="0" fill="hold" nodeType="withEffect">
                                  <p:stCondLst>
                                    <p:cond delay="0"/>
                                  </p:stCondLst>
                                  <p:childTnLst>
                                    <p:set>
                                      <p:cBhvr>
                                        <p:cTn id="347" dur="1" fill="hold">
                                          <p:stCondLst>
                                            <p:cond delay="0"/>
                                          </p:stCondLst>
                                        </p:cTn>
                                        <p:tgtEl>
                                          <p:spTgt spid="4"/>
                                        </p:tgtEl>
                                        <p:attrNameLst>
                                          <p:attrName>style.visibility</p:attrName>
                                        </p:attrNameLst>
                                      </p:cBhvr>
                                      <p:to>
                                        <p:strVal val="visible"/>
                                      </p:to>
                                    </p:set>
                                    <p:animEffect transition="in" filter="fade">
                                      <p:cBhvr>
                                        <p:cTn id="348" dur="3000"/>
                                        <p:tgtEl>
                                          <p:spTgt spid="4"/>
                                        </p:tgtEl>
                                      </p:cBhvr>
                                    </p:animEffect>
                                    <p:anim calcmode="lin" valueType="num">
                                      <p:cBhvr>
                                        <p:cTn id="349" dur="3000" fill="hold"/>
                                        <p:tgtEl>
                                          <p:spTgt spid="4"/>
                                        </p:tgtEl>
                                        <p:attrNameLst>
                                          <p:attrName>ppt_x</p:attrName>
                                        </p:attrNameLst>
                                      </p:cBhvr>
                                      <p:tavLst>
                                        <p:tav tm="0">
                                          <p:val>
                                            <p:strVal val="#ppt_x"/>
                                          </p:val>
                                        </p:tav>
                                        <p:tav tm="100000">
                                          <p:val>
                                            <p:strVal val="#ppt_x"/>
                                          </p:val>
                                        </p:tav>
                                      </p:tavLst>
                                    </p:anim>
                                    <p:anim calcmode="lin" valueType="num">
                                      <p:cBhvr>
                                        <p:cTn id="350" dur="3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1"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a:blip r:embed="rId2">
              <a:duotone>
                <a:prstClr val="black"/>
                <a:schemeClr val="accent6">
                  <a:tint val="45000"/>
                  <a:satMod val="400000"/>
                </a:schemeClr>
              </a:duotone>
            </a:blip>
            <a:stretch>
              <a:fillRect/>
            </a:stretch>
          </a:blipFill>
          <a:scene3d>
            <a:camera prst="orthographicFront"/>
            <a:lightRig rig="threePt" dir="t"/>
          </a:scene3d>
          <a:sp3d>
            <a:bevelT prst="angle"/>
          </a:sp3d>
        </p:spPr>
        <p:txBody>
          <a:bodyPr/>
          <a:lstStyle/>
          <a:p>
            <a:endParaRPr lang="es-ES" dirty="0"/>
          </a:p>
        </p:txBody>
      </p:sp>
      <p:pic>
        <p:nvPicPr>
          <p:cNvPr id="4" name="3 Imagen" descr="98d7ae4c69eb.jpg"/>
          <p:cNvPicPr>
            <a:picLocks noChangeAspect="1"/>
          </p:cNvPicPr>
          <p:nvPr/>
        </p:nvPicPr>
        <p:blipFill>
          <a:blip r:embed="rId3"/>
          <a:stretch>
            <a:fillRect/>
          </a:stretch>
        </p:blipFill>
        <p:spPr>
          <a:xfrm>
            <a:off x="0" y="0"/>
            <a:ext cx="9323798" cy="6858000"/>
          </a:xfrm>
          <a:prstGeom prst="rect">
            <a:avLst/>
          </a:prstGeom>
          <a:ln>
            <a:noFill/>
          </a:ln>
          <a:effectLst>
            <a:outerShdw blurRad="292100" dist="139700" dir="2700000" algn="tl" rotWithShape="0">
              <a:srgbClr val="333333">
                <a:alpha val="65000"/>
              </a:srgbClr>
            </a:outerShdw>
          </a:effectLst>
        </p:spPr>
      </p:pic>
      <p:sp>
        <p:nvSpPr>
          <p:cNvPr id="5" name="4 Rombo"/>
          <p:cNvSpPr/>
          <p:nvPr/>
        </p:nvSpPr>
        <p:spPr>
          <a:xfrm>
            <a:off x="3000364" y="0"/>
            <a:ext cx="1643074" cy="1571612"/>
          </a:xfrm>
          <a:prstGeom prst="diamond">
            <a:avLst/>
          </a:prstGeom>
          <a:gradFill flip="none" rotWithShape="1">
            <a:gsLst>
              <a:gs pos="42000">
                <a:schemeClr val="accent6">
                  <a:lumMod val="50000"/>
                  <a:shade val="30000"/>
                  <a:satMod val="115000"/>
                  <a:alpha val="33000"/>
                </a:schemeClr>
              </a:gs>
              <a:gs pos="50000">
                <a:schemeClr val="accent6">
                  <a:lumMod val="50000"/>
                  <a:shade val="67500"/>
                  <a:satMod val="115000"/>
                </a:schemeClr>
              </a:gs>
              <a:gs pos="100000">
                <a:schemeClr val="accent6">
                  <a:lumMod val="50000"/>
                  <a:shade val="100000"/>
                  <a:satMod val="115000"/>
                </a:scheme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ombo"/>
          <p:cNvSpPr/>
          <p:nvPr/>
        </p:nvSpPr>
        <p:spPr>
          <a:xfrm>
            <a:off x="3000364" y="785794"/>
            <a:ext cx="1643074" cy="1571612"/>
          </a:xfrm>
          <a:prstGeom prst="diamond">
            <a:avLst/>
          </a:prstGeom>
          <a:gradFill flip="none" rotWithShape="1">
            <a:gsLst>
              <a:gs pos="42000">
                <a:schemeClr val="accent6">
                  <a:lumMod val="50000"/>
                  <a:shade val="30000"/>
                  <a:satMod val="115000"/>
                  <a:alpha val="33000"/>
                </a:schemeClr>
              </a:gs>
              <a:gs pos="50000">
                <a:schemeClr val="accent6">
                  <a:lumMod val="50000"/>
                  <a:shade val="67500"/>
                  <a:satMod val="115000"/>
                </a:schemeClr>
              </a:gs>
              <a:gs pos="100000">
                <a:schemeClr val="accent6">
                  <a:lumMod val="50000"/>
                  <a:shade val="100000"/>
                  <a:satMod val="115000"/>
                </a:scheme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ombo"/>
          <p:cNvSpPr/>
          <p:nvPr/>
        </p:nvSpPr>
        <p:spPr>
          <a:xfrm>
            <a:off x="3000364" y="1500198"/>
            <a:ext cx="1643074" cy="1571612"/>
          </a:xfrm>
          <a:prstGeom prst="diamond">
            <a:avLst/>
          </a:prstGeom>
          <a:gradFill flip="none" rotWithShape="1">
            <a:gsLst>
              <a:gs pos="42000">
                <a:schemeClr val="accent6">
                  <a:lumMod val="50000"/>
                  <a:shade val="30000"/>
                  <a:satMod val="115000"/>
                  <a:alpha val="33000"/>
                </a:schemeClr>
              </a:gs>
              <a:gs pos="50000">
                <a:schemeClr val="accent6">
                  <a:lumMod val="50000"/>
                  <a:shade val="67500"/>
                  <a:satMod val="115000"/>
                </a:schemeClr>
              </a:gs>
              <a:gs pos="100000">
                <a:schemeClr val="accent6">
                  <a:lumMod val="50000"/>
                  <a:shade val="100000"/>
                  <a:satMod val="115000"/>
                </a:scheme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ombo"/>
          <p:cNvSpPr/>
          <p:nvPr/>
        </p:nvSpPr>
        <p:spPr>
          <a:xfrm>
            <a:off x="3000364" y="2285992"/>
            <a:ext cx="1643074" cy="1571612"/>
          </a:xfrm>
          <a:prstGeom prst="diamond">
            <a:avLst/>
          </a:prstGeom>
          <a:gradFill flip="none" rotWithShape="1">
            <a:gsLst>
              <a:gs pos="42000">
                <a:schemeClr val="accent6">
                  <a:lumMod val="50000"/>
                  <a:shade val="30000"/>
                  <a:satMod val="115000"/>
                  <a:alpha val="33000"/>
                </a:schemeClr>
              </a:gs>
              <a:gs pos="50000">
                <a:schemeClr val="accent6">
                  <a:lumMod val="50000"/>
                  <a:shade val="67500"/>
                  <a:satMod val="115000"/>
                </a:schemeClr>
              </a:gs>
              <a:gs pos="100000">
                <a:schemeClr val="accent6">
                  <a:lumMod val="50000"/>
                  <a:shade val="100000"/>
                  <a:satMod val="115000"/>
                </a:scheme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ombo"/>
          <p:cNvSpPr/>
          <p:nvPr/>
        </p:nvSpPr>
        <p:spPr>
          <a:xfrm>
            <a:off x="2928926" y="3000396"/>
            <a:ext cx="1643074" cy="1571612"/>
          </a:xfrm>
          <a:prstGeom prst="diamond">
            <a:avLst/>
          </a:prstGeom>
          <a:gradFill flip="none" rotWithShape="1">
            <a:gsLst>
              <a:gs pos="42000">
                <a:schemeClr val="accent6">
                  <a:lumMod val="50000"/>
                  <a:shade val="30000"/>
                  <a:satMod val="115000"/>
                  <a:alpha val="33000"/>
                </a:schemeClr>
              </a:gs>
              <a:gs pos="50000">
                <a:schemeClr val="accent6">
                  <a:lumMod val="50000"/>
                  <a:shade val="67500"/>
                  <a:satMod val="115000"/>
                </a:schemeClr>
              </a:gs>
              <a:gs pos="100000">
                <a:schemeClr val="accent6">
                  <a:lumMod val="50000"/>
                  <a:shade val="100000"/>
                  <a:satMod val="115000"/>
                </a:scheme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ombo"/>
          <p:cNvSpPr/>
          <p:nvPr/>
        </p:nvSpPr>
        <p:spPr>
          <a:xfrm>
            <a:off x="2928926" y="3786190"/>
            <a:ext cx="1643074" cy="1571612"/>
          </a:xfrm>
          <a:prstGeom prst="diamond">
            <a:avLst/>
          </a:prstGeom>
          <a:gradFill flip="none" rotWithShape="1">
            <a:gsLst>
              <a:gs pos="42000">
                <a:schemeClr val="accent6">
                  <a:lumMod val="50000"/>
                  <a:shade val="30000"/>
                  <a:satMod val="115000"/>
                  <a:alpha val="33000"/>
                </a:schemeClr>
              </a:gs>
              <a:gs pos="50000">
                <a:schemeClr val="accent6">
                  <a:lumMod val="50000"/>
                  <a:shade val="67500"/>
                  <a:satMod val="115000"/>
                </a:schemeClr>
              </a:gs>
              <a:gs pos="100000">
                <a:schemeClr val="accent6">
                  <a:lumMod val="50000"/>
                  <a:shade val="100000"/>
                  <a:satMod val="115000"/>
                </a:scheme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ombo"/>
          <p:cNvSpPr/>
          <p:nvPr/>
        </p:nvSpPr>
        <p:spPr>
          <a:xfrm>
            <a:off x="2928926" y="4500594"/>
            <a:ext cx="1643074" cy="1571612"/>
          </a:xfrm>
          <a:prstGeom prst="diamond">
            <a:avLst/>
          </a:prstGeom>
          <a:gradFill flip="none" rotWithShape="1">
            <a:gsLst>
              <a:gs pos="42000">
                <a:schemeClr val="accent6">
                  <a:lumMod val="50000"/>
                  <a:shade val="30000"/>
                  <a:satMod val="115000"/>
                  <a:alpha val="33000"/>
                </a:schemeClr>
              </a:gs>
              <a:gs pos="50000">
                <a:schemeClr val="accent6">
                  <a:lumMod val="50000"/>
                  <a:shade val="67500"/>
                  <a:satMod val="115000"/>
                </a:schemeClr>
              </a:gs>
              <a:gs pos="100000">
                <a:schemeClr val="accent6">
                  <a:lumMod val="50000"/>
                  <a:shade val="100000"/>
                  <a:satMod val="115000"/>
                </a:scheme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ombo"/>
          <p:cNvSpPr/>
          <p:nvPr/>
        </p:nvSpPr>
        <p:spPr>
          <a:xfrm>
            <a:off x="2928926" y="5286388"/>
            <a:ext cx="1643074" cy="1571612"/>
          </a:xfrm>
          <a:prstGeom prst="diamond">
            <a:avLst/>
          </a:prstGeom>
          <a:gradFill flip="none" rotWithShape="1">
            <a:gsLst>
              <a:gs pos="42000">
                <a:schemeClr val="accent6">
                  <a:lumMod val="50000"/>
                  <a:shade val="30000"/>
                  <a:satMod val="115000"/>
                  <a:alpha val="33000"/>
                </a:schemeClr>
              </a:gs>
              <a:gs pos="50000">
                <a:schemeClr val="accent6">
                  <a:lumMod val="50000"/>
                  <a:shade val="67500"/>
                  <a:satMod val="115000"/>
                </a:schemeClr>
              </a:gs>
              <a:gs pos="100000">
                <a:schemeClr val="accent6">
                  <a:lumMod val="50000"/>
                  <a:shade val="100000"/>
                  <a:satMod val="115000"/>
                </a:scheme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ombo"/>
          <p:cNvSpPr/>
          <p:nvPr/>
        </p:nvSpPr>
        <p:spPr>
          <a:xfrm>
            <a:off x="4929190" y="0"/>
            <a:ext cx="1643074" cy="1571612"/>
          </a:xfrm>
          <a:prstGeom prst="diamond">
            <a:avLst/>
          </a:prstGeom>
          <a:gradFill flip="none" rotWithShape="1">
            <a:gsLst>
              <a:gs pos="42000">
                <a:schemeClr val="accent6">
                  <a:lumMod val="50000"/>
                  <a:shade val="30000"/>
                  <a:satMod val="115000"/>
                  <a:alpha val="33000"/>
                </a:schemeClr>
              </a:gs>
              <a:gs pos="50000">
                <a:schemeClr val="accent6">
                  <a:lumMod val="50000"/>
                  <a:shade val="67500"/>
                  <a:satMod val="115000"/>
                </a:schemeClr>
              </a:gs>
              <a:gs pos="100000">
                <a:schemeClr val="accent6">
                  <a:lumMod val="50000"/>
                  <a:shade val="100000"/>
                  <a:satMod val="115000"/>
                </a:scheme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ombo"/>
          <p:cNvSpPr/>
          <p:nvPr/>
        </p:nvSpPr>
        <p:spPr>
          <a:xfrm>
            <a:off x="4929190" y="785794"/>
            <a:ext cx="1643074" cy="1571612"/>
          </a:xfrm>
          <a:prstGeom prst="diamond">
            <a:avLst/>
          </a:prstGeom>
          <a:gradFill flip="none" rotWithShape="1">
            <a:gsLst>
              <a:gs pos="42000">
                <a:schemeClr val="accent6">
                  <a:lumMod val="50000"/>
                  <a:shade val="30000"/>
                  <a:satMod val="115000"/>
                  <a:alpha val="33000"/>
                </a:schemeClr>
              </a:gs>
              <a:gs pos="50000">
                <a:schemeClr val="accent6">
                  <a:lumMod val="50000"/>
                  <a:shade val="67500"/>
                  <a:satMod val="115000"/>
                </a:schemeClr>
              </a:gs>
              <a:gs pos="100000">
                <a:schemeClr val="accent6">
                  <a:lumMod val="50000"/>
                  <a:shade val="100000"/>
                  <a:satMod val="115000"/>
                </a:scheme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ombo"/>
          <p:cNvSpPr/>
          <p:nvPr/>
        </p:nvSpPr>
        <p:spPr>
          <a:xfrm>
            <a:off x="4929190" y="1500198"/>
            <a:ext cx="1643074" cy="1571612"/>
          </a:xfrm>
          <a:prstGeom prst="diamond">
            <a:avLst/>
          </a:prstGeom>
          <a:gradFill flip="none" rotWithShape="1">
            <a:gsLst>
              <a:gs pos="42000">
                <a:schemeClr val="accent6">
                  <a:lumMod val="50000"/>
                  <a:shade val="30000"/>
                  <a:satMod val="115000"/>
                  <a:alpha val="33000"/>
                </a:schemeClr>
              </a:gs>
              <a:gs pos="50000">
                <a:schemeClr val="accent6">
                  <a:lumMod val="50000"/>
                  <a:shade val="67500"/>
                  <a:satMod val="115000"/>
                </a:schemeClr>
              </a:gs>
              <a:gs pos="100000">
                <a:schemeClr val="accent6">
                  <a:lumMod val="50000"/>
                  <a:shade val="100000"/>
                  <a:satMod val="115000"/>
                </a:scheme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ombo"/>
          <p:cNvSpPr/>
          <p:nvPr/>
        </p:nvSpPr>
        <p:spPr>
          <a:xfrm>
            <a:off x="4929190" y="2285992"/>
            <a:ext cx="1643074" cy="1571612"/>
          </a:xfrm>
          <a:prstGeom prst="diamond">
            <a:avLst/>
          </a:prstGeom>
          <a:gradFill flip="none" rotWithShape="1">
            <a:gsLst>
              <a:gs pos="42000">
                <a:schemeClr val="accent6">
                  <a:lumMod val="50000"/>
                  <a:shade val="30000"/>
                  <a:satMod val="115000"/>
                  <a:alpha val="33000"/>
                </a:schemeClr>
              </a:gs>
              <a:gs pos="50000">
                <a:schemeClr val="accent6">
                  <a:lumMod val="50000"/>
                  <a:shade val="67500"/>
                  <a:satMod val="115000"/>
                </a:schemeClr>
              </a:gs>
              <a:gs pos="100000">
                <a:schemeClr val="accent6">
                  <a:lumMod val="50000"/>
                  <a:shade val="100000"/>
                  <a:satMod val="115000"/>
                </a:scheme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ombo"/>
          <p:cNvSpPr/>
          <p:nvPr/>
        </p:nvSpPr>
        <p:spPr>
          <a:xfrm>
            <a:off x="4857752" y="3000396"/>
            <a:ext cx="1643074" cy="1571612"/>
          </a:xfrm>
          <a:prstGeom prst="diamond">
            <a:avLst/>
          </a:prstGeom>
          <a:gradFill flip="none" rotWithShape="1">
            <a:gsLst>
              <a:gs pos="42000">
                <a:schemeClr val="accent6">
                  <a:lumMod val="50000"/>
                  <a:shade val="30000"/>
                  <a:satMod val="115000"/>
                  <a:alpha val="33000"/>
                </a:schemeClr>
              </a:gs>
              <a:gs pos="50000">
                <a:schemeClr val="accent6">
                  <a:lumMod val="50000"/>
                  <a:shade val="67500"/>
                  <a:satMod val="115000"/>
                </a:schemeClr>
              </a:gs>
              <a:gs pos="100000">
                <a:schemeClr val="accent6">
                  <a:lumMod val="50000"/>
                  <a:shade val="100000"/>
                  <a:satMod val="115000"/>
                </a:scheme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ombo"/>
          <p:cNvSpPr/>
          <p:nvPr/>
        </p:nvSpPr>
        <p:spPr>
          <a:xfrm>
            <a:off x="4857752" y="3786190"/>
            <a:ext cx="1643074" cy="1571612"/>
          </a:xfrm>
          <a:prstGeom prst="diamond">
            <a:avLst/>
          </a:prstGeom>
          <a:gradFill flip="none" rotWithShape="1">
            <a:gsLst>
              <a:gs pos="42000">
                <a:schemeClr val="accent6">
                  <a:lumMod val="50000"/>
                  <a:shade val="30000"/>
                  <a:satMod val="115000"/>
                  <a:alpha val="33000"/>
                </a:schemeClr>
              </a:gs>
              <a:gs pos="50000">
                <a:schemeClr val="accent6">
                  <a:lumMod val="50000"/>
                  <a:shade val="67500"/>
                  <a:satMod val="115000"/>
                </a:schemeClr>
              </a:gs>
              <a:gs pos="100000">
                <a:schemeClr val="accent6">
                  <a:lumMod val="50000"/>
                  <a:shade val="100000"/>
                  <a:satMod val="115000"/>
                </a:scheme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ombo"/>
          <p:cNvSpPr/>
          <p:nvPr/>
        </p:nvSpPr>
        <p:spPr>
          <a:xfrm>
            <a:off x="4857752" y="4500594"/>
            <a:ext cx="1643074" cy="1571612"/>
          </a:xfrm>
          <a:prstGeom prst="diamond">
            <a:avLst/>
          </a:prstGeom>
          <a:gradFill flip="none" rotWithShape="1">
            <a:gsLst>
              <a:gs pos="42000">
                <a:schemeClr val="accent6">
                  <a:lumMod val="50000"/>
                  <a:shade val="30000"/>
                  <a:satMod val="115000"/>
                  <a:alpha val="33000"/>
                </a:schemeClr>
              </a:gs>
              <a:gs pos="50000">
                <a:schemeClr val="accent6">
                  <a:lumMod val="50000"/>
                  <a:shade val="67500"/>
                  <a:satMod val="115000"/>
                </a:schemeClr>
              </a:gs>
              <a:gs pos="100000">
                <a:schemeClr val="accent6">
                  <a:lumMod val="50000"/>
                  <a:shade val="100000"/>
                  <a:satMod val="115000"/>
                </a:scheme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ombo"/>
          <p:cNvSpPr/>
          <p:nvPr/>
        </p:nvSpPr>
        <p:spPr>
          <a:xfrm>
            <a:off x="4857752" y="5286388"/>
            <a:ext cx="1643074" cy="1571612"/>
          </a:xfrm>
          <a:prstGeom prst="diamond">
            <a:avLst/>
          </a:prstGeom>
          <a:gradFill flip="none" rotWithShape="1">
            <a:gsLst>
              <a:gs pos="42000">
                <a:schemeClr val="accent6">
                  <a:lumMod val="50000"/>
                  <a:shade val="30000"/>
                  <a:satMod val="115000"/>
                  <a:alpha val="33000"/>
                </a:schemeClr>
              </a:gs>
              <a:gs pos="50000">
                <a:schemeClr val="accent6">
                  <a:lumMod val="50000"/>
                  <a:shade val="67500"/>
                  <a:satMod val="115000"/>
                </a:schemeClr>
              </a:gs>
              <a:gs pos="100000">
                <a:schemeClr val="accent6">
                  <a:lumMod val="50000"/>
                  <a:shade val="100000"/>
                  <a:satMod val="115000"/>
                </a:scheme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0" y="0"/>
            <a:ext cx="9572596"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1"/>
                                        </p:tgtEl>
                                        <p:attrNameLst>
                                          <p:attrName>style.opacity</p:attrName>
                                        </p:attrNameLst>
                                      </p:cBhvr>
                                      <p:to>
                                        <p:strVal val="0"/>
                                      </p:to>
                                    </p:set>
                                    <p:animEffect filter="image" prLst="opacity: 0">
                                      <p:cBhvr rctx="IE">
                                        <p:cTn id="7" dur="indefinite"/>
                                        <p:tgtEl>
                                          <p:spTgt spid="21"/>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plus(in)">
                                      <p:cBhvr>
                                        <p:cTn id="10" dur="3000"/>
                                        <p:tgtEl>
                                          <p:spTgt spid="5"/>
                                        </p:tgtEl>
                                      </p:cBhvr>
                                    </p:animEffect>
                                  </p:childTnLst>
                                </p:cTn>
                              </p:par>
                              <p:par>
                                <p:cTn id="11" presetID="8" presetClass="emph" presetSubtype="0" fill="hold" grpId="1" nodeType="withEffect">
                                  <p:stCondLst>
                                    <p:cond delay="0"/>
                                  </p:stCondLst>
                                  <p:childTnLst>
                                    <p:animRot by="21600000">
                                      <p:cBhvr>
                                        <p:cTn id="12" dur="3000" fill="hold"/>
                                        <p:tgtEl>
                                          <p:spTgt spid="5"/>
                                        </p:tgtEl>
                                        <p:attrNameLst>
                                          <p:attrName>r</p:attrName>
                                        </p:attrNameLst>
                                      </p:cBhvr>
                                    </p:animRot>
                                  </p:childTnLst>
                                </p:cTn>
                              </p:par>
                              <p:par>
                                <p:cTn id="13" presetID="13" presetClass="entr" presetSubtype="16"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plus(in)">
                                      <p:cBhvr>
                                        <p:cTn id="15" dur="3000"/>
                                        <p:tgtEl>
                                          <p:spTgt spid="6"/>
                                        </p:tgtEl>
                                      </p:cBhvr>
                                    </p:animEffect>
                                  </p:childTnLst>
                                </p:cTn>
                              </p:par>
                              <p:par>
                                <p:cTn id="16" presetID="8" presetClass="emph" presetSubtype="0" fill="hold" grpId="1" nodeType="withEffect">
                                  <p:stCondLst>
                                    <p:cond delay="0"/>
                                  </p:stCondLst>
                                  <p:childTnLst>
                                    <p:animRot by="21600000">
                                      <p:cBhvr>
                                        <p:cTn id="17" dur="3000" fill="hold"/>
                                        <p:tgtEl>
                                          <p:spTgt spid="6"/>
                                        </p:tgtEl>
                                        <p:attrNameLst>
                                          <p:attrName>r</p:attrName>
                                        </p:attrNameLst>
                                      </p:cBhvr>
                                    </p:animRot>
                                  </p:childTnLst>
                                </p:cTn>
                              </p:par>
                              <p:par>
                                <p:cTn id="18" presetID="13" presetClass="entr" presetSubtype="16" fill="hold" grpId="0" nodeType="with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plus(in)">
                                      <p:cBhvr>
                                        <p:cTn id="20" dur="3000"/>
                                        <p:tgtEl>
                                          <p:spTgt spid="7"/>
                                        </p:tgtEl>
                                      </p:cBhvr>
                                    </p:animEffect>
                                  </p:childTnLst>
                                </p:cTn>
                              </p:par>
                              <p:par>
                                <p:cTn id="21" presetID="8" presetClass="emph" presetSubtype="0" fill="hold" grpId="1" nodeType="withEffect">
                                  <p:stCondLst>
                                    <p:cond delay="0"/>
                                  </p:stCondLst>
                                  <p:childTnLst>
                                    <p:animRot by="21600000">
                                      <p:cBhvr>
                                        <p:cTn id="22" dur="3000" fill="hold"/>
                                        <p:tgtEl>
                                          <p:spTgt spid="7"/>
                                        </p:tgtEl>
                                        <p:attrNameLst>
                                          <p:attrName>r</p:attrName>
                                        </p:attrNameLst>
                                      </p:cBhvr>
                                    </p:animRot>
                                  </p:childTnLst>
                                </p:cTn>
                              </p:par>
                              <p:par>
                                <p:cTn id="23" presetID="13" presetClass="entr" presetSubtype="16"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plus(in)">
                                      <p:cBhvr>
                                        <p:cTn id="25" dur="3000"/>
                                        <p:tgtEl>
                                          <p:spTgt spid="8"/>
                                        </p:tgtEl>
                                      </p:cBhvr>
                                    </p:animEffect>
                                  </p:childTnLst>
                                </p:cTn>
                              </p:par>
                              <p:par>
                                <p:cTn id="26" presetID="8" presetClass="emph" presetSubtype="0" fill="hold" grpId="1" nodeType="withEffect">
                                  <p:stCondLst>
                                    <p:cond delay="0"/>
                                  </p:stCondLst>
                                  <p:childTnLst>
                                    <p:animRot by="21600000">
                                      <p:cBhvr>
                                        <p:cTn id="27" dur="3000" fill="hold"/>
                                        <p:tgtEl>
                                          <p:spTgt spid="8"/>
                                        </p:tgtEl>
                                        <p:attrNameLst>
                                          <p:attrName>r</p:attrName>
                                        </p:attrNameLst>
                                      </p:cBhvr>
                                    </p:animRot>
                                  </p:childTnLst>
                                </p:cTn>
                              </p:par>
                              <p:par>
                                <p:cTn id="28" presetID="13" presetClass="entr" presetSubtype="16" fill="hold" grpId="0" nodeType="withEffect">
                                  <p:stCondLst>
                                    <p:cond delay="0"/>
                                  </p:stCondLst>
                                  <p:childTnLst>
                                    <p:set>
                                      <p:cBhvr>
                                        <p:cTn id="29" dur="1" fill="hold">
                                          <p:stCondLst>
                                            <p:cond delay="0"/>
                                          </p:stCondLst>
                                        </p:cTn>
                                        <p:tgtEl>
                                          <p:spTgt spid="9"/>
                                        </p:tgtEl>
                                        <p:attrNameLst>
                                          <p:attrName>style.visibility</p:attrName>
                                        </p:attrNameLst>
                                      </p:cBhvr>
                                      <p:to>
                                        <p:strVal val="visible"/>
                                      </p:to>
                                    </p:set>
                                    <p:animEffect transition="in" filter="plus(in)">
                                      <p:cBhvr>
                                        <p:cTn id="30" dur="3000"/>
                                        <p:tgtEl>
                                          <p:spTgt spid="9"/>
                                        </p:tgtEl>
                                      </p:cBhvr>
                                    </p:animEffect>
                                  </p:childTnLst>
                                </p:cTn>
                              </p:par>
                              <p:par>
                                <p:cTn id="31" presetID="8" presetClass="emph" presetSubtype="0" fill="hold" grpId="1" nodeType="withEffect">
                                  <p:stCondLst>
                                    <p:cond delay="0"/>
                                  </p:stCondLst>
                                  <p:childTnLst>
                                    <p:animRot by="21600000">
                                      <p:cBhvr>
                                        <p:cTn id="32" dur="3000" fill="hold"/>
                                        <p:tgtEl>
                                          <p:spTgt spid="9"/>
                                        </p:tgtEl>
                                        <p:attrNameLst>
                                          <p:attrName>r</p:attrName>
                                        </p:attrNameLst>
                                      </p:cBhvr>
                                    </p:animRot>
                                  </p:childTnLst>
                                </p:cTn>
                              </p:par>
                              <p:par>
                                <p:cTn id="33" presetID="13" presetClass="entr" presetSubtype="16" fill="hold" grpId="0" nodeType="withEffect">
                                  <p:stCondLst>
                                    <p:cond delay="0"/>
                                  </p:stCondLst>
                                  <p:childTnLst>
                                    <p:set>
                                      <p:cBhvr>
                                        <p:cTn id="34" dur="1" fill="hold">
                                          <p:stCondLst>
                                            <p:cond delay="0"/>
                                          </p:stCondLst>
                                        </p:cTn>
                                        <p:tgtEl>
                                          <p:spTgt spid="10"/>
                                        </p:tgtEl>
                                        <p:attrNameLst>
                                          <p:attrName>style.visibility</p:attrName>
                                        </p:attrNameLst>
                                      </p:cBhvr>
                                      <p:to>
                                        <p:strVal val="visible"/>
                                      </p:to>
                                    </p:set>
                                    <p:animEffect transition="in" filter="plus(in)">
                                      <p:cBhvr>
                                        <p:cTn id="35" dur="3000"/>
                                        <p:tgtEl>
                                          <p:spTgt spid="10"/>
                                        </p:tgtEl>
                                      </p:cBhvr>
                                    </p:animEffect>
                                  </p:childTnLst>
                                </p:cTn>
                              </p:par>
                              <p:par>
                                <p:cTn id="36" presetID="8" presetClass="emph" presetSubtype="0" fill="hold" grpId="1" nodeType="withEffect">
                                  <p:stCondLst>
                                    <p:cond delay="0"/>
                                  </p:stCondLst>
                                  <p:childTnLst>
                                    <p:animRot by="21600000">
                                      <p:cBhvr>
                                        <p:cTn id="37" dur="3000" fill="hold"/>
                                        <p:tgtEl>
                                          <p:spTgt spid="10"/>
                                        </p:tgtEl>
                                        <p:attrNameLst>
                                          <p:attrName>r</p:attrName>
                                        </p:attrNameLst>
                                      </p:cBhvr>
                                    </p:animRot>
                                  </p:childTnLst>
                                </p:cTn>
                              </p:par>
                              <p:par>
                                <p:cTn id="38" presetID="13" presetClass="entr" presetSubtype="16" fill="hold" grpId="0" nodeType="withEffect">
                                  <p:stCondLst>
                                    <p:cond delay="0"/>
                                  </p:stCondLst>
                                  <p:childTnLst>
                                    <p:set>
                                      <p:cBhvr>
                                        <p:cTn id="39" dur="1" fill="hold">
                                          <p:stCondLst>
                                            <p:cond delay="0"/>
                                          </p:stCondLst>
                                        </p:cTn>
                                        <p:tgtEl>
                                          <p:spTgt spid="11"/>
                                        </p:tgtEl>
                                        <p:attrNameLst>
                                          <p:attrName>style.visibility</p:attrName>
                                        </p:attrNameLst>
                                      </p:cBhvr>
                                      <p:to>
                                        <p:strVal val="visible"/>
                                      </p:to>
                                    </p:set>
                                    <p:animEffect transition="in" filter="plus(in)">
                                      <p:cBhvr>
                                        <p:cTn id="40" dur="3000"/>
                                        <p:tgtEl>
                                          <p:spTgt spid="11"/>
                                        </p:tgtEl>
                                      </p:cBhvr>
                                    </p:animEffect>
                                  </p:childTnLst>
                                </p:cTn>
                              </p:par>
                              <p:par>
                                <p:cTn id="41" presetID="8" presetClass="emph" presetSubtype="0" fill="hold" grpId="1" nodeType="withEffect">
                                  <p:stCondLst>
                                    <p:cond delay="0"/>
                                  </p:stCondLst>
                                  <p:childTnLst>
                                    <p:animRot by="21600000">
                                      <p:cBhvr>
                                        <p:cTn id="42" dur="3000" fill="hold"/>
                                        <p:tgtEl>
                                          <p:spTgt spid="11"/>
                                        </p:tgtEl>
                                        <p:attrNameLst>
                                          <p:attrName>r</p:attrName>
                                        </p:attrNameLst>
                                      </p:cBhvr>
                                    </p:animRot>
                                  </p:childTnLst>
                                </p:cTn>
                              </p:par>
                              <p:par>
                                <p:cTn id="43" presetID="13" presetClass="entr" presetSubtype="16" fill="hold" grpId="0" nodeType="withEffect">
                                  <p:stCondLst>
                                    <p:cond delay="0"/>
                                  </p:stCondLst>
                                  <p:childTnLst>
                                    <p:set>
                                      <p:cBhvr>
                                        <p:cTn id="44" dur="1" fill="hold">
                                          <p:stCondLst>
                                            <p:cond delay="0"/>
                                          </p:stCondLst>
                                        </p:cTn>
                                        <p:tgtEl>
                                          <p:spTgt spid="12"/>
                                        </p:tgtEl>
                                        <p:attrNameLst>
                                          <p:attrName>style.visibility</p:attrName>
                                        </p:attrNameLst>
                                      </p:cBhvr>
                                      <p:to>
                                        <p:strVal val="visible"/>
                                      </p:to>
                                    </p:set>
                                    <p:animEffect transition="in" filter="plus(in)">
                                      <p:cBhvr>
                                        <p:cTn id="45" dur="3000"/>
                                        <p:tgtEl>
                                          <p:spTgt spid="12"/>
                                        </p:tgtEl>
                                      </p:cBhvr>
                                    </p:animEffect>
                                  </p:childTnLst>
                                </p:cTn>
                              </p:par>
                              <p:par>
                                <p:cTn id="46" presetID="8" presetClass="emph" presetSubtype="0" fill="hold" grpId="1" nodeType="withEffect">
                                  <p:stCondLst>
                                    <p:cond delay="0"/>
                                  </p:stCondLst>
                                  <p:childTnLst>
                                    <p:animRot by="21600000">
                                      <p:cBhvr>
                                        <p:cTn id="47" dur="3000" fill="hold"/>
                                        <p:tgtEl>
                                          <p:spTgt spid="12"/>
                                        </p:tgtEl>
                                        <p:attrNameLst>
                                          <p:attrName>r</p:attrName>
                                        </p:attrNameLst>
                                      </p:cBhvr>
                                    </p:animRot>
                                  </p:childTnLst>
                                </p:cTn>
                              </p:par>
                              <p:par>
                                <p:cTn id="48" presetID="13" presetClass="entr" presetSubtype="16" fill="hold" grpId="0" nodeType="withEffect">
                                  <p:stCondLst>
                                    <p:cond delay="0"/>
                                  </p:stCondLst>
                                  <p:childTnLst>
                                    <p:set>
                                      <p:cBhvr>
                                        <p:cTn id="49" dur="1" fill="hold">
                                          <p:stCondLst>
                                            <p:cond delay="0"/>
                                          </p:stCondLst>
                                        </p:cTn>
                                        <p:tgtEl>
                                          <p:spTgt spid="13"/>
                                        </p:tgtEl>
                                        <p:attrNameLst>
                                          <p:attrName>style.visibility</p:attrName>
                                        </p:attrNameLst>
                                      </p:cBhvr>
                                      <p:to>
                                        <p:strVal val="visible"/>
                                      </p:to>
                                    </p:set>
                                    <p:animEffect transition="in" filter="plus(in)">
                                      <p:cBhvr>
                                        <p:cTn id="50" dur="3000"/>
                                        <p:tgtEl>
                                          <p:spTgt spid="13"/>
                                        </p:tgtEl>
                                      </p:cBhvr>
                                    </p:animEffect>
                                  </p:childTnLst>
                                </p:cTn>
                              </p:par>
                              <p:par>
                                <p:cTn id="51" presetID="8" presetClass="emph" presetSubtype="0" fill="hold" grpId="1" nodeType="withEffect">
                                  <p:stCondLst>
                                    <p:cond delay="0"/>
                                  </p:stCondLst>
                                  <p:childTnLst>
                                    <p:animRot by="21600000">
                                      <p:cBhvr>
                                        <p:cTn id="52" dur="3000" fill="hold"/>
                                        <p:tgtEl>
                                          <p:spTgt spid="13"/>
                                        </p:tgtEl>
                                        <p:attrNameLst>
                                          <p:attrName>r</p:attrName>
                                        </p:attrNameLst>
                                      </p:cBhvr>
                                    </p:animRot>
                                  </p:childTnLst>
                                </p:cTn>
                              </p:par>
                              <p:par>
                                <p:cTn id="53" presetID="13" presetClass="entr" presetSubtype="16" fill="hold" grpId="0" nodeType="withEffect">
                                  <p:stCondLst>
                                    <p:cond delay="0"/>
                                  </p:stCondLst>
                                  <p:childTnLst>
                                    <p:set>
                                      <p:cBhvr>
                                        <p:cTn id="54" dur="1" fill="hold">
                                          <p:stCondLst>
                                            <p:cond delay="0"/>
                                          </p:stCondLst>
                                        </p:cTn>
                                        <p:tgtEl>
                                          <p:spTgt spid="14"/>
                                        </p:tgtEl>
                                        <p:attrNameLst>
                                          <p:attrName>style.visibility</p:attrName>
                                        </p:attrNameLst>
                                      </p:cBhvr>
                                      <p:to>
                                        <p:strVal val="visible"/>
                                      </p:to>
                                    </p:set>
                                    <p:animEffect transition="in" filter="plus(in)">
                                      <p:cBhvr>
                                        <p:cTn id="55" dur="3000"/>
                                        <p:tgtEl>
                                          <p:spTgt spid="14"/>
                                        </p:tgtEl>
                                      </p:cBhvr>
                                    </p:animEffect>
                                  </p:childTnLst>
                                </p:cTn>
                              </p:par>
                              <p:par>
                                <p:cTn id="56" presetID="8" presetClass="emph" presetSubtype="0" fill="hold" grpId="1" nodeType="withEffect">
                                  <p:stCondLst>
                                    <p:cond delay="0"/>
                                  </p:stCondLst>
                                  <p:childTnLst>
                                    <p:animRot by="21600000">
                                      <p:cBhvr>
                                        <p:cTn id="57" dur="3000" fill="hold"/>
                                        <p:tgtEl>
                                          <p:spTgt spid="14"/>
                                        </p:tgtEl>
                                        <p:attrNameLst>
                                          <p:attrName>r</p:attrName>
                                        </p:attrNameLst>
                                      </p:cBhvr>
                                    </p:animRot>
                                  </p:childTnLst>
                                </p:cTn>
                              </p:par>
                              <p:par>
                                <p:cTn id="58" presetID="13" presetClass="entr" presetSubtype="16" fill="hold" grpId="0" nodeType="withEffect">
                                  <p:stCondLst>
                                    <p:cond delay="0"/>
                                  </p:stCondLst>
                                  <p:childTnLst>
                                    <p:set>
                                      <p:cBhvr>
                                        <p:cTn id="59" dur="1" fill="hold">
                                          <p:stCondLst>
                                            <p:cond delay="0"/>
                                          </p:stCondLst>
                                        </p:cTn>
                                        <p:tgtEl>
                                          <p:spTgt spid="15"/>
                                        </p:tgtEl>
                                        <p:attrNameLst>
                                          <p:attrName>style.visibility</p:attrName>
                                        </p:attrNameLst>
                                      </p:cBhvr>
                                      <p:to>
                                        <p:strVal val="visible"/>
                                      </p:to>
                                    </p:set>
                                    <p:animEffect transition="in" filter="plus(in)">
                                      <p:cBhvr>
                                        <p:cTn id="60" dur="3000"/>
                                        <p:tgtEl>
                                          <p:spTgt spid="15"/>
                                        </p:tgtEl>
                                      </p:cBhvr>
                                    </p:animEffect>
                                  </p:childTnLst>
                                </p:cTn>
                              </p:par>
                              <p:par>
                                <p:cTn id="61" presetID="8" presetClass="emph" presetSubtype="0" fill="hold" grpId="1" nodeType="withEffect">
                                  <p:stCondLst>
                                    <p:cond delay="0"/>
                                  </p:stCondLst>
                                  <p:childTnLst>
                                    <p:animRot by="21600000">
                                      <p:cBhvr>
                                        <p:cTn id="62" dur="3000" fill="hold"/>
                                        <p:tgtEl>
                                          <p:spTgt spid="15"/>
                                        </p:tgtEl>
                                        <p:attrNameLst>
                                          <p:attrName>r</p:attrName>
                                        </p:attrNameLst>
                                      </p:cBhvr>
                                    </p:animRot>
                                  </p:childTnLst>
                                </p:cTn>
                              </p:par>
                              <p:par>
                                <p:cTn id="63" presetID="13" presetClass="entr" presetSubtype="16" fill="hold" grpId="0" nodeType="withEffect">
                                  <p:stCondLst>
                                    <p:cond delay="0"/>
                                  </p:stCondLst>
                                  <p:childTnLst>
                                    <p:set>
                                      <p:cBhvr>
                                        <p:cTn id="64" dur="1" fill="hold">
                                          <p:stCondLst>
                                            <p:cond delay="0"/>
                                          </p:stCondLst>
                                        </p:cTn>
                                        <p:tgtEl>
                                          <p:spTgt spid="16"/>
                                        </p:tgtEl>
                                        <p:attrNameLst>
                                          <p:attrName>style.visibility</p:attrName>
                                        </p:attrNameLst>
                                      </p:cBhvr>
                                      <p:to>
                                        <p:strVal val="visible"/>
                                      </p:to>
                                    </p:set>
                                    <p:animEffect transition="in" filter="plus(in)">
                                      <p:cBhvr>
                                        <p:cTn id="65" dur="3000"/>
                                        <p:tgtEl>
                                          <p:spTgt spid="16"/>
                                        </p:tgtEl>
                                      </p:cBhvr>
                                    </p:animEffect>
                                  </p:childTnLst>
                                </p:cTn>
                              </p:par>
                              <p:par>
                                <p:cTn id="66" presetID="8" presetClass="emph" presetSubtype="0" fill="hold" grpId="1" nodeType="withEffect">
                                  <p:stCondLst>
                                    <p:cond delay="0"/>
                                  </p:stCondLst>
                                  <p:childTnLst>
                                    <p:animRot by="21600000">
                                      <p:cBhvr>
                                        <p:cTn id="67" dur="3000" fill="hold"/>
                                        <p:tgtEl>
                                          <p:spTgt spid="16"/>
                                        </p:tgtEl>
                                        <p:attrNameLst>
                                          <p:attrName>r</p:attrName>
                                        </p:attrNameLst>
                                      </p:cBhvr>
                                    </p:animRot>
                                  </p:childTnLst>
                                </p:cTn>
                              </p:par>
                              <p:par>
                                <p:cTn id="68" presetID="13" presetClass="entr" presetSubtype="16" fill="hold" grpId="0" nodeType="withEffect">
                                  <p:stCondLst>
                                    <p:cond delay="0"/>
                                  </p:stCondLst>
                                  <p:childTnLst>
                                    <p:set>
                                      <p:cBhvr>
                                        <p:cTn id="69" dur="1" fill="hold">
                                          <p:stCondLst>
                                            <p:cond delay="0"/>
                                          </p:stCondLst>
                                        </p:cTn>
                                        <p:tgtEl>
                                          <p:spTgt spid="17"/>
                                        </p:tgtEl>
                                        <p:attrNameLst>
                                          <p:attrName>style.visibility</p:attrName>
                                        </p:attrNameLst>
                                      </p:cBhvr>
                                      <p:to>
                                        <p:strVal val="visible"/>
                                      </p:to>
                                    </p:set>
                                    <p:animEffect transition="in" filter="plus(in)">
                                      <p:cBhvr>
                                        <p:cTn id="70" dur="3000"/>
                                        <p:tgtEl>
                                          <p:spTgt spid="17"/>
                                        </p:tgtEl>
                                      </p:cBhvr>
                                    </p:animEffect>
                                  </p:childTnLst>
                                </p:cTn>
                              </p:par>
                              <p:par>
                                <p:cTn id="71" presetID="8" presetClass="emph" presetSubtype="0" fill="hold" grpId="1" nodeType="withEffect">
                                  <p:stCondLst>
                                    <p:cond delay="0"/>
                                  </p:stCondLst>
                                  <p:childTnLst>
                                    <p:animRot by="21600000">
                                      <p:cBhvr>
                                        <p:cTn id="72" dur="3000" fill="hold"/>
                                        <p:tgtEl>
                                          <p:spTgt spid="17"/>
                                        </p:tgtEl>
                                        <p:attrNameLst>
                                          <p:attrName>r</p:attrName>
                                        </p:attrNameLst>
                                      </p:cBhvr>
                                    </p:animRot>
                                  </p:childTnLst>
                                </p:cTn>
                              </p:par>
                              <p:par>
                                <p:cTn id="73" presetID="13" presetClass="entr" presetSubtype="16" fill="hold" grpId="0" nodeType="withEffect">
                                  <p:stCondLst>
                                    <p:cond delay="0"/>
                                  </p:stCondLst>
                                  <p:childTnLst>
                                    <p:set>
                                      <p:cBhvr>
                                        <p:cTn id="74" dur="1" fill="hold">
                                          <p:stCondLst>
                                            <p:cond delay="0"/>
                                          </p:stCondLst>
                                        </p:cTn>
                                        <p:tgtEl>
                                          <p:spTgt spid="18"/>
                                        </p:tgtEl>
                                        <p:attrNameLst>
                                          <p:attrName>style.visibility</p:attrName>
                                        </p:attrNameLst>
                                      </p:cBhvr>
                                      <p:to>
                                        <p:strVal val="visible"/>
                                      </p:to>
                                    </p:set>
                                    <p:animEffect transition="in" filter="plus(in)">
                                      <p:cBhvr>
                                        <p:cTn id="75" dur="3000"/>
                                        <p:tgtEl>
                                          <p:spTgt spid="18"/>
                                        </p:tgtEl>
                                      </p:cBhvr>
                                    </p:animEffect>
                                  </p:childTnLst>
                                </p:cTn>
                              </p:par>
                              <p:par>
                                <p:cTn id="76" presetID="8" presetClass="emph" presetSubtype="0" fill="hold" grpId="1" nodeType="withEffect">
                                  <p:stCondLst>
                                    <p:cond delay="0"/>
                                  </p:stCondLst>
                                  <p:childTnLst>
                                    <p:animRot by="21600000">
                                      <p:cBhvr>
                                        <p:cTn id="77" dur="3000" fill="hold"/>
                                        <p:tgtEl>
                                          <p:spTgt spid="18"/>
                                        </p:tgtEl>
                                        <p:attrNameLst>
                                          <p:attrName>r</p:attrName>
                                        </p:attrNameLst>
                                      </p:cBhvr>
                                    </p:animRot>
                                  </p:childTnLst>
                                </p:cTn>
                              </p:par>
                              <p:par>
                                <p:cTn id="78" presetID="13" presetClass="entr" presetSubtype="16" fill="hold" grpId="0" nodeType="withEffect">
                                  <p:stCondLst>
                                    <p:cond delay="0"/>
                                  </p:stCondLst>
                                  <p:childTnLst>
                                    <p:set>
                                      <p:cBhvr>
                                        <p:cTn id="79" dur="1" fill="hold">
                                          <p:stCondLst>
                                            <p:cond delay="0"/>
                                          </p:stCondLst>
                                        </p:cTn>
                                        <p:tgtEl>
                                          <p:spTgt spid="19"/>
                                        </p:tgtEl>
                                        <p:attrNameLst>
                                          <p:attrName>style.visibility</p:attrName>
                                        </p:attrNameLst>
                                      </p:cBhvr>
                                      <p:to>
                                        <p:strVal val="visible"/>
                                      </p:to>
                                    </p:set>
                                    <p:animEffect transition="in" filter="plus(in)">
                                      <p:cBhvr>
                                        <p:cTn id="80" dur="3000"/>
                                        <p:tgtEl>
                                          <p:spTgt spid="19"/>
                                        </p:tgtEl>
                                      </p:cBhvr>
                                    </p:animEffect>
                                  </p:childTnLst>
                                </p:cTn>
                              </p:par>
                              <p:par>
                                <p:cTn id="81" presetID="8" presetClass="emph" presetSubtype="0" fill="hold" grpId="1" nodeType="withEffect">
                                  <p:stCondLst>
                                    <p:cond delay="0"/>
                                  </p:stCondLst>
                                  <p:childTnLst>
                                    <p:animRot by="21600000">
                                      <p:cBhvr>
                                        <p:cTn id="82" dur="3000" fill="hold"/>
                                        <p:tgtEl>
                                          <p:spTgt spid="19"/>
                                        </p:tgtEl>
                                        <p:attrNameLst>
                                          <p:attrName>r</p:attrName>
                                        </p:attrNameLst>
                                      </p:cBhvr>
                                    </p:animRot>
                                  </p:childTnLst>
                                </p:cTn>
                              </p:par>
                              <p:par>
                                <p:cTn id="83" presetID="13" presetClass="entr" presetSubtype="16" fill="hold" grpId="0" nodeType="withEffect">
                                  <p:stCondLst>
                                    <p:cond delay="0"/>
                                  </p:stCondLst>
                                  <p:childTnLst>
                                    <p:set>
                                      <p:cBhvr>
                                        <p:cTn id="84" dur="1" fill="hold">
                                          <p:stCondLst>
                                            <p:cond delay="0"/>
                                          </p:stCondLst>
                                        </p:cTn>
                                        <p:tgtEl>
                                          <p:spTgt spid="20"/>
                                        </p:tgtEl>
                                        <p:attrNameLst>
                                          <p:attrName>style.visibility</p:attrName>
                                        </p:attrNameLst>
                                      </p:cBhvr>
                                      <p:to>
                                        <p:strVal val="visible"/>
                                      </p:to>
                                    </p:set>
                                    <p:animEffect transition="in" filter="plus(in)">
                                      <p:cBhvr>
                                        <p:cTn id="85" dur="3000"/>
                                        <p:tgtEl>
                                          <p:spTgt spid="20"/>
                                        </p:tgtEl>
                                      </p:cBhvr>
                                    </p:animEffect>
                                  </p:childTnLst>
                                </p:cTn>
                              </p:par>
                              <p:par>
                                <p:cTn id="86" presetID="8" presetClass="emph" presetSubtype="0" fill="hold" grpId="1" nodeType="withEffect">
                                  <p:stCondLst>
                                    <p:cond delay="0"/>
                                  </p:stCondLst>
                                  <p:childTnLst>
                                    <p:animRot by="21600000">
                                      <p:cBhvr>
                                        <p:cTn id="87" dur="3000" fill="hold"/>
                                        <p:tgtEl>
                                          <p:spTgt spid="20"/>
                                        </p:tgtEl>
                                        <p:attrNameLst>
                                          <p:attrName>r</p:attrName>
                                        </p:attrNameLst>
                                      </p:cBhvr>
                                    </p:animRot>
                                  </p:childTnLst>
                                </p:cTn>
                              </p:par>
                              <p:par>
                                <p:cTn id="88" presetID="2" presetClass="entr" presetSubtype="4" fill="hold" grpId="2" nodeType="withEffect">
                                  <p:stCondLst>
                                    <p:cond delay="0"/>
                                  </p:stCondLst>
                                  <p:childTnLst>
                                    <p:set>
                                      <p:cBhvr>
                                        <p:cTn id="89" dur="1" fill="hold">
                                          <p:stCondLst>
                                            <p:cond delay="0"/>
                                          </p:stCondLst>
                                        </p:cTn>
                                        <p:tgtEl>
                                          <p:spTgt spid="5"/>
                                        </p:tgtEl>
                                        <p:attrNameLst>
                                          <p:attrName>style.visibility</p:attrName>
                                        </p:attrNameLst>
                                      </p:cBhvr>
                                      <p:to>
                                        <p:strVal val="visible"/>
                                      </p:to>
                                    </p:set>
                                    <p:anim calcmode="lin" valueType="num">
                                      <p:cBhvr additive="base">
                                        <p:cTn id="90" dur="3000" fill="hold"/>
                                        <p:tgtEl>
                                          <p:spTgt spid="5"/>
                                        </p:tgtEl>
                                        <p:attrNameLst>
                                          <p:attrName>ppt_x</p:attrName>
                                        </p:attrNameLst>
                                      </p:cBhvr>
                                      <p:tavLst>
                                        <p:tav tm="0">
                                          <p:val>
                                            <p:strVal val="#ppt_x"/>
                                          </p:val>
                                        </p:tav>
                                        <p:tav tm="100000">
                                          <p:val>
                                            <p:strVal val="#ppt_x"/>
                                          </p:val>
                                        </p:tav>
                                      </p:tavLst>
                                    </p:anim>
                                    <p:anim calcmode="lin" valueType="num">
                                      <p:cBhvr additive="base">
                                        <p:cTn id="91" dur="3000" fill="hold"/>
                                        <p:tgtEl>
                                          <p:spTgt spid="5"/>
                                        </p:tgtEl>
                                        <p:attrNameLst>
                                          <p:attrName>ppt_y</p:attrName>
                                        </p:attrNameLst>
                                      </p:cBhvr>
                                      <p:tavLst>
                                        <p:tav tm="0">
                                          <p:val>
                                            <p:strVal val="1+#ppt_h/2"/>
                                          </p:val>
                                        </p:tav>
                                        <p:tav tm="100000">
                                          <p:val>
                                            <p:strVal val="#ppt_y"/>
                                          </p:val>
                                        </p:tav>
                                      </p:tavLst>
                                    </p:anim>
                                  </p:childTnLst>
                                </p:cTn>
                              </p:par>
                              <p:par>
                                <p:cTn id="92" presetID="2" presetClass="entr" presetSubtype="4" fill="hold" grpId="2" nodeType="withEffect">
                                  <p:stCondLst>
                                    <p:cond delay="0"/>
                                  </p:stCondLst>
                                  <p:childTnLst>
                                    <p:set>
                                      <p:cBhvr>
                                        <p:cTn id="93" dur="1" fill="hold">
                                          <p:stCondLst>
                                            <p:cond delay="0"/>
                                          </p:stCondLst>
                                        </p:cTn>
                                        <p:tgtEl>
                                          <p:spTgt spid="6"/>
                                        </p:tgtEl>
                                        <p:attrNameLst>
                                          <p:attrName>style.visibility</p:attrName>
                                        </p:attrNameLst>
                                      </p:cBhvr>
                                      <p:to>
                                        <p:strVal val="visible"/>
                                      </p:to>
                                    </p:set>
                                    <p:anim calcmode="lin" valueType="num">
                                      <p:cBhvr additive="base">
                                        <p:cTn id="94" dur="3000" fill="hold"/>
                                        <p:tgtEl>
                                          <p:spTgt spid="6"/>
                                        </p:tgtEl>
                                        <p:attrNameLst>
                                          <p:attrName>ppt_x</p:attrName>
                                        </p:attrNameLst>
                                      </p:cBhvr>
                                      <p:tavLst>
                                        <p:tav tm="0">
                                          <p:val>
                                            <p:strVal val="#ppt_x"/>
                                          </p:val>
                                        </p:tav>
                                        <p:tav tm="100000">
                                          <p:val>
                                            <p:strVal val="#ppt_x"/>
                                          </p:val>
                                        </p:tav>
                                      </p:tavLst>
                                    </p:anim>
                                    <p:anim calcmode="lin" valueType="num">
                                      <p:cBhvr additive="base">
                                        <p:cTn id="95" dur="3000" fill="hold"/>
                                        <p:tgtEl>
                                          <p:spTgt spid="6"/>
                                        </p:tgtEl>
                                        <p:attrNameLst>
                                          <p:attrName>ppt_y</p:attrName>
                                        </p:attrNameLst>
                                      </p:cBhvr>
                                      <p:tavLst>
                                        <p:tav tm="0">
                                          <p:val>
                                            <p:strVal val="1+#ppt_h/2"/>
                                          </p:val>
                                        </p:tav>
                                        <p:tav tm="100000">
                                          <p:val>
                                            <p:strVal val="#ppt_y"/>
                                          </p:val>
                                        </p:tav>
                                      </p:tavLst>
                                    </p:anim>
                                  </p:childTnLst>
                                </p:cTn>
                              </p:par>
                              <p:par>
                                <p:cTn id="96" presetID="2" presetClass="entr" presetSubtype="4" fill="hold" grpId="2" nodeType="withEffect">
                                  <p:stCondLst>
                                    <p:cond delay="0"/>
                                  </p:stCondLst>
                                  <p:childTnLst>
                                    <p:set>
                                      <p:cBhvr>
                                        <p:cTn id="97" dur="1" fill="hold">
                                          <p:stCondLst>
                                            <p:cond delay="0"/>
                                          </p:stCondLst>
                                        </p:cTn>
                                        <p:tgtEl>
                                          <p:spTgt spid="7"/>
                                        </p:tgtEl>
                                        <p:attrNameLst>
                                          <p:attrName>style.visibility</p:attrName>
                                        </p:attrNameLst>
                                      </p:cBhvr>
                                      <p:to>
                                        <p:strVal val="visible"/>
                                      </p:to>
                                    </p:set>
                                    <p:anim calcmode="lin" valueType="num">
                                      <p:cBhvr additive="base">
                                        <p:cTn id="98" dur="3000" fill="hold"/>
                                        <p:tgtEl>
                                          <p:spTgt spid="7"/>
                                        </p:tgtEl>
                                        <p:attrNameLst>
                                          <p:attrName>ppt_x</p:attrName>
                                        </p:attrNameLst>
                                      </p:cBhvr>
                                      <p:tavLst>
                                        <p:tav tm="0">
                                          <p:val>
                                            <p:strVal val="#ppt_x"/>
                                          </p:val>
                                        </p:tav>
                                        <p:tav tm="100000">
                                          <p:val>
                                            <p:strVal val="#ppt_x"/>
                                          </p:val>
                                        </p:tav>
                                      </p:tavLst>
                                    </p:anim>
                                    <p:anim calcmode="lin" valueType="num">
                                      <p:cBhvr additive="base">
                                        <p:cTn id="99" dur="3000" fill="hold"/>
                                        <p:tgtEl>
                                          <p:spTgt spid="7"/>
                                        </p:tgtEl>
                                        <p:attrNameLst>
                                          <p:attrName>ppt_y</p:attrName>
                                        </p:attrNameLst>
                                      </p:cBhvr>
                                      <p:tavLst>
                                        <p:tav tm="0">
                                          <p:val>
                                            <p:strVal val="1+#ppt_h/2"/>
                                          </p:val>
                                        </p:tav>
                                        <p:tav tm="100000">
                                          <p:val>
                                            <p:strVal val="#ppt_y"/>
                                          </p:val>
                                        </p:tav>
                                      </p:tavLst>
                                    </p:anim>
                                  </p:childTnLst>
                                </p:cTn>
                              </p:par>
                              <p:par>
                                <p:cTn id="100" presetID="2" presetClass="entr" presetSubtype="4" fill="hold" grpId="2" nodeType="withEffect">
                                  <p:stCondLst>
                                    <p:cond delay="0"/>
                                  </p:stCondLst>
                                  <p:childTnLst>
                                    <p:set>
                                      <p:cBhvr>
                                        <p:cTn id="101" dur="1" fill="hold">
                                          <p:stCondLst>
                                            <p:cond delay="0"/>
                                          </p:stCondLst>
                                        </p:cTn>
                                        <p:tgtEl>
                                          <p:spTgt spid="8"/>
                                        </p:tgtEl>
                                        <p:attrNameLst>
                                          <p:attrName>style.visibility</p:attrName>
                                        </p:attrNameLst>
                                      </p:cBhvr>
                                      <p:to>
                                        <p:strVal val="visible"/>
                                      </p:to>
                                    </p:set>
                                    <p:anim calcmode="lin" valueType="num">
                                      <p:cBhvr additive="base">
                                        <p:cTn id="102" dur="3000" fill="hold"/>
                                        <p:tgtEl>
                                          <p:spTgt spid="8"/>
                                        </p:tgtEl>
                                        <p:attrNameLst>
                                          <p:attrName>ppt_x</p:attrName>
                                        </p:attrNameLst>
                                      </p:cBhvr>
                                      <p:tavLst>
                                        <p:tav tm="0">
                                          <p:val>
                                            <p:strVal val="#ppt_x"/>
                                          </p:val>
                                        </p:tav>
                                        <p:tav tm="100000">
                                          <p:val>
                                            <p:strVal val="#ppt_x"/>
                                          </p:val>
                                        </p:tav>
                                      </p:tavLst>
                                    </p:anim>
                                    <p:anim calcmode="lin" valueType="num">
                                      <p:cBhvr additive="base">
                                        <p:cTn id="103" dur="3000" fill="hold"/>
                                        <p:tgtEl>
                                          <p:spTgt spid="8"/>
                                        </p:tgtEl>
                                        <p:attrNameLst>
                                          <p:attrName>ppt_y</p:attrName>
                                        </p:attrNameLst>
                                      </p:cBhvr>
                                      <p:tavLst>
                                        <p:tav tm="0">
                                          <p:val>
                                            <p:strVal val="1+#ppt_h/2"/>
                                          </p:val>
                                        </p:tav>
                                        <p:tav tm="100000">
                                          <p:val>
                                            <p:strVal val="#ppt_y"/>
                                          </p:val>
                                        </p:tav>
                                      </p:tavLst>
                                    </p:anim>
                                  </p:childTnLst>
                                </p:cTn>
                              </p:par>
                              <p:par>
                                <p:cTn id="104" presetID="2" presetClass="entr" presetSubtype="4" fill="hold" grpId="2" nodeType="withEffect">
                                  <p:stCondLst>
                                    <p:cond delay="0"/>
                                  </p:stCondLst>
                                  <p:childTnLst>
                                    <p:set>
                                      <p:cBhvr>
                                        <p:cTn id="105" dur="1" fill="hold">
                                          <p:stCondLst>
                                            <p:cond delay="0"/>
                                          </p:stCondLst>
                                        </p:cTn>
                                        <p:tgtEl>
                                          <p:spTgt spid="9"/>
                                        </p:tgtEl>
                                        <p:attrNameLst>
                                          <p:attrName>style.visibility</p:attrName>
                                        </p:attrNameLst>
                                      </p:cBhvr>
                                      <p:to>
                                        <p:strVal val="visible"/>
                                      </p:to>
                                    </p:set>
                                    <p:anim calcmode="lin" valueType="num">
                                      <p:cBhvr additive="base">
                                        <p:cTn id="106" dur="3000" fill="hold"/>
                                        <p:tgtEl>
                                          <p:spTgt spid="9"/>
                                        </p:tgtEl>
                                        <p:attrNameLst>
                                          <p:attrName>ppt_x</p:attrName>
                                        </p:attrNameLst>
                                      </p:cBhvr>
                                      <p:tavLst>
                                        <p:tav tm="0">
                                          <p:val>
                                            <p:strVal val="#ppt_x"/>
                                          </p:val>
                                        </p:tav>
                                        <p:tav tm="100000">
                                          <p:val>
                                            <p:strVal val="#ppt_x"/>
                                          </p:val>
                                        </p:tav>
                                      </p:tavLst>
                                    </p:anim>
                                    <p:anim calcmode="lin" valueType="num">
                                      <p:cBhvr additive="base">
                                        <p:cTn id="107" dur="3000" fill="hold"/>
                                        <p:tgtEl>
                                          <p:spTgt spid="9"/>
                                        </p:tgtEl>
                                        <p:attrNameLst>
                                          <p:attrName>ppt_y</p:attrName>
                                        </p:attrNameLst>
                                      </p:cBhvr>
                                      <p:tavLst>
                                        <p:tav tm="0">
                                          <p:val>
                                            <p:strVal val="1+#ppt_h/2"/>
                                          </p:val>
                                        </p:tav>
                                        <p:tav tm="100000">
                                          <p:val>
                                            <p:strVal val="#ppt_y"/>
                                          </p:val>
                                        </p:tav>
                                      </p:tavLst>
                                    </p:anim>
                                  </p:childTnLst>
                                </p:cTn>
                              </p:par>
                              <p:par>
                                <p:cTn id="108" presetID="2" presetClass="entr" presetSubtype="4" fill="hold" grpId="2" nodeType="withEffect">
                                  <p:stCondLst>
                                    <p:cond delay="0"/>
                                  </p:stCondLst>
                                  <p:childTnLst>
                                    <p:set>
                                      <p:cBhvr>
                                        <p:cTn id="109" dur="1" fill="hold">
                                          <p:stCondLst>
                                            <p:cond delay="0"/>
                                          </p:stCondLst>
                                        </p:cTn>
                                        <p:tgtEl>
                                          <p:spTgt spid="10"/>
                                        </p:tgtEl>
                                        <p:attrNameLst>
                                          <p:attrName>style.visibility</p:attrName>
                                        </p:attrNameLst>
                                      </p:cBhvr>
                                      <p:to>
                                        <p:strVal val="visible"/>
                                      </p:to>
                                    </p:set>
                                    <p:anim calcmode="lin" valueType="num">
                                      <p:cBhvr additive="base">
                                        <p:cTn id="110" dur="3000" fill="hold"/>
                                        <p:tgtEl>
                                          <p:spTgt spid="10"/>
                                        </p:tgtEl>
                                        <p:attrNameLst>
                                          <p:attrName>ppt_x</p:attrName>
                                        </p:attrNameLst>
                                      </p:cBhvr>
                                      <p:tavLst>
                                        <p:tav tm="0">
                                          <p:val>
                                            <p:strVal val="#ppt_x"/>
                                          </p:val>
                                        </p:tav>
                                        <p:tav tm="100000">
                                          <p:val>
                                            <p:strVal val="#ppt_x"/>
                                          </p:val>
                                        </p:tav>
                                      </p:tavLst>
                                    </p:anim>
                                    <p:anim calcmode="lin" valueType="num">
                                      <p:cBhvr additive="base">
                                        <p:cTn id="111" dur="3000" fill="hold"/>
                                        <p:tgtEl>
                                          <p:spTgt spid="10"/>
                                        </p:tgtEl>
                                        <p:attrNameLst>
                                          <p:attrName>ppt_y</p:attrName>
                                        </p:attrNameLst>
                                      </p:cBhvr>
                                      <p:tavLst>
                                        <p:tav tm="0">
                                          <p:val>
                                            <p:strVal val="1+#ppt_h/2"/>
                                          </p:val>
                                        </p:tav>
                                        <p:tav tm="100000">
                                          <p:val>
                                            <p:strVal val="#ppt_y"/>
                                          </p:val>
                                        </p:tav>
                                      </p:tavLst>
                                    </p:anim>
                                  </p:childTnLst>
                                </p:cTn>
                              </p:par>
                              <p:par>
                                <p:cTn id="112" presetID="2" presetClass="entr" presetSubtype="4" fill="hold" grpId="2" nodeType="withEffect">
                                  <p:stCondLst>
                                    <p:cond delay="0"/>
                                  </p:stCondLst>
                                  <p:childTnLst>
                                    <p:set>
                                      <p:cBhvr>
                                        <p:cTn id="113" dur="1" fill="hold">
                                          <p:stCondLst>
                                            <p:cond delay="0"/>
                                          </p:stCondLst>
                                        </p:cTn>
                                        <p:tgtEl>
                                          <p:spTgt spid="11"/>
                                        </p:tgtEl>
                                        <p:attrNameLst>
                                          <p:attrName>style.visibility</p:attrName>
                                        </p:attrNameLst>
                                      </p:cBhvr>
                                      <p:to>
                                        <p:strVal val="visible"/>
                                      </p:to>
                                    </p:set>
                                    <p:anim calcmode="lin" valueType="num">
                                      <p:cBhvr additive="base">
                                        <p:cTn id="114" dur="3000" fill="hold"/>
                                        <p:tgtEl>
                                          <p:spTgt spid="11"/>
                                        </p:tgtEl>
                                        <p:attrNameLst>
                                          <p:attrName>ppt_x</p:attrName>
                                        </p:attrNameLst>
                                      </p:cBhvr>
                                      <p:tavLst>
                                        <p:tav tm="0">
                                          <p:val>
                                            <p:strVal val="#ppt_x"/>
                                          </p:val>
                                        </p:tav>
                                        <p:tav tm="100000">
                                          <p:val>
                                            <p:strVal val="#ppt_x"/>
                                          </p:val>
                                        </p:tav>
                                      </p:tavLst>
                                    </p:anim>
                                    <p:anim calcmode="lin" valueType="num">
                                      <p:cBhvr additive="base">
                                        <p:cTn id="115" dur="3000" fill="hold"/>
                                        <p:tgtEl>
                                          <p:spTgt spid="11"/>
                                        </p:tgtEl>
                                        <p:attrNameLst>
                                          <p:attrName>ppt_y</p:attrName>
                                        </p:attrNameLst>
                                      </p:cBhvr>
                                      <p:tavLst>
                                        <p:tav tm="0">
                                          <p:val>
                                            <p:strVal val="1+#ppt_h/2"/>
                                          </p:val>
                                        </p:tav>
                                        <p:tav tm="100000">
                                          <p:val>
                                            <p:strVal val="#ppt_y"/>
                                          </p:val>
                                        </p:tav>
                                      </p:tavLst>
                                    </p:anim>
                                  </p:childTnLst>
                                </p:cTn>
                              </p:par>
                              <p:par>
                                <p:cTn id="116" presetID="2" presetClass="entr" presetSubtype="4" fill="hold" grpId="2" nodeType="withEffect">
                                  <p:stCondLst>
                                    <p:cond delay="0"/>
                                  </p:stCondLst>
                                  <p:childTnLst>
                                    <p:set>
                                      <p:cBhvr>
                                        <p:cTn id="117" dur="1" fill="hold">
                                          <p:stCondLst>
                                            <p:cond delay="0"/>
                                          </p:stCondLst>
                                        </p:cTn>
                                        <p:tgtEl>
                                          <p:spTgt spid="12"/>
                                        </p:tgtEl>
                                        <p:attrNameLst>
                                          <p:attrName>style.visibility</p:attrName>
                                        </p:attrNameLst>
                                      </p:cBhvr>
                                      <p:to>
                                        <p:strVal val="visible"/>
                                      </p:to>
                                    </p:set>
                                    <p:anim calcmode="lin" valueType="num">
                                      <p:cBhvr additive="base">
                                        <p:cTn id="118" dur="3000" fill="hold"/>
                                        <p:tgtEl>
                                          <p:spTgt spid="12"/>
                                        </p:tgtEl>
                                        <p:attrNameLst>
                                          <p:attrName>ppt_x</p:attrName>
                                        </p:attrNameLst>
                                      </p:cBhvr>
                                      <p:tavLst>
                                        <p:tav tm="0">
                                          <p:val>
                                            <p:strVal val="#ppt_x"/>
                                          </p:val>
                                        </p:tav>
                                        <p:tav tm="100000">
                                          <p:val>
                                            <p:strVal val="#ppt_x"/>
                                          </p:val>
                                        </p:tav>
                                      </p:tavLst>
                                    </p:anim>
                                    <p:anim calcmode="lin" valueType="num">
                                      <p:cBhvr additive="base">
                                        <p:cTn id="119" dur="3000" fill="hold"/>
                                        <p:tgtEl>
                                          <p:spTgt spid="12"/>
                                        </p:tgtEl>
                                        <p:attrNameLst>
                                          <p:attrName>ppt_y</p:attrName>
                                        </p:attrNameLst>
                                      </p:cBhvr>
                                      <p:tavLst>
                                        <p:tav tm="0">
                                          <p:val>
                                            <p:strVal val="1+#ppt_h/2"/>
                                          </p:val>
                                        </p:tav>
                                        <p:tav tm="100000">
                                          <p:val>
                                            <p:strVal val="#ppt_y"/>
                                          </p:val>
                                        </p:tav>
                                      </p:tavLst>
                                    </p:anim>
                                  </p:childTnLst>
                                </p:cTn>
                              </p:par>
                              <p:par>
                                <p:cTn id="120" presetID="2" presetClass="entr" presetSubtype="4" fill="hold" grpId="2" nodeType="withEffect">
                                  <p:stCondLst>
                                    <p:cond delay="0"/>
                                  </p:stCondLst>
                                  <p:childTnLst>
                                    <p:set>
                                      <p:cBhvr>
                                        <p:cTn id="121" dur="1" fill="hold">
                                          <p:stCondLst>
                                            <p:cond delay="0"/>
                                          </p:stCondLst>
                                        </p:cTn>
                                        <p:tgtEl>
                                          <p:spTgt spid="13"/>
                                        </p:tgtEl>
                                        <p:attrNameLst>
                                          <p:attrName>style.visibility</p:attrName>
                                        </p:attrNameLst>
                                      </p:cBhvr>
                                      <p:to>
                                        <p:strVal val="visible"/>
                                      </p:to>
                                    </p:set>
                                    <p:anim calcmode="lin" valueType="num">
                                      <p:cBhvr additive="base">
                                        <p:cTn id="122" dur="3000" fill="hold"/>
                                        <p:tgtEl>
                                          <p:spTgt spid="13"/>
                                        </p:tgtEl>
                                        <p:attrNameLst>
                                          <p:attrName>ppt_x</p:attrName>
                                        </p:attrNameLst>
                                      </p:cBhvr>
                                      <p:tavLst>
                                        <p:tav tm="0">
                                          <p:val>
                                            <p:strVal val="#ppt_x"/>
                                          </p:val>
                                        </p:tav>
                                        <p:tav tm="100000">
                                          <p:val>
                                            <p:strVal val="#ppt_x"/>
                                          </p:val>
                                        </p:tav>
                                      </p:tavLst>
                                    </p:anim>
                                    <p:anim calcmode="lin" valueType="num">
                                      <p:cBhvr additive="base">
                                        <p:cTn id="123" dur="3000" fill="hold"/>
                                        <p:tgtEl>
                                          <p:spTgt spid="13"/>
                                        </p:tgtEl>
                                        <p:attrNameLst>
                                          <p:attrName>ppt_y</p:attrName>
                                        </p:attrNameLst>
                                      </p:cBhvr>
                                      <p:tavLst>
                                        <p:tav tm="0">
                                          <p:val>
                                            <p:strVal val="1+#ppt_h/2"/>
                                          </p:val>
                                        </p:tav>
                                        <p:tav tm="100000">
                                          <p:val>
                                            <p:strVal val="#ppt_y"/>
                                          </p:val>
                                        </p:tav>
                                      </p:tavLst>
                                    </p:anim>
                                  </p:childTnLst>
                                </p:cTn>
                              </p:par>
                              <p:par>
                                <p:cTn id="124" presetID="2" presetClass="entr" presetSubtype="4" fill="hold" grpId="2" nodeType="withEffect">
                                  <p:stCondLst>
                                    <p:cond delay="0"/>
                                  </p:stCondLst>
                                  <p:childTnLst>
                                    <p:set>
                                      <p:cBhvr>
                                        <p:cTn id="125" dur="1" fill="hold">
                                          <p:stCondLst>
                                            <p:cond delay="0"/>
                                          </p:stCondLst>
                                        </p:cTn>
                                        <p:tgtEl>
                                          <p:spTgt spid="14"/>
                                        </p:tgtEl>
                                        <p:attrNameLst>
                                          <p:attrName>style.visibility</p:attrName>
                                        </p:attrNameLst>
                                      </p:cBhvr>
                                      <p:to>
                                        <p:strVal val="visible"/>
                                      </p:to>
                                    </p:set>
                                    <p:anim calcmode="lin" valueType="num">
                                      <p:cBhvr additive="base">
                                        <p:cTn id="126" dur="3000" fill="hold"/>
                                        <p:tgtEl>
                                          <p:spTgt spid="14"/>
                                        </p:tgtEl>
                                        <p:attrNameLst>
                                          <p:attrName>ppt_x</p:attrName>
                                        </p:attrNameLst>
                                      </p:cBhvr>
                                      <p:tavLst>
                                        <p:tav tm="0">
                                          <p:val>
                                            <p:strVal val="#ppt_x"/>
                                          </p:val>
                                        </p:tav>
                                        <p:tav tm="100000">
                                          <p:val>
                                            <p:strVal val="#ppt_x"/>
                                          </p:val>
                                        </p:tav>
                                      </p:tavLst>
                                    </p:anim>
                                    <p:anim calcmode="lin" valueType="num">
                                      <p:cBhvr additive="base">
                                        <p:cTn id="127" dur="3000" fill="hold"/>
                                        <p:tgtEl>
                                          <p:spTgt spid="14"/>
                                        </p:tgtEl>
                                        <p:attrNameLst>
                                          <p:attrName>ppt_y</p:attrName>
                                        </p:attrNameLst>
                                      </p:cBhvr>
                                      <p:tavLst>
                                        <p:tav tm="0">
                                          <p:val>
                                            <p:strVal val="1+#ppt_h/2"/>
                                          </p:val>
                                        </p:tav>
                                        <p:tav tm="100000">
                                          <p:val>
                                            <p:strVal val="#ppt_y"/>
                                          </p:val>
                                        </p:tav>
                                      </p:tavLst>
                                    </p:anim>
                                  </p:childTnLst>
                                </p:cTn>
                              </p:par>
                              <p:par>
                                <p:cTn id="128" presetID="2" presetClass="entr" presetSubtype="4" fill="hold" grpId="2" nodeType="withEffect">
                                  <p:stCondLst>
                                    <p:cond delay="0"/>
                                  </p:stCondLst>
                                  <p:childTnLst>
                                    <p:set>
                                      <p:cBhvr>
                                        <p:cTn id="129" dur="1" fill="hold">
                                          <p:stCondLst>
                                            <p:cond delay="0"/>
                                          </p:stCondLst>
                                        </p:cTn>
                                        <p:tgtEl>
                                          <p:spTgt spid="15"/>
                                        </p:tgtEl>
                                        <p:attrNameLst>
                                          <p:attrName>style.visibility</p:attrName>
                                        </p:attrNameLst>
                                      </p:cBhvr>
                                      <p:to>
                                        <p:strVal val="visible"/>
                                      </p:to>
                                    </p:set>
                                    <p:anim calcmode="lin" valueType="num">
                                      <p:cBhvr additive="base">
                                        <p:cTn id="130" dur="3000" fill="hold"/>
                                        <p:tgtEl>
                                          <p:spTgt spid="15"/>
                                        </p:tgtEl>
                                        <p:attrNameLst>
                                          <p:attrName>ppt_x</p:attrName>
                                        </p:attrNameLst>
                                      </p:cBhvr>
                                      <p:tavLst>
                                        <p:tav tm="0">
                                          <p:val>
                                            <p:strVal val="#ppt_x"/>
                                          </p:val>
                                        </p:tav>
                                        <p:tav tm="100000">
                                          <p:val>
                                            <p:strVal val="#ppt_x"/>
                                          </p:val>
                                        </p:tav>
                                      </p:tavLst>
                                    </p:anim>
                                    <p:anim calcmode="lin" valueType="num">
                                      <p:cBhvr additive="base">
                                        <p:cTn id="131" dur="3000" fill="hold"/>
                                        <p:tgtEl>
                                          <p:spTgt spid="15"/>
                                        </p:tgtEl>
                                        <p:attrNameLst>
                                          <p:attrName>ppt_y</p:attrName>
                                        </p:attrNameLst>
                                      </p:cBhvr>
                                      <p:tavLst>
                                        <p:tav tm="0">
                                          <p:val>
                                            <p:strVal val="1+#ppt_h/2"/>
                                          </p:val>
                                        </p:tav>
                                        <p:tav tm="100000">
                                          <p:val>
                                            <p:strVal val="#ppt_y"/>
                                          </p:val>
                                        </p:tav>
                                      </p:tavLst>
                                    </p:anim>
                                  </p:childTnLst>
                                </p:cTn>
                              </p:par>
                              <p:par>
                                <p:cTn id="132" presetID="2" presetClass="entr" presetSubtype="4" fill="hold" grpId="2" nodeType="withEffect">
                                  <p:stCondLst>
                                    <p:cond delay="0"/>
                                  </p:stCondLst>
                                  <p:childTnLst>
                                    <p:set>
                                      <p:cBhvr>
                                        <p:cTn id="133" dur="1" fill="hold">
                                          <p:stCondLst>
                                            <p:cond delay="0"/>
                                          </p:stCondLst>
                                        </p:cTn>
                                        <p:tgtEl>
                                          <p:spTgt spid="16"/>
                                        </p:tgtEl>
                                        <p:attrNameLst>
                                          <p:attrName>style.visibility</p:attrName>
                                        </p:attrNameLst>
                                      </p:cBhvr>
                                      <p:to>
                                        <p:strVal val="visible"/>
                                      </p:to>
                                    </p:set>
                                    <p:anim calcmode="lin" valueType="num">
                                      <p:cBhvr additive="base">
                                        <p:cTn id="134" dur="3000" fill="hold"/>
                                        <p:tgtEl>
                                          <p:spTgt spid="16"/>
                                        </p:tgtEl>
                                        <p:attrNameLst>
                                          <p:attrName>ppt_x</p:attrName>
                                        </p:attrNameLst>
                                      </p:cBhvr>
                                      <p:tavLst>
                                        <p:tav tm="0">
                                          <p:val>
                                            <p:strVal val="#ppt_x"/>
                                          </p:val>
                                        </p:tav>
                                        <p:tav tm="100000">
                                          <p:val>
                                            <p:strVal val="#ppt_x"/>
                                          </p:val>
                                        </p:tav>
                                      </p:tavLst>
                                    </p:anim>
                                    <p:anim calcmode="lin" valueType="num">
                                      <p:cBhvr additive="base">
                                        <p:cTn id="135" dur="3000" fill="hold"/>
                                        <p:tgtEl>
                                          <p:spTgt spid="16"/>
                                        </p:tgtEl>
                                        <p:attrNameLst>
                                          <p:attrName>ppt_y</p:attrName>
                                        </p:attrNameLst>
                                      </p:cBhvr>
                                      <p:tavLst>
                                        <p:tav tm="0">
                                          <p:val>
                                            <p:strVal val="1+#ppt_h/2"/>
                                          </p:val>
                                        </p:tav>
                                        <p:tav tm="100000">
                                          <p:val>
                                            <p:strVal val="#ppt_y"/>
                                          </p:val>
                                        </p:tav>
                                      </p:tavLst>
                                    </p:anim>
                                  </p:childTnLst>
                                </p:cTn>
                              </p:par>
                              <p:par>
                                <p:cTn id="136" presetID="2" presetClass="entr" presetSubtype="4" fill="hold" grpId="2" nodeType="withEffect">
                                  <p:stCondLst>
                                    <p:cond delay="0"/>
                                  </p:stCondLst>
                                  <p:childTnLst>
                                    <p:set>
                                      <p:cBhvr>
                                        <p:cTn id="137" dur="1" fill="hold">
                                          <p:stCondLst>
                                            <p:cond delay="0"/>
                                          </p:stCondLst>
                                        </p:cTn>
                                        <p:tgtEl>
                                          <p:spTgt spid="17"/>
                                        </p:tgtEl>
                                        <p:attrNameLst>
                                          <p:attrName>style.visibility</p:attrName>
                                        </p:attrNameLst>
                                      </p:cBhvr>
                                      <p:to>
                                        <p:strVal val="visible"/>
                                      </p:to>
                                    </p:set>
                                    <p:anim calcmode="lin" valueType="num">
                                      <p:cBhvr additive="base">
                                        <p:cTn id="138" dur="3000" fill="hold"/>
                                        <p:tgtEl>
                                          <p:spTgt spid="17"/>
                                        </p:tgtEl>
                                        <p:attrNameLst>
                                          <p:attrName>ppt_x</p:attrName>
                                        </p:attrNameLst>
                                      </p:cBhvr>
                                      <p:tavLst>
                                        <p:tav tm="0">
                                          <p:val>
                                            <p:strVal val="#ppt_x"/>
                                          </p:val>
                                        </p:tav>
                                        <p:tav tm="100000">
                                          <p:val>
                                            <p:strVal val="#ppt_x"/>
                                          </p:val>
                                        </p:tav>
                                      </p:tavLst>
                                    </p:anim>
                                    <p:anim calcmode="lin" valueType="num">
                                      <p:cBhvr additive="base">
                                        <p:cTn id="139" dur="3000" fill="hold"/>
                                        <p:tgtEl>
                                          <p:spTgt spid="17"/>
                                        </p:tgtEl>
                                        <p:attrNameLst>
                                          <p:attrName>ppt_y</p:attrName>
                                        </p:attrNameLst>
                                      </p:cBhvr>
                                      <p:tavLst>
                                        <p:tav tm="0">
                                          <p:val>
                                            <p:strVal val="1+#ppt_h/2"/>
                                          </p:val>
                                        </p:tav>
                                        <p:tav tm="100000">
                                          <p:val>
                                            <p:strVal val="#ppt_y"/>
                                          </p:val>
                                        </p:tav>
                                      </p:tavLst>
                                    </p:anim>
                                  </p:childTnLst>
                                </p:cTn>
                              </p:par>
                              <p:par>
                                <p:cTn id="140" presetID="2" presetClass="entr" presetSubtype="4" fill="hold" grpId="2" nodeType="withEffect">
                                  <p:stCondLst>
                                    <p:cond delay="0"/>
                                  </p:stCondLst>
                                  <p:childTnLst>
                                    <p:set>
                                      <p:cBhvr>
                                        <p:cTn id="141" dur="1" fill="hold">
                                          <p:stCondLst>
                                            <p:cond delay="0"/>
                                          </p:stCondLst>
                                        </p:cTn>
                                        <p:tgtEl>
                                          <p:spTgt spid="18"/>
                                        </p:tgtEl>
                                        <p:attrNameLst>
                                          <p:attrName>style.visibility</p:attrName>
                                        </p:attrNameLst>
                                      </p:cBhvr>
                                      <p:to>
                                        <p:strVal val="visible"/>
                                      </p:to>
                                    </p:set>
                                    <p:anim calcmode="lin" valueType="num">
                                      <p:cBhvr additive="base">
                                        <p:cTn id="142" dur="3000" fill="hold"/>
                                        <p:tgtEl>
                                          <p:spTgt spid="18"/>
                                        </p:tgtEl>
                                        <p:attrNameLst>
                                          <p:attrName>ppt_x</p:attrName>
                                        </p:attrNameLst>
                                      </p:cBhvr>
                                      <p:tavLst>
                                        <p:tav tm="0">
                                          <p:val>
                                            <p:strVal val="#ppt_x"/>
                                          </p:val>
                                        </p:tav>
                                        <p:tav tm="100000">
                                          <p:val>
                                            <p:strVal val="#ppt_x"/>
                                          </p:val>
                                        </p:tav>
                                      </p:tavLst>
                                    </p:anim>
                                    <p:anim calcmode="lin" valueType="num">
                                      <p:cBhvr additive="base">
                                        <p:cTn id="143" dur="3000" fill="hold"/>
                                        <p:tgtEl>
                                          <p:spTgt spid="18"/>
                                        </p:tgtEl>
                                        <p:attrNameLst>
                                          <p:attrName>ppt_y</p:attrName>
                                        </p:attrNameLst>
                                      </p:cBhvr>
                                      <p:tavLst>
                                        <p:tav tm="0">
                                          <p:val>
                                            <p:strVal val="1+#ppt_h/2"/>
                                          </p:val>
                                        </p:tav>
                                        <p:tav tm="100000">
                                          <p:val>
                                            <p:strVal val="#ppt_y"/>
                                          </p:val>
                                        </p:tav>
                                      </p:tavLst>
                                    </p:anim>
                                  </p:childTnLst>
                                </p:cTn>
                              </p:par>
                              <p:par>
                                <p:cTn id="144" presetID="2" presetClass="entr" presetSubtype="4" fill="hold" grpId="2" nodeType="withEffect">
                                  <p:stCondLst>
                                    <p:cond delay="0"/>
                                  </p:stCondLst>
                                  <p:childTnLst>
                                    <p:set>
                                      <p:cBhvr>
                                        <p:cTn id="145" dur="1" fill="hold">
                                          <p:stCondLst>
                                            <p:cond delay="0"/>
                                          </p:stCondLst>
                                        </p:cTn>
                                        <p:tgtEl>
                                          <p:spTgt spid="19"/>
                                        </p:tgtEl>
                                        <p:attrNameLst>
                                          <p:attrName>style.visibility</p:attrName>
                                        </p:attrNameLst>
                                      </p:cBhvr>
                                      <p:to>
                                        <p:strVal val="visible"/>
                                      </p:to>
                                    </p:set>
                                    <p:anim calcmode="lin" valueType="num">
                                      <p:cBhvr additive="base">
                                        <p:cTn id="146" dur="3000" fill="hold"/>
                                        <p:tgtEl>
                                          <p:spTgt spid="19"/>
                                        </p:tgtEl>
                                        <p:attrNameLst>
                                          <p:attrName>ppt_x</p:attrName>
                                        </p:attrNameLst>
                                      </p:cBhvr>
                                      <p:tavLst>
                                        <p:tav tm="0">
                                          <p:val>
                                            <p:strVal val="#ppt_x"/>
                                          </p:val>
                                        </p:tav>
                                        <p:tav tm="100000">
                                          <p:val>
                                            <p:strVal val="#ppt_x"/>
                                          </p:val>
                                        </p:tav>
                                      </p:tavLst>
                                    </p:anim>
                                    <p:anim calcmode="lin" valueType="num">
                                      <p:cBhvr additive="base">
                                        <p:cTn id="147" dur="3000" fill="hold"/>
                                        <p:tgtEl>
                                          <p:spTgt spid="19"/>
                                        </p:tgtEl>
                                        <p:attrNameLst>
                                          <p:attrName>ppt_y</p:attrName>
                                        </p:attrNameLst>
                                      </p:cBhvr>
                                      <p:tavLst>
                                        <p:tav tm="0">
                                          <p:val>
                                            <p:strVal val="1+#ppt_h/2"/>
                                          </p:val>
                                        </p:tav>
                                        <p:tav tm="100000">
                                          <p:val>
                                            <p:strVal val="#ppt_y"/>
                                          </p:val>
                                        </p:tav>
                                      </p:tavLst>
                                    </p:anim>
                                  </p:childTnLst>
                                </p:cTn>
                              </p:par>
                              <p:par>
                                <p:cTn id="148" presetID="2" presetClass="entr" presetSubtype="4" fill="hold" grpId="2" nodeType="withEffect">
                                  <p:stCondLst>
                                    <p:cond delay="0"/>
                                  </p:stCondLst>
                                  <p:childTnLst>
                                    <p:set>
                                      <p:cBhvr>
                                        <p:cTn id="149" dur="1" fill="hold">
                                          <p:stCondLst>
                                            <p:cond delay="0"/>
                                          </p:stCondLst>
                                        </p:cTn>
                                        <p:tgtEl>
                                          <p:spTgt spid="20"/>
                                        </p:tgtEl>
                                        <p:attrNameLst>
                                          <p:attrName>style.visibility</p:attrName>
                                        </p:attrNameLst>
                                      </p:cBhvr>
                                      <p:to>
                                        <p:strVal val="visible"/>
                                      </p:to>
                                    </p:set>
                                    <p:anim calcmode="lin" valueType="num">
                                      <p:cBhvr additive="base">
                                        <p:cTn id="150" dur="3000" fill="hold"/>
                                        <p:tgtEl>
                                          <p:spTgt spid="20"/>
                                        </p:tgtEl>
                                        <p:attrNameLst>
                                          <p:attrName>ppt_x</p:attrName>
                                        </p:attrNameLst>
                                      </p:cBhvr>
                                      <p:tavLst>
                                        <p:tav tm="0">
                                          <p:val>
                                            <p:strVal val="#ppt_x"/>
                                          </p:val>
                                        </p:tav>
                                        <p:tav tm="100000">
                                          <p:val>
                                            <p:strVal val="#ppt_x"/>
                                          </p:val>
                                        </p:tav>
                                      </p:tavLst>
                                    </p:anim>
                                    <p:anim calcmode="lin" valueType="num">
                                      <p:cBhvr additive="base">
                                        <p:cTn id="151" dur="3000" fill="hold"/>
                                        <p:tgtEl>
                                          <p:spTgt spid="20"/>
                                        </p:tgtEl>
                                        <p:attrNameLst>
                                          <p:attrName>ppt_y</p:attrName>
                                        </p:attrNameLst>
                                      </p:cBhvr>
                                      <p:tavLst>
                                        <p:tav tm="0">
                                          <p:val>
                                            <p:strVal val="1+#ppt_h/2"/>
                                          </p:val>
                                        </p:tav>
                                        <p:tav tm="100000">
                                          <p:val>
                                            <p:strVal val="#ppt_y"/>
                                          </p:val>
                                        </p:tav>
                                      </p:tavLst>
                                    </p:anim>
                                  </p:childTnLst>
                                </p:cTn>
                              </p:par>
                            </p:childTnLst>
                          </p:cTn>
                        </p:par>
                        <p:par>
                          <p:cTn id="152" fill="hold">
                            <p:stCondLst>
                              <p:cond delay="3000"/>
                            </p:stCondLst>
                            <p:childTnLst>
                              <p:par>
                                <p:cTn id="153" presetID="2" presetClass="exit" presetSubtype="2" fill="hold" grpId="3" nodeType="afterEffect">
                                  <p:stCondLst>
                                    <p:cond delay="0"/>
                                  </p:stCondLst>
                                  <p:childTnLst>
                                    <p:anim calcmode="lin" valueType="num">
                                      <p:cBhvr additive="base">
                                        <p:cTn id="154" dur="3000"/>
                                        <p:tgtEl>
                                          <p:spTgt spid="5"/>
                                        </p:tgtEl>
                                        <p:attrNameLst>
                                          <p:attrName>ppt_x</p:attrName>
                                        </p:attrNameLst>
                                      </p:cBhvr>
                                      <p:tavLst>
                                        <p:tav tm="0">
                                          <p:val>
                                            <p:strVal val="ppt_x"/>
                                          </p:val>
                                        </p:tav>
                                        <p:tav tm="100000">
                                          <p:val>
                                            <p:strVal val="1+ppt_w/2"/>
                                          </p:val>
                                        </p:tav>
                                      </p:tavLst>
                                    </p:anim>
                                    <p:anim calcmode="lin" valueType="num">
                                      <p:cBhvr additive="base">
                                        <p:cTn id="155" dur="3000"/>
                                        <p:tgtEl>
                                          <p:spTgt spid="5"/>
                                        </p:tgtEl>
                                        <p:attrNameLst>
                                          <p:attrName>ppt_y</p:attrName>
                                        </p:attrNameLst>
                                      </p:cBhvr>
                                      <p:tavLst>
                                        <p:tav tm="0">
                                          <p:val>
                                            <p:strVal val="ppt_y"/>
                                          </p:val>
                                        </p:tav>
                                        <p:tav tm="100000">
                                          <p:val>
                                            <p:strVal val="ppt_y"/>
                                          </p:val>
                                        </p:tav>
                                      </p:tavLst>
                                    </p:anim>
                                    <p:set>
                                      <p:cBhvr>
                                        <p:cTn id="156" dur="1" fill="hold">
                                          <p:stCondLst>
                                            <p:cond delay="2999"/>
                                          </p:stCondLst>
                                        </p:cTn>
                                        <p:tgtEl>
                                          <p:spTgt spid="5"/>
                                        </p:tgtEl>
                                        <p:attrNameLst>
                                          <p:attrName>style.visibility</p:attrName>
                                        </p:attrNameLst>
                                      </p:cBhvr>
                                      <p:to>
                                        <p:strVal val="hidden"/>
                                      </p:to>
                                    </p:set>
                                  </p:childTnLst>
                                </p:cTn>
                              </p:par>
                              <p:par>
                                <p:cTn id="157" presetID="2" presetClass="exit" presetSubtype="2" fill="hold" grpId="3" nodeType="withEffect">
                                  <p:stCondLst>
                                    <p:cond delay="0"/>
                                  </p:stCondLst>
                                  <p:childTnLst>
                                    <p:anim calcmode="lin" valueType="num">
                                      <p:cBhvr additive="base">
                                        <p:cTn id="158" dur="3000"/>
                                        <p:tgtEl>
                                          <p:spTgt spid="6"/>
                                        </p:tgtEl>
                                        <p:attrNameLst>
                                          <p:attrName>ppt_x</p:attrName>
                                        </p:attrNameLst>
                                      </p:cBhvr>
                                      <p:tavLst>
                                        <p:tav tm="0">
                                          <p:val>
                                            <p:strVal val="ppt_x"/>
                                          </p:val>
                                        </p:tav>
                                        <p:tav tm="100000">
                                          <p:val>
                                            <p:strVal val="1+ppt_w/2"/>
                                          </p:val>
                                        </p:tav>
                                      </p:tavLst>
                                    </p:anim>
                                    <p:anim calcmode="lin" valueType="num">
                                      <p:cBhvr additive="base">
                                        <p:cTn id="159" dur="3000"/>
                                        <p:tgtEl>
                                          <p:spTgt spid="6"/>
                                        </p:tgtEl>
                                        <p:attrNameLst>
                                          <p:attrName>ppt_y</p:attrName>
                                        </p:attrNameLst>
                                      </p:cBhvr>
                                      <p:tavLst>
                                        <p:tav tm="0">
                                          <p:val>
                                            <p:strVal val="ppt_y"/>
                                          </p:val>
                                        </p:tav>
                                        <p:tav tm="100000">
                                          <p:val>
                                            <p:strVal val="ppt_y"/>
                                          </p:val>
                                        </p:tav>
                                      </p:tavLst>
                                    </p:anim>
                                    <p:set>
                                      <p:cBhvr>
                                        <p:cTn id="160" dur="1" fill="hold">
                                          <p:stCondLst>
                                            <p:cond delay="2999"/>
                                          </p:stCondLst>
                                        </p:cTn>
                                        <p:tgtEl>
                                          <p:spTgt spid="6"/>
                                        </p:tgtEl>
                                        <p:attrNameLst>
                                          <p:attrName>style.visibility</p:attrName>
                                        </p:attrNameLst>
                                      </p:cBhvr>
                                      <p:to>
                                        <p:strVal val="hidden"/>
                                      </p:to>
                                    </p:set>
                                  </p:childTnLst>
                                </p:cTn>
                              </p:par>
                              <p:par>
                                <p:cTn id="161" presetID="2" presetClass="exit" presetSubtype="2" fill="hold" grpId="3" nodeType="withEffect">
                                  <p:stCondLst>
                                    <p:cond delay="0"/>
                                  </p:stCondLst>
                                  <p:childTnLst>
                                    <p:anim calcmode="lin" valueType="num">
                                      <p:cBhvr additive="base">
                                        <p:cTn id="162" dur="3000"/>
                                        <p:tgtEl>
                                          <p:spTgt spid="7"/>
                                        </p:tgtEl>
                                        <p:attrNameLst>
                                          <p:attrName>ppt_x</p:attrName>
                                        </p:attrNameLst>
                                      </p:cBhvr>
                                      <p:tavLst>
                                        <p:tav tm="0">
                                          <p:val>
                                            <p:strVal val="ppt_x"/>
                                          </p:val>
                                        </p:tav>
                                        <p:tav tm="100000">
                                          <p:val>
                                            <p:strVal val="1+ppt_w/2"/>
                                          </p:val>
                                        </p:tav>
                                      </p:tavLst>
                                    </p:anim>
                                    <p:anim calcmode="lin" valueType="num">
                                      <p:cBhvr additive="base">
                                        <p:cTn id="163" dur="3000"/>
                                        <p:tgtEl>
                                          <p:spTgt spid="7"/>
                                        </p:tgtEl>
                                        <p:attrNameLst>
                                          <p:attrName>ppt_y</p:attrName>
                                        </p:attrNameLst>
                                      </p:cBhvr>
                                      <p:tavLst>
                                        <p:tav tm="0">
                                          <p:val>
                                            <p:strVal val="ppt_y"/>
                                          </p:val>
                                        </p:tav>
                                        <p:tav tm="100000">
                                          <p:val>
                                            <p:strVal val="ppt_y"/>
                                          </p:val>
                                        </p:tav>
                                      </p:tavLst>
                                    </p:anim>
                                    <p:set>
                                      <p:cBhvr>
                                        <p:cTn id="164" dur="1" fill="hold">
                                          <p:stCondLst>
                                            <p:cond delay="2999"/>
                                          </p:stCondLst>
                                        </p:cTn>
                                        <p:tgtEl>
                                          <p:spTgt spid="7"/>
                                        </p:tgtEl>
                                        <p:attrNameLst>
                                          <p:attrName>style.visibility</p:attrName>
                                        </p:attrNameLst>
                                      </p:cBhvr>
                                      <p:to>
                                        <p:strVal val="hidden"/>
                                      </p:to>
                                    </p:set>
                                  </p:childTnLst>
                                </p:cTn>
                              </p:par>
                              <p:par>
                                <p:cTn id="165" presetID="2" presetClass="exit" presetSubtype="2" fill="hold" grpId="3" nodeType="withEffect">
                                  <p:stCondLst>
                                    <p:cond delay="0"/>
                                  </p:stCondLst>
                                  <p:childTnLst>
                                    <p:anim calcmode="lin" valueType="num">
                                      <p:cBhvr additive="base">
                                        <p:cTn id="166" dur="3000"/>
                                        <p:tgtEl>
                                          <p:spTgt spid="8"/>
                                        </p:tgtEl>
                                        <p:attrNameLst>
                                          <p:attrName>ppt_x</p:attrName>
                                        </p:attrNameLst>
                                      </p:cBhvr>
                                      <p:tavLst>
                                        <p:tav tm="0">
                                          <p:val>
                                            <p:strVal val="ppt_x"/>
                                          </p:val>
                                        </p:tav>
                                        <p:tav tm="100000">
                                          <p:val>
                                            <p:strVal val="1+ppt_w/2"/>
                                          </p:val>
                                        </p:tav>
                                      </p:tavLst>
                                    </p:anim>
                                    <p:anim calcmode="lin" valueType="num">
                                      <p:cBhvr additive="base">
                                        <p:cTn id="167" dur="3000"/>
                                        <p:tgtEl>
                                          <p:spTgt spid="8"/>
                                        </p:tgtEl>
                                        <p:attrNameLst>
                                          <p:attrName>ppt_y</p:attrName>
                                        </p:attrNameLst>
                                      </p:cBhvr>
                                      <p:tavLst>
                                        <p:tav tm="0">
                                          <p:val>
                                            <p:strVal val="ppt_y"/>
                                          </p:val>
                                        </p:tav>
                                        <p:tav tm="100000">
                                          <p:val>
                                            <p:strVal val="ppt_y"/>
                                          </p:val>
                                        </p:tav>
                                      </p:tavLst>
                                    </p:anim>
                                    <p:set>
                                      <p:cBhvr>
                                        <p:cTn id="168" dur="1" fill="hold">
                                          <p:stCondLst>
                                            <p:cond delay="2999"/>
                                          </p:stCondLst>
                                        </p:cTn>
                                        <p:tgtEl>
                                          <p:spTgt spid="8"/>
                                        </p:tgtEl>
                                        <p:attrNameLst>
                                          <p:attrName>style.visibility</p:attrName>
                                        </p:attrNameLst>
                                      </p:cBhvr>
                                      <p:to>
                                        <p:strVal val="hidden"/>
                                      </p:to>
                                    </p:set>
                                  </p:childTnLst>
                                </p:cTn>
                              </p:par>
                              <p:par>
                                <p:cTn id="169" presetID="2" presetClass="exit" presetSubtype="2" fill="hold" grpId="3" nodeType="withEffect">
                                  <p:stCondLst>
                                    <p:cond delay="0"/>
                                  </p:stCondLst>
                                  <p:childTnLst>
                                    <p:anim calcmode="lin" valueType="num">
                                      <p:cBhvr additive="base">
                                        <p:cTn id="170" dur="3000"/>
                                        <p:tgtEl>
                                          <p:spTgt spid="9"/>
                                        </p:tgtEl>
                                        <p:attrNameLst>
                                          <p:attrName>ppt_x</p:attrName>
                                        </p:attrNameLst>
                                      </p:cBhvr>
                                      <p:tavLst>
                                        <p:tav tm="0">
                                          <p:val>
                                            <p:strVal val="ppt_x"/>
                                          </p:val>
                                        </p:tav>
                                        <p:tav tm="100000">
                                          <p:val>
                                            <p:strVal val="1+ppt_w/2"/>
                                          </p:val>
                                        </p:tav>
                                      </p:tavLst>
                                    </p:anim>
                                    <p:anim calcmode="lin" valueType="num">
                                      <p:cBhvr additive="base">
                                        <p:cTn id="171" dur="3000"/>
                                        <p:tgtEl>
                                          <p:spTgt spid="9"/>
                                        </p:tgtEl>
                                        <p:attrNameLst>
                                          <p:attrName>ppt_y</p:attrName>
                                        </p:attrNameLst>
                                      </p:cBhvr>
                                      <p:tavLst>
                                        <p:tav tm="0">
                                          <p:val>
                                            <p:strVal val="ppt_y"/>
                                          </p:val>
                                        </p:tav>
                                        <p:tav tm="100000">
                                          <p:val>
                                            <p:strVal val="ppt_y"/>
                                          </p:val>
                                        </p:tav>
                                      </p:tavLst>
                                    </p:anim>
                                    <p:set>
                                      <p:cBhvr>
                                        <p:cTn id="172" dur="1" fill="hold">
                                          <p:stCondLst>
                                            <p:cond delay="2999"/>
                                          </p:stCondLst>
                                        </p:cTn>
                                        <p:tgtEl>
                                          <p:spTgt spid="9"/>
                                        </p:tgtEl>
                                        <p:attrNameLst>
                                          <p:attrName>style.visibility</p:attrName>
                                        </p:attrNameLst>
                                      </p:cBhvr>
                                      <p:to>
                                        <p:strVal val="hidden"/>
                                      </p:to>
                                    </p:set>
                                  </p:childTnLst>
                                </p:cTn>
                              </p:par>
                              <p:par>
                                <p:cTn id="173" presetID="2" presetClass="exit" presetSubtype="2" fill="hold" grpId="3" nodeType="withEffect">
                                  <p:stCondLst>
                                    <p:cond delay="0"/>
                                  </p:stCondLst>
                                  <p:childTnLst>
                                    <p:anim calcmode="lin" valueType="num">
                                      <p:cBhvr additive="base">
                                        <p:cTn id="174" dur="3000"/>
                                        <p:tgtEl>
                                          <p:spTgt spid="10"/>
                                        </p:tgtEl>
                                        <p:attrNameLst>
                                          <p:attrName>ppt_x</p:attrName>
                                        </p:attrNameLst>
                                      </p:cBhvr>
                                      <p:tavLst>
                                        <p:tav tm="0">
                                          <p:val>
                                            <p:strVal val="ppt_x"/>
                                          </p:val>
                                        </p:tav>
                                        <p:tav tm="100000">
                                          <p:val>
                                            <p:strVal val="1+ppt_w/2"/>
                                          </p:val>
                                        </p:tav>
                                      </p:tavLst>
                                    </p:anim>
                                    <p:anim calcmode="lin" valueType="num">
                                      <p:cBhvr additive="base">
                                        <p:cTn id="175" dur="3000"/>
                                        <p:tgtEl>
                                          <p:spTgt spid="10"/>
                                        </p:tgtEl>
                                        <p:attrNameLst>
                                          <p:attrName>ppt_y</p:attrName>
                                        </p:attrNameLst>
                                      </p:cBhvr>
                                      <p:tavLst>
                                        <p:tav tm="0">
                                          <p:val>
                                            <p:strVal val="ppt_y"/>
                                          </p:val>
                                        </p:tav>
                                        <p:tav tm="100000">
                                          <p:val>
                                            <p:strVal val="ppt_y"/>
                                          </p:val>
                                        </p:tav>
                                      </p:tavLst>
                                    </p:anim>
                                    <p:set>
                                      <p:cBhvr>
                                        <p:cTn id="176" dur="1" fill="hold">
                                          <p:stCondLst>
                                            <p:cond delay="2999"/>
                                          </p:stCondLst>
                                        </p:cTn>
                                        <p:tgtEl>
                                          <p:spTgt spid="10"/>
                                        </p:tgtEl>
                                        <p:attrNameLst>
                                          <p:attrName>style.visibility</p:attrName>
                                        </p:attrNameLst>
                                      </p:cBhvr>
                                      <p:to>
                                        <p:strVal val="hidden"/>
                                      </p:to>
                                    </p:set>
                                  </p:childTnLst>
                                </p:cTn>
                              </p:par>
                              <p:par>
                                <p:cTn id="177" presetID="2" presetClass="exit" presetSubtype="2" fill="hold" grpId="3" nodeType="withEffect">
                                  <p:stCondLst>
                                    <p:cond delay="0"/>
                                  </p:stCondLst>
                                  <p:childTnLst>
                                    <p:anim calcmode="lin" valueType="num">
                                      <p:cBhvr additive="base">
                                        <p:cTn id="178" dur="3000"/>
                                        <p:tgtEl>
                                          <p:spTgt spid="11"/>
                                        </p:tgtEl>
                                        <p:attrNameLst>
                                          <p:attrName>ppt_x</p:attrName>
                                        </p:attrNameLst>
                                      </p:cBhvr>
                                      <p:tavLst>
                                        <p:tav tm="0">
                                          <p:val>
                                            <p:strVal val="ppt_x"/>
                                          </p:val>
                                        </p:tav>
                                        <p:tav tm="100000">
                                          <p:val>
                                            <p:strVal val="1+ppt_w/2"/>
                                          </p:val>
                                        </p:tav>
                                      </p:tavLst>
                                    </p:anim>
                                    <p:anim calcmode="lin" valueType="num">
                                      <p:cBhvr additive="base">
                                        <p:cTn id="179" dur="3000"/>
                                        <p:tgtEl>
                                          <p:spTgt spid="11"/>
                                        </p:tgtEl>
                                        <p:attrNameLst>
                                          <p:attrName>ppt_y</p:attrName>
                                        </p:attrNameLst>
                                      </p:cBhvr>
                                      <p:tavLst>
                                        <p:tav tm="0">
                                          <p:val>
                                            <p:strVal val="ppt_y"/>
                                          </p:val>
                                        </p:tav>
                                        <p:tav tm="100000">
                                          <p:val>
                                            <p:strVal val="ppt_y"/>
                                          </p:val>
                                        </p:tav>
                                      </p:tavLst>
                                    </p:anim>
                                    <p:set>
                                      <p:cBhvr>
                                        <p:cTn id="180" dur="1" fill="hold">
                                          <p:stCondLst>
                                            <p:cond delay="2999"/>
                                          </p:stCondLst>
                                        </p:cTn>
                                        <p:tgtEl>
                                          <p:spTgt spid="11"/>
                                        </p:tgtEl>
                                        <p:attrNameLst>
                                          <p:attrName>style.visibility</p:attrName>
                                        </p:attrNameLst>
                                      </p:cBhvr>
                                      <p:to>
                                        <p:strVal val="hidden"/>
                                      </p:to>
                                    </p:set>
                                  </p:childTnLst>
                                </p:cTn>
                              </p:par>
                              <p:par>
                                <p:cTn id="181" presetID="2" presetClass="exit" presetSubtype="2" fill="hold" grpId="3" nodeType="withEffect">
                                  <p:stCondLst>
                                    <p:cond delay="0"/>
                                  </p:stCondLst>
                                  <p:childTnLst>
                                    <p:anim calcmode="lin" valueType="num">
                                      <p:cBhvr additive="base">
                                        <p:cTn id="182" dur="3000"/>
                                        <p:tgtEl>
                                          <p:spTgt spid="12"/>
                                        </p:tgtEl>
                                        <p:attrNameLst>
                                          <p:attrName>ppt_x</p:attrName>
                                        </p:attrNameLst>
                                      </p:cBhvr>
                                      <p:tavLst>
                                        <p:tav tm="0">
                                          <p:val>
                                            <p:strVal val="ppt_x"/>
                                          </p:val>
                                        </p:tav>
                                        <p:tav tm="100000">
                                          <p:val>
                                            <p:strVal val="1+ppt_w/2"/>
                                          </p:val>
                                        </p:tav>
                                      </p:tavLst>
                                    </p:anim>
                                    <p:anim calcmode="lin" valueType="num">
                                      <p:cBhvr additive="base">
                                        <p:cTn id="183" dur="3000"/>
                                        <p:tgtEl>
                                          <p:spTgt spid="12"/>
                                        </p:tgtEl>
                                        <p:attrNameLst>
                                          <p:attrName>ppt_y</p:attrName>
                                        </p:attrNameLst>
                                      </p:cBhvr>
                                      <p:tavLst>
                                        <p:tav tm="0">
                                          <p:val>
                                            <p:strVal val="ppt_y"/>
                                          </p:val>
                                        </p:tav>
                                        <p:tav tm="100000">
                                          <p:val>
                                            <p:strVal val="ppt_y"/>
                                          </p:val>
                                        </p:tav>
                                      </p:tavLst>
                                    </p:anim>
                                    <p:set>
                                      <p:cBhvr>
                                        <p:cTn id="184" dur="1" fill="hold">
                                          <p:stCondLst>
                                            <p:cond delay="2999"/>
                                          </p:stCondLst>
                                        </p:cTn>
                                        <p:tgtEl>
                                          <p:spTgt spid="12"/>
                                        </p:tgtEl>
                                        <p:attrNameLst>
                                          <p:attrName>style.visibility</p:attrName>
                                        </p:attrNameLst>
                                      </p:cBhvr>
                                      <p:to>
                                        <p:strVal val="hidden"/>
                                      </p:to>
                                    </p:set>
                                  </p:childTnLst>
                                </p:cTn>
                              </p:par>
                              <p:par>
                                <p:cTn id="185" presetID="2" presetClass="exit" presetSubtype="8" fill="hold" grpId="3" nodeType="withEffect">
                                  <p:stCondLst>
                                    <p:cond delay="0"/>
                                  </p:stCondLst>
                                  <p:childTnLst>
                                    <p:anim calcmode="lin" valueType="num">
                                      <p:cBhvr additive="base">
                                        <p:cTn id="186" dur="3000"/>
                                        <p:tgtEl>
                                          <p:spTgt spid="13"/>
                                        </p:tgtEl>
                                        <p:attrNameLst>
                                          <p:attrName>ppt_x</p:attrName>
                                        </p:attrNameLst>
                                      </p:cBhvr>
                                      <p:tavLst>
                                        <p:tav tm="0">
                                          <p:val>
                                            <p:strVal val="ppt_x"/>
                                          </p:val>
                                        </p:tav>
                                        <p:tav tm="100000">
                                          <p:val>
                                            <p:strVal val="0-ppt_w/2"/>
                                          </p:val>
                                        </p:tav>
                                      </p:tavLst>
                                    </p:anim>
                                    <p:anim calcmode="lin" valueType="num">
                                      <p:cBhvr additive="base">
                                        <p:cTn id="187" dur="3000"/>
                                        <p:tgtEl>
                                          <p:spTgt spid="13"/>
                                        </p:tgtEl>
                                        <p:attrNameLst>
                                          <p:attrName>ppt_y</p:attrName>
                                        </p:attrNameLst>
                                      </p:cBhvr>
                                      <p:tavLst>
                                        <p:tav tm="0">
                                          <p:val>
                                            <p:strVal val="ppt_y"/>
                                          </p:val>
                                        </p:tav>
                                        <p:tav tm="100000">
                                          <p:val>
                                            <p:strVal val="ppt_y"/>
                                          </p:val>
                                        </p:tav>
                                      </p:tavLst>
                                    </p:anim>
                                    <p:set>
                                      <p:cBhvr>
                                        <p:cTn id="188" dur="1" fill="hold">
                                          <p:stCondLst>
                                            <p:cond delay="2999"/>
                                          </p:stCondLst>
                                        </p:cTn>
                                        <p:tgtEl>
                                          <p:spTgt spid="13"/>
                                        </p:tgtEl>
                                        <p:attrNameLst>
                                          <p:attrName>style.visibility</p:attrName>
                                        </p:attrNameLst>
                                      </p:cBhvr>
                                      <p:to>
                                        <p:strVal val="hidden"/>
                                      </p:to>
                                    </p:set>
                                  </p:childTnLst>
                                </p:cTn>
                              </p:par>
                              <p:par>
                                <p:cTn id="189" presetID="2" presetClass="exit" presetSubtype="8" fill="hold" grpId="3" nodeType="withEffect">
                                  <p:stCondLst>
                                    <p:cond delay="0"/>
                                  </p:stCondLst>
                                  <p:childTnLst>
                                    <p:anim calcmode="lin" valueType="num">
                                      <p:cBhvr additive="base">
                                        <p:cTn id="190" dur="3000"/>
                                        <p:tgtEl>
                                          <p:spTgt spid="14"/>
                                        </p:tgtEl>
                                        <p:attrNameLst>
                                          <p:attrName>ppt_x</p:attrName>
                                        </p:attrNameLst>
                                      </p:cBhvr>
                                      <p:tavLst>
                                        <p:tav tm="0">
                                          <p:val>
                                            <p:strVal val="ppt_x"/>
                                          </p:val>
                                        </p:tav>
                                        <p:tav tm="100000">
                                          <p:val>
                                            <p:strVal val="0-ppt_w/2"/>
                                          </p:val>
                                        </p:tav>
                                      </p:tavLst>
                                    </p:anim>
                                    <p:anim calcmode="lin" valueType="num">
                                      <p:cBhvr additive="base">
                                        <p:cTn id="191" dur="3000"/>
                                        <p:tgtEl>
                                          <p:spTgt spid="14"/>
                                        </p:tgtEl>
                                        <p:attrNameLst>
                                          <p:attrName>ppt_y</p:attrName>
                                        </p:attrNameLst>
                                      </p:cBhvr>
                                      <p:tavLst>
                                        <p:tav tm="0">
                                          <p:val>
                                            <p:strVal val="ppt_y"/>
                                          </p:val>
                                        </p:tav>
                                        <p:tav tm="100000">
                                          <p:val>
                                            <p:strVal val="ppt_y"/>
                                          </p:val>
                                        </p:tav>
                                      </p:tavLst>
                                    </p:anim>
                                    <p:set>
                                      <p:cBhvr>
                                        <p:cTn id="192" dur="1" fill="hold">
                                          <p:stCondLst>
                                            <p:cond delay="2999"/>
                                          </p:stCondLst>
                                        </p:cTn>
                                        <p:tgtEl>
                                          <p:spTgt spid="14"/>
                                        </p:tgtEl>
                                        <p:attrNameLst>
                                          <p:attrName>style.visibility</p:attrName>
                                        </p:attrNameLst>
                                      </p:cBhvr>
                                      <p:to>
                                        <p:strVal val="hidden"/>
                                      </p:to>
                                    </p:set>
                                  </p:childTnLst>
                                </p:cTn>
                              </p:par>
                              <p:par>
                                <p:cTn id="193" presetID="2" presetClass="exit" presetSubtype="8" fill="hold" grpId="3" nodeType="withEffect">
                                  <p:stCondLst>
                                    <p:cond delay="0"/>
                                  </p:stCondLst>
                                  <p:childTnLst>
                                    <p:anim calcmode="lin" valueType="num">
                                      <p:cBhvr additive="base">
                                        <p:cTn id="194" dur="3000"/>
                                        <p:tgtEl>
                                          <p:spTgt spid="15"/>
                                        </p:tgtEl>
                                        <p:attrNameLst>
                                          <p:attrName>ppt_x</p:attrName>
                                        </p:attrNameLst>
                                      </p:cBhvr>
                                      <p:tavLst>
                                        <p:tav tm="0">
                                          <p:val>
                                            <p:strVal val="ppt_x"/>
                                          </p:val>
                                        </p:tav>
                                        <p:tav tm="100000">
                                          <p:val>
                                            <p:strVal val="0-ppt_w/2"/>
                                          </p:val>
                                        </p:tav>
                                      </p:tavLst>
                                    </p:anim>
                                    <p:anim calcmode="lin" valueType="num">
                                      <p:cBhvr additive="base">
                                        <p:cTn id="195" dur="3000"/>
                                        <p:tgtEl>
                                          <p:spTgt spid="15"/>
                                        </p:tgtEl>
                                        <p:attrNameLst>
                                          <p:attrName>ppt_y</p:attrName>
                                        </p:attrNameLst>
                                      </p:cBhvr>
                                      <p:tavLst>
                                        <p:tav tm="0">
                                          <p:val>
                                            <p:strVal val="ppt_y"/>
                                          </p:val>
                                        </p:tav>
                                        <p:tav tm="100000">
                                          <p:val>
                                            <p:strVal val="ppt_y"/>
                                          </p:val>
                                        </p:tav>
                                      </p:tavLst>
                                    </p:anim>
                                    <p:set>
                                      <p:cBhvr>
                                        <p:cTn id="196" dur="1" fill="hold">
                                          <p:stCondLst>
                                            <p:cond delay="2999"/>
                                          </p:stCondLst>
                                        </p:cTn>
                                        <p:tgtEl>
                                          <p:spTgt spid="15"/>
                                        </p:tgtEl>
                                        <p:attrNameLst>
                                          <p:attrName>style.visibility</p:attrName>
                                        </p:attrNameLst>
                                      </p:cBhvr>
                                      <p:to>
                                        <p:strVal val="hidden"/>
                                      </p:to>
                                    </p:set>
                                  </p:childTnLst>
                                </p:cTn>
                              </p:par>
                              <p:par>
                                <p:cTn id="197" presetID="2" presetClass="exit" presetSubtype="8" fill="hold" grpId="3" nodeType="withEffect">
                                  <p:stCondLst>
                                    <p:cond delay="0"/>
                                  </p:stCondLst>
                                  <p:childTnLst>
                                    <p:anim calcmode="lin" valueType="num">
                                      <p:cBhvr additive="base">
                                        <p:cTn id="198" dur="3000"/>
                                        <p:tgtEl>
                                          <p:spTgt spid="16"/>
                                        </p:tgtEl>
                                        <p:attrNameLst>
                                          <p:attrName>ppt_x</p:attrName>
                                        </p:attrNameLst>
                                      </p:cBhvr>
                                      <p:tavLst>
                                        <p:tav tm="0">
                                          <p:val>
                                            <p:strVal val="ppt_x"/>
                                          </p:val>
                                        </p:tav>
                                        <p:tav tm="100000">
                                          <p:val>
                                            <p:strVal val="0-ppt_w/2"/>
                                          </p:val>
                                        </p:tav>
                                      </p:tavLst>
                                    </p:anim>
                                    <p:anim calcmode="lin" valueType="num">
                                      <p:cBhvr additive="base">
                                        <p:cTn id="199" dur="3000"/>
                                        <p:tgtEl>
                                          <p:spTgt spid="16"/>
                                        </p:tgtEl>
                                        <p:attrNameLst>
                                          <p:attrName>ppt_y</p:attrName>
                                        </p:attrNameLst>
                                      </p:cBhvr>
                                      <p:tavLst>
                                        <p:tav tm="0">
                                          <p:val>
                                            <p:strVal val="ppt_y"/>
                                          </p:val>
                                        </p:tav>
                                        <p:tav tm="100000">
                                          <p:val>
                                            <p:strVal val="ppt_y"/>
                                          </p:val>
                                        </p:tav>
                                      </p:tavLst>
                                    </p:anim>
                                    <p:set>
                                      <p:cBhvr>
                                        <p:cTn id="200" dur="1" fill="hold">
                                          <p:stCondLst>
                                            <p:cond delay="2999"/>
                                          </p:stCondLst>
                                        </p:cTn>
                                        <p:tgtEl>
                                          <p:spTgt spid="16"/>
                                        </p:tgtEl>
                                        <p:attrNameLst>
                                          <p:attrName>style.visibility</p:attrName>
                                        </p:attrNameLst>
                                      </p:cBhvr>
                                      <p:to>
                                        <p:strVal val="hidden"/>
                                      </p:to>
                                    </p:set>
                                  </p:childTnLst>
                                </p:cTn>
                              </p:par>
                              <p:par>
                                <p:cTn id="201" presetID="2" presetClass="exit" presetSubtype="8" fill="hold" grpId="3" nodeType="withEffect">
                                  <p:stCondLst>
                                    <p:cond delay="0"/>
                                  </p:stCondLst>
                                  <p:childTnLst>
                                    <p:anim calcmode="lin" valueType="num">
                                      <p:cBhvr additive="base">
                                        <p:cTn id="202" dur="3000"/>
                                        <p:tgtEl>
                                          <p:spTgt spid="17"/>
                                        </p:tgtEl>
                                        <p:attrNameLst>
                                          <p:attrName>ppt_x</p:attrName>
                                        </p:attrNameLst>
                                      </p:cBhvr>
                                      <p:tavLst>
                                        <p:tav tm="0">
                                          <p:val>
                                            <p:strVal val="ppt_x"/>
                                          </p:val>
                                        </p:tav>
                                        <p:tav tm="100000">
                                          <p:val>
                                            <p:strVal val="0-ppt_w/2"/>
                                          </p:val>
                                        </p:tav>
                                      </p:tavLst>
                                    </p:anim>
                                    <p:anim calcmode="lin" valueType="num">
                                      <p:cBhvr additive="base">
                                        <p:cTn id="203" dur="3000"/>
                                        <p:tgtEl>
                                          <p:spTgt spid="17"/>
                                        </p:tgtEl>
                                        <p:attrNameLst>
                                          <p:attrName>ppt_y</p:attrName>
                                        </p:attrNameLst>
                                      </p:cBhvr>
                                      <p:tavLst>
                                        <p:tav tm="0">
                                          <p:val>
                                            <p:strVal val="ppt_y"/>
                                          </p:val>
                                        </p:tav>
                                        <p:tav tm="100000">
                                          <p:val>
                                            <p:strVal val="ppt_y"/>
                                          </p:val>
                                        </p:tav>
                                      </p:tavLst>
                                    </p:anim>
                                    <p:set>
                                      <p:cBhvr>
                                        <p:cTn id="204" dur="1" fill="hold">
                                          <p:stCondLst>
                                            <p:cond delay="2999"/>
                                          </p:stCondLst>
                                        </p:cTn>
                                        <p:tgtEl>
                                          <p:spTgt spid="17"/>
                                        </p:tgtEl>
                                        <p:attrNameLst>
                                          <p:attrName>style.visibility</p:attrName>
                                        </p:attrNameLst>
                                      </p:cBhvr>
                                      <p:to>
                                        <p:strVal val="hidden"/>
                                      </p:to>
                                    </p:set>
                                  </p:childTnLst>
                                </p:cTn>
                              </p:par>
                              <p:par>
                                <p:cTn id="205" presetID="2" presetClass="exit" presetSubtype="8" fill="hold" grpId="3" nodeType="withEffect">
                                  <p:stCondLst>
                                    <p:cond delay="0"/>
                                  </p:stCondLst>
                                  <p:childTnLst>
                                    <p:anim calcmode="lin" valueType="num">
                                      <p:cBhvr additive="base">
                                        <p:cTn id="206" dur="3000"/>
                                        <p:tgtEl>
                                          <p:spTgt spid="18"/>
                                        </p:tgtEl>
                                        <p:attrNameLst>
                                          <p:attrName>ppt_x</p:attrName>
                                        </p:attrNameLst>
                                      </p:cBhvr>
                                      <p:tavLst>
                                        <p:tav tm="0">
                                          <p:val>
                                            <p:strVal val="ppt_x"/>
                                          </p:val>
                                        </p:tav>
                                        <p:tav tm="100000">
                                          <p:val>
                                            <p:strVal val="0-ppt_w/2"/>
                                          </p:val>
                                        </p:tav>
                                      </p:tavLst>
                                    </p:anim>
                                    <p:anim calcmode="lin" valueType="num">
                                      <p:cBhvr additive="base">
                                        <p:cTn id="207" dur="3000"/>
                                        <p:tgtEl>
                                          <p:spTgt spid="18"/>
                                        </p:tgtEl>
                                        <p:attrNameLst>
                                          <p:attrName>ppt_y</p:attrName>
                                        </p:attrNameLst>
                                      </p:cBhvr>
                                      <p:tavLst>
                                        <p:tav tm="0">
                                          <p:val>
                                            <p:strVal val="ppt_y"/>
                                          </p:val>
                                        </p:tav>
                                        <p:tav tm="100000">
                                          <p:val>
                                            <p:strVal val="ppt_y"/>
                                          </p:val>
                                        </p:tav>
                                      </p:tavLst>
                                    </p:anim>
                                    <p:set>
                                      <p:cBhvr>
                                        <p:cTn id="208" dur="1" fill="hold">
                                          <p:stCondLst>
                                            <p:cond delay="2999"/>
                                          </p:stCondLst>
                                        </p:cTn>
                                        <p:tgtEl>
                                          <p:spTgt spid="18"/>
                                        </p:tgtEl>
                                        <p:attrNameLst>
                                          <p:attrName>style.visibility</p:attrName>
                                        </p:attrNameLst>
                                      </p:cBhvr>
                                      <p:to>
                                        <p:strVal val="hidden"/>
                                      </p:to>
                                    </p:set>
                                  </p:childTnLst>
                                </p:cTn>
                              </p:par>
                              <p:par>
                                <p:cTn id="209" presetID="2" presetClass="exit" presetSubtype="8" fill="hold" grpId="3" nodeType="withEffect">
                                  <p:stCondLst>
                                    <p:cond delay="0"/>
                                  </p:stCondLst>
                                  <p:childTnLst>
                                    <p:anim calcmode="lin" valueType="num">
                                      <p:cBhvr additive="base">
                                        <p:cTn id="210" dur="3000"/>
                                        <p:tgtEl>
                                          <p:spTgt spid="19"/>
                                        </p:tgtEl>
                                        <p:attrNameLst>
                                          <p:attrName>ppt_x</p:attrName>
                                        </p:attrNameLst>
                                      </p:cBhvr>
                                      <p:tavLst>
                                        <p:tav tm="0">
                                          <p:val>
                                            <p:strVal val="ppt_x"/>
                                          </p:val>
                                        </p:tav>
                                        <p:tav tm="100000">
                                          <p:val>
                                            <p:strVal val="0-ppt_w/2"/>
                                          </p:val>
                                        </p:tav>
                                      </p:tavLst>
                                    </p:anim>
                                    <p:anim calcmode="lin" valueType="num">
                                      <p:cBhvr additive="base">
                                        <p:cTn id="211" dur="3000"/>
                                        <p:tgtEl>
                                          <p:spTgt spid="19"/>
                                        </p:tgtEl>
                                        <p:attrNameLst>
                                          <p:attrName>ppt_y</p:attrName>
                                        </p:attrNameLst>
                                      </p:cBhvr>
                                      <p:tavLst>
                                        <p:tav tm="0">
                                          <p:val>
                                            <p:strVal val="ppt_y"/>
                                          </p:val>
                                        </p:tav>
                                        <p:tav tm="100000">
                                          <p:val>
                                            <p:strVal val="ppt_y"/>
                                          </p:val>
                                        </p:tav>
                                      </p:tavLst>
                                    </p:anim>
                                    <p:set>
                                      <p:cBhvr>
                                        <p:cTn id="212" dur="1" fill="hold">
                                          <p:stCondLst>
                                            <p:cond delay="2999"/>
                                          </p:stCondLst>
                                        </p:cTn>
                                        <p:tgtEl>
                                          <p:spTgt spid="19"/>
                                        </p:tgtEl>
                                        <p:attrNameLst>
                                          <p:attrName>style.visibility</p:attrName>
                                        </p:attrNameLst>
                                      </p:cBhvr>
                                      <p:to>
                                        <p:strVal val="hidden"/>
                                      </p:to>
                                    </p:set>
                                  </p:childTnLst>
                                </p:cTn>
                              </p:par>
                              <p:par>
                                <p:cTn id="213" presetID="2" presetClass="exit" presetSubtype="8" fill="hold" grpId="3" nodeType="withEffect">
                                  <p:stCondLst>
                                    <p:cond delay="0"/>
                                  </p:stCondLst>
                                  <p:childTnLst>
                                    <p:anim calcmode="lin" valueType="num">
                                      <p:cBhvr additive="base">
                                        <p:cTn id="214" dur="3000"/>
                                        <p:tgtEl>
                                          <p:spTgt spid="20"/>
                                        </p:tgtEl>
                                        <p:attrNameLst>
                                          <p:attrName>ppt_x</p:attrName>
                                        </p:attrNameLst>
                                      </p:cBhvr>
                                      <p:tavLst>
                                        <p:tav tm="0">
                                          <p:val>
                                            <p:strVal val="ppt_x"/>
                                          </p:val>
                                        </p:tav>
                                        <p:tav tm="100000">
                                          <p:val>
                                            <p:strVal val="0-ppt_w/2"/>
                                          </p:val>
                                        </p:tav>
                                      </p:tavLst>
                                    </p:anim>
                                    <p:anim calcmode="lin" valueType="num">
                                      <p:cBhvr additive="base">
                                        <p:cTn id="215" dur="3000"/>
                                        <p:tgtEl>
                                          <p:spTgt spid="20"/>
                                        </p:tgtEl>
                                        <p:attrNameLst>
                                          <p:attrName>ppt_y</p:attrName>
                                        </p:attrNameLst>
                                      </p:cBhvr>
                                      <p:tavLst>
                                        <p:tav tm="0">
                                          <p:val>
                                            <p:strVal val="ppt_y"/>
                                          </p:val>
                                        </p:tav>
                                        <p:tav tm="100000">
                                          <p:val>
                                            <p:strVal val="ppt_y"/>
                                          </p:val>
                                        </p:tav>
                                      </p:tavLst>
                                    </p:anim>
                                    <p:set>
                                      <p:cBhvr>
                                        <p:cTn id="216" dur="1" fill="hold">
                                          <p:stCondLst>
                                            <p:cond delay="2999"/>
                                          </p:stCondLst>
                                        </p:cTn>
                                        <p:tgtEl>
                                          <p:spTgt spid="20"/>
                                        </p:tgtEl>
                                        <p:attrNameLst>
                                          <p:attrName>style.visibility</p:attrName>
                                        </p:attrNameLst>
                                      </p:cBhvr>
                                      <p:to>
                                        <p:strVal val="hidden"/>
                                      </p:to>
                                    </p:set>
                                  </p:childTnLst>
                                </p:cTn>
                              </p:par>
                              <p:par>
                                <p:cTn id="217" presetID="23" presetClass="entr" presetSubtype="272" fill="hold" nodeType="withEffect">
                                  <p:stCondLst>
                                    <p:cond delay="0"/>
                                  </p:stCondLst>
                                  <p:childTnLst>
                                    <p:set>
                                      <p:cBhvr>
                                        <p:cTn id="218" dur="1" fill="hold">
                                          <p:stCondLst>
                                            <p:cond delay="0"/>
                                          </p:stCondLst>
                                        </p:cTn>
                                        <p:tgtEl>
                                          <p:spTgt spid="4"/>
                                        </p:tgtEl>
                                        <p:attrNameLst>
                                          <p:attrName>style.visibility</p:attrName>
                                        </p:attrNameLst>
                                      </p:cBhvr>
                                      <p:to>
                                        <p:strVal val="visible"/>
                                      </p:to>
                                    </p:set>
                                    <p:anim calcmode="lin" valueType="num">
                                      <p:cBhvr>
                                        <p:cTn id="219" dur="3000" fill="hold"/>
                                        <p:tgtEl>
                                          <p:spTgt spid="4"/>
                                        </p:tgtEl>
                                        <p:attrNameLst>
                                          <p:attrName>ppt_w</p:attrName>
                                        </p:attrNameLst>
                                      </p:cBhvr>
                                      <p:tavLst>
                                        <p:tav tm="0">
                                          <p:val>
                                            <p:strVal val="2/3*#ppt_w"/>
                                          </p:val>
                                        </p:tav>
                                        <p:tav tm="100000">
                                          <p:val>
                                            <p:strVal val="#ppt_w"/>
                                          </p:val>
                                        </p:tav>
                                      </p:tavLst>
                                    </p:anim>
                                    <p:anim calcmode="lin" valueType="num">
                                      <p:cBhvr>
                                        <p:cTn id="220" dur="3000" fill="hold"/>
                                        <p:tgtEl>
                                          <p:spTgt spid="4"/>
                                        </p:tgtEl>
                                        <p:attrNameLst>
                                          <p:attrName>ppt_h</p:attrName>
                                        </p:attrNameLst>
                                      </p:cBhvr>
                                      <p:tavLst>
                                        <p:tav tm="0">
                                          <p:val>
                                            <p:strVal val="2/3*#ppt_h"/>
                                          </p:val>
                                        </p:tav>
                                        <p:tav tm="100000">
                                          <p:val>
                                            <p:strVal val="#ppt_h"/>
                                          </p:val>
                                        </p:tav>
                                      </p:tavLst>
                                    </p:anim>
                                  </p:childTnLst>
                                </p:cTn>
                              </p:par>
                              <p:par>
                                <p:cTn id="221" presetID="16" presetClass="entr" presetSubtype="37" fill="hold" nodeType="withEffect">
                                  <p:stCondLst>
                                    <p:cond delay="0"/>
                                  </p:stCondLst>
                                  <p:childTnLst>
                                    <p:set>
                                      <p:cBhvr>
                                        <p:cTn id="222" dur="1" fill="hold">
                                          <p:stCondLst>
                                            <p:cond delay="0"/>
                                          </p:stCondLst>
                                        </p:cTn>
                                        <p:tgtEl>
                                          <p:spTgt spid="4"/>
                                        </p:tgtEl>
                                        <p:attrNameLst>
                                          <p:attrName>style.visibility</p:attrName>
                                        </p:attrNameLst>
                                      </p:cBhvr>
                                      <p:to>
                                        <p:strVal val="visible"/>
                                      </p:to>
                                    </p:set>
                                    <p:animEffect transition="in" filter="barn(outVertical)">
                                      <p:cBhvr>
                                        <p:cTn id="22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a:blip r:embed="rId2">
              <a:duotone>
                <a:prstClr val="black"/>
                <a:schemeClr val="accent6">
                  <a:tint val="45000"/>
                  <a:satMod val="400000"/>
                </a:schemeClr>
              </a:duotone>
              <a:lum bright="-20000" contrast="20000"/>
            </a:blip>
            <a:stretch>
              <a:fillRect/>
            </a:stretch>
          </a:blipFill>
          <a:scene3d>
            <a:camera prst="orthographicFront"/>
            <a:lightRig rig="threePt" dir="t"/>
          </a:scene3d>
          <a:sp3d>
            <a:bevelT prst="angle"/>
          </a:sp3d>
        </p:spPr>
        <p:txBody>
          <a:bodyPr/>
          <a:lstStyle/>
          <a:p>
            <a:endParaRPr lang="es-ES" dirty="0"/>
          </a:p>
        </p:txBody>
      </p:sp>
      <p:pic>
        <p:nvPicPr>
          <p:cNvPr id="4" name="3 Imagen" descr="a9080018.jpg"/>
          <p:cNvPicPr>
            <a:picLocks noChangeAspect="1"/>
          </p:cNvPicPr>
          <p:nvPr/>
        </p:nvPicPr>
        <p:blipFill>
          <a:blip r:embed="rId3"/>
          <a:stretch>
            <a:fillRect/>
          </a:stretch>
        </p:blipFill>
        <p:spPr>
          <a:xfrm>
            <a:off x="1285852" y="0"/>
            <a:ext cx="6286544" cy="6858000"/>
          </a:xfrm>
          <a:prstGeom prst="rect">
            <a:avLst/>
          </a:prstGeom>
          <a:ln>
            <a:noFill/>
          </a:ln>
          <a:effectLst>
            <a:outerShdw blurRad="292100" dist="139700" dir="2700000" algn="tl" rotWithShape="0">
              <a:srgbClr val="333333">
                <a:alpha val="65000"/>
              </a:srgbClr>
            </a:outerShdw>
          </a:effectLst>
          <a:scene3d>
            <a:camera prst="orthographicFront"/>
            <a:lightRig rig="threePt" dir="t"/>
          </a:scene3d>
          <a:sp3d>
            <a:bevelT prst="angle"/>
          </a:sp3d>
        </p:spPr>
      </p:pic>
      <p:sp>
        <p:nvSpPr>
          <p:cNvPr id="5" name="4 Cheurón"/>
          <p:cNvSpPr/>
          <p:nvPr/>
        </p:nvSpPr>
        <p:spPr>
          <a:xfrm rot="16200000">
            <a:off x="317546" y="6076560"/>
            <a:ext cx="749615" cy="813264"/>
          </a:xfrm>
          <a:prstGeom prst="chevron">
            <a:avLst>
              <a:gd name="adj" fmla="val 51548"/>
            </a:avLst>
          </a:prstGeom>
          <a:blipFill>
            <a:blip r:embed="rId2">
              <a:duotone>
                <a:prstClr val="black"/>
                <a:schemeClr val="accent6">
                  <a:tint val="45000"/>
                  <a:satMod val="400000"/>
                </a:schemeClr>
              </a:duotone>
              <a:lum bright="-20000"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rot="16200000">
            <a:off x="317546" y="5540315"/>
            <a:ext cx="749615" cy="813264"/>
          </a:xfrm>
          <a:prstGeom prst="chevron">
            <a:avLst>
              <a:gd name="adj" fmla="val 51548"/>
            </a:avLst>
          </a:prstGeom>
          <a:blipFill>
            <a:blip r:embed="rId2">
              <a:duotone>
                <a:prstClr val="black"/>
                <a:schemeClr val="accent6">
                  <a:tint val="45000"/>
                  <a:satMod val="400000"/>
                </a:schemeClr>
              </a:duotone>
              <a:lum bright="-20000"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rot="16200000">
            <a:off x="317546" y="5040249"/>
            <a:ext cx="749615" cy="813264"/>
          </a:xfrm>
          <a:prstGeom prst="chevron">
            <a:avLst>
              <a:gd name="adj" fmla="val 51548"/>
            </a:avLst>
          </a:prstGeom>
          <a:blipFill>
            <a:blip r:embed="rId2">
              <a:duotone>
                <a:prstClr val="black"/>
                <a:schemeClr val="accent6">
                  <a:tint val="45000"/>
                  <a:satMod val="400000"/>
                </a:schemeClr>
              </a:duotone>
              <a:lum bright="-20000"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16200000">
            <a:off x="317546" y="4540183"/>
            <a:ext cx="749615" cy="813264"/>
          </a:xfrm>
          <a:prstGeom prst="chevron">
            <a:avLst>
              <a:gd name="adj" fmla="val 51548"/>
            </a:avLst>
          </a:prstGeom>
          <a:blipFill>
            <a:blip r:embed="rId2">
              <a:duotone>
                <a:prstClr val="black"/>
                <a:schemeClr val="accent6">
                  <a:tint val="45000"/>
                  <a:satMod val="400000"/>
                </a:schemeClr>
              </a:duotone>
              <a:lum bright="-20000"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16200000">
            <a:off x="317546" y="4004859"/>
            <a:ext cx="749615" cy="813264"/>
          </a:xfrm>
          <a:prstGeom prst="chevron">
            <a:avLst>
              <a:gd name="adj" fmla="val 51548"/>
            </a:avLst>
          </a:prstGeom>
          <a:blipFill>
            <a:blip r:embed="rId2">
              <a:duotone>
                <a:prstClr val="black"/>
                <a:schemeClr val="accent6">
                  <a:tint val="45000"/>
                  <a:satMod val="400000"/>
                </a:schemeClr>
              </a:duotone>
              <a:lum bright="-20000"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16200000">
            <a:off x="317546" y="3468614"/>
            <a:ext cx="749615" cy="813264"/>
          </a:xfrm>
          <a:prstGeom prst="chevron">
            <a:avLst>
              <a:gd name="adj" fmla="val 51548"/>
            </a:avLst>
          </a:prstGeom>
          <a:blipFill>
            <a:blip r:embed="rId2">
              <a:duotone>
                <a:prstClr val="black"/>
                <a:schemeClr val="accent6">
                  <a:tint val="45000"/>
                  <a:satMod val="400000"/>
                </a:schemeClr>
              </a:duotone>
              <a:lum bright="-20000"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rot="16200000">
            <a:off x="317546" y="2968548"/>
            <a:ext cx="749615" cy="813264"/>
          </a:xfrm>
          <a:prstGeom prst="chevron">
            <a:avLst>
              <a:gd name="adj" fmla="val 51548"/>
            </a:avLst>
          </a:prstGeom>
          <a:blipFill>
            <a:blip r:embed="rId2">
              <a:duotone>
                <a:prstClr val="black"/>
                <a:schemeClr val="accent6">
                  <a:tint val="45000"/>
                  <a:satMod val="400000"/>
                </a:schemeClr>
              </a:duotone>
              <a:lum bright="-20000"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rot="16200000">
            <a:off x="317546" y="2468482"/>
            <a:ext cx="749615" cy="813264"/>
          </a:xfrm>
          <a:prstGeom prst="chevron">
            <a:avLst>
              <a:gd name="adj" fmla="val 51548"/>
            </a:avLst>
          </a:prstGeom>
          <a:blipFill>
            <a:blip r:embed="rId2">
              <a:duotone>
                <a:prstClr val="black"/>
                <a:schemeClr val="accent6">
                  <a:tint val="45000"/>
                  <a:satMod val="400000"/>
                </a:schemeClr>
              </a:duotone>
              <a:lum bright="-20000"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rot="16200000">
            <a:off x="317545" y="1933156"/>
            <a:ext cx="749615" cy="813264"/>
          </a:xfrm>
          <a:prstGeom prst="chevron">
            <a:avLst>
              <a:gd name="adj" fmla="val 51548"/>
            </a:avLst>
          </a:prstGeom>
          <a:blipFill>
            <a:blip r:embed="rId2">
              <a:duotone>
                <a:prstClr val="black"/>
                <a:schemeClr val="accent6">
                  <a:tint val="45000"/>
                  <a:satMod val="400000"/>
                </a:schemeClr>
              </a:duotone>
              <a:lum bright="-20000"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Cheurón"/>
          <p:cNvSpPr/>
          <p:nvPr/>
        </p:nvSpPr>
        <p:spPr>
          <a:xfrm rot="16200000">
            <a:off x="317545" y="1396911"/>
            <a:ext cx="749615" cy="813264"/>
          </a:xfrm>
          <a:prstGeom prst="chevron">
            <a:avLst>
              <a:gd name="adj" fmla="val 51548"/>
            </a:avLst>
          </a:prstGeom>
          <a:blipFill>
            <a:blip r:embed="rId2">
              <a:duotone>
                <a:prstClr val="black"/>
                <a:schemeClr val="accent6">
                  <a:tint val="45000"/>
                  <a:satMod val="400000"/>
                </a:schemeClr>
              </a:duotone>
              <a:lum bright="-20000"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Cheurón"/>
          <p:cNvSpPr/>
          <p:nvPr/>
        </p:nvSpPr>
        <p:spPr>
          <a:xfrm rot="16200000">
            <a:off x="317545" y="896845"/>
            <a:ext cx="749615" cy="813264"/>
          </a:xfrm>
          <a:prstGeom prst="chevron">
            <a:avLst>
              <a:gd name="adj" fmla="val 51548"/>
            </a:avLst>
          </a:prstGeom>
          <a:blipFill>
            <a:blip r:embed="rId2">
              <a:duotone>
                <a:prstClr val="black"/>
                <a:schemeClr val="accent6">
                  <a:tint val="45000"/>
                  <a:satMod val="400000"/>
                </a:schemeClr>
              </a:duotone>
              <a:lum bright="-20000"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Cheurón"/>
          <p:cNvSpPr/>
          <p:nvPr/>
        </p:nvSpPr>
        <p:spPr>
          <a:xfrm rot="16200000">
            <a:off x="317545" y="396779"/>
            <a:ext cx="749615" cy="813264"/>
          </a:xfrm>
          <a:prstGeom prst="chevron">
            <a:avLst>
              <a:gd name="adj" fmla="val 51548"/>
            </a:avLst>
          </a:prstGeom>
          <a:blipFill>
            <a:blip r:embed="rId2">
              <a:duotone>
                <a:prstClr val="black"/>
                <a:schemeClr val="accent6">
                  <a:tint val="45000"/>
                  <a:satMod val="400000"/>
                </a:schemeClr>
              </a:duotone>
              <a:lum bright="-20000"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Cheurón"/>
          <p:cNvSpPr/>
          <p:nvPr/>
        </p:nvSpPr>
        <p:spPr>
          <a:xfrm rot="16200000">
            <a:off x="317545" y="-31824"/>
            <a:ext cx="749615" cy="813264"/>
          </a:xfrm>
          <a:prstGeom prst="chevron">
            <a:avLst>
              <a:gd name="adj" fmla="val 51548"/>
            </a:avLst>
          </a:prstGeom>
          <a:blipFill>
            <a:blip r:embed="rId2">
              <a:duotone>
                <a:prstClr val="black"/>
                <a:schemeClr val="accent6">
                  <a:tint val="45000"/>
                  <a:satMod val="400000"/>
                </a:schemeClr>
              </a:duotone>
              <a:lum bright="-20000"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Cheurón"/>
          <p:cNvSpPr/>
          <p:nvPr/>
        </p:nvSpPr>
        <p:spPr>
          <a:xfrm rot="16200000">
            <a:off x="7889973" y="6076561"/>
            <a:ext cx="749615" cy="813264"/>
          </a:xfrm>
          <a:prstGeom prst="chevron">
            <a:avLst>
              <a:gd name="adj" fmla="val 51548"/>
            </a:avLst>
          </a:prstGeom>
          <a:blipFill>
            <a:blip r:embed="rId2">
              <a:duotone>
                <a:prstClr val="black"/>
                <a:schemeClr val="accent6">
                  <a:tint val="45000"/>
                  <a:satMod val="400000"/>
                </a:schemeClr>
              </a:duotone>
              <a:lum bright="-20000"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Cheurón"/>
          <p:cNvSpPr/>
          <p:nvPr/>
        </p:nvSpPr>
        <p:spPr>
          <a:xfrm rot="16200000">
            <a:off x="7889973" y="5540316"/>
            <a:ext cx="749615" cy="813264"/>
          </a:xfrm>
          <a:prstGeom prst="chevron">
            <a:avLst>
              <a:gd name="adj" fmla="val 51548"/>
            </a:avLst>
          </a:prstGeom>
          <a:blipFill>
            <a:blip r:embed="rId2">
              <a:duotone>
                <a:prstClr val="black"/>
                <a:schemeClr val="accent6">
                  <a:tint val="45000"/>
                  <a:satMod val="400000"/>
                </a:schemeClr>
              </a:duotone>
              <a:lum bright="-20000"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Cheurón"/>
          <p:cNvSpPr/>
          <p:nvPr/>
        </p:nvSpPr>
        <p:spPr>
          <a:xfrm rot="16200000">
            <a:off x="7889973" y="5040250"/>
            <a:ext cx="749615" cy="813264"/>
          </a:xfrm>
          <a:prstGeom prst="chevron">
            <a:avLst>
              <a:gd name="adj" fmla="val 51548"/>
            </a:avLst>
          </a:prstGeom>
          <a:blipFill>
            <a:blip r:embed="rId2">
              <a:duotone>
                <a:prstClr val="black"/>
                <a:schemeClr val="accent6">
                  <a:tint val="45000"/>
                  <a:satMod val="400000"/>
                </a:schemeClr>
              </a:duotone>
              <a:lum bright="-20000"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Cheurón"/>
          <p:cNvSpPr/>
          <p:nvPr/>
        </p:nvSpPr>
        <p:spPr>
          <a:xfrm rot="16200000">
            <a:off x="7889973" y="4540184"/>
            <a:ext cx="749615" cy="813264"/>
          </a:xfrm>
          <a:prstGeom prst="chevron">
            <a:avLst>
              <a:gd name="adj" fmla="val 51548"/>
            </a:avLst>
          </a:prstGeom>
          <a:blipFill>
            <a:blip r:embed="rId2">
              <a:duotone>
                <a:prstClr val="black"/>
                <a:schemeClr val="accent6">
                  <a:tint val="45000"/>
                  <a:satMod val="400000"/>
                </a:schemeClr>
              </a:duotone>
              <a:lum bright="-20000"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Cheurón"/>
          <p:cNvSpPr/>
          <p:nvPr/>
        </p:nvSpPr>
        <p:spPr>
          <a:xfrm rot="16200000">
            <a:off x="7889973" y="4004860"/>
            <a:ext cx="749615" cy="813264"/>
          </a:xfrm>
          <a:prstGeom prst="chevron">
            <a:avLst>
              <a:gd name="adj" fmla="val 51548"/>
            </a:avLst>
          </a:prstGeom>
          <a:blipFill>
            <a:blip r:embed="rId2">
              <a:duotone>
                <a:prstClr val="black"/>
                <a:schemeClr val="accent6">
                  <a:tint val="45000"/>
                  <a:satMod val="400000"/>
                </a:schemeClr>
              </a:duotone>
              <a:lum bright="-20000"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Cheurón"/>
          <p:cNvSpPr/>
          <p:nvPr/>
        </p:nvSpPr>
        <p:spPr>
          <a:xfrm rot="16200000">
            <a:off x="7889973" y="3468615"/>
            <a:ext cx="749615" cy="813264"/>
          </a:xfrm>
          <a:prstGeom prst="chevron">
            <a:avLst>
              <a:gd name="adj" fmla="val 51548"/>
            </a:avLst>
          </a:prstGeom>
          <a:blipFill>
            <a:blip r:embed="rId2">
              <a:duotone>
                <a:prstClr val="black"/>
                <a:schemeClr val="accent6">
                  <a:tint val="45000"/>
                  <a:satMod val="400000"/>
                </a:schemeClr>
              </a:duotone>
              <a:lum bright="-20000"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Cheurón"/>
          <p:cNvSpPr/>
          <p:nvPr/>
        </p:nvSpPr>
        <p:spPr>
          <a:xfrm rot="16200000">
            <a:off x="7889973" y="2968549"/>
            <a:ext cx="749615" cy="813264"/>
          </a:xfrm>
          <a:prstGeom prst="chevron">
            <a:avLst>
              <a:gd name="adj" fmla="val 51548"/>
            </a:avLst>
          </a:prstGeom>
          <a:blipFill>
            <a:blip r:embed="rId2">
              <a:duotone>
                <a:prstClr val="black"/>
                <a:schemeClr val="accent6">
                  <a:tint val="45000"/>
                  <a:satMod val="400000"/>
                </a:schemeClr>
              </a:duotone>
              <a:lum bright="-20000"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Cheurón"/>
          <p:cNvSpPr/>
          <p:nvPr/>
        </p:nvSpPr>
        <p:spPr>
          <a:xfrm rot="16200000">
            <a:off x="7889973" y="2468483"/>
            <a:ext cx="749615" cy="813264"/>
          </a:xfrm>
          <a:prstGeom prst="chevron">
            <a:avLst>
              <a:gd name="adj" fmla="val 51548"/>
            </a:avLst>
          </a:prstGeom>
          <a:blipFill>
            <a:blip r:embed="rId2">
              <a:duotone>
                <a:prstClr val="black"/>
                <a:schemeClr val="accent6">
                  <a:tint val="45000"/>
                  <a:satMod val="400000"/>
                </a:schemeClr>
              </a:duotone>
              <a:lum bright="-20000"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Cheurón"/>
          <p:cNvSpPr/>
          <p:nvPr/>
        </p:nvSpPr>
        <p:spPr>
          <a:xfrm rot="16200000">
            <a:off x="7889972" y="1933157"/>
            <a:ext cx="749615" cy="813264"/>
          </a:xfrm>
          <a:prstGeom prst="chevron">
            <a:avLst>
              <a:gd name="adj" fmla="val 51548"/>
            </a:avLst>
          </a:prstGeom>
          <a:blipFill>
            <a:blip r:embed="rId2">
              <a:duotone>
                <a:prstClr val="black"/>
                <a:schemeClr val="accent6">
                  <a:tint val="45000"/>
                  <a:satMod val="400000"/>
                </a:schemeClr>
              </a:duotone>
              <a:lum bright="-20000"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Cheurón"/>
          <p:cNvSpPr/>
          <p:nvPr/>
        </p:nvSpPr>
        <p:spPr>
          <a:xfrm rot="16200000">
            <a:off x="7889972" y="1396912"/>
            <a:ext cx="749615" cy="813264"/>
          </a:xfrm>
          <a:prstGeom prst="chevron">
            <a:avLst>
              <a:gd name="adj" fmla="val 51548"/>
            </a:avLst>
          </a:prstGeom>
          <a:blipFill>
            <a:blip r:embed="rId2">
              <a:duotone>
                <a:prstClr val="black"/>
                <a:schemeClr val="accent6">
                  <a:tint val="45000"/>
                  <a:satMod val="400000"/>
                </a:schemeClr>
              </a:duotone>
              <a:lum bright="-20000"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Cheurón"/>
          <p:cNvSpPr/>
          <p:nvPr/>
        </p:nvSpPr>
        <p:spPr>
          <a:xfrm rot="16200000">
            <a:off x="7889972" y="896846"/>
            <a:ext cx="749615" cy="813264"/>
          </a:xfrm>
          <a:prstGeom prst="chevron">
            <a:avLst>
              <a:gd name="adj" fmla="val 51548"/>
            </a:avLst>
          </a:prstGeom>
          <a:blipFill>
            <a:blip r:embed="rId2">
              <a:duotone>
                <a:prstClr val="black"/>
                <a:schemeClr val="accent6">
                  <a:tint val="45000"/>
                  <a:satMod val="400000"/>
                </a:schemeClr>
              </a:duotone>
              <a:lum bright="-20000"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Cheurón"/>
          <p:cNvSpPr/>
          <p:nvPr/>
        </p:nvSpPr>
        <p:spPr>
          <a:xfrm rot="16200000">
            <a:off x="7889972" y="396780"/>
            <a:ext cx="749615" cy="813264"/>
          </a:xfrm>
          <a:prstGeom prst="chevron">
            <a:avLst>
              <a:gd name="adj" fmla="val 51548"/>
            </a:avLst>
          </a:prstGeom>
          <a:blipFill>
            <a:blip r:embed="rId2">
              <a:duotone>
                <a:prstClr val="black"/>
                <a:schemeClr val="accent6">
                  <a:tint val="45000"/>
                  <a:satMod val="400000"/>
                </a:schemeClr>
              </a:duotone>
              <a:lum bright="-20000"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0" name="29 Cheurón"/>
          <p:cNvSpPr/>
          <p:nvPr/>
        </p:nvSpPr>
        <p:spPr>
          <a:xfrm rot="16200000">
            <a:off x="7889972" y="-31823"/>
            <a:ext cx="749615" cy="813264"/>
          </a:xfrm>
          <a:prstGeom prst="chevron">
            <a:avLst>
              <a:gd name="adj" fmla="val 51548"/>
            </a:avLst>
          </a:prstGeom>
          <a:blipFill>
            <a:blip r:embed="rId2">
              <a:duotone>
                <a:prstClr val="black"/>
                <a:schemeClr val="accent6">
                  <a:tint val="45000"/>
                  <a:satMod val="400000"/>
                </a:schemeClr>
              </a:duotone>
              <a:lum bright="-20000"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1" name="30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1"/>
                                        </p:tgtEl>
                                        <p:attrNameLst>
                                          <p:attrName>style.opacity</p:attrName>
                                        </p:attrNameLst>
                                      </p:cBhvr>
                                      <p:to>
                                        <p:strVal val="0"/>
                                      </p:to>
                                    </p:set>
                                    <p:animEffect filter="image" prLst="opacity: 0">
                                      <p:cBhvr rctx="IE">
                                        <p:cTn id="7" dur="indefinite"/>
                                        <p:tgtEl>
                                          <p:spTgt spid="31"/>
                                        </p:tgtEl>
                                      </p:cBhvr>
                                    </p:animEffect>
                                  </p:childTnLst>
                                </p:cTn>
                              </p:par>
                              <p:par>
                                <p:cTn id="8" presetID="16" presetClass="entr" presetSubtype="2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arn(inHorizontal)">
                                      <p:cBhvr>
                                        <p:cTn id="10" dur="3000"/>
                                        <p:tgtEl>
                                          <p:spTgt spid="5"/>
                                        </p:tgtEl>
                                      </p:cBhvr>
                                    </p:animEffect>
                                  </p:childTnLst>
                                </p:cTn>
                              </p:par>
                              <p:par>
                                <p:cTn id="11" presetID="16" presetClass="entr" presetSubtype="26"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barn(inHorizontal)">
                                      <p:cBhvr>
                                        <p:cTn id="13" dur="3000"/>
                                        <p:tgtEl>
                                          <p:spTgt spid="6"/>
                                        </p:tgtEl>
                                      </p:cBhvr>
                                    </p:animEffect>
                                  </p:childTnLst>
                                </p:cTn>
                              </p:par>
                              <p:par>
                                <p:cTn id="14" presetID="16" presetClass="entr" presetSubtype="26"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barn(inHorizontal)">
                                      <p:cBhvr>
                                        <p:cTn id="16" dur="3000"/>
                                        <p:tgtEl>
                                          <p:spTgt spid="7"/>
                                        </p:tgtEl>
                                      </p:cBhvr>
                                    </p:animEffect>
                                  </p:childTnLst>
                                </p:cTn>
                              </p:par>
                              <p:par>
                                <p:cTn id="17" presetID="16" presetClass="entr" presetSubtype="26"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barn(inHorizontal)">
                                      <p:cBhvr>
                                        <p:cTn id="19" dur="3000"/>
                                        <p:tgtEl>
                                          <p:spTgt spid="8"/>
                                        </p:tgtEl>
                                      </p:cBhvr>
                                    </p:animEffect>
                                  </p:childTnLst>
                                </p:cTn>
                              </p:par>
                              <p:par>
                                <p:cTn id="20" presetID="16" presetClass="entr" presetSubtype="26"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barn(inHorizontal)">
                                      <p:cBhvr>
                                        <p:cTn id="22" dur="3000"/>
                                        <p:tgtEl>
                                          <p:spTgt spid="9"/>
                                        </p:tgtEl>
                                      </p:cBhvr>
                                    </p:animEffect>
                                  </p:childTnLst>
                                </p:cTn>
                              </p:par>
                              <p:par>
                                <p:cTn id="23" presetID="16" presetClass="entr" presetSubtype="26"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barn(inHorizontal)">
                                      <p:cBhvr>
                                        <p:cTn id="25" dur="3000"/>
                                        <p:tgtEl>
                                          <p:spTgt spid="10"/>
                                        </p:tgtEl>
                                      </p:cBhvr>
                                    </p:animEffect>
                                  </p:childTnLst>
                                </p:cTn>
                              </p:par>
                              <p:par>
                                <p:cTn id="26" presetID="16" presetClass="entr" presetSubtype="26"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barn(inHorizontal)">
                                      <p:cBhvr>
                                        <p:cTn id="28" dur="3000"/>
                                        <p:tgtEl>
                                          <p:spTgt spid="11"/>
                                        </p:tgtEl>
                                      </p:cBhvr>
                                    </p:animEffect>
                                  </p:childTnLst>
                                </p:cTn>
                              </p:par>
                              <p:par>
                                <p:cTn id="29" presetID="16" presetClass="entr" presetSubtype="26"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barn(inHorizontal)">
                                      <p:cBhvr>
                                        <p:cTn id="31" dur="3000"/>
                                        <p:tgtEl>
                                          <p:spTgt spid="12"/>
                                        </p:tgtEl>
                                      </p:cBhvr>
                                    </p:animEffect>
                                  </p:childTnLst>
                                </p:cTn>
                              </p:par>
                              <p:par>
                                <p:cTn id="32" presetID="16" presetClass="entr" presetSubtype="26"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barn(inHorizontal)">
                                      <p:cBhvr>
                                        <p:cTn id="34" dur="3000"/>
                                        <p:tgtEl>
                                          <p:spTgt spid="13"/>
                                        </p:tgtEl>
                                      </p:cBhvr>
                                    </p:animEffect>
                                  </p:childTnLst>
                                </p:cTn>
                              </p:par>
                              <p:par>
                                <p:cTn id="35" presetID="16" presetClass="entr" presetSubtype="26"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barn(inHorizontal)">
                                      <p:cBhvr>
                                        <p:cTn id="37" dur="3000"/>
                                        <p:tgtEl>
                                          <p:spTgt spid="14"/>
                                        </p:tgtEl>
                                      </p:cBhvr>
                                    </p:animEffect>
                                  </p:childTnLst>
                                </p:cTn>
                              </p:par>
                              <p:par>
                                <p:cTn id="38" presetID="16" presetClass="entr" presetSubtype="26" fill="hold" grpId="0" nodeType="with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barn(inHorizontal)">
                                      <p:cBhvr>
                                        <p:cTn id="40" dur="3000"/>
                                        <p:tgtEl>
                                          <p:spTgt spid="15"/>
                                        </p:tgtEl>
                                      </p:cBhvr>
                                    </p:animEffect>
                                  </p:childTnLst>
                                </p:cTn>
                              </p:par>
                              <p:par>
                                <p:cTn id="41" presetID="16" presetClass="entr" presetSubtype="26" fill="hold" grpId="0" nodeType="with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barn(inHorizontal)">
                                      <p:cBhvr>
                                        <p:cTn id="43" dur="3000"/>
                                        <p:tgtEl>
                                          <p:spTgt spid="16"/>
                                        </p:tgtEl>
                                      </p:cBhvr>
                                    </p:animEffect>
                                  </p:childTnLst>
                                </p:cTn>
                              </p:par>
                              <p:par>
                                <p:cTn id="44" presetID="16" presetClass="entr" presetSubtype="26" fill="hold" grpId="0" nodeType="withEffect">
                                  <p:stCondLst>
                                    <p:cond delay="0"/>
                                  </p:stCondLst>
                                  <p:childTnLst>
                                    <p:set>
                                      <p:cBhvr>
                                        <p:cTn id="45" dur="1" fill="hold">
                                          <p:stCondLst>
                                            <p:cond delay="0"/>
                                          </p:stCondLst>
                                        </p:cTn>
                                        <p:tgtEl>
                                          <p:spTgt spid="17"/>
                                        </p:tgtEl>
                                        <p:attrNameLst>
                                          <p:attrName>style.visibility</p:attrName>
                                        </p:attrNameLst>
                                      </p:cBhvr>
                                      <p:to>
                                        <p:strVal val="visible"/>
                                      </p:to>
                                    </p:set>
                                    <p:animEffect transition="in" filter="barn(inHorizontal)">
                                      <p:cBhvr>
                                        <p:cTn id="46" dur="3000"/>
                                        <p:tgtEl>
                                          <p:spTgt spid="17"/>
                                        </p:tgtEl>
                                      </p:cBhvr>
                                    </p:animEffect>
                                  </p:childTnLst>
                                </p:cTn>
                              </p:par>
                              <p:par>
                                <p:cTn id="47" presetID="2" presetClass="entr" presetSubtype="4" fill="hold" grpId="1" nodeType="withEffect">
                                  <p:stCondLst>
                                    <p:cond delay="0"/>
                                  </p:stCondLst>
                                  <p:childTnLst>
                                    <p:set>
                                      <p:cBhvr>
                                        <p:cTn id="48" dur="1" fill="hold">
                                          <p:stCondLst>
                                            <p:cond delay="0"/>
                                          </p:stCondLst>
                                        </p:cTn>
                                        <p:tgtEl>
                                          <p:spTgt spid="5"/>
                                        </p:tgtEl>
                                        <p:attrNameLst>
                                          <p:attrName>style.visibility</p:attrName>
                                        </p:attrNameLst>
                                      </p:cBhvr>
                                      <p:to>
                                        <p:strVal val="visible"/>
                                      </p:to>
                                    </p:set>
                                    <p:anim calcmode="lin" valueType="num">
                                      <p:cBhvr additive="base">
                                        <p:cTn id="49" dur="3000" fill="hold"/>
                                        <p:tgtEl>
                                          <p:spTgt spid="5"/>
                                        </p:tgtEl>
                                        <p:attrNameLst>
                                          <p:attrName>ppt_x</p:attrName>
                                        </p:attrNameLst>
                                      </p:cBhvr>
                                      <p:tavLst>
                                        <p:tav tm="0">
                                          <p:val>
                                            <p:strVal val="#ppt_x"/>
                                          </p:val>
                                        </p:tav>
                                        <p:tav tm="100000">
                                          <p:val>
                                            <p:strVal val="#ppt_x"/>
                                          </p:val>
                                        </p:tav>
                                      </p:tavLst>
                                    </p:anim>
                                    <p:anim calcmode="lin" valueType="num">
                                      <p:cBhvr additive="base">
                                        <p:cTn id="50" dur="3000" fill="hold"/>
                                        <p:tgtEl>
                                          <p:spTgt spid="5"/>
                                        </p:tgtEl>
                                        <p:attrNameLst>
                                          <p:attrName>ppt_y</p:attrName>
                                        </p:attrNameLst>
                                      </p:cBhvr>
                                      <p:tavLst>
                                        <p:tav tm="0">
                                          <p:val>
                                            <p:strVal val="1+#ppt_h/2"/>
                                          </p:val>
                                        </p:tav>
                                        <p:tav tm="100000">
                                          <p:val>
                                            <p:strVal val="#ppt_y"/>
                                          </p:val>
                                        </p:tav>
                                      </p:tavLst>
                                    </p:anim>
                                  </p:childTnLst>
                                </p:cTn>
                              </p:par>
                              <p:par>
                                <p:cTn id="51" presetID="2" presetClass="entr" presetSubtype="4" fill="hold" grpId="1" nodeType="withEffect">
                                  <p:stCondLst>
                                    <p:cond delay="0"/>
                                  </p:stCondLst>
                                  <p:childTnLst>
                                    <p:set>
                                      <p:cBhvr>
                                        <p:cTn id="52" dur="1" fill="hold">
                                          <p:stCondLst>
                                            <p:cond delay="0"/>
                                          </p:stCondLst>
                                        </p:cTn>
                                        <p:tgtEl>
                                          <p:spTgt spid="6"/>
                                        </p:tgtEl>
                                        <p:attrNameLst>
                                          <p:attrName>style.visibility</p:attrName>
                                        </p:attrNameLst>
                                      </p:cBhvr>
                                      <p:to>
                                        <p:strVal val="visible"/>
                                      </p:to>
                                    </p:set>
                                    <p:anim calcmode="lin" valueType="num">
                                      <p:cBhvr additive="base">
                                        <p:cTn id="53" dur="3000" fill="hold"/>
                                        <p:tgtEl>
                                          <p:spTgt spid="6"/>
                                        </p:tgtEl>
                                        <p:attrNameLst>
                                          <p:attrName>ppt_x</p:attrName>
                                        </p:attrNameLst>
                                      </p:cBhvr>
                                      <p:tavLst>
                                        <p:tav tm="0">
                                          <p:val>
                                            <p:strVal val="#ppt_x"/>
                                          </p:val>
                                        </p:tav>
                                        <p:tav tm="100000">
                                          <p:val>
                                            <p:strVal val="#ppt_x"/>
                                          </p:val>
                                        </p:tav>
                                      </p:tavLst>
                                    </p:anim>
                                    <p:anim calcmode="lin" valueType="num">
                                      <p:cBhvr additive="base">
                                        <p:cTn id="54" dur="3000" fill="hold"/>
                                        <p:tgtEl>
                                          <p:spTgt spid="6"/>
                                        </p:tgtEl>
                                        <p:attrNameLst>
                                          <p:attrName>ppt_y</p:attrName>
                                        </p:attrNameLst>
                                      </p:cBhvr>
                                      <p:tavLst>
                                        <p:tav tm="0">
                                          <p:val>
                                            <p:strVal val="1+#ppt_h/2"/>
                                          </p:val>
                                        </p:tav>
                                        <p:tav tm="100000">
                                          <p:val>
                                            <p:strVal val="#ppt_y"/>
                                          </p:val>
                                        </p:tav>
                                      </p:tavLst>
                                    </p:anim>
                                  </p:childTnLst>
                                </p:cTn>
                              </p:par>
                              <p:par>
                                <p:cTn id="55" presetID="2" presetClass="entr" presetSubtype="4" fill="hold" grpId="1" nodeType="withEffect">
                                  <p:stCondLst>
                                    <p:cond delay="0"/>
                                  </p:stCondLst>
                                  <p:childTnLst>
                                    <p:set>
                                      <p:cBhvr>
                                        <p:cTn id="56" dur="1" fill="hold">
                                          <p:stCondLst>
                                            <p:cond delay="0"/>
                                          </p:stCondLst>
                                        </p:cTn>
                                        <p:tgtEl>
                                          <p:spTgt spid="7"/>
                                        </p:tgtEl>
                                        <p:attrNameLst>
                                          <p:attrName>style.visibility</p:attrName>
                                        </p:attrNameLst>
                                      </p:cBhvr>
                                      <p:to>
                                        <p:strVal val="visible"/>
                                      </p:to>
                                    </p:set>
                                    <p:anim calcmode="lin" valueType="num">
                                      <p:cBhvr additive="base">
                                        <p:cTn id="57" dur="3000" fill="hold"/>
                                        <p:tgtEl>
                                          <p:spTgt spid="7"/>
                                        </p:tgtEl>
                                        <p:attrNameLst>
                                          <p:attrName>ppt_x</p:attrName>
                                        </p:attrNameLst>
                                      </p:cBhvr>
                                      <p:tavLst>
                                        <p:tav tm="0">
                                          <p:val>
                                            <p:strVal val="#ppt_x"/>
                                          </p:val>
                                        </p:tav>
                                        <p:tav tm="100000">
                                          <p:val>
                                            <p:strVal val="#ppt_x"/>
                                          </p:val>
                                        </p:tav>
                                      </p:tavLst>
                                    </p:anim>
                                    <p:anim calcmode="lin" valueType="num">
                                      <p:cBhvr additive="base">
                                        <p:cTn id="58" dur="3000" fill="hold"/>
                                        <p:tgtEl>
                                          <p:spTgt spid="7"/>
                                        </p:tgtEl>
                                        <p:attrNameLst>
                                          <p:attrName>ppt_y</p:attrName>
                                        </p:attrNameLst>
                                      </p:cBhvr>
                                      <p:tavLst>
                                        <p:tav tm="0">
                                          <p:val>
                                            <p:strVal val="1+#ppt_h/2"/>
                                          </p:val>
                                        </p:tav>
                                        <p:tav tm="100000">
                                          <p:val>
                                            <p:strVal val="#ppt_y"/>
                                          </p:val>
                                        </p:tav>
                                      </p:tavLst>
                                    </p:anim>
                                  </p:childTnLst>
                                </p:cTn>
                              </p:par>
                              <p:par>
                                <p:cTn id="59" presetID="2" presetClass="entr" presetSubtype="4" fill="hold" grpId="1" nodeType="withEffect">
                                  <p:stCondLst>
                                    <p:cond delay="0"/>
                                  </p:stCondLst>
                                  <p:childTnLst>
                                    <p:set>
                                      <p:cBhvr>
                                        <p:cTn id="60" dur="1" fill="hold">
                                          <p:stCondLst>
                                            <p:cond delay="0"/>
                                          </p:stCondLst>
                                        </p:cTn>
                                        <p:tgtEl>
                                          <p:spTgt spid="8"/>
                                        </p:tgtEl>
                                        <p:attrNameLst>
                                          <p:attrName>style.visibility</p:attrName>
                                        </p:attrNameLst>
                                      </p:cBhvr>
                                      <p:to>
                                        <p:strVal val="visible"/>
                                      </p:to>
                                    </p:set>
                                    <p:anim calcmode="lin" valueType="num">
                                      <p:cBhvr additive="base">
                                        <p:cTn id="61" dur="3000" fill="hold"/>
                                        <p:tgtEl>
                                          <p:spTgt spid="8"/>
                                        </p:tgtEl>
                                        <p:attrNameLst>
                                          <p:attrName>ppt_x</p:attrName>
                                        </p:attrNameLst>
                                      </p:cBhvr>
                                      <p:tavLst>
                                        <p:tav tm="0">
                                          <p:val>
                                            <p:strVal val="#ppt_x"/>
                                          </p:val>
                                        </p:tav>
                                        <p:tav tm="100000">
                                          <p:val>
                                            <p:strVal val="#ppt_x"/>
                                          </p:val>
                                        </p:tav>
                                      </p:tavLst>
                                    </p:anim>
                                    <p:anim calcmode="lin" valueType="num">
                                      <p:cBhvr additive="base">
                                        <p:cTn id="62" dur="3000" fill="hold"/>
                                        <p:tgtEl>
                                          <p:spTgt spid="8"/>
                                        </p:tgtEl>
                                        <p:attrNameLst>
                                          <p:attrName>ppt_y</p:attrName>
                                        </p:attrNameLst>
                                      </p:cBhvr>
                                      <p:tavLst>
                                        <p:tav tm="0">
                                          <p:val>
                                            <p:strVal val="1+#ppt_h/2"/>
                                          </p:val>
                                        </p:tav>
                                        <p:tav tm="100000">
                                          <p:val>
                                            <p:strVal val="#ppt_y"/>
                                          </p:val>
                                        </p:tav>
                                      </p:tavLst>
                                    </p:anim>
                                  </p:childTnLst>
                                </p:cTn>
                              </p:par>
                              <p:par>
                                <p:cTn id="63" presetID="2" presetClass="entr" presetSubtype="4" fill="hold" grpId="1" nodeType="withEffect">
                                  <p:stCondLst>
                                    <p:cond delay="0"/>
                                  </p:stCondLst>
                                  <p:childTnLst>
                                    <p:set>
                                      <p:cBhvr>
                                        <p:cTn id="64" dur="1" fill="hold">
                                          <p:stCondLst>
                                            <p:cond delay="0"/>
                                          </p:stCondLst>
                                        </p:cTn>
                                        <p:tgtEl>
                                          <p:spTgt spid="9"/>
                                        </p:tgtEl>
                                        <p:attrNameLst>
                                          <p:attrName>style.visibility</p:attrName>
                                        </p:attrNameLst>
                                      </p:cBhvr>
                                      <p:to>
                                        <p:strVal val="visible"/>
                                      </p:to>
                                    </p:set>
                                    <p:anim calcmode="lin" valueType="num">
                                      <p:cBhvr additive="base">
                                        <p:cTn id="65" dur="3000" fill="hold"/>
                                        <p:tgtEl>
                                          <p:spTgt spid="9"/>
                                        </p:tgtEl>
                                        <p:attrNameLst>
                                          <p:attrName>ppt_x</p:attrName>
                                        </p:attrNameLst>
                                      </p:cBhvr>
                                      <p:tavLst>
                                        <p:tav tm="0">
                                          <p:val>
                                            <p:strVal val="#ppt_x"/>
                                          </p:val>
                                        </p:tav>
                                        <p:tav tm="100000">
                                          <p:val>
                                            <p:strVal val="#ppt_x"/>
                                          </p:val>
                                        </p:tav>
                                      </p:tavLst>
                                    </p:anim>
                                    <p:anim calcmode="lin" valueType="num">
                                      <p:cBhvr additive="base">
                                        <p:cTn id="66" dur="3000" fill="hold"/>
                                        <p:tgtEl>
                                          <p:spTgt spid="9"/>
                                        </p:tgtEl>
                                        <p:attrNameLst>
                                          <p:attrName>ppt_y</p:attrName>
                                        </p:attrNameLst>
                                      </p:cBhvr>
                                      <p:tavLst>
                                        <p:tav tm="0">
                                          <p:val>
                                            <p:strVal val="1+#ppt_h/2"/>
                                          </p:val>
                                        </p:tav>
                                        <p:tav tm="100000">
                                          <p:val>
                                            <p:strVal val="#ppt_y"/>
                                          </p:val>
                                        </p:tav>
                                      </p:tavLst>
                                    </p:anim>
                                  </p:childTnLst>
                                </p:cTn>
                              </p:par>
                              <p:par>
                                <p:cTn id="67" presetID="2" presetClass="entr" presetSubtype="4" fill="hold" grpId="1" nodeType="withEffect">
                                  <p:stCondLst>
                                    <p:cond delay="0"/>
                                  </p:stCondLst>
                                  <p:childTnLst>
                                    <p:set>
                                      <p:cBhvr>
                                        <p:cTn id="68" dur="1" fill="hold">
                                          <p:stCondLst>
                                            <p:cond delay="0"/>
                                          </p:stCondLst>
                                        </p:cTn>
                                        <p:tgtEl>
                                          <p:spTgt spid="10"/>
                                        </p:tgtEl>
                                        <p:attrNameLst>
                                          <p:attrName>style.visibility</p:attrName>
                                        </p:attrNameLst>
                                      </p:cBhvr>
                                      <p:to>
                                        <p:strVal val="visible"/>
                                      </p:to>
                                    </p:set>
                                    <p:anim calcmode="lin" valueType="num">
                                      <p:cBhvr additive="base">
                                        <p:cTn id="69" dur="3000" fill="hold"/>
                                        <p:tgtEl>
                                          <p:spTgt spid="10"/>
                                        </p:tgtEl>
                                        <p:attrNameLst>
                                          <p:attrName>ppt_x</p:attrName>
                                        </p:attrNameLst>
                                      </p:cBhvr>
                                      <p:tavLst>
                                        <p:tav tm="0">
                                          <p:val>
                                            <p:strVal val="#ppt_x"/>
                                          </p:val>
                                        </p:tav>
                                        <p:tav tm="100000">
                                          <p:val>
                                            <p:strVal val="#ppt_x"/>
                                          </p:val>
                                        </p:tav>
                                      </p:tavLst>
                                    </p:anim>
                                    <p:anim calcmode="lin" valueType="num">
                                      <p:cBhvr additive="base">
                                        <p:cTn id="70" dur="3000" fill="hold"/>
                                        <p:tgtEl>
                                          <p:spTgt spid="10"/>
                                        </p:tgtEl>
                                        <p:attrNameLst>
                                          <p:attrName>ppt_y</p:attrName>
                                        </p:attrNameLst>
                                      </p:cBhvr>
                                      <p:tavLst>
                                        <p:tav tm="0">
                                          <p:val>
                                            <p:strVal val="1+#ppt_h/2"/>
                                          </p:val>
                                        </p:tav>
                                        <p:tav tm="100000">
                                          <p:val>
                                            <p:strVal val="#ppt_y"/>
                                          </p:val>
                                        </p:tav>
                                      </p:tavLst>
                                    </p:anim>
                                  </p:childTnLst>
                                </p:cTn>
                              </p:par>
                              <p:par>
                                <p:cTn id="71" presetID="2" presetClass="entr" presetSubtype="4" fill="hold" grpId="1" nodeType="withEffect">
                                  <p:stCondLst>
                                    <p:cond delay="0"/>
                                  </p:stCondLst>
                                  <p:childTnLst>
                                    <p:set>
                                      <p:cBhvr>
                                        <p:cTn id="72" dur="1" fill="hold">
                                          <p:stCondLst>
                                            <p:cond delay="0"/>
                                          </p:stCondLst>
                                        </p:cTn>
                                        <p:tgtEl>
                                          <p:spTgt spid="11"/>
                                        </p:tgtEl>
                                        <p:attrNameLst>
                                          <p:attrName>style.visibility</p:attrName>
                                        </p:attrNameLst>
                                      </p:cBhvr>
                                      <p:to>
                                        <p:strVal val="visible"/>
                                      </p:to>
                                    </p:set>
                                    <p:anim calcmode="lin" valueType="num">
                                      <p:cBhvr additive="base">
                                        <p:cTn id="73" dur="3000" fill="hold"/>
                                        <p:tgtEl>
                                          <p:spTgt spid="11"/>
                                        </p:tgtEl>
                                        <p:attrNameLst>
                                          <p:attrName>ppt_x</p:attrName>
                                        </p:attrNameLst>
                                      </p:cBhvr>
                                      <p:tavLst>
                                        <p:tav tm="0">
                                          <p:val>
                                            <p:strVal val="#ppt_x"/>
                                          </p:val>
                                        </p:tav>
                                        <p:tav tm="100000">
                                          <p:val>
                                            <p:strVal val="#ppt_x"/>
                                          </p:val>
                                        </p:tav>
                                      </p:tavLst>
                                    </p:anim>
                                    <p:anim calcmode="lin" valueType="num">
                                      <p:cBhvr additive="base">
                                        <p:cTn id="74" dur="3000" fill="hold"/>
                                        <p:tgtEl>
                                          <p:spTgt spid="11"/>
                                        </p:tgtEl>
                                        <p:attrNameLst>
                                          <p:attrName>ppt_y</p:attrName>
                                        </p:attrNameLst>
                                      </p:cBhvr>
                                      <p:tavLst>
                                        <p:tav tm="0">
                                          <p:val>
                                            <p:strVal val="1+#ppt_h/2"/>
                                          </p:val>
                                        </p:tav>
                                        <p:tav tm="100000">
                                          <p:val>
                                            <p:strVal val="#ppt_y"/>
                                          </p:val>
                                        </p:tav>
                                      </p:tavLst>
                                    </p:anim>
                                  </p:childTnLst>
                                </p:cTn>
                              </p:par>
                              <p:par>
                                <p:cTn id="75" presetID="2" presetClass="entr" presetSubtype="4" fill="hold" grpId="1" nodeType="withEffect">
                                  <p:stCondLst>
                                    <p:cond delay="0"/>
                                  </p:stCondLst>
                                  <p:childTnLst>
                                    <p:set>
                                      <p:cBhvr>
                                        <p:cTn id="76" dur="1" fill="hold">
                                          <p:stCondLst>
                                            <p:cond delay="0"/>
                                          </p:stCondLst>
                                        </p:cTn>
                                        <p:tgtEl>
                                          <p:spTgt spid="12"/>
                                        </p:tgtEl>
                                        <p:attrNameLst>
                                          <p:attrName>style.visibility</p:attrName>
                                        </p:attrNameLst>
                                      </p:cBhvr>
                                      <p:to>
                                        <p:strVal val="visible"/>
                                      </p:to>
                                    </p:set>
                                    <p:anim calcmode="lin" valueType="num">
                                      <p:cBhvr additive="base">
                                        <p:cTn id="77" dur="3000" fill="hold"/>
                                        <p:tgtEl>
                                          <p:spTgt spid="12"/>
                                        </p:tgtEl>
                                        <p:attrNameLst>
                                          <p:attrName>ppt_x</p:attrName>
                                        </p:attrNameLst>
                                      </p:cBhvr>
                                      <p:tavLst>
                                        <p:tav tm="0">
                                          <p:val>
                                            <p:strVal val="#ppt_x"/>
                                          </p:val>
                                        </p:tav>
                                        <p:tav tm="100000">
                                          <p:val>
                                            <p:strVal val="#ppt_x"/>
                                          </p:val>
                                        </p:tav>
                                      </p:tavLst>
                                    </p:anim>
                                    <p:anim calcmode="lin" valueType="num">
                                      <p:cBhvr additive="base">
                                        <p:cTn id="78" dur="3000" fill="hold"/>
                                        <p:tgtEl>
                                          <p:spTgt spid="12"/>
                                        </p:tgtEl>
                                        <p:attrNameLst>
                                          <p:attrName>ppt_y</p:attrName>
                                        </p:attrNameLst>
                                      </p:cBhvr>
                                      <p:tavLst>
                                        <p:tav tm="0">
                                          <p:val>
                                            <p:strVal val="1+#ppt_h/2"/>
                                          </p:val>
                                        </p:tav>
                                        <p:tav tm="100000">
                                          <p:val>
                                            <p:strVal val="#ppt_y"/>
                                          </p:val>
                                        </p:tav>
                                      </p:tavLst>
                                    </p:anim>
                                  </p:childTnLst>
                                </p:cTn>
                              </p:par>
                              <p:par>
                                <p:cTn id="79" presetID="2" presetClass="entr" presetSubtype="4" fill="hold" grpId="1" nodeType="withEffect">
                                  <p:stCondLst>
                                    <p:cond delay="0"/>
                                  </p:stCondLst>
                                  <p:childTnLst>
                                    <p:set>
                                      <p:cBhvr>
                                        <p:cTn id="80" dur="1" fill="hold">
                                          <p:stCondLst>
                                            <p:cond delay="0"/>
                                          </p:stCondLst>
                                        </p:cTn>
                                        <p:tgtEl>
                                          <p:spTgt spid="13"/>
                                        </p:tgtEl>
                                        <p:attrNameLst>
                                          <p:attrName>style.visibility</p:attrName>
                                        </p:attrNameLst>
                                      </p:cBhvr>
                                      <p:to>
                                        <p:strVal val="visible"/>
                                      </p:to>
                                    </p:set>
                                    <p:anim calcmode="lin" valueType="num">
                                      <p:cBhvr additive="base">
                                        <p:cTn id="81" dur="3000" fill="hold"/>
                                        <p:tgtEl>
                                          <p:spTgt spid="13"/>
                                        </p:tgtEl>
                                        <p:attrNameLst>
                                          <p:attrName>ppt_x</p:attrName>
                                        </p:attrNameLst>
                                      </p:cBhvr>
                                      <p:tavLst>
                                        <p:tav tm="0">
                                          <p:val>
                                            <p:strVal val="#ppt_x"/>
                                          </p:val>
                                        </p:tav>
                                        <p:tav tm="100000">
                                          <p:val>
                                            <p:strVal val="#ppt_x"/>
                                          </p:val>
                                        </p:tav>
                                      </p:tavLst>
                                    </p:anim>
                                    <p:anim calcmode="lin" valueType="num">
                                      <p:cBhvr additive="base">
                                        <p:cTn id="82" dur="3000" fill="hold"/>
                                        <p:tgtEl>
                                          <p:spTgt spid="13"/>
                                        </p:tgtEl>
                                        <p:attrNameLst>
                                          <p:attrName>ppt_y</p:attrName>
                                        </p:attrNameLst>
                                      </p:cBhvr>
                                      <p:tavLst>
                                        <p:tav tm="0">
                                          <p:val>
                                            <p:strVal val="1+#ppt_h/2"/>
                                          </p:val>
                                        </p:tav>
                                        <p:tav tm="100000">
                                          <p:val>
                                            <p:strVal val="#ppt_y"/>
                                          </p:val>
                                        </p:tav>
                                      </p:tavLst>
                                    </p:anim>
                                  </p:childTnLst>
                                </p:cTn>
                              </p:par>
                              <p:par>
                                <p:cTn id="83" presetID="2" presetClass="entr" presetSubtype="4" fill="hold" grpId="1" nodeType="withEffect">
                                  <p:stCondLst>
                                    <p:cond delay="0"/>
                                  </p:stCondLst>
                                  <p:childTnLst>
                                    <p:set>
                                      <p:cBhvr>
                                        <p:cTn id="84" dur="1" fill="hold">
                                          <p:stCondLst>
                                            <p:cond delay="0"/>
                                          </p:stCondLst>
                                        </p:cTn>
                                        <p:tgtEl>
                                          <p:spTgt spid="14"/>
                                        </p:tgtEl>
                                        <p:attrNameLst>
                                          <p:attrName>style.visibility</p:attrName>
                                        </p:attrNameLst>
                                      </p:cBhvr>
                                      <p:to>
                                        <p:strVal val="visible"/>
                                      </p:to>
                                    </p:set>
                                    <p:anim calcmode="lin" valueType="num">
                                      <p:cBhvr additive="base">
                                        <p:cTn id="85" dur="3000" fill="hold"/>
                                        <p:tgtEl>
                                          <p:spTgt spid="14"/>
                                        </p:tgtEl>
                                        <p:attrNameLst>
                                          <p:attrName>ppt_x</p:attrName>
                                        </p:attrNameLst>
                                      </p:cBhvr>
                                      <p:tavLst>
                                        <p:tav tm="0">
                                          <p:val>
                                            <p:strVal val="#ppt_x"/>
                                          </p:val>
                                        </p:tav>
                                        <p:tav tm="100000">
                                          <p:val>
                                            <p:strVal val="#ppt_x"/>
                                          </p:val>
                                        </p:tav>
                                      </p:tavLst>
                                    </p:anim>
                                    <p:anim calcmode="lin" valueType="num">
                                      <p:cBhvr additive="base">
                                        <p:cTn id="86" dur="3000" fill="hold"/>
                                        <p:tgtEl>
                                          <p:spTgt spid="14"/>
                                        </p:tgtEl>
                                        <p:attrNameLst>
                                          <p:attrName>ppt_y</p:attrName>
                                        </p:attrNameLst>
                                      </p:cBhvr>
                                      <p:tavLst>
                                        <p:tav tm="0">
                                          <p:val>
                                            <p:strVal val="1+#ppt_h/2"/>
                                          </p:val>
                                        </p:tav>
                                        <p:tav tm="100000">
                                          <p:val>
                                            <p:strVal val="#ppt_y"/>
                                          </p:val>
                                        </p:tav>
                                      </p:tavLst>
                                    </p:anim>
                                  </p:childTnLst>
                                </p:cTn>
                              </p:par>
                              <p:par>
                                <p:cTn id="87" presetID="2" presetClass="entr" presetSubtype="4" fill="hold" grpId="1" nodeType="withEffect">
                                  <p:stCondLst>
                                    <p:cond delay="0"/>
                                  </p:stCondLst>
                                  <p:childTnLst>
                                    <p:set>
                                      <p:cBhvr>
                                        <p:cTn id="88" dur="1" fill="hold">
                                          <p:stCondLst>
                                            <p:cond delay="0"/>
                                          </p:stCondLst>
                                        </p:cTn>
                                        <p:tgtEl>
                                          <p:spTgt spid="15"/>
                                        </p:tgtEl>
                                        <p:attrNameLst>
                                          <p:attrName>style.visibility</p:attrName>
                                        </p:attrNameLst>
                                      </p:cBhvr>
                                      <p:to>
                                        <p:strVal val="visible"/>
                                      </p:to>
                                    </p:set>
                                    <p:anim calcmode="lin" valueType="num">
                                      <p:cBhvr additive="base">
                                        <p:cTn id="89" dur="3000" fill="hold"/>
                                        <p:tgtEl>
                                          <p:spTgt spid="15"/>
                                        </p:tgtEl>
                                        <p:attrNameLst>
                                          <p:attrName>ppt_x</p:attrName>
                                        </p:attrNameLst>
                                      </p:cBhvr>
                                      <p:tavLst>
                                        <p:tav tm="0">
                                          <p:val>
                                            <p:strVal val="#ppt_x"/>
                                          </p:val>
                                        </p:tav>
                                        <p:tav tm="100000">
                                          <p:val>
                                            <p:strVal val="#ppt_x"/>
                                          </p:val>
                                        </p:tav>
                                      </p:tavLst>
                                    </p:anim>
                                    <p:anim calcmode="lin" valueType="num">
                                      <p:cBhvr additive="base">
                                        <p:cTn id="90" dur="3000" fill="hold"/>
                                        <p:tgtEl>
                                          <p:spTgt spid="15"/>
                                        </p:tgtEl>
                                        <p:attrNameLst>
                                          <p:attrName>ppt_y</p:attrName>
                                        </p:attrNameLst>
                                      </p:cBhvr>
                                      <p:tavLst>
                                        <p:tav tm="0">
                                          <p:val>
                                            <p:strVal val="1+#ppt_h/2"/>
                                          </p:val>
                                        </p:tav>
                                        <p:tav tm="100000">
                                          <p:val>
                                            <p:strVal val="#ppt_y"/>
                                          </p:val>
                                        </p:tav>
                                      </p:tavLst>
                                    </p:anim>
                                  </p:childTnLst>
                                </p:cTn>
                              </p:par>
                              <p:par>
                                <p:cTn id="91" presetID="2" presetClass="entr" presetSubtype="4" fill="hold" grpId="1" nodeType="withEffect">
                                  <p:stCondLst>
                                    <p:cond delay="0"/>
                                  </p:stCondLst>
                                  <p:childTnLst>
                                    <p:set>
                                      <p:cBhvr>
                                        <p:cTn id="92" dur="1" fill="hold">
                                          <p:stCondLst>
                                            <p:cond delay="0"/>
                                          </p:stCondLst>
                                        </p:cTn>
                                        <p:tgtEl>
                                          <p:spTgt spid="16"/>
                                        </p:tgtEl>
                                        <p:attrNameLst>
                                          <p:attrName>style.visibility</p:attrName>
                                        </p:attrNameLst>
                                      </p:cBhvr>
                                      <p:to>
                                        <p:strVal val="visible"/>
                                      </p:to>
                                    </p:set>
                                    <p:anim calcmode="lin" valueType="num">
                                      <p:cBhvr additive="base">
                                        <p:cTn id="93" dur="3000" fill="hold"/>
                                        <p:tgtEl>
                                          <p:spTgt spid="16"/>
                                        </p:tgtEl>
                                        <p:attrNameLst>
                                          <p:attrName>ppt_x</p:attrName>
                                        </p:attrNameLst>
                                      </p:cBhvr>
                                      <p:tavLst>
                                        <p:tav tm="0">
                                          <p:val>
                                            <p:strVal val="#ppt_x"/>
                                          </p:val>
                                        </p:tav>
                                        <p:tav tm="100000">
                                          <p:val>
                                            <p:strVal val="#ppt_x"/>
                                          </p:val>
                                        </p:tav>
                                      </p:tavLst>
                                    </p:anim>
                                    <p:anim calcmode="lin" valueType="num">
                                      <p:cBhvr additive="base">
                                        <p:cTn id="94" dur="3000" fill="hold"/>
                                        <p:tgtEl>
                                          <p:spTgt spid="16"/>
                                        </p:tgtEl>
                                        <p:attrNameLst>
                                          <p:attrName>ppt_y</p:attrName>
                                        </p:attrNameLst>
                                      </p:cBhvr>
                                      <p:tavLst>
                                        <p:tav tm="0">
                                          <p:val>
                                            <p:strVal val="1+#ppt_h/2"/>
                                          </p:val>
                                        </p:tav>
                                        <p:tav tm="100000">
                                          <p:val>
                                            <p:strVal val="#ppt_y"/>
                                          </p:val>
                                        </p:tav>
                                      </p:tavLst>
                                    </p:anim>
                                  </p:childTnLst>
                                </p:cTn>
                              </p:par>
                              <p:par>
                                <p:cTn id="95" presetID="2" presetClass="entr" presetSubtype="4" fill="hold" grpId="1" nodeType="withEffect">
                                  <p:stCondLst>
                                    <p:cond delay="0"/>
                                  </p:stCondLst>
                                  <p:childTnLst>
                                    <p:set>
                                      <p:cBhvr>
                                        <p:cTn id="96" dur="1" fill="hold">
                                          <p:stCondLst>
                                            <p:cond delay="0"/>
                                          </p:stCondLst>
                                        </p:cTn>
                                        <p:tgtEl>
                                          <p:spTgt spid="17"/>
                                        </p:tgtEl>
                                        <p:attrNameLst>
                                          <p:attrName>style.visibility</p:attrName>
                                        </p:attrNameLst>
                                      </p:cBhvr>
                                      <p:to>
                                        <p:strVal val="visible"/>
                                      </p:to>
                                    </p:set>
                                    <p:anim calcmode="lin" valueType="num">
                                      <p:cBhvr additive="base">
                                        <p:cTn id="97" dur="3000" fill="hold"/>
                                        <p:tgtEl>
                                          <p:spTgt spid="17"/>
                                        </p:tgtEl>
                                        <p:attrNameLst>
                                          <p:attrName>ppt_x</p:attrName>
                                        </p:attrNameLst>
                                      </p:cBhvr>
                                      <p:tavLst>
                                        <p:tav tm="0">
                                          <p:val>
                                            <p:strVal val="#ppt_x"/>
                                          </p:val>
                                        </p:tav>
                                        <p:tav tm="100000">
                                          <p:val>
                                            <p:strVal val="#ppt_x"/>
                                          </p:val>
                                        </p:tav>
                                      </p:tavLst>
                                    </p:anim>
                                    <p:anim calcmode="lin" valueType="num">
                                      <p:cBhvr additive="base">
                                        <p:cTn id="98" dur="3000" fill="hold"/>
                                        <p:tgtEl>
                                          <p:spTgt spid="17"/>
                                        </p:tgtEl>
                                        <p:attrNameLst>
                                          <p:attrName>ppt_y</p:attrName>
                                        </p:attrNameLst>
                                      </p:cBhvr>
                                      <p:tavLst>
                                        <p:tav tm="0">
                                          <p:val>
                                            <p:strVal val="1+#ppt_h/2"/>
                                          </p:val>
                                        </p:tav>
                                        <p:tav tm="100000">
                                          <p:val>
                                            <p:strVal val="#ppt_y"/>
                                          </p:val>
                                        </p:tav>
                                      </p:tavLst>
                                    </p:anim>
                                  </p:childTnLst>
                                </p:cTn>
                              </p:par>
                              <p:par>
                                <p:cTn id="99" presetID="35" presetClass="entr" presetSubtype="0" fill="hold" grpId="2" nodeType="withEffect">
                                  <p:stCondLst>
                                    <p:cond delay="0"/>
                                  </p:stCondLst>
                                  <p:childTnLst>
                                    <p:set>
                                      <p:cBhvr>
                                        <p:cTn id="100" dur="1" fill="hold">
                                          <p:stCondLst>
                                            <p:cond delay="0"/>
                                          </p:stCondLst>
                                        </p:cTn>
                                        <p:tgtEl>
                                          <p:spTgt spid="5"/>
                                        </p:tgtEl>
                                        <p:attrNameLst>
                                          <p:attrName>style.visibility</p:attrName>
                                        </p:attrNameLst>
                                      </p:cBhvr>
                                      <p:to>
                                        <p:strVal val="visible"/>
                                      </p:to>
                                    </p:set>
                                    <p:animEffect transition="in" filter="fade">
                                      <p:cBhvr>
                                        <p:cTn id="101" dur="3000"/>
                                        <p:tgtEl>
                                          <p:spTgt spid="5"/>
                                        </p:tgtEl>
                                      </p:cBhvr>
                                    </p:animEffect>
                                    <p:anim calcmode="lin" valueType="num">
                                      <p:cBhvr>
                                        <p:cTn id="102" dur="3000" fill="hold"/>
                                        <p:tgtEl>
                                          <p:spTgt spid="5"/>
                                        </p:tgtEl>
                                        <p:attrNameLst>
                                          <p:attrName>style.rotation</p:attrName>
                                        </p:attrNameLst>
                                      </p:cBhvr>
                                      <p:tavLst>
                                        <p:tav tm="0">
                                          <p:val>
                                            <p:fltVal val="720"/>
                                          </p:val>
                                        </p:tav>
                                        <p:tav tm="100000">
                                          <p:val>
                                            <p:fltVal val="0"/>
                                          </p:val>
                                        </p:tav>
                                      </p:tavLst>
                                    </p:anim>
                                    <p:anim calcmode="lin" valueType="num">
                                      <p:cBhvr>
                                        <p:cTn id="103" dur="3000" fill="hold"/>
                                        <p:tgtEl>
                                          <p:spTgt spid="5"/>
                                        </p:tgtEl>
                                        <p:attrNameLst>
                                          <p:attrName>ppt_h</p:attrName>
                                        </p:attrNameLst>
                                      </p:cBhvr>
                                      <p:tavLst>
                                        <p:tav tm="0">
                                          <p:val>
                                            <p:fltVal val="0"/>
                                          </p:val>
                                        </p:tav>
                                        <p:tav tm="100000">
                                          <p:val>
                                            <p:strVal val="#ppt_h"/>
                                          </p:val>
                                        </p:tav>
                                      </p:tavLst>
                                    </p:anim>
                                    <p:anim calcmode="lin" valueType="num">
                                      <p:cBhvr>
                                        <p:cTn id="104" dur="3000" fill="hold"/>
                                        <p:tgtEl>
                                          <p:spTgt spid="5"/>
                                        </p:tgtEl>
                                        <p:attrNameLst>
                                          <p:attrName>ppt_w</p:attrName>
                                        </p:attrNameLst>
                                      </p:cBhvr>
                                      <p:tavLst>
                                        <p:tav tm="0">
                                          <p:val>
                                            <p:fltVal val="0"/>
                                          </p:val>
                                        </p:tav>
                                        <p:tav tm="100000">
                                          <p:val>
                                            <p:strVal val="#ppt_w"/>
                                          </p:val>
                                        </p:tav>
                                      </p:tavLst>
                                    </p:anim>
                                  </p:childTnLst>
                                </p:cTn>
                              </p:par>
                              <p:par>
                                <p:cTn id="105" presetID="35" presetClass="entr" presetSubtype="0" fill="hold" grpId="2" nodeType="withEffect">
                                  <p:stCondLst>
                                    <p:cond delay="0"/>
                                  </p:stCondLst>
                                  <p:childTnLst>
                                    <p:set>
                                      <p:cBhvr>
                                        <p:cTn id="106" dur="1" fill="hold">
                                          <p:stCondLst>
                                            <p:cond delay="0"/>
                                          </p:stCondLst>
                                        </p:cTn>
                                        <p:tgtEl>
                                          <p:spTgt spid="6"/>
                                        </p:tgtEl>
                                        <p:attrNameLst>
                                          <p:attrName>style.visibility</p:attrName>
                                        </p:attrNameLst>
                                      </p:cBhvr>
                                      <p:to>
                                        <p:strVal val="visible"/>
                                      </p:to>
                                    </p:set>
                                    <p:animEffect transition="in" filter="fade">
                                      <p:cBhvr>
                                        <p:cTn id="107" dur="3000"/>
                                        <p:tgtEl>
                                          <p:spTgt spid="6"/>
                                        </p:tgtEl>
                                      </p:cBhvr>
                                    </p:animEffect>
                                    <p:anim calcmode="lin" valueType="num">
                                      <p:cBhvr>
                                        <p:cTn id="108" dur="3000" fill="hold"/>
                                        <p:tgtEl>
                                          <p:spTgt spid="6"/>
                                        </p:tgtEl>
                                        <p:attrNameLst>
                                          <p:attrName>style.rotation</p:attrName>
                                        </p:attrNameLst>
                                      </p:cBhvr>
                                      <p:tavLst>
                                        <p:tav tm="0">
                                          <p:val>
                                            <p:fltVal val="720"/>
                                          </p:val>
                                        </p:tav>
                                        <p:tav tm="100000">
                                          <p:val>
                                            <p:fltVal val="0"/>
                                          </p:val>
                                        </p:tav>
                                      </p:tavLst>
                                    </p:anim>
                                    <p:anim calcmode="lin" valueType="num">
                                      <p:cBhvr>
                                        <p:cTn id="109" dur="3000" fill="hold"/>
                                        <p:tgtEl>
                                          <p:spTgt spid="6"/>
                                        </p:tgtEl>
                                        <p:attrNameLst>
                                          <p:attrName>ppt_h</p:attrName>
                                        </p:attrNameLst>
                                      </p:cBhvr>
                                      <p:tavLst>
                                        <p:tav tm="0">
                                          <p:val>
                                            <p:fltVal val="0"/>
                                          </p:val>
                                        </p:tav>
                                        <p:tav tm="100000">
                                          <p:val>
                                            <p:strVal val="#ppt_h"/>
                                          </p:val>
                                        </p:tav>
                                      </p:tavLst>
                                    </p:anim>
                                    <p:anim calcmode="lin" valueType="num">
                                      <p:cBhvr>
                                        <p:cTn id="110" dur="3000" fill="hold"/>
                                        <p:tgtEl>
                                          <p:spTgt spid="6"/>
                                        </p:tgtEl>
                                        <p:attrNameLst>
                                          <p:attrName>ppt_w</p:attrName>
                                        </p:attrNameLst>
                                      </p:cBhvr>
                                      <p:tavLst>
                                        <p:tav tm="0">
                                          <p:val>
                                            <p:fltVal val="0"/>
                                          </p:val>
                                        </p:tav>
                                        <p:tav tm="100000">
                                          <p:val>
                                            <p:strVal val="#ppt_w"/>
                                          </p:val>
                                        </p:tav>
                                      </p:tavLst>
                                    </p:anim>
                                  </p:childTnLst>
                                </p:cTn>
                              </p:par>
                              <p:par>
                                <p:cTn id="111" presetID="35" presetClass="entr" presetSubtype="0" fill="hold" grpId="2" nodeType="withEffect">
                                  <p:stCondLst>
                                    <p:cond delay="0"/>
                                  </p:stCondLst>
                                  <p:childTnLst>
                                    <p:set>
                                      <p:cBhvr>
                                        <p:cTn id="112" dur="1" fill="hold">
                                          <p:stCondLst>
                                            <p:cond delay="0"/>
                                          </p:stCondLst>
                                        </p:cTn>
                                        <p:tgtEl>
                                          <p:spTgt spid="7"/>
                                        </p:tgtEl>
                                        <p:attrNameLst>
                                          <p:attrName>style.visibility</p:attrName>
                                        </p:attrNameLst>
                                      </p:cBhvr>
                                      <p:to>
                                        <p:strVal val="visible"/>
                                      </p:to>
                                    </p:set>
                                    <p:animEffect transition="in" filter="fade">
                                      <p:cBhvr>
                                        <p:cTn id="113" dur="3000"/>
                                        <p:tgtEl>
                                          <p:spTgt spid="7"/>
                                        </p:tgtEl>
                                      </p:cBhvr>
                                    </p:animEffect>
                                    <p:anim calcmode="lin" valueType="num">
                                      <p:cBhvr>
                                        <p:cTn id="114" dur="3000" fill="hold"/>
                                        <p:tgtEl>
                                          <p:spTgt spid="7"/>
                                        </p:tgtEl>
                                        <p:attrNameLst>
                                          <p:attrName>style.rotation</p:attrName>
                                        </p:attrNameLst>
                                      </p:cBhvr>
                                      <p:tavLst>
                                        <p:tav tm="0">
                                          <p:val>
                                            <p:fltVal val="720"/>
                                          </p:val>
                                        </p:tav>
                                        <p:tav tm="100000">
                                          <p:val>
                                            <p:fltVal val="0"/>
                                          </p:val>
                                        </p:tav>
                                      </p:tavLst>
                                    </p:anim>
                                    <p:anim calcmode="lin" valueType="num">
                                      <p:cBhvr>
                                        <p:cTn id="115" dur="3000" fill="hold"/>
                                        <p:tgtEl>
                                          <p:spTgt spid="7"/>
                                        </p:tgtEl>
                                        <p:attrNameLst>
                                          <p:attrName>ppt_h</p:attrName>
                                        </p:attrNameLst>
                                      </p:cBhvr>
                                      <p:tavLst>
                                        <p:tav tm="0">
                                          <p:val>
                                            <p:fltVal val="0"/>
                                          </p:val>
                                        </p:tav>
                                        <p:tav tm="100000">
                                          <p:val>
                                            <p:strVal val="#ppt_h"/>
                                          </p:val>
                                        </p:tav>
                                      </p:tavLst>
                                    </p:anim>
                                    <p:anim calcmode="lin" valueType="num">
                                      <p:cBhvr>
                                        <p:cTn id="116" dur="3000" fill="hold"/>
                                        <p:tgtEl>
                                          <p:spTgt spid="7"/>
                                        </p:tgtEl>
                                        <p:attrNameLst>
                                          <p:attrName>ppt_w</p:attrName>
                                        </p:attrNameLst>
                                      </p:cBhvr>
                                      <p:tavLst>
                                        <p:tav tm="0">
                                          <p:val>
                                            <p:fltVal val="0"/>
                                          </p:val>
                                        </p:tav>
                                        <p:tav tm="100000">
                                          <p:val>
                                            <p:strVal val="#ppt_w"/>
                                          </p:val>
                                        </p:tav>
                                      </p:tavLst>
                                    </p:anim>
                                  </p:childTnLst>
                                </p:cTn>
                              </p:par>
                              <p:par>
                                <p:cTn id="117" presetID="35" presetClass="entr" presetSubtype="0" fill="hold" grpId="2" nodeType="withEffect">
                                  <p:stCondLst>
                                    <p:cond delay="0"/>
                                  </p:stCondLst>
                                  <p:childTnLst>
                                    <p:set>
                                      <p:cBhvr>
                                        <p:cTn id="118" dur="1" fill="hold">
                                          <p:stCondLst>
                                            <p:cond delay="0"/>
                                          </p:stCondLst>
                                        </p:cTn>
                                        <p:tgtEl>
                                          <p:spTgt spid="8"/>
                                        </p:tgtEl>
                                        <p:attrNameLst>
                                          <p:attrName>style.visibility</p:attrName>
                                        </p:attrNameLst>
                                      </p:cBhvr>
                                      <p:to>
                                        <p:strVal val="visible"/>
                                      </p:to>
                                    </p:set>
                                    <p:animEffect transition="in" filter="fade">
                                      <p:cBhvr>
                                        <p:cTn id="119" dur="3000"/>
                                        <p:tgtEl>
                                          <p:spTgt spid="8"/>
                                        </p:tgtEl>
                                      </p:cBhvr>
                                    </p:animEffect>
                                    <p:anim calcmode="lin" valueType="num">
                                      <p:cBhvr>
                                        <p:cTn id="120" dur="3000" fill="hold"/>
                                        <p:tgtEl>
                                          <p:spTgt spid="8"/>
                                        </p:tgtEl>
                                        <p:attrNameLst>
                                          <p:attrName>style.rotation</p:attrName>
                                        </p:attrNameLst>
                                      </p:cBhvr>
                                      <p:tavLst>
                                        <p:tav tm="0">
                                          <p:val>
                                            <p:fltVal val="720"/>
                                          </p:val>
                                        </p:tav>
                                        <p:tav tm="100000">
                                          <p:val>
                                            <p:fltVal val="0"/>
                                          </p:val>
                                        </p:tav>
                                      </p:tavLst>
                                    </p:anim>
                                    <p:anim calcmode="lin" valueType="num">
                                      <p:cBhvr>
                                        <p:cTn id="121" dur="3000" fill="hold"/>
                                        <p:tgtEl>
                                          <p:spTgt spid="8"/>
                                        </p:tgtEl>
                                        <p:attrNameLst>
                                          <p:attrName>ppt_h</p:attrName>
                                        </p:attrNameLst>
                                      </p:cBhvr>
                                      <p:tavLst>
                                        <p:tav tm="0">
                                          <p:val>
                                            <p:fltVal val="0"/>
                                          </p:val>
                                        </p:tav>
                                        <p:tav tm="100000">
                                          <p:val>
                                            <p:strVal val="#ppt_h"/>
                                          </p:val>
                                        </p:tav>
                                      </p:tavLst>
                                    </p:anim>
                                    <p:anim calcmode="lin" valueType="num">
                                      <p:cBhvr>
                                        <p:cTn id="122" dur="3000" fill="hold"/>
                                        <p:tgtEl>
                                          <p:spTgt spid="8"/>
                                        </p:tgtEl>
                                        <p:attrNameLst>
                                          <p:attrName>ppt_w</p:attrName>
                                        </p:attrNameLst>
                                      </p:cBhvr>
                                      <p:tavLst>
                                        <p:tav tm="0">
                                          <p:val>
                                            <p:fltVal val="0"/>
                                          </p:val>
                                        </p:tav>
                                        <p:tav tm="100000">
                                          <p:val>
                                            <p:strVal val="#ppt_w"/>
                                          </p:val>
                                        </p:tav>
                                      </p:tavLst>
                                    </p:anim>
                                  </p:childTnLst>
                                </p:cTn>
                              </p:par>
                              <p:par>
                                <p:cTn id="123" presetID="35" presetClass="entr" presetSubtype="0" fill="hold" grpId="2" nodeType="withEffect">
                                  <p:stCondLst>
                                    <p:cond delay="0"/>
                                  </p:stCondLst>
                                  <p:childTnLst>
                                    <p:set>
                                      <p:cBhvr>
                                        <p:cTn id="124" dur="1" fill="hold">
                                          <p:stCondLst>
                                            <p:cond delay="0"/>
                                          </p:stCondLst>
                                        </p:cTn>
                                        <p:tgtEl>
                                          <p:spTgt spid="9"/>
                                        </p:tgtEl>
                                        <p:attrNameLst>
                                          <p:attrName>style.visibility</p:attrName>
                                        </p:attrNameLst>
                                      </p:cBhvr>
                                      <p:to>
                                        <p:strVal val="visible"/>
                                      </p:to>
                                    </p:set>
                                    <p:animEffect transition="in" filter="fade">
                                      <p:cBhvr>
                                        <p:cTn id="125" dur="3000"/>
                                        <p:tgtEl>
                                          <p:spTgt spid="9"/>
                                        </p:tgtEl>
                                      </p:cBhvr>
                                    </p:animEffect>
                                    <p:anim calcmode="lin" valueType="num">
                                      <p:cBhvr>
                                        <p:cTn id="126" dur="3000" fill="hold"/>
                                        <p:tgtEl>
                                          <p:spTgt spid="9"/>
                                        </p:tgtEl>
                                        <p:attrNameLst>
                                          <p:attrName>style.rotation</p:attrName>
                                        </p:attrNameLst>
                                      </p:cBhvr>
                                      <p:tavLst>
                                        <p:tav tm="0">
                                          <p:val>
                                            <p:fltVal val="720"/>
                                          </p:val>
                                        </p:tav>
                                        <p:tav tm="100000">
                                          <p:val>
                                            <p:fltVal val="0"/>
                                          </p:val>
                                        </p:tav>
                                      </p:tavLst>
                                    </p:anim>
                                    <p:anim calcmode="lin" valueType="num">
                                      <p:cBhvr>
                                        <p:cTn id="127" dur="3000" fill="hold"/>
                                        <p:tgtEl>
                                          <p:spTgt spid="9"/>
                                        </p:tgtEl>
                                        <p:attrNameLst>
                                          <p:attrName>ppt_h</p:attrName>
                                        </p:attrNameLst>
                                      </p:cBhvr>
                                      <p:tavLst>
                                        <p:tav tm="0">
                                          <p:val>
                                            <p:fltVal val="0"/>
                                          </p:val>
                                        </p:tav>
                                        <p:tav tm="100000">
                                          <p:val>
                                            <p:strVal val="#ppt_h"/>
                                          </p:val>
                                        </p:tav>
                                      </p:tavLst>
                                    </p:anim>
                                    <p:anim calcmode="lin" valueType="num">
                                      <p:cBhvr>
                                        <p:cTn id="128" dur="3000" fill="hold"/>
                                        <p:tgtEl>
                                          <p:spTgt spid="9"/>
                                        </p:tgtEl>
                                        <p:attrNameLst>
                                          <p:attrName>ppt_w</p:attrName>
                                        </p:attrNameLst>
                                      </p:cBhvr>
                                      <p:tavLst>
                                        <p:tav tm="0">
                                          <p:val>
                                            <p:fltVal val="0"/>
                                          </p:val>
                                        </p:tav>
                                        <p:tav tm="100000">
                                          <p:val>
                                            <p:strVal val="#ppt_w"/>
                                          </p:val>
                                        </p:tav>
                                      </p:tavLst>
                                    </p:anim>
                                  </p:childTnLst>
                                </p:cTn>
                              </p:par>
                              <p:par>
                                <p:cTn id="129" presetID="35" presetClass="entr" presetSubtype="0" fill="hold" grpId="2" nodeType="withEffect">
                                  <p:stCondLst>
                                    <p:cond delay="0"/>
                                  </p:stCondLst>
                                  <p:childTnLst>
                                    <p:set>
                                      <p:cBhvr>
                                        <p:cTn id="130" dur="1" fill="hold">
                                          <p:stCondLst>
                                            <p:cond delay="0"/>
                                          </p:stCondLst>
                                        </p:cTn>
                                        <p:tgtEl>
                                          <p:spTgt spid="10"/>
                                        </p:tgtEl>
                                        <p:attrNameLst>
                                          <p:attrName>style.visibility</p:attrName>
                                        </p:attrNameLst>
                                      </p:cBhvr>
                                      <p:to>
                                        <p:strVal val="visible"/>
                                      </p:to>
                                    </p:set>
                                    <p:animEffect transition="in" filter="fade">
                                      <p:cBhvr>
                                        <p:cTn id="131" dur="3000"/>
                                        <p:tgtEl>
                                          <p:spTgt spid="10"/>
                                        </p:tgtEl>
                                      </p:cBhvr>
                                    </p:animEffect>
                                    <p:anim calcmode="lin" valueType="num">
                                      <p:cBhvr>
                                        <p:cTn id="132" dur="3000" fill="hold"/>
                                        <p:tgtEl>
                                          <p:spTgt spid="10"/>
                                        </p:tgtEl>
                                        <p:attrNameLst>
                                          <p:attrName>style.rotation</p:attrName>
                                        </p:attrNameLst>
                                      </p:cBhvr>
                                      <p:tavLst>
                                        <p:tav tm="0">
                                          <p:val>
                                            <p:fltVal val="720"/>
                                          </p:val>
                                        </p:tav>
                                        <p:tav tm="100000">
                                          <p:val>
                                            <p:fltVal val="0"/>
                                          </p:val>
                                        </p:tav>
                                      </p:tavLst>
                                    </p:anim>
                                    <p:anim calcmode="lin" valueType="num">
                                      <p:cBhvr>
                                        <p:cTn id="133" dur="3000" fill="hold"/>
                                        <p:tgtEl>
                                          <p:spTgt spid="10"/>
                                        </p:tgtEl>
                                        <p:attrNameLst>
                                          <p:attrName>ppt_h</p:attrName>
                                        </p:attrNameLst>
                                      </p:cBhvr>
                                      <p:tavLst>
                                        <p:tav tm="0">
                                          <p:val>
                                            <p:fltVal val="0"/>
                                          </p:val>
                                        </p:tav>
                                        <p:tav tm="100000">
                                          <p:val>
                                            <p:strVal val="#ppt_h"/>
                                          </p:val>
                                        </p:tav>
                                      </p:tavLst>
                                    </p:anim>
                                    <p:anim calcmode="lin" valueType="num">
                                      <p:cBhvr>
                                        <p:cTn id="134" dur="3000" fill="hold"/>
                                        <p:tgtEl>
                                          <p:spTgt spid="10"/>
                                        </p:tgtEl>
                                        <p:attrNameLst>
                                          <p:attrName>ppt_w</p:attrName>
                                        </p:attrNameLst>
                                      </p:cBhvr>
                                      <p:tavLst>
                                        <p:tav tm="0">
                                          <p:val>
                                            <p:fltVal val="0"/>
                                          </p:val>
                                        </p:tav>
                                        <p:tav tm="100000">
                                          <p:val>
                                            <p:strVal val="#ppt_w"/>
                                          </p:val>
                                        </p:tav>
                                      </p:tavLst>
                                    </p:anim>
                                  </p:childTnLst>
                                </p:cTn>
                              </p:par>
                              <p:par>
                                <p:cTn id="135" presetID="35" presetClass="entr" presetSubtype="0" fill="hold" grpId="2" nodeType="withEffect">
                                  <p:stCondLst>
                                    <p:cond delay="0"/>
                                  </p:stCondLst>
                                  <p:childTnLst>
                                    <p:set>
                                      <p:cBhvr>
                                        <p:cTn id="136" dur="1" fill="hold">
                                          <p:stCondLst>
                                            <p:cond delay="0"/>
                                          </p:stCondLst>
                                        </p:cTn>
                                        <p:tgtEl>
                                          <p:spTgt spid="11"/>
                                        </p:tgtEl>
                                        <p:attrNameLst>
                                          <p:attrName>style.visibility</p:attrName>
                                        </p:attrNameLst>
                                      </p:cBhvr>
                                      <p:to>
                                        <p:strVal val="visible"/>
                                      </p:to>
                                    </p:set>
                                    <p:animEffect transition="in" filter="fade">
                                      <p:cBhvr>
                                        <p:cTn id="137" dur="3000"/>
                                        <p:tgtEl>
                                          <p:spTgt spid="11"/>
                                        </p:tgtEl>
                                      </p:cBhvr>
                                    </p:animEffect>
                                    <p:anim calcmode="lin" valueType="num">
                                      <p:cBhvr>
                                        <p:cTn id="138" dur="3000" fill="hold"/>
                                        <p:tgtEl>
                                          <p:spTgt spid="11"/>
                                        </p:tgtEl>
                                        <p:attrNameLst>
                                          <p:attrName>style.rotation</p:attrName>
                                        </p:attrNameLst>
                                      </p:cBhvr>
                                      <p:tavLst>
                                        <p:tav tm="0">
                                          <p:val>
                                            <p:fltVal val="720"/>
                                          </p:val>
                                        </p:tav>
                                        <p:tav tm="100000">
                                          <p:val>
                                            <p:fltVal val="0"/>
                                          </p:val>
                                        </p:tav>
                                      </p:tavLst>
                                    </p:anim>
                                    <p:anim calcmode="lin" valueType="num">
                                      <p:cBhvr>
                                        <p:cTn id="139" dur="3000" fill="hold"/>
                                        <p:tgtEl>
                                          <p:spTgt spid="11"/>
                                        </p:tgtEl>
                                        <p:attrNameLst>
                                          <p:attrName>ppt_h</p:attrName>
                                        </p:attrNameLst>
                                      </p:cBhvr>
                                      <p:tavLst>
                                        <p:tav tm="0">
                                          <p:val>
                                            <p:fltVal val="0"/>
                                          </p:val>
                                        </p:tav>
                                        <p:tav tm="100000">
                                          <p:val>
                                            <p:strVal val="#ppt_h"/>
                                          </p:val>
                                        </p:tav>
                                      </p:tavLst>
                                    </p:anim>
                                    <p:anim calcmode="lin" valueType="num">
                                      <p:cBhvr>
                                        <p:cTn id="140" dur="3000" fill="hold"/>
                                        <p:tgtEl>
                                          <p:spTgt spid="11"/>
                                        </p:tgtEl>
                                        <p:attrNameLst>
                                          <p:attrName>ppt_w</p:attrName>
                                        </p:attrNameLst>
                                      </p:cBhvr>
                                      <p:tavLst>
                                        <p:tav tm="0">
                                          <p:val>
                                            <p:fltVal val="0"/>
                                          </p:val>
                                        </p:tav>
                                        <p:tav tm="100000">
                                          <p:val>
                                            <p:strVal val="#ppt_w"/>
                                          </p:val>
                                        </p:tav>
                                      </p:tavLst>
                                    </p:anim>
                                  </p:childTnLst>
                                </p:cTn>
                              </p:par>
                              <p:par>
                                <p:cTn id="141" presetID="35" presetClass="entr" presetSubtype="0" fill="hold" grpId="2" nodeType="withEffect">
                                  <p:stCondLst>
                                    <p:cond delay="0"/>
                                  </p:stCondLst>
                                  <p:childTnLst>
                                    <p:set>
                                      <p:cBhvr>
                                        <p:cTn id="142" dur="1" fill="hold">
                                          <p:stCondLst>
                                            <p:cond delay="0"/>
                                          </p:stCondLst>
                                        </p:cTn>
                                        <p:tgtEl>
                                          <p:spTgt spid="12"/>
                                        </p:tgtEl>
                                        <p:attrNameLst>
                                          <p:attrName>style.visibility</p:attrName>
                                        </p:attrNameLst>
                                      </p:cBhvr>
                                      <p:to>
                                        <p:strVal val="visible"/>
                                      </p:to>
                                    </p:set>
                                    <p:animEffect transition="in" filter="fade">
                                      <p:cBhvr>
                                        <p:cTn id="143" dur="3000"/>
                                        <p:tgtEl>
                                          <p:spTgt spid="12"/>
                                        </p:tgtEl>
                                      </p:cBhvr>
                                    </p:animEffect>
                                    <p:anim calcmode="lin" valueType="num">
                                      <p:cBhvr>
                                        <p:cTn id="144" dur="3000" fill="hold"/>
                                        <p:tgtEl>
                                          <p:spTgt spid="12"/>
                                        </p:tgtEl>
                                        <p:attrNameLst>
                                          <p:attrName>style.rotation</p:attrName>
                                        </p:attrNameLst>
                                      </p:cBhvr>
                                      <p:tavLst>
                                        <p:tav tm="0">
                                          <p:val>
                                            <p:fltVal val="720"/>
                                          </p:val>
                                        </p:tav>
                                        <p:tav tm="100000">
                                          <p:val>
                                            <p:fltVal val="0"/>
                                          </p:val>
                                        </p:tav>
                                      </p:tavLst>
                                    </p:anim>
                                    <p:anim calcmode="lin" valueType="num">
                                      <p:cBhvr>
                                        <p:cTn id="145" dur="3000" fill="hold"/>
                                        <p:tgtEl>
                                          <p:spTgt spid="12"/>
                                        </p:tgtEl>
                                        <p:attrNameLst>
                                          <p:attrName>ppt_h</p:attrName>
                                        </p:attrNameLst>
                                      </p:cBhvr>
                                      <p:tavLst>
                                        <p:tav tm="0">
                                          <p:val>
                                            <p:fltVal val="0"/>
                                          </p:val>
                                        </p:tav>
                                        <p:tav tm="100000">
                                          <p:val>
                                            <p:strVal val="#ppt_h"/>
                                          </p:val>
                                        </p:tav>
                                      </p:tavLst>
                                    </p:anim>
                                    <p:anim calcmode="lin" valueType="num">
                                      <p:cBhvr>
                                        <p:cTn id="146" dur="3000" fill="hold"/>
                                        <p:tgtEl>
                                          <p:spTgt spid="12"/>
                                        </p:tgtEl>
                                        <p:attrNameLst>
                                          <p:attrName>ppt_w</p:attrName>
                                        </p:attrNameLst>
                                      </p:cBhvr>
                                      <p:tavLst>
                                        <p:tav tm="0">
                                          <p:val>
                                            <p:fltVal val="0"/>
                                          </p:val>
                                        </p:tav>
                                        <p:tav tm="100000">
                                          <p:val>
                                            <p:strVal val="#ppt_w"/>
                                          </p:val>
                                        </p:tav>
                                      </p:tavLst>
                                    </p:anim>
                                  </p:childTnLst>
                                </p:cTn>
                              </p:par>
                              <p:par>
                                <p:cTn id="147" presetID="35" presetClass="entr" presetSubtype="0" fill="hold" grpId="2" nodeType="withEffect">
                                  <p:stCondLst>
                                    <p:cond delay="0"/>
                                  </p:stCondLst>
                                  <p:childTnLst>
                                    <p:set>
                                      <p:cBhvr>
                                        <p:cTn id="148" dur="1" fill="hold">
                                          <p:stCondLst>
                                            <p:cond delay="0"/>
                                          </p:stCondLst>
                                        </p:cTn>
                                        <p:tgtEl>
                                          <p:spTgt spid="13"/>
                                        </p:tgtEl>
                                        <p:attrNameLst>
                                          <p:attrName>style.visibility</p:attrName>
                                        </p:attrNameLst>
                                      </p:cBhvr>
                                      <p:to>
                                        <p:strVal val="visible"/>
                                      </p:to>
                                    </p:set>
                                    <p:animEffect transition="in" filter="fade">
                                      <p:cBhvr>
                                        <p:cTn id="149" dur="3000"/>
                                        <p:tgtEl>
                                          <p:spTgt spid="13"/>
                                        </p:tgtEl>
                                      </p:cBhvr>
                                    </p:animEffect>
                                    <p:anim calcmode="lin" valueType="num">
                                      <p:cBhvr>
                                        <p:cTn id="150" dur="3000" fill="hold"/>
                                        <p:tgtEl>
                                          <p:spTgt spid="13"/>
                                        </p:tgtEl>
                                        <p:attrNameLst>
                                          <p:attrName>style.rotation</p:attrName>
                                        </p:attrNameLst>
                                      </p:cBhvr>
                                      <p:tavLst>
                                        <p:tav tm="0">
                                          <p:val>
                                            <p:fltVal val="720"/>
                                          </p:val>
                                        </p:tav>
                                        <p:tav tm="100000">
                                          <p:val>
                                            <p:fltVal val="0"/>
                                          </p:val>
                                        </p:tav>
                                      </p:tavLst>
                                    </p:anim>
                                    <p:anim calcmode="lin" valueType="num">
                                      <p:cBhvr>
                                        <p:cTn id="151" dur="3000" fill="hold"/>
                                        <p:tgtEl>
                                          <p:spTgt spid="13"/>
                                        </p:tgtEl>
                                        <p:attrNameLst>
                                          <p:attrName>ppt_h</p:attrName>
                                        </p:attrNameLst>
                                      </p:cBhvr>
                                      <p:tavLst>
                                        <p:tav tm="0">
                                          <p:val>
                                            <p:fltVal val="0"/>
                                          </p:val>
                                        </p:tav>
                                        <p:tav tm="100000">
                                          <p:val>
                                            <p:strVal val="#ppt_h"/>
                                          </p:val>
                                        </p:tav>
                                      </p:tavLst>
                                    </p:anim>
                                    <p:anim calcmode="lin" valueType="num">
                                      <p:cBhvr>
                                        <p:cTn id="152" dur="3000" fill="hold"/>
                                        <p:tgtEl>
                                          <p:spTgt spid="13"/>
                                        </p:tgtEl>
                                        <p:attrNameLst>
                                          <p:attrName>ppt_w</p:attrName>
                                        </p:attrNameLst>
                                      </p:cBhvr>
                                      <p:tavLst>
                                        <p:tav tm="0">
                                          <p:val>
                                            <p:fltVal val="0"/>
                                          </p:val>
                                        </p:tav>
                                        <p:tav tm="100000">
                                          <p:val>
                                            <p:strVal val="#ppt_w"/>
                                          </p:val>
                                        </p:tav>
                                      </p:tavLst>
                                    </p:anim>
                                  </p:childTnLst>
                                </p:cTn>
                              </p:par>
                              <p:par>
                                <p:cTn id="153" presetID="35" presetClass="entr" presetSubtype="0" fill="hold" grpId="2" nodeType="withEffect">
                                  <p:stCondLst>
                                    <p:cond delay="0"/>
                                  </p:stCondLst>
                                  <p:childTnLst>
                                    <p:set>
                                      <p:cBhvr>
                                        <p:cTn id="154" dur="1" fill="hold">
                                          <p:stCondLst>
                                            <p:cond delay="0"/>
                                          </p:stCondLst>
                                        </p:cTn>
                                        <p:tgtEl>
                                          <p:spTgt spid="14"/>
                                        </p:tgtEl>
                                        <p:attrNameLst>
                                          <p:attrName>style.visibility</p:attrName>
                                        </p:attrNameLst>
                                      </p:cBhvr>
                                      <p:to>
                                        <p:strVal val="visible"/>
                                      </p:to>
                                    </p:set>
                                    <p:animEffect transition="in" filter="fade">
                                      <p:cBhvr>
                                        <p:cTn id="155" dur="3000"/>
                                        <p:tgtEl>
                                          <p:spTgt spid="14"/>
                                        </p:tgtEl>
                                      </p:cBhvr>
                                    </p:animEffect>
                                    <p:anim calcmode="lin" valueType="num">
                                      <p:cBhvr>
                                        <p:cTn id="156" dur="3000" fill="hold"/>
                                        <p:tgtEl>
                                          <p:spTgt spid="14"/>
                                        </p:tgtEl>
                                        <p:attrNameLst>
                                          <p:attrName>style.rotation</p:attrName>
                                        </p:attrNameLst>
                                      </p:cBhvr>
                                      <p:tavLst>
                                        <p:tav tm="0">
                                          <p:val>
                                            <p:fltVal val="720"/>
                                          </p:val>
                                        </p:tav>
                                        <p:tav tm="100000">
                                          <p:val>
                                            <p:fltVal val="0"/>
                                          </p:val>
                                        </p:tav>
                                      </p:tavLst>
                                    </p:anim>
                                    <p:anim calcmode="lin" valueType="num">
                                      <p:cBhvr>
                                        <p:cTn id="157" dur="3000" fill="hold"/>
                                        <p:tgtEl>
                                          <p:spTgt spid="14"/>
                                        </p:tgtEl>
                                        <p:attrNameLst>
                                          <p:attrName>ppt_h</p:attrName>
                                        </p:attrNameLst>
                                      </p:cBhvr>
                                      <p:tavLst>
                                        <p:tav tm="0">
                                          <p:val>
                                            <p:fltVal val="0"/>
                                          </p:val>
                                        </p:tav>
                                        <p:tav tm="100000">
                                          <p:val>
                                            <p:strVal val="#ppt_h"/>
                                          </p:val>
                                        </p:tav>
                                      </p:tavLst>
                                    </p:anim>
                                    <p:anim calcmode="lin" valueType="num">
                                      <p:cBhvr>
                                        <p:cTn id="158" dur="3000" fill="hold"/>
                                        <p:tgtEl>
                                          <p:spTgt spid="14"/>
                                        </p:tgtEl>
                                        <p:attrNameLst>
                                          <p:attrName>ppt_w</p:attrName>
                                        </p:attrNameLst>
                                      </p:cBhvr>
                                      <p:tavLst>
                                        <p:tav tm="0">
                                          <p:val>
                                            <p:fltVal val="0"/>
                                          </p:val>
                                        </p:tav>
                                        <p:tav tm="100000">
                                          <p:val>
                                            <p:strVal val="#ppt_w"/>
                                          </p:val>
                                        </p:tav>
                                      </p:tavLst>
                                    </p:anim>
                                  </p:childTnLst>
                                </p:cTn>
                              </p:par>
                              <p:par>
                                <p:cTn id="159" presetID="35" presetClass="entr" presetSubtype="0" fill="hold" grpId="2" nodeType="withEffect">
                                  <p:stCondLst>
                                    <p:cond delay="0"/>
                                  </p:stCondLst>
                                  <p:childTnLst>
                                    <p:set>
                                      <p:cBhvr>
                                        <p:cTn id="160" dur="1" fill="hold">
                                          <p:stCondLst>
                                            <p:cond delay="0"/>
                                          </p:stCondLst>
                                        </p:cTn>
                                        <p:tgtEl>
                                          <p:spTgt spid="15"/>
                                        </p:tgtEl>
                                        <p:attrNameLst>
                                          <p:attrName>style.visibility</p:attrName>
                                        </p:attrNameLst>
                                      </p:cBhvr>
                                      <p:to>
                                        <p:strVal val="visible"/>
                                      </p:to>
                                    </p:set>
                                    <p:animEffect transition="in" filter="fade">
                                      <p:cBhvr>
                                        <p:cTn id="161" dur="3000"/>
                                        <p:tgtEl>
                                          <p:spTgt spid="15"/>
                                        </p:tgtEl>
                                      </p:cBhvr>
                                    </p:animEffect>
                                    <p:anim calcmode="lin" valueType="num">
                                      <p:cBhvr>
                                        <p:cTn id="162" dur="3000" fill="hold"/>
                                        <p:tgtEl>
                                          <p:spTgt spid="15"/>
                                        </p:tgtEl>
                                        <p:attrNameLst>
                                          <p:attrName>style.rotation</p:attrName>
                                        </p:attrNameLst>
                                      </p:cBhvr>
                                      <p:tavLst>
                                        <p:tav tm="0">
                                          <p:val>
                                            <p:fltVal val="720"/>
                                          </p:val>
                                        </p:tav>
                                        <p:tav tm="100000">
                                          <p:val>
                                            <p:fltVal val="0"/>
                                          </p:val>
                                        </p:tav>
                                      </p:tavLst>
                                    </p:anim>
                                    <p:anim calcmode="lin" valueType="num">
                                      <p:cBhvr>
                                        <p:cTn id="163" dur="3000" fill="hold"/>
                                        <p:tgtEl>
                                          <p:spTgt spid="15"/>
                                        </p:tgtEl>
                                        <p:attrNameLst>
                                          <p:attrName>ppt_h</p:attrName>
                                        </p:attrNameLst>
                                      </p:cBhvr>
                                      <p:tavLst>
                                        <p:tav tm="0">
                                          <p:val>
                                            <p:fltVal val="0"/>
                                          </p:val>
                                        </p:tav>
                                        <p:tav tm="100000">
                                          <p:val>
                                            <p:strVal val="#ppt_h"/>
                                          </p:val>
                                        </p:tav>
                                      </p:tavLst>
                                    </p:anim>
                                    <p:anim calcmode="lin" valueType="num">
                                      <p:cBhvr>
                                        <p:cTn id="164" dur="3000" fill="hold"/>
                                        <p:tgtEl>
                                          <p:spTgt spid="15"/>
                                        </p:tgtEl>
                                        <p:attrNameLst>
                                          <p:attrName>ppt_w</p:attrName>
                                        </p:attrNameLst>
                                      </p:cBhvr>
                                      <p:tavLst>
                                        <p:tav tm="0">
                                          <p:val>
                                            <p:fltVal val="0"/>
                                          </p:val>
                                        </p:tav>
                                        <p:tav tm="100000">
                                          <p:val>
                                            <p:strVal val="#ppt_w"/>
                                          </p:val>
                                        </p:tav>
                                      </p:tavLst>
                                    </p:anim>
                                  </p:childTnLst>
                                </p:cTn>
                              </p:par>
                              <p:par>
                                <p:cTn id="165" presetID="35" presetClass="entr" presetSubtype="0" fill="hold" grpId="2" nodeType="withEffect">
                                  <p:stCondLst>
                                    <p:cond delay="0"/>
                                  </p:stCondLst>
                                  <p:childTnLst>
                                    <p:set>
                                      <p:cBhvr>
                                        <p:cTn id="166" dur="1" fill="hold">
                                          <p:stCondLst>
                                            <p:cond delay="0"/>
                                          </p:stCondLst>
                                        </p:cTn>
                                        <p:tgtEl>
                                          <p:spTgt spid="16"/>
                                        </p:tgtEl>
                                        <p:attrNameLst>
                                          <p:attrName>style.visibility</p:attrName>
                                        </p:attrNameLst>
                                      </p:cBhvr>
                                      <p:to>
                                        <p:strVal val="visible"/>
                                      </p:to>
                                    </p:set>
                                    <p:animEffect transition="in" filter="fade">
                                      <p:cBhvr>
                                        <p:cTn id="167" dur="3000"/>
                                        <p:tgtEl>
                                          <p:spTgt spid="16"/>
                                        </p:tgtEl>
                                      </p:cBhvr>
                                    </p:animEffect>
                                    <p:anim calcmode="lin" valueType="num">
                                      <p:cBhvr>
                                        <p:cTn id="168" dur="3000" fill="hold"/>
                                        <p:tgtEl>
                                          <p:spTgt spid="16"/>
                                        </p:tgtEl>
                                        <p:attrNameLst>
                                          <p:attrName>style.rotation</p:attrName>
                                        </p:attrNameLst>
                                      </p:cBhvr>
                                      <p:tavLst>
                                        <p:tav tm="0">
                                          <p:val>
                                            <p:fltVal val="720"/>
                                          </p:val>
                                        </p:tav>
                                        <p:tav tm="100000">
                                          <p:val>
                                            <p:fltVal val="0"/>
                                          </p:val>
                                        </p:tav>
                                      </p:tavLst>
                                    </p:anim>
                                    <p:anim calcmode="lin" valueType="num">
                                      <p:cBhvr>
                                        <p:cTn id="169" dur="3000" fill="hold"/>
                                        <p:tgtEl>
                                          <p:spTgt spid="16"/>
                                        </p:tgtEl>
                                        <p:attrNameLst>
                                          <p:attrName>ppt_h</p:attrName>
                                        </p:attrNameLst>
                                      </p:cBhvr>
                                      <p:tavLst>
                                        <p:tav tm="0">
                                          <p:val>
                                            <p:fltVal val="0"/>
                                          </p:val>
                                        </p:tav>
                                        <p:tav tm="100000">
                                          <p:val>
                                            <p:strVal val="#ppt_h"/>
                                          </p:val>
                                        </p:tav>
                                      </p:tavLst>
                                    </p:anim>
                                    <p:anim calcmode="lin" valueType="num">
                                      <p:cBhvr>
                                        <p:cTn id="170" dur="3000" fill="hold"/>
                                        <p:tgtEl>
                                          <p:spTgt spid="16"/>
                                        </p:tgtEl>
                                        <p:attrNameLst>
                                          <p:attrName>ppt_w</p:attrName>
                                        </p:attrNameLst>
                                      </p:cBhvr>
                                      <p:tavLst>
                                        <p:tav tm="0">
                                          <p:val>
                                            <p:fltVal val="0"/>
                                          </p:val>
                                        </p:tav>
                                        <p:tav tm="100000">
                                          <p:val>
                                            <p:strVal val="#ppt_w"/>
                                          </p:val>
                                        </p:tav>
                                      </p:tavLst>
                                    </p:anim>
                                  </p:childTnLst>
                                </p:cTn>
                              </p:par>
                              <p:par>
                                <p:cTn id="171" presetID="35" presetClass="entr" presetSubtype="0" fill="hold" grpId="2" nodeType="withEffect">
                                  <p:stCondLst>
                                    <p:cond delay="0"/>
                                  </p:stCondLst>
                                  <p:childTnLst>
                                    <p:set>
                                      <p:cBhvr>
                                        <p:cTn id="172" dur="1" fill="hold">
                                          <p:stCondLst>
                                            <p:cond delay="0"/>
                                          </p:stCondLst>
                                        </p:cTn>
                                        <p:tgtEl>
                                          <p:spTgt spid="17"/>
                                        </p:tgtEl>
                                        <p:attrNameLst>
                                          <p:attrName>style.visibility</p:attrName>
                                        </p:attrNameLst>
                                      </p:cBhvr>
                                      <p:to>
                                        <p:strVal val="visible"/>
                                      </p:to>
                                    </p:set>
                                    <p:animEffect transition="in" filter="fade">
                                      <p:cBhvr>
                                        <p:cTn id="173" dur="3000"/>
                                        <p:tgtEl>
                                          <p:spTgt spid="17"/>
                                        </p:tgtEl>
                                      </p:cBhvr>
                                    </p:animEffect>
                                    <p:anim calcmode="lin" valueType="num">
                                      <p:cBhvr>
                                        <p:cTn id="174" dur="3000" fill="hold"/>
                                        <p:tgtEl>
                                          <p:spTgt spid="17"/>
                                        </p:tgtEl>
                                        <p:attrNameLst>
                                          <p:attrName>style.rotation</p:attrName>
                                        </p:attrNameLst>
                                      </p:cBhvr>
                                      <p:tavLst>
                                        <p:tav tm="0">
                                          <p:val>
                                            <p:fltVal val="720"/>
                                          </p:val>
                                        </p:tav>
                                        <p:tav tm="100000">
                                          <p:val>
                                            <p:fltVal val="0"/>
                                          </p:val>
                                        </p:tav>
                                      </p:tavLst>
                                    </p:anim>
                                    <p:anim calcmode="lin" valueType="num">
                                      <p:cBhvr>
                                        <p:cTn id="175" dur="3000" fill="hold"/>
                                        <p:tgtEl>
                                          <p:spTgt spid="17"/>
                                        </p:tgtEl>
                                        <p:attrNameLst>
                                          <p:attrName>ppt_h</p:attrName>
                                        </p:attrNameLst>
                                      </p:cBhvr>
                                      <p:tavLst>
                                        <p:tav tm="0">
                                          <p:val>
                                            <p:fltVal val="0"/>
                                          </p:val>
                                        </p:tav>
                                        <p:tav tm="100000">
                                          <p:val>
                                            <p:strVal val="#ppt_h"/>
                                          </p:val>
                                        </p:tav>
                                      </p:tavLst>
                                    </p:anim>
                                    <p:anim calcmode="lin" valueType="num">
                                      <p:cBhvr>
                                        <p:cTn id="176" dur="3000" fill="hold"/>
                                        <p:tgtEl>
                                          <p:spTgt spid="17"/>
                                        </p:tgtEl>
                                        <p:attrNameLst>
                                          <p:attrName>ppt_w</p:attrName>
                                        </p:attrNameLst>
                                      </p:cBhvr>
                                      <p:tavLst>
                                        <p:tav tm="0">
                                          <p:val>
                                            <p:fltVal val="0"/>
                                          </p:val>
                                        </p:tav>
                                        <p:tav tm="100000">
                                          <p:val>
                                            <p:strVal val="#ppt_w"/>
                                          </p:val>
                                        </p:tav>
                                      </p:tavLst>
                                    </p:anim>
                                  </p:childTnLst>
                                </p:cTn>
                              </p:par>
                              <p:par>
                                <p:cTn id="177" presetID="16" presetClass="entr" presetSubtype="26" fill="hold" grpId="0" nodeType="withEffect">
                                  <p:stCondLst>
                                    <p:cond delay="0"/>
                                  </p:stCondLst>
                                  <p:childTnLst>
                                    <p:set>
                                      <p:cBhvr>
                                        <p:cTn id="178" dur="1" fill="hold">
                                          <p:stCondLst>
                                            <p:cond delay="0"/>
                                          </p:stCondLst>
                                        </p:cTn>
                                        <p:tgtEl>
                                          <p:spTgt spid="18"/>
                                        </p:tgtEl>
                                        <p:attrNameLst>
                                          <p:attrName>style.visibility</p:attrName>
                                        </p:attrNameLst>
                                      </p:cBhvr>
                                      <p:to>
                                        <p:strVal val="visible"/>
                                      </p:to>
                                    </p:set>
                                    <p:animEffect transition="in" filter="barn(inHorizontal)">
                                      <p:cBhvr>
                                        <p:cTn id="179" dur="3000"/>
                                        <p:tgtEl>
                                          <p:spTgt spid="18"/>
                                        </p:tgtEl>
                                      </p:cBhvr>
                                    </p:animEffect>
                                  </p:childTnLst>
                                </p:cTn>
                              </p:par>
                              <p:par>
                                <p:cTn id="180" presetID="16" presetClass="entr" presetSubtype="26" fill="hold" grpId="0" nodeType="withEffect">
                                  <p:stCondLst>
                                    <p:cond delay="0"/>
                                  </p:stCondLst>
                                  <p:childTnLst>
                                    <p:set>
                                      <p:cBhvr>
                                        <p:cTn id="181" dur="1" fill="hold">
                                          <p:stCondLst>
                                            <p:cond delay="0"/>
                                          </p:stCondLst>
                                        </p:cTn>
                                        <p:tgtEl>
                                          <p:spTgt spid="19"/>
                                        </p:tgtEl>
                                        <p:attrNameLst>
                                          <p:attrName>style.visibility</p:attrName>
                                        </p:attrNameLst>
                                      </p:cBhvr>
                                      <p:to>
                                        <p:strVal val="visible"/>
                                      </p:to>
                                    </p:set>
                                    <p:animEffect transition="in" filter="barn(inHorizontal)">
                                      <p:cBhvr>
                                        <p:cTn id="182" dur="3000"/>
                                        <p:tgtEl>
                                          <p:spTgt spid="19"/>
                                        </p:tgtEl>
                                      </p:cBhvr>
                                    </p:animEffect>
                                  </p:childTnLst>
                                </p:cTn>
                              </p:par>
                              <p:par>
                                <p:cTn id="183" presetID="16" presetClass="entr" presetSubtype="26" fill="hold" grpId="0" nodeType="withEffect">
                                  <p:stCondLst>
                                    <p:cond delay="0"/>
                                  </p:stCondLst>
                                  <p:childTnLst>
                                    <p:set>
                                      <p:cBhvr>
                                        <p:cTn id="184" dur="1" fill="hold">
                                          <p:stCondLst>
                                            <p:cond delay="0"/>
                                          </p:stCondLst>
                                        </p:cTn>
                                        <p:tgtEl>
                                          <p:spTgt spid="20"/>
                                        </p:tgtEl>
                                        <p:attrNameLst>
                                          <p:attrName>style.visibility</p:attrName>
                                        </p:attrNameLst>
                                      </p:cBhvr>
                                      <p:to>
                                        <p:strVal val="visible"/>
                                      </p:to>
                                    </p:set>
                                    <p:animEffect transition="in" filter="barn(inHorizontal)">
                                      <p:cBhvr>
                                        <p:cTn id="185" dur="3000"/>
                                        <p:tgtEl>
                                          <p:spTgt spid="20"/>
                                        </p:tgtEl>
                                      </p:cBhvr>
                                    </p:animEffect>
                                  </p:childTnLst>
                                </p:cTn>
                              </p:par>
                              <p:par>
                                <p:cTn id="186" presetID="16" presetClass="entr" presetSubtype="26" fill="hold" grpId="0" nodeType="withEffect">
                                  <p:stCondLst>
                                    <p:cond delay="0"/>
                                  </p:stCondLst>
                                  <p:childTnLst>
                                    <p:set>
                                      <p:cBhvr>
                                        <p:cTn id="187" dur="1" fill="hold">
                                          <p:stCondLst>
                                            <p:cond delay="0"/>
                                          </p:stCondLst>
                                        </p:cTn>
                                        <p:tgtEl>
                                          <p:spTgt spid="21"/>
                                        </p:tgtEl>
                                        <p:attrNameLst>
                                          <p:attrName>style.visibility</p:attrName>
                                        </p:attrNameLst>
                                      </p:cBhvr>
                                      <p:to>
                                        <p:strVal val="visible"/>
                                      </p:to>
                                    </p:set>
                                    <p:animEffect transition="in" filter="barn(inHorizontal)">
                                      <p:cBhvr>
                                        <p:cTn id="188" dur="3000"/>
                                        <p:tgtEl>
                                          <p:spTgt spid="21"/>
                                        </p:tgtEl>
                                      </p:cBhvr>
                                    </p:animEffect>
                                  </p:childTnLst>
                                </p:cTn>
                              </p:par>
                              <p:par>
                                <p:cTn id="189" presetID="16" presetClass="entr" presetSubtype="26" fill="hold" grpId="0" nodeType="withEffect">
                                  <p:stCondLst>
                                    <p:cond delay="0"/>
                                  </p:stCondLst>
                                  <p:childTnLst>
                                    <p:set>
                                      <p:cBhvr>
                                        <p:cTn id="190" dur="1" fill="hold">
                                          <p:stCondLst>
                                            <p:cond delay="0"/>
                                          </p:stCondLst>
                                        </p:cTn>
                                        <p:tgtEl>
                                          <p:spTgt spid="22"/>
                                        </p:tgtEl>
                                        <p:attrNameLst>
                                          <p:attrName>style.visibility</p:attrName>
                                        </p:attrNameLst>
                                      </p:cBhvr>
                                      <p:to>
                                        <p:strVal val="visible"/>
                                      </p:to>
                                    </p:set>
                                    <p:animEffect transition="in" filter="barn(inHorizontal)">
                                      <p:cBhvr>
                                        <p:cTn id="191" dur="3000"/>
                                        <p:tgtEl>
                                          <p:spTgt spid="22"/>
                                        </p:tgtEl>
                                      </p:cBhvr>
                                    </p:animEffect>
                                  </p:childTnLst>
                                </p:cTn>
                              </p:par>
                              <p:par>
                                <p:cTn id="192" presetID="16" presetClass="entr" presetSubtype="26" fill="hold" grpId="0" nodeType="withEffect">
                                  <p:stCondLst>
                                    <p:cond delay="0"/>
                                  </p:stCondLst>
                                  <p:childTnLst>
                                    <p:set>
                                      <p:cBhvr>
                                        <p:cTn id="193" dur="1" fill="hold">
                                          <p:stCondLst>
                                            <p:cond delay="0"/>
                                          </p:stCondLst>
                                        </p:cTn>
                                        <p:tgtEl>
                                          <p:spTgt spid="23"/>
                                        </p:tgtEl>
                                        <p:attrNameLst>
                                          <p:attrName>style.visibility</p:attrName>
                                        </p:attrNameLst>
                                      </p:cBhvr>
                                      <p:to>
                                        <p:strVal val="visible"/>
                                      </p:to>
                                    </p:set>
                                    <p:animEffect transition="in" filter="barn(inHorizontal)">
                                      <p:cBhvr>
                                        <p:cTn id="194" dur="3000"/>
                                        <p:tgtEl>
                                          <p:spTgt spid="23"/>
                                        </p:tgtEl>
                                      </p:cBhvr>
                                    </p:animEffect>
                                  </p:childTnLst>
                                </p:cTn>
                              </p:par>
                              <p:par>
                                <p:cTn id="195" presetID="16" presetClass="entr" presetSubtype="26" fill="hold" grpId="0" nodeType="withEffect">
                                  <p:stCondLst>
                                    <p:cond delay="0"/>
                                  </p:stCondLst>
                                  <p:childTnLst>
                                    <p:set>
                                      <p:cBhvr>
                                        <p:cTn id="196" dur="1" fill="hold">
                                          <p:stCondLst>
                                            <p:cond delay="0"/>
                                          </p:stCondLst>
                                        </p:cTn>
                                        <p:tgtEl>
                                          <p:spTgt spid="24"/>
                                        </p:tgtEl>
                                        <p:attrNameLst>
                                          <p:attrName>style.visibility</p:attrName>
                                        </p:attrNameLst>
                                      </p:cBhvr>
                                      <p:to>
                                        <p:strVal val="visible"/>
                                      </p:to>
                                    </p:set>
                                    <p:animEffect transition="in" filter="barn(inHorizontal)">
                                      <p:cBhvr>
                                        <p:cTn id="197" dur="3000"/>
                                        <p:tgtEl>
                                          <p:spTgt spid="24"/>
                                        </p:tgtEl>
                                      </p:cBhvr>
                                    </p:animEffect>
                                  </p:childTnLst>
                                </p:cTn>
                              </p:par>
                              <p:par>
                                <p:cTn id="198" presetID="16" presetClass="entr" presetSubtype="26" fill="hold" grpId="0" nodeType="withEffect">
                                  <p:stCondLst>
                                    <p:cond delay="0"/>
                                  </p:stCondLst>
                                  <p:childTnLst>
                                    <p:set>
                                      <p:cBhvr>
                                        <p:cTn id="199" dur="1" fill="hold">
                                          <p:stCondLst>
                                            <p:cond delay="0"/>
                                          </p:stCondLst>
                                        </p:cTn>
                                        <p:tgtEl>
                                          <p:spTgt spid="25"/>
                                        </p:tgtEl>
                                        <p:attrNameLst>
                                          <p:attrName>style.visibility</p:attrName>
                                        </p:attrNameLst>
                                      </p:cBhvr>
                                      <p:to>
                                        <p:strVal val="visible"/>
                                      </p:to>
                                    </p:set>
                                    <p:animEffect transition="in" filter="barn(inHorizontal)">
                                      <p:cBhvr>
                                        <p:cTn id="200" dur="3000"/>
                                        <p:tgtEl>
                                          <p:spTgt spid="25"/>
                                        </p:tgtEl>
                                      </p:cBhvr>
                                    </p:animEffect>
                                  </p:childTnLst>
                                </p:cTn>
                              </p:par>
                              <p:par>
                                <p:cTn id="201" presetID="16" presetClass="entr" presetSubtype="26" fill="hold" grpId="0" nodeType="withEffect">
                                  <p:stCondLst>
                                    <p:cond delay="0"/>
                                  </p:stCondLst>
                                  <p:childTnLst>
                                    <p:set>
                                      <p:cBhvr>
                                        <p:cTn id="202" dur="1" fill="hold">
                                          <p:stCondLst>
                                            <p:cond delay="0"/>
                                          </p:stCondLst>
                                        </p:cTn>
                                        <p:tgtEl>
                                          <p:spTgt spid="26"/>
                                        </p:tgtEl>
                                        <p:attrNameLst>
                                          <p:attrName>style.visibility</p:attrName>
                                        </p:attrNameLst>
                                      </p:cBhvr>
                                      <p:to>
                                        <p:strVal val="visible"/>
                                      </p:to>
                                    </p:set>
                                    <p:animEffect transition="in" filter="barn(inHorizontal)">
                                      <p:cBhvr>
                                        <p:cTn id="203" dur="3000"/>
                                        <p:tgtEl>
                                          <p:spTgt spid="26"/>
                                        </p:tgtEl>
                                      </p:cBhvr>
                                    </p:animEffect>
                                  </p:childTnLst>
                                </p:cTn>
                              </p:par>
                              <p:par>
                                <p:cTn id="204" presetID="16" presetClass="entr" presetSubtype="26" fill="hold" grpId="0" nodeType="withEffect">
                                  <p:stCondLst>
                                    <p:cond delay="0"/>
                                  </p:stCondLst>
                                  <p:childTnLst>
                                    <p:set>
                                      <p:cBhvr>
                                        <p:cTn id="205" dur="1" fill="hold">
                                          <p:stCondLst>
                                            <p:cond delay="0"/>
                                          </p:stCondLst>
                                        </p:cTn>
                                        <p:tgtEl>
                                          <p:spTgt spid="27"/>
                                        </p:tgtEl>
                                        <p:attrNameLst>
                                          <p:attrName>style.visibility</p:attrName>
                                        </p:attrNameLst>
                                      </p:cBhvr>
                                      <p:to>
                                        <p:strVal val="visible"/>
                                      </p:to>
                                    </p:set>
                                    <p:animEffect transition="in" filter="barn(inHorizontal)">
                                      <p:cBhvr>
                                        <p:cTn id="206" dur="3000"/>
                                        <p:tgtEl>
                                          <p:spTgt spid="27"/>
                                        </p:tgtEl>
                                      </p:cBhvr>
                                    </p:animEffect>
                                  </p:childTnLst>
                                </p:cTn>
                              </p:par>
                              <p:par>
                                <p:cTn id="207" presetID="16" presetClass="entr" presetSubtype="26" fill="hold" grpId="0" nodeType="withEffect">
                                  <p:stCondLst>
                                    <p:cond delay="0"/>
                                  </p:stCondLst>
                                  <p:childTnLst>
                                    <p:set>
                                      <p:cBhvr>
                                        <p:cTn id="208" dur="1" fill="hold">
                                          <p:stCondLst>
                                            <p:cond delay="0"/>
                                          </p:stCondLst>
                                        </p:cTn>
                                        <p:tgtEl>
                                          <p:spTgt spid="28"/>
                                        </p:tgtEl>
                                        <p:attrNameLst>
                                          <p:attrName>style.visibility</p:attrName>
                                        </p:attrNameLst>
                                      </p:cBhvr>
                                      <p:to>
                                        <p:strVal val="visible"/>
                                      </p:to>
                                    </p:set>
                                    <p:animEffect transition="in" filter="barn(inHorizontal)">
                                      <p:cBhvr>
                                        <p:cTn id="209" dur="3000"/>
                                        <p:tgtEl>
                                          <p:spTgt spid="28"/>
                                        </p:tgtEl>
                                      </p:cBhvr>
                                    </p:animEffect>
                                  </p:childTnLst>
                                </p:cTn>
                              </p:par>
                              <p:par>
                                <p:cTn id="210" presetID="16" presetClass="entr" presetSubtype="26" fill="hold" grpId="0" nodeType="withEffect">
                                  <p:stCondLst>
                                    <p:cond delay="0"/>
                                  </p:stCondLst>
                                  <p:childTnLst>
                                    <p:set>
                                      <p:cBhvr>
                                        <p:cTn id="211" dur="1" fill="hold">
                                          <p:stCondLst>
                                            <p:cond delay="0"/>
                                          </p:stCondLst>
                                        </p:cTn>
                                        <p:tgtEl>
                                          <p:spTgt spid="29"/>
                                        </p:tgtEl>
                                        <p:attrNameLst>
                                          <p:attrName>style.visibility</p:attrName>
                                        </p:attrNameLst>
                                      </p:cBhvr>
                                      <p:to>
                                        <p:strVal val="visible"/>
                                      </p:to>
                                    </p:set>
                                    <p:animEffect transition="in" filter="barn(inHorizontal)">
                                      <p:cBhvr>
                                        <p:cTn id="212" dur="3000"/>
                                        <p:tgtEl>
                                          <p:spTgt spid="29"/>
                                        </p:tgtEl>
                                      </p:cBhvr>
                                    </p:animEffect>
                                  </p:childTnLst>
                                </p:cTn>
                              </p:par>
                              <p:par>
                                <p:cTn id="213" presetID="16" presetClass="entr" presetSubtype="26" fill="hold" grpId="0" nodeType="withEffect">
                                  <p:stCondLst>
                                    <p:cond delay="0"/>
                                  </p:stCondLst>
                                  <p:childTnLst>
                                    <p:set>
                                      <p:cBhvr>
                                        <p:cTn id="214" dur="1" fill="hold">
                                          <p:stCondLst>
                                            <p:cond delay="0"/>
                                          </p:stCondLst>
                                        </p:cTn>
                                        <p:tgtEl>
                                          <p:spTgt spid="30"/>
                                        </p:tgtEl>
                                        <p:attrNameLst>
                                          <p:attrName>style.visibility</p:attrName>
                                        </p:attrNameLst>
                                      </p:cBhvr>
                                      <p:to>
                                        <p:strVal val="visible"/>
                                      </p:to>
                                    </p:set>
                                    <p:animEffect transition="in" filter="barn(inHorizontal)">
                                      <p:cBhvr>
                                        <p:cTn id="215" dur="3000"/>
                                        <p:tgtEl>
                                          <p:spTgt spid="30"/>
                                        </p:tgtEl>
                                      </p:cBhvr>
                                    </p:animEffect>
                                  </p:childTnLst>
                                </p:cTn>
                              </p:par>
                              <p:par>
                                <p:cTn id="216" presetID="2" presetClass="entr" presetSubtype="4" fill="hold" grpId="1" nodeType="withEffect">
                                  <p:stCondLst>
                                    <p:cond delay="0"/>
                                  </p:stCondLst>
                                  <p:childTnLst>
                                    <p:set>
                                      <p:cBhvr>
                                        <p:cTn id="217" dur="1" fill="hold">
                                          <p:stCondLst>
                                            <p:cond delay="0"/>
                                          </p:stCondLst>
                                        </p:cTn>
                                        <p:tgtEl>
                                          <p:spTgt spid="18"/>
                                        </p:tgtEl>
                                        <p:attrNameLst>
                                          <p:attrName>style.visibility</p:attrName>
                                        </p:attrNameLst>
                                      </p:cBhvr>
                                      <p:to>
                                        <p:strVal val="visible"/>
                                      </p:to>
                                    </p:set>
                                    <p:anim calcmode="lin" valueType="num">
                                      <p:cBhvr additive="base">
                                        <p:cTn id="218" dur="3000" fill="hold"/>
                                        <p:tgtEl>
                                          <p:spTgt spid="18"/>
                                        </p:tgtEl>
                                        <p:attrNameLst>
                                          <p:attrName>ppt_x</p:attrName>
                                        </p:attrNameLst>
                                      </p:cBhvr>
                                      <p:tavLst>
                                        <p:tav tm="0">
                                          <p:val>
                                            <p:strVal val="#ppt_x"/>
                                          </p:val>
                                        </p:tav>
                                        <p:tav tm="100000">
                                          <p:val>
                                            <p:strVal val="#ppt_x"/>
                                          </p:val>
                                        </p:tav>
                                      </p:tavLst>
                                    </p:anim>
                                    <p:anim calcmode="lin" valueType="num">
                                      <p:cBhvr additive="base">
                                        <p:cTn id="219" dur="3000" fill="hold"/>
                                        <p:tgtEl>
                                          <p:spTgt spid="18"/>
                                        </p:tgtEl>
                                        <p:attrNameLst>
                                          <p:attrName>ppt_y</p:attrName>
                                        </p:attrNameLst>
                                      </p:cBhvr>
                                      <p:tavLst>
                                        <p:tav tm="0">
                                          <p:val>
                                            <p:strVal val="1+#ppt_h/2"/>
                                          </p:val>
                                        </p:tav>
                                        <p:tav tm="100000">
                                          <p:val>
                                            <p:strVal val="#ppt_y"/>
                                          </p:val>
                                        </p:tav>
                                      </p:tavLst>
                                    </p:anim>
                                  </p:childTnLst>
                                </p:cTn>
                              </p:par>
                              <p:par>
                                <p:cTn id="220" presetID="2" presetClass="entr" presetSubtype="4" fill="hold" grpId="1" nodeType="withEffect">
                                  <p:stCondLst>
                                    <p:cond delay="0"/>
                                  </p:stCondLst>
                                  <p:childTnLst>
                                    <p:set>
                                      <p:cBhvr>
                                        <p:cTn id="221" dur="1" fill="hold">
                                          <p:stCondLst>
                                            <p:cond delay="0"/>
                                          </p:stCondLst>
                                        </p:cTn>
                                        <p:tgtEl>
                                          <p:spTgt spid="19"/>
                                        </p:tgtEl>
                                        <p:attrNameLst>
                                          <p:attrName>style.visibility</p:attrName>
                                        </p:attrNameLst>
                                      </p:cBhvr>
                                      <p:to>
                                        <p:strVal val="visible"/>
                                      </p:to>
                                    </p:set>
                                    <p:anim calcmode="lin" valueType="num">
                                      <p:cBhvr additive="base">
                                        <p:cTn id="222" dur="3000" fill="hold"/>
                                        <p:tgtEl>
                                          <p:spTgt spid="19"/>
                                        </p:tgtEl>
                                        <p:attrNameLst>
                                          <p:attrName>ppt_x</p:attrName>
                                        </p:attrNameLst>
                                      </p:cBhvr>
                                      <p:tavLst>
                                        <p:tav tm="0">
                                          <p:val>
                                            <p:strVal val="#ppt_x"/>
                                          </p:val>
                                        </p:tav>
                                        <p:tav tm="100000">
                                          <p:val>
                                            <p:strVal val="#ppt_x"/>
                                          </p:val>
                                        </p:tav>
                                      </p:tavLst>
                                    </p:anim>
                                    <p:anim calcmode="lin" valueType="num">
                                      <p:cBhvr additive="base">
                                        <p:cTn id="223" dur="3000" fill="hold"/>
                                        <p:tgtEl>
                                          <p:spTgt spid="19"/>
                                        </p:tgtEl>
                                        <p:attrNameLst>
                                          <p:attrName>ppt_y</p:attrName>
                                        </p:attrNameLst>
                                      </p:cBhvr>
                                      <p:tavLst>
                                        <p:tav tm="0">
                                          <p:val>
                                            <p:strVal val="1+#ppt_h/2"/>
                                          </p:val>
                                        </p:tav>
                                        <p:tav tm="100000">
                                          <p:val>
                                            <p:strVal val="#ppt_y"/>
                                          </p:val>
                                        </p:tav>
                                      </p:tavLst>
                                    </p:anim>
                                  </p:childTnLst>
                                </p:cTn>
                              </p:par>
                              <p:par>
                                <p:cTn id="224" presetID="2" presetClass="entr" presetSubtype="4" fill="hold" grpId="1" nodeType="withEffect">
                                  <p:stCondLst>
                                    <p:cond delay="0"/>
                                  </p:stCondLst>
                                  <p:childTnLst>
                                    <p:set>
                                      <p:cBhvr>
                                        <p:cTn id="225" dur="1" fill="hold">
                                          <p:stCondLst>
                                            <p:cond delay="0"/>
                                          </p:stCondLst>
                                        </p:cTn>
                                        <p:tgtEl>
                                          <p:spTgt spid="20"/>
                                        </p:tgtEl>
                                        <p:attrNameLst>
                                          <p:attrName>style.visibility</p:attrName>
                                        </p:attrNameLst>
                                      </p:cBhvr>
                                      <p:to>
                                        <p:strVal val="visible"/>
                                      </p:to>
                                    </p:set>
                                    <p:anim calcmode="lin" valueType="num">
                                      <p:cBhvr additive="base">
                                        <p:cTn id="226" dur="3000" fill="hold"/>
                                        <p:tgtEl>
                                          <p:spTgt spid="20"/>
                                        </p:tgtEl>
                                        <p:attrNameLst>
                                          <p:attrName>ppt_x</p:attrName>
                                        </p:attrNameLst>
                                      </p:cBhvr>
                                      <p:tavLst>
                                        <p:tav tm="0">
                                          <p:val>
                                            <p:strVal val="#ppt_x"/>
                                          </p:val>
                                        </p:tav>
                                        <p:tav tm="100000">
                                          <p:val>
                                            <p:strVal val="#ppt_x"/>
                                          </p:val>
                                        </p:tav>
                                      </p:tavLst>
                                    </p:anim>
                                    <p:anim calcmode="lin" valueType="num">
                                      <p:cBhvr additive="base">
                                        <p:cTn id="227" dur="3000" fill="hold"/>
                                        <p:tgtEl>
                                          <p:spTgt spid="20"/>
                                        </p:tgtEl>
                                        <p:attrNameLst>
                                          <p:attrName>ppt_y</p:attrName>
                                        </p:attrNameLst>
                                      </p:cBhvr>
                                      <p:tavLst>
                                        <p:tav tm="0">
                                          <p:val>
                                            <p:strVal val="1+#ppt_h/2"/>
                                          </p:val>
                                        </p:tav>
                                        <p:tav tm="100000">
                                          <p:val>
                                            <p:strVal val="#ppt_y"/>
                                          </p:val>
                                        </p:tav>
                                      </p:tavLst>
                                    </p:anim>
                                  </p:childTnLst>
                                </p:cTn>
                              </p:par>
                              <p:par>
                                <p:cTn id="228" presetID="2" presetClass="entr" presetSubtype="4" fill="hold" grpId="1" nodeType="withEffect">
                                  <p:stCondLst>
                                    <p:cond delay="0"/>
                                  </p:stCondLst>
                                  <p:childTnLst>
                                    <p:set>
                                      <p:cBhvr>
                                        <p:cTn id="229" dur="1" fill="hold">
                                          <p:stCondLst>
                                            <p:cond delay="0"/>
                                          </p:stCondLst>
                                        </p:cTn>
                                        <p:tgtEl>
                                          <p:spTgt spid="21"/>
                                        </p:tgtEl>
                                        <p:attrNameLst>
                                          <p:attrName>style.visibility</p:attrName>
                                        </p:attrNameLst>
                                      </p:cBhvr>
                                      <p:to>
                                        <p:strVal val="visible"/>
                                      </p:to>
                                    </p:set>
                                    <p:anim calcmode="lin" valueType="num">
                                      <p:cBhvr additive="base">
                                        <p:cTn id="230" dur="3000" fill="hold"/>
                                        <p:tgtEl>
                                          <p:spTgt spid="21"/>
                                        </p:tgtEl>
                                        <p:attrNameLst>
                                          <p:attrName>ppt_x</p:attrName>
                                        </p:attrNameLst>
                                      </p:cBhvr>
                                      <p:tavLst>
                                        <p:tav tm="0">
                                          <p:val>
                                            <p:strVal val="#ppt_x"/>
                                          </p:val>
                                        </p:tav>
                                        <p:tav tm="100000">
                                          <p:val>
                                            <p:strVal val="#ppt_x"/>
                                          </p:val>
                                        </p:tav>
                                      </p:tavLst>
                                    </p:anim>
                                    <p:anim calcmode="lin" valueType="num">
                                      <p:cBhvr additive="base">
                                        <p:cTn id="231" dur="3000" fill="hold"/>
                                        <p:tgtEl>
                                          <p:spTgt spid="21"/>
                                        </p:tgtEl>
                                        <p:attrNameLst>
                                          <p:attrName>ppt_y</p:attrName>
                                        </p:attrNameLst>
                                      </p:cBhvr>
                                      <p:tavLst>
                                        <p:tav tm="0">
                                          <p:val>
                                            <p:strVal val="1+#ppt_h/2"/>
                                          </p:val>
                                        </p:tav>
                                        <p:tav tm="100000">
                                          <p:val>
                                            <p:strVal val="#ppt_y"/>
                                          </p:val>
                                        </p:tav>
                                      </p:tavLst>
                                    </p:anim>
                                  </p:childTnLst>
                                </p:cTn>
                              </p:par>
                              <p:par>
                                <p:cTn id="232" presetID="2" presetClass="entr" presetSubtype="4" fill="hold" grpId="1" nodeType="withEffect">
                                  <p:stCondLst>
                                    <p:cond delay="0"/>
                                  </p:stCondLst>
                                  <p:childTnLst>
                                    <p:set>
                                      <p:cBhvr>
                                        <p:cTn id="233" dur="1" fill="hold">
                                          <p:stCondLst>
                                            <p:cond delay="0"/>
                                          </p:stCondLst>
                                        </p:cTn>
                                        <p:tgtEl>
                                          <p:spTgt spid="22"/>
                                        </p:tgtEl>
                                        <p:attrNameLst>
                                          <p:attrName>style.visibility</p:attrName>
                                        </p:attrNameLst>
                                      </p:cBhvr>
                                      <p:to>
                                        <p:strVal val="visible"/>
                                      </p:to>
                                    </p:set>
                                    <p:anim calcmode="lin" valueType="num">
                                      <p:cBhvr additive="base">
                                        <p:cTn id="234" dur="3000" fill="hold"/>
                                        <p:tgtEl>
                                          <p:spTgt spid="22"/>
                                        </p:tgtEl>
                                        <p:attrNameLst>
                                          <p:attrName>ppt_x</p:attrName>
                                        </p:attrNameLst>
                                      </p:cBhvr>
                                      <p:tavLst>
                                        <p:tav tm="0">
                                          <p:val>
                                            <p:strVal val="#ppt_x"/>
                                          </p:val>
                                        </p:tav>
                                        <p:tav tm="100000">
                                          <p:val>
                                            <p:strVal val="#ppt_x"/>
                                          </p:val>
                                        </p:tav>
                                      </p:tavLst>
                                    </p:anim>
                                    <p:anim calcmode="lin" valueType="num">
                                      <p:cBhvr additive="base">
                                        <p:cTn id="235" dur="3000" fill="hold"/>
                                        <p:tgtEl>
                                          <p:spTgt spid="22"/>
                                        </p:tgtEl>
                                        <p:attrNameLst>
                                          <p:attrName>ppt_y</p:attrName>
                                        </p:attrNameLst>
                                      </p:cBhvr>
                                      <p:tavLst>
                                        <p:tav tm="0">
                                          <p:val>
                                            <p:strVal val="1+#ppt_h/2"/>
                                          </p:val>
                                        </p:tav>
                                        <p:tav tm="100000">
                                          <p:val>
                                            <p:strVal val="#ppt_y"/>
                                          </p:val>
                                        </p:tav>
                                      </p:tavLst>
                                    </p:anim>
                                  </p:childTnLst>
                                </p:cTn>
                              </p:par>
                              <p:par>
                                <p:cTn id="236" presetID="2" presetClass="entr" presetSubtype="4" fill="hold" grpId="1" nodeType="withEffect">
                                  <p:stCondLst>
                                    <p:cond delay="0"/>
                                  </p:stCondLst>
                                  <p:childTnLst>
                                    <p:set>
                                      <p:cBhvr>
                                        <p:cTn id="237" dur="1" fill="hold">
                                          <p:stCondLst>
                                            <p:cond delay="0"/>
                                          </p:stCondLst>
                                        </p:cTn>
                                        <p:tgtEl>
                                          <p:spTgt spid="23"/>
                                        </p:tgtEl>
                                        <p:attrNameLst>
                                          <p:attrName>style.visibility</p:attrName>
                                        </p:attrNameLst>
                                      </p:cBhvr>
                                      <p:to>
                                        <p:strVal val="visible"/>
                                      </p:to>
                                    </p:set>
                                    <p:anim calcmode="lin" valueType="num">
                                      <p:cBhvr additive="base">
                                        <p:cTn id="238" dur="3000" fill="hold"/>
                                        <p:tgtEl>
                                          <p:spTgt spid="23"/>
                                        </p:tgtEl>
                                        <p:attrNameLst>
                                          <p:attrName>ppt_x</p:attrName>
                                        </p:attrNameLst>
                                      </p:cBhvr>
                                      <p:tavLst>
                                        <p:tav tm="0">
                                          <p:val>
                                            <p:strVal val="#ppt_x"/>
                                          </p:val>
                                        </p:tav>
                                        <p:tav tm="100000">
                                          <p:val>
                                            <p:strVal val="#ppt_x"/>
                                          </p:val>
                                        </p:tav>
                                      </p:tavLst>
                                    </p:anim>
                                    <p:anim calcmode="lin" valueType="num">
                                      <p:cBhvr additive="base">
                                        <p:cTn id="239" dur="3000" fill="hold"/>
                                        <p:tgtEl>
                                          <p:spTgt spid="23"/>
                                        </p:tgtEl>
                                        <p:attrNameLst>
                                          <p:attrName>ppt_y</p:attrName>
                                        </p:attrNameLst>
                                      </p:cBhvr>
                                      <p:tavLst>
                                        <p:tav tm="0">
                                          <p:val>
                                            <p:strVal val="1+#ppt_h/2"/>
                                          </p:val>
                                        </p:tav>
                                        <p:tav tm="100000">
                                          <p:val>
                                            <p:strVal val="#ppt_y"/>
                                          </p:val>
                                        </p:tav>
                                      </p:tavLst>
                                    </p:anim>
                                  </p:childTnLst>
                                </p:cTn>
                              </p:par>
                              <p:par>
                                <p:cTn id="240" presetID="2" presetClass="entr" presetSubtype="4" fill="hold" grpId="1" nodeType="withEffect">
                                  <p:stCondLst>
                                    <p:cond delay="0"/>
                                  </p:stCondLst>
                                  <p:childTnLst>
                                    <p:set>
                                      <p:cBhvr>
                                        <p:cTn id="241" dur="1" fill="hold">
                                          <p:stCondLst>
                                            <p:cond delay="0"/>
                                          </p:stCondLst>
                                        </p:cTn>
                                        <p:tgtEl>
                                          <p:spTgt spid="24"/>
                                        </p:tgtEl>
                                        <p:attrNameLst>
                                          <p:attrName>style.visibility</p:attrName>
                                        </p:attrNameLst>
                                      </p:cBhvr>
                                      <p:to>
                                        <p:strVal val="visible"/>
                                      </p:to>
                                    </p:set>
                                    <p:anim calcmode="lin" valueType="num">
                                      <p:cBhvr additive="base">
                                        <p:cTn id="242" dur="3000" fill="hold"/>
                                        <p:tgtEl>
                                          <p:spTgt spid="24"/>
                                        </p:tgtEl>
                                        <p:attrNameLst>
                                          <p:attrName>ppt_x</p:attrName>
                                        </p:attrNameLst>
                                      </p:cBhvr>
                                      <p:tavLst>
                                        <p:tav tm="0">
                                          <p:val>
                                            <p:strVal val="#ppt_x"/>
                                          </p:val>
                                        </p:tav>
                                        <p:tav tm="100000">
                                          <p:val>
                                            <p:strVal val="#ppt_x"/>
                                          </p:val>
                                        </p:tav>
                                      </p:tavLst>
                                    </p:anim>
                                    <p:anim calcmode="lin" valueType="num">
                                      <p:cBhvr additive="base">
                                        <p:cTn id="243" dur="3000" fill="hold"/>
                                        <p:tgtEl>
                                          <p:spTgt spid="24"/>
                                        </p:tgtEl>
                                        <p:attrNameLst>
                                          <p:attrName>ppt_y</p:attrName>
                                        </p:attrNameLst>
                                      </p:cBhvr>
                                      <p:tavLst>
                                        <p:tav tm="0">
                                          <p:val>
                                            <p:strVal val="1+#ppt_h/2"/>
                                          </p:val>
                                        </p:tav>
                                        <p:tav tm="100000">
                                          <p:val>
                                            <p:strVal val="#ppt_y"/>
                                          </p:val>
                                        </p:tav>
                                      </p:tavLst>
                                    </p:anim>
                                  </p:childTnLst>
                                </p:cTn>
                              </p:par>
                              <p:par>
                                <p:cTn id="244" presetID="2" presetClass="entr" presetSubtype="4" fill="hold" grpId="1" nodeType="withEffect">
                                  <p:stCondLst>
                                    <p:cond delay="0"/>
                                  </p:stCondLst>
                                  <p:childTnLst>
                                    <p:set>
                                      <p:cBhvr>
                                        <p:cTn id="245" dur="1" fill="hold">
                                          <p:stCondLst>
                                            <p:cond delay="0"/>
                                          </p:stCondLst>
                                        </p:cTn>
                                        <p:tgtEl>
                                          <p:spTgt spid="25"/>
                                        </p:tgtEl>
                                        <p:attrNameLst>
                                          <p:attrName>style.visibility</p:attrName>
                                        </p:attrNameLst>
                                      </p:cBhvr>
                                      <p:to>
                                        <p:strVal val="visible"/>
                                      </p:to>
                                    </p:set>
                                    <p:anim calcmode="lin" valueType="num">
                                      <p:cBhvr additive="base">
                                        <p:cTn id="246" dur="3000" fill="hold"/>
                                        <p:tgtEl>
                                          <p:spTgt spid="25"/>
                                        </p:tgtEl>
                                        <p:attrNameLst>
                                          <p:attrName>ppt_x</p:attrName>
                                        </p:attrNameLst>
                                      </p:cBhvr>
                                      <p:tavLst>
                                        <p:tav tm="0">
                                          <p:val>
                                            <p:strVal val="#ppt_x"/>
                                          </p:val>
                                        </p:tav>
                                        <p:tav tm="100000">
                                          <p:val>
                                            <p:strVal val="#ppt_x"/>
                                          </p:val>
                                        </p:tav>
                                      </p:tavLst>
                                    </p:anim>
                                    <p:anim calcmode="lin" valueType="num">
                                      <p:cBhvr additive="base">
                                        <p:cTn id="247" dur="3000" fill="hold"/>
                                        <p:tgtEl>
                                          <p:spTgt spid="25"/>
                                        </p:tgtEl>
                                        <p:attrNameLst>
                                          <p:attrName>ppt_y</p:attrName>
                                        </p:attrNameLst>
                                      </p:cBhvr>
                                      <p:tavLst>
                                        <p:tav tm="0">
                                          <p:val>
                                            <p:strVal val="1+#ppt_h/2"/>
                                          </p:val>
                                        </p:tav>
                                        <p:tav tm="100000">
                                          <p:val>
                                            <p:strVal val="#ppt_y"/>
                                          </p:val>
                                        </p:tav>
                                      </p:tavLst>
                                    </p:anim>
                                  </p:childTnLst>
                                </p:cTn>
                              </p:par>
                              <p:par>
                                <p:cTn id="248" presetID="2" presetClass="entr" presetSubtype="4" fill="hold" grpId="1" nodeType="withEffect">
                                  <p:stCondLst>
                                    <p:cond delay="0"/>
                                  </p:stCondLst>
                                  <p:childTnLst>
                                    <p:set>
                                      <p:cBhvr>
                                        <p:cTn id="249" dur="1" fill="hold">
                                          <p:stCondLst>
                                            <p:cond delay="0"/>
                                          </p:stCondLst>
                                        </p:cTn>
                                        <p:tgtEl>
                                          <p:spTgt spid="26"/>
                                        </p:tgtEl>
                                        <p:attrNameLst>
                                          <p:attrName>style.visibility</p:attrName>
                                        </p:attrNameLst>
                                      </p:cBhvr>
                                      <p:to>
                                        <p:strVal val="visible"/>
                                      </p:to>
                                    </p:set>
                                    <p:anim calcmode="lin" valueType="num">
                                      <p:cBhvr additive="base">
                                        <p:cTn id="250" dur="3000" fill="hold"/>
                                        <p:tgtEl>
                                          <p:spTgt spid="26"/>
                                        </p:tgtEl>
                                        <p:attrNameLst>
                                          <p:attrName>ppt_x</p:attrName>
                                        </p:attrNameLst>
                                      </p:cBhvr>
                                      <p:tavLst>
                                        <p:tav tm="0">
                                          <p:val>
                                            <p:strVal val="#ppt_x"/>
                                          </p:val>
                                        </p:tav>
                                        <p:tav tm="100000">
                                          <p:val>
                                            <p:strVal val="#ppt_x"/>
                                          </p:val>
                                        </p:tav>
                                      </p:tavLst>
                                    </p:anim>
                                    <p:anim calcmode="lin" valueType="num">
                                      <p:cBhvr additive="base">
                                        <p:cTn id="251" dur="3000" fill="hold"/>
                                        <p:tgtEl>
                                          <p:spTgt spid="26"/>
                                        </p:tgtEl>
                                        <p:attrNameLst>
                                          <p:attrName>ppt_y</p:attrName>
                                        </p:attrNameLst>
                                      </p:cBhvr>
                                      <p:tavLst>
                                        <p:tav tm="0">
                                          <p:val>
                                            <p:strVal val="1+#ppt_h/2"/>
                                          </p:val>
                                        </p:tav>
                                        <p:tav tm="100000">
                                          <p:val>
                                            <p:strVal val="#ppt_y"/>
                                          </p:val>
                                        </p:tav>
                                      </p:tavLst>
                                    </p:anim>
                                  </p:childTnLst>
                                </p:cTn>
                              </p:par>
                              <p:par>
                                <p:cTn id="252" presetID="2" presetClass="entr" presetSubtype="4" fill="hold" grpId="1" nodeType="withEffect">
                                  <p:stCondLst>
                                    <p:cond delay="0"/>
                                  </p:stCondLst>
                                  <p:childTnLst>
                                    <p:set>
                                      <p:cBhvr>
                                        <p:cTn id="253" dur="1" fill="hold">
                                          <p:stCondLst>
                                            <p:cond delay="0"/>
                                          </p:stCondLst>
                                        </p:cTn>
                                        <p:tgtEl>
                                          <p:spTgt spid="27"/>
                                        </p:tgtEl>
                                        <p:attrNameLst>
                                          <p:attrName>style.visibility</p:attrName>
                                        </p:attrNameLst>
                                      </p:cBhvr>
                                      <p:to>
                                        <p:strVal val="visible"/>
                                      </p:to>
                                    </p:set>
                                    <p:anim calcmode="lin" valueType="num">
                                      <p:cBhvr additive="base">
                                        <p:cTn id="254" dur="3000" fill="hold"/>
                                        <p:tgtEl>
                                          <p:spTgt spid="27"/>
                                        </p:tgtEl>
                                        <p:attrNameLst>
                                          <p:attrName>ppt_x</p:attrName>
                                        </p:attrNameLst>
                                      </p:cBhvr>
                                      <p:tavLst>
                                        <p:tav tm="0">
                                          <p:val>
                                            <p:strVal val="#ppt_x"/>
                                          </p:val>
                                        </p:tav>
                                        <p:tav tm="100000">
                                          <p:val>
                                            <p:strVal val="#ppt_x"/>
                                          </p:val>
                                        </p:tav>
                                      </p:tavLst>
                                    </p:anim>
                                    <p:anim calcmode="lin" valueType="num">
                                      <p:cBhvr additive="base">
                                        <p:cTn id="255" dur="3000" fill="hold"/>
                                        <p:tgtEl>
                                          <p:spTgt spid="27"/>
                                        </p:tgtEl>
                                        <p:attrNameLst>
                                          <p:attrName>ppt_y</p:attrName>
                                        </p:attrNameLst>
                                      </p:cBhvr>
                                      <p:tavLst>
                                        <p:tav tm="0">
                                          <p:val>
                                            <p:strVal val="1+#ppt_h/2"/>
                                          </p:val>
                                        </p:tav>
                                        <p:tav tm="100000">
                                          <p:val>
                                            <p:strVal val="#ppt_y"/>
                                          </p:val>
                                        </p:tav>
                                      </p:tavLst>
                                    </p:anim>
                                  </p:childTnLst>
                                </p:cTn>
                              </p:par>
                              <p:par>
                                <p:cTn id="256" presetID="2" presetClass="entr" presetSubtype="4" fill="hold" grpId="1" nodeType="withEffect">
                                  <p:stCondLst>
                                    <p:cond delay="0"/>
                                  </p:stCondLst>
                                  <p:childTnLst>
                                    <p:set>
                                      <p:cBhvr>
                                        <p:cTn id="257" dur="1" fill="hold">
                                          <p:stCondLst>
                                            <p:cond delay="0"/>
                                          </p:stCondLst>
                                        </p:cTn>
                                        <p:tgtEl>
                                          <p:spTgt spid="28"/>
                                        </p:tgtEl>
                                        <p:attrNameLst>
                                          <p:attrName>style.visibility</p:attrName>
                                        </p:attrNameLst>
                                      </p:cBhvr>
                                      <p:to>
                                        <p:strVal val="visible"/>
                                      </p:to>
                                    </p:set>
                                    <p:anim calcmode="lin" valueType="num">
                                      <p:cBhvr additive="base">
                                        <p:cTn id="258" dur="3000" fill="hold"/>
                                        <p:tgtEl>
                                          <p:spTgt spid="28"/>
                                        </p:tgtEl>
                                        <p:attrNameLst>
                                          <p:attrName>ppt_x</p:attrName>
                                        </p:attrNameLst>
                                      </p:cBhvr>
                                      <p:tavLst>
                                        <p:tav tm="0">
                                          <p:val>
                                            <p:strVal val="#ppt_x"/>
                                          </p:val>
                                        </p:tav>
                                        <p:tav tm="100000">
                                          <p:val>
                                            <p:strVal val="#ppt_x"/>
                                          </p:val>
                                        </p:tav>
                                      </p:tavLst>
                                    </p:anim>
                                    <p:anim calcmode="lin" valueType="num">
                                      <p:cBhvr additive="base">
                                        <p:cTn id="259" dur="3000" fill="hold"/>
                                        <p:tgtEl>
                                          <p:spTgt spid="28"/>
                                        </p:tgtEl>
                                        <p:attrNameLst>
                                          <p:attrName>ppt_y</p:attrName>
                                        </p:attrNameLst>
                                      </p:cBhvr>
                                      <p:tavLst>
                                        <p:tav tm="0">
                                          <p:val>
                                            <p:strVal val="1+#ppt_h/2"/>
                                          </p:val>
                                        </p:tav>
                                        <p:tav tm="100000">
                                          <p:val>
                                            <p:strVal val="#ppt_y"/>
                                          </p:val>
                                        </p:tav>
                                      </p:tavLst>
                                    </p:anim>
                                  </p:childTnLst>
                                </p:cTn>
                              </p:par>
                              <p:par>
                                <p:cTn id="260" presetID="2" presetClass="entr" presetSubtype="4" fill="hold" grpId="1" nodeType="withEffect">
                                  <p:stCondLst>
                                    <p:cond delay="0"/>
                                  </p:stCondLst>
                                  <p:childTnLst>
                                    <p:set>
                                      <p:cBhvr>
                                        <p:cTn id="261" dur="1" fill="hold">
                                          <p:stCondLst>
                                            <p:cond delay="0"/>
                                          </p:stCondLst>
                                        </p:cTn>
                                        <p:tgtEl>
                                          <p:spTgt spid="29"/>
                                        </p:tgtEl>
                                        <p:attrNameLst>
                                          <p:attrName>style.visibility</p:attrName>
                                        </p:attrNameLst>
                                      </p:cBhvr>
                                      <p:to>
                                        <p:strVal val="visible"/>
                                      </p:to>
                                    </p:set>
                                    <p:anim calcmode="lin" valueType="num">
                                      <p:cBhvr additive="base">
                                        <p:cTn id="262" dur="3000" fill="hold"/>
                                        <p:tgtEl>
                                          <p:spTgt spid="29"/>
                                        </p:tgtEl>
                                        <p:attrNameLst>
                                          <p:attrName>ppt_x</p:attrName>
                                        </p:attrNameLst>
                                      </p:cBhvr>
                                      <p:tavLst>
                                        <p:tav tm="0">
                                          <p:val>
                                            <p:strVal val="#ppt_x"/>
                                          </p:val>
                                        </p:tav>
                                        <p:tav tm="100000">
                                          <p:val>
                                            <p:strVal val="#ppt_x"/>
                                          </p:val>
                                        </p:tav>
                                      </p:tavLst>
                                    </p:anim>
                                    <p:anim calcmode="lin" valueType="num">
                                      <p:cBhvr additive="base">
                                        <p:cTn id="263" dur="3000" fill="hold"/>
                                        <p:tgtEl>
                                          <p:spTgt spid="29"/>
                                        </p:tgtEl>
                                        <p:attrNameLst>
                                          <p:attrName>ppt_y</p:attrName>
                                        </p:attrNameLst>
                                      </p:cBhvr>
                                      <p:tavLst>
                                        <p:tav tm="0">
                                          <p:val>
                                            <p:strVal val="1+#ppt_h/2"/>
                                          </p:val>
                                        </p:tav>
                                        <p:tav tm="100000">
                                          <p:val>
                                            <p:strVal val="#ppt_y"/>
                                          </p:val>
                                        </p:tav>
                                      </p:tavLst>
                                    </p:anim>
                                  </p:childTnLst>
                                </p:cTn>
                              </p:par>
                              <p:par>
                                <p:cTn id="264" presetID="2" presetClass="entr" presetSubtype="4" fill="hold" grpId="1" nodeType="withEffect">
                                  <p:stCondLst>
                                    <p:cond delay="0"/>
                                  </p:stCondLst>
                                  <p:childTnLst>
                                    <p:set>
                                      <p:cBhvr>
                                        <p:cTn id="265" dur="1" fill="hold">
                                          <p:stCondLst>
                                            <p:cond delay="0"/>
                                          </p:stCondLst>
                                        </p:cTn>
                                        <p:tgtEl>
                                          <p:spTgt spid="30"/>
                                        </p:tgtEl>
                                        <p:attrNameLst>
                                          <p:attrName>style.visibility</p:attrName>
                                        </p:attrNameLst>
                                      </p:cBhvr>
                                      <p:to>
                                        <p:strVal val="visible"/>
                                      </p:to>
                                    </p:set>
                                    <p:anim calcmode="lin" valueType="num">
                                      <p:cBhvr additive="base">
                                        <p:cTn id="266" dur="3000" fill="hold"/>
                                        <p:tgtEl>
                                          <p:spTgt spid="30"/>
                                        </p:tgtEl>
                                        <p:attrNameLst>
                                          <p:attrName>ppt_x</p:attrName>
                                        </p:attrNameLst>
                                      </p:cBhvr>
                                      <p:tavLst>
                                        <p:tav tm="0">
                                          <p:val>
                                            <p:strVal val="#ppt_x"/>
                                          </p:val>
                                        </p:tav>
                                        <p:tav tm="100000">
                                          <p:val>
                                            <p:strVal val="#ppt_x"/>
                                          </p:val>
                                        </p:tav>
                                      </p:tavLst>
                                    </p:anim>
                                    <p:anim calcmode="lin" valueType="num">
                                      <p:cBhvr additive="base">
                                        <p:cTn id="267" dur="3000" fill="hold"/>
                                        <p:tgtEl>
                                          <p:spTgt spid="30"/>
                                        </p:tgtEl>
                                        <p:attrNameLst>
                                          <p:attrName>ppt_y</p:attrName>
                                        </p:attrNameLst>
                                      </p:cBhvr>
                                      <p:tavLst>
                                        <p:tav tm="0">
                                          <p:val>
                                            <p:strVal val="1+#ppt_h/2"/>
                                          </p:val>
                                        </p:tav>
                                        <p:tav tm="100000">
                                          <p:val>
                                            <p:strVal val="#ppt_y"/>
                                          </p:val>
                                        </p:tav>
                                      </p:tavLst>
                                    </p:anim>
                                  </p:childTnLst>
                                </p:cTn>
                              </p:par>
                              <p:par>
                                <p:cTn id="268" presetID="35" presetClass="entr" presetSubtype="0" fill="hold" grpId="2" nodeType="withEffect">
                                  <p:stCondLst>
                                    <p:cond delay="0"/>
                                  </p:stCondLst>
                                  <p:childTnLst>
                                    <p:set>
                                      <p:cBhvr>
                                        <p:cTn id="269" dur="1" fill="hold">
                                          <p:stCondLst>
                                            <p:cond delay="0"/>
                                          </p:stCondLst>
                                        </p:cTn>
                                        <p:tgtEl>
                                          <p:spTgt spid="18"/>
                                        </p:tgtEl>
                                        <p:attrNameLst>
                                          <p:attrName>style.visibility</p:attrName>
                                        </p:attrNameLst>
                                      </p:cBhvr>
                                      <p:to>
                                        <p:strVal val="visible"/>
                                      </p:to>
                                    </p:set>
                                    <p:animEffect transition="in" filter="fade">
                                      <p:cBhvr>
                                        <p:cTn id="270" dur="3000"/>
                                        <p:tgtEl>
                                          <p:spTgt spid="18"/>
                                        </p:tgtEl>
                                      </p:cBhvr>
                                    </p:animEffect>
                                    <p:anim calcmode="lin" valueType="num">
                                      <p:cBhvr>
                                        <p:cTn id="271" dur="3000" fill="hold"/>
                                        <p:tgtEl>
                                          <p:spTgt spid="18"/>
                                        </p:tgtEl>
                                        <p:attrNameLst>
                                          <p:attrName>style.rotation</p:attrName>
                                        </p:attrNameLst>
                                      </p:cBhvr>
                                      <p:tavLst>
                                        <p:tav tm="0">
                                          <p:val>
                                            <p:fltVal val="720"/>
                                          </p:val>
                                        </p:tav>
                                        <p:tav tm="100000">
                                          <p:val>
                                            <p:fltVal val="0"/>
                                          </p:val>
                                        </p:tav>
                                      </p:tavLst>
                                    </p:anim>
                                    <p:anim calcmode="lin" valueType="num">
                                      <p:cBhvr>
                                        <p:cTn id="272" dur="3000" fill="hold"/>
                                        <p:tgtEl>
                                          <p:spTgt spid="18"/>
                                        </p:tgtEl>
                                        <p:attrNameLst>
                                          <p:attrName>ppt_h</p:attrName>
                                        </p:attrNameLst>
                                      </p:cBhvr>
                                      <p:tavLst>
                                        <p:tav tm="0">
                                          <p:val>
                                            <p:fltVal val="0"/>
                                          </p:val>
                                        </p:tav>
                                        <p:tav tm="100000">
                                          <p:val>
                                            <p:strVal val="#ppt_h"/>
                                          </p:val>
                                        </p:tav>
                                      </p:tavLst>
                                    </p:anim>
                                    <p:anim calcmode="lin" valueType="num">
                                      <p:cBhvr>
                                        <p:cTn id="273" dur="3000" fill="hold"/>
                                        <p:tgtEl>
                                          <p:spTgt spid="18"/>
                                        </p:tgtEl>
                                        <p:attrNameLst>
                                          <p:attrName>ppt_w</p:attrName>
                                        </p:attrNameLst>
                                      </p:cBhvr>
                                      <p:tavLst>
                                        <p:tav tm="0">
                                          <p:val>
                                            <p:fltVal val="0"/>
                                          </p:val>
                                        </p:tav>
                                        <p:tav tm="100000">
                                          <p:val>
                                            <p:strVal val="#ppt_w"/>
                                          </p:val>
                                        </p:tav>
                                      </p:tavLst>
                                    </p:anim>
                                  </p:childTnLst>
                                </p:cTn>
                              </p:par>
                              <p:par>
                                <p:cTn id="274" presetID="35" presetClass="entr" presetSubtype="0" fill="hold" grpId="2" nodeType="withEffect">
                                  <p:stCondLst>
                                    <p:cond delay="0"/>
                                  </p:stCondLst>
                                  <p:childTnLst>
                                    <p:set>
                                      <p:cBhvr>
                                        <p:cTn id="275" dur="1" fill="hold">
                                          <p:stCondLst>
                                            <p:cond delay="0"/>
                                          </p:stCondLst>
                                        </p:cTn>
                                        <p:tgtEl>
                                          <p:spTgt spid="19"/>
                                        </p:tgtEl>
                                        <p:attrNameLst>
                                          <p:attrName>style.visibility</p:attrName>
                                        </p:attrNameLst>
                                      </p:cBhvr>
                                      <p:to>
                                        <p:strVal val="visible"/>
                                      </p:to>
                                    </p:set>
                                    <p:animEffect transition="in" filter="fade">
                                      <p:cBhvr>
                                        <p:cTn id="276" dur="3000"/>
                                        <p:tgtEl>
                                          <p:spTgt spid="19"/>
                                        </p:tgtEl>
                                      </p:cBhvr>
                                    </p:animEffect>
                                    <p:anim calcmode="lin" valueType="num">
                                      <p:cBhvr>
                                        <p:cTn id="277" dur="3000" fill="hold"/>
                                        <p:tgtEl>
                                          <p:spTgt spid="19"/>
                                        </p:tgtEl>
                                        <p:attrNameLst>
                                          <p:attrName>style.rotation</p:attrName>
                                        </p:attrNameLst>
                                      </p:cBhvr>
                                      <p:tavLst>
                                        <p:tav tm="0">
                                          <p:val>
                                            <p:fltVal val="720"/>
                                          </p:val>
                                        </p:tav>
                                        <p:tav tm="100000">
                                          <p:val>
                                            <p:fltVal val="0"/>
                                          </p:val>
                                        </p:tav>
                                      </p:tavLst>
                                    </p:anim>
                                    <p:anim calcmode="lin" valueType="num">
                                      <p:cBhvr>
                                        <p:cTn id="278" dur="3000" fill="hold"/>
                                        <p:tgtEl>
                                          <p:spTgt spid="19"/>
                                        </p:tgtEl>
                                        <p:attrNameLst>
                                          <p:attrName>ppt_h</p:attrName>
                                        </p:attrNameLst>
                                      </p:cBhvr>
                                      <p:tavLst>
                                        <p:tav tm="0">
                                          <p:val>
                                            <p:fltVal val="0"/>
                                          </p:val>
                                        </p:tav>
                                        <p:tav tm="100000">
                                          <p:val>
                                            <p:strVal val="#ppt_h"/>
                                          </p:val>
                                        </p:tav>
                                      </p:tavLst>
                                    </p:anim>
                                    <p:anim calcmode="lin" valueType="num">
                                      <p:cBhvr>
                                        <p:cTn id="279" dur="3000" fill="hold"/>
                                        <p:tgtEl>
                                          <p:spTgt spid="19"/>
                                        </p:tgtEl>
                                        <p:attrNameLst>
                                          <p:attrName>ppt_w</p:attrName>
                                        </p:attrNameLst>
                                      </p:cBhvr>
                                      <p:tavLst>
                                        <p:tav tm="0">
                                          <p:val>
                                            <p:fltVal val="0"/>
                                          </p:val>
                                        </p:tav>
                                        <p:tav tm="100000">
                                          <p:val>
                                            <p:strVal val="#ppt_w"/>
                                          </p:val>
                                        </p:tav>
                                      </p:tavLst>
                                    </p:anim>
                                  </p:childTnLst>
                                </p:cTn>
                              </p:par>
                              <p:par>
                                <p:cTn id="280" presetID="35" presetClass="entr" presetSubtype="0" fill="hold" grpId="2" nodeType="withEffect">
                                  <p:stCondLst>
                                    <p:cond delay="0"/>
                                  </p:stCondLst>
                                  <p:childTnLst>
                                    <p:set>
                                      <p:cBhvr>
                                        <p:cTn id="281" dur="1" fill="hold">
                                          <p:stCondLst>
                                            <p:cond delay="0"/>
                                          </p:stCondLst>
                                        </p:cTn>
                                        <p:tgtEl>
                                          <p:spTgt spid="20"/>
                                        </p:tgtEl>
                                        <p:attrNameLst>
                                          <p:attrName>style.visibility</p:attrName>
                                        </p:attrNameLst>
                                      </p:cBhvr>
                                      <p:to>
                                        <p:strVal val="visible"/>
                                      </p:to>
                                    </p:set>
                                    <p:animEffect transition="in" filter="fade">
                                      <p:cBhvr>
                                        <p:cTn id="282" dur="3000"/>
                                        <p:tgtEl>
                                          <p:spTgt spid="20"/>
                                        </p:tgtEl>
                                      </p:cBhvr>
                                    </p:animEffect>
                                    <p:anim calcmode="lin" valueType="num">
                                      <p:cBhvr>
                                        <p:cTn id="283" dur="3000" fill="hold"/>
                                        <p:tgtEl>
                                          <p:spTgt spid="20"/>
                                        </p:tgtEl>
                                        <p:attrNameLst>
                                          <p:attrName>style.rotation</p:attrName>
                                        </p:attrNameLst>
                                      </p:cBhvr>
                                      <p:tavLst>
                                        <p:tav tm="0">
                                          <p:val>
                                            <p:fltVal val="720"/>
                                          </p:val>
                                        </p:tav>
                                        <p:tav tm="100000">
                                          <p:val>
                                            <p:fltVal val="0"/>
                                          </p:val>
                                        </p:tav>
                                      </p:tavLst>
                                    </p:anim>
                                    <p:anim calcmode="lin" valueType="num">
                                      <p:cBhvr>
                                        <p:cTn id="284" dur="3000" fill="hold"/>
                                        <p:tgtEl>
                                          <p:spTgt spid="20"/>
                                        </p:tgtEl>
                                        <p:attrNameLst>
                                          <p:attrName>ppt_h</p:attrName>
                                        </p:attrNameLst>
                                      </p:cBhvr>
                                      <p:tavLst>
                                        <p:tav tm="0">
                                          <p:val>
                                            <p:fltVal val="0"/>
                                          </p:val>
                                        </p:tav>
                                        <p:tav tm="100000">
                                          <p:val>
                                            <p:strVal val="#ppt_h"/>
                                          </p:val>
                                        </p:tav>
                                      </p:tavLst>
                                    </p:anim>
                                    <p:anim calcmode="lin" valueType="num">
                                      <p:cBhvr>
                                        <p:cTn id="285" dur="3000" fill="hold"/>
                                        <p:tgtEl>
                                          <p:spTgt spid="20"/>
                                        </p:tgtEl>
                                        <p:attrNameLst>
                                          <p:attrName>ppt_w</p:attrName>
                                        </p:attrNameLst>
                                      </p:cBhvr>
                                      <p:tavLst>
                                        <p:tav tm="0">
                                          <p:val>
                                            <p:fltVal val="0"/>
                                          </p:val>
                                        </p:tav>
                                        <p:tav tm="100000">
                                          <p:val>
                                            <p:strVal val="#ppt_w"/>
                                          </p:val>
                                        </p:tav>
                                      </p:tavLst>
                                    </p:anim>
                                  </p:childTnLst>
                                </p:cTn>
                              </p:par>
                              <p:par>
                                <p:cTn id="286" presetID="35" presetClass="entr" presetSubtype="0" fill="hold" grpId="2" nodeType="withEffect">
                                  <p:stCondLst>
                                    <p:cond delay="0"/>
                                  </p:stCondLst>
                                  <p:childTnLst>
                                    <p:set>
                                      <p:cBhvr>
                                        <p:cTn id="287" dur="1" fill="hold">
                                          <p:stCondLst>
                                            <p:cond delay="0"/>
                                          </p:stCondLst>
                                        </p:cTn>
                                        <p:tgtEl>
                                          <p:spTgt spid="21"/>
                                        </p:tgtEl>
                                        <p:attrNameLst>
                                          <p:attrName>style.visibility</p:attrName>
                                        </p:attrNameLst>
                                      </p:cBhvr>
                                      <p:to>
                                        <p:strVal val="visible"/>
                                      </p:to>
                                    </p:set>
                                    <p:animEffect transition="in" filter="fade">
                                      <p:cBhvr>
                                        <p:cTn id="288" dur="3000"/>
                                        <p:tgtEl>
                                          <p:spTgt spid="21"/>
                                        </p:tgtEl>
                                      </p:cBhvr>
                                    </p:animEffect>
                                    <p:anim calcmode="lin" valueType="num">
                                      <p:cBhvr>
                                        <p:cTn id="289" dur="3000" fill="hold"/>
                                        <p:tgtEl>
                                          <p:spTgt spid="21"/>
                                        </p:tgtEl>
                                        <p:attrNameLst>
                                          <p:attrName>style.rotation</p:attrName>
                                        </p:attrNameLst>
                                      </p:cBhvr>
                                      <p:tavLst>
                                        <p:tav tm="0">
                                          <p:val>
                                            <p:fltVal val="720"/>
                                          </p:val>
                                        </p:tav>
                                        <p:tav tm="100000">
                                          <p:val>
                                            <p:fltVal val="0"/>
                                          </p:val>
                                        </p:tav>
                                      </p:tavLst>
                                    </p:anim>
                                    <p:anim calcmode="lin" valueType="num">
                                      <p:cBhvr>
                                        <p:cTn id="290" dur="3000" fill="hold"/>
                                        <p:tgtEl>
                                          <p:spTgt spid="21"/>
                                        </p:tgtEl>
                                        <p:attrNameLst>
                                          <p:attrName>ppt_h</p:attrName>
                                        </p:attrNameLst>
                                      </p:cBhvr>
                                      <p:tavLst>
                                        <p:tav tm="0">
                                          <p:val>
                                            <p:fltVal val="0"/>
                                          </p:val>
                                        </p:tav>
                                        <p:tav tm="100000">
                                          <p:val>
                                            <p:strVal val="#ppt_h"/>
                                          </p:val>
                                        </p:tav>
                                      </p:tavLst>
                                    </p:anim>
                                    <p:anim calcmode="lin" valueType="num">
                                      <p:cBhvr>
                                        <p:cTn id="291" dur="3000" fill="hold"/>
                                        <p:tgtEl>
                                          <p:spTgt spid="21"/>
                                        </p:tgtEl>
                                        <p:attrNameLst>
                                          <p:attrName>ppt_w</p:attrName>
                                        </p:attrNameLst>
                                      </p:cBhvr>
                                      <p:tavLst>
                                        <p:tav tm="0">
                                          <p:val>
                                            <p:fltVal val="0"/>
                                          </p:val>
                                        </p:tav>
                                        <p:tav tm="100000">
                                          <p:val>
                                            <p:strVal val="#ppt_w"/>
                                          </p:val>
                                        </p:tav>
                                      </p:tavLst>
                                    </p:anim>
                                  </p:childTnLst>
                                </p:cTn>
                              </p:par>
                              <p:par>
                                <p:cTn id="292" presetID="35" presetClass="entr" presetSubtype="0" fill="hold" grpId="2" nodeType="withEffect">
                                  <p:stCondLst>
                                    <p:cond delay="0"/>
                                  </p:stCondLst>
                                  <p:childTnLst>
                                    <p:set>
                                      <p:cBhvr>
                                        <p:cTn id="293" dur="1" fill="hold">
                                          <p:stCondLst>
                                            <p:cond delay="0"/>
                                          </p:stCondLst>
                                        </p:cTn>
                                        <p:tgtEl>
                                          <p:spTgt spid="22"/>
                                        </p:tgtEl>
                                        <p:attrNameLst>
                                          <p:attrName>style.visibility</p:attrName>
                                        </p:attrNameLst>
                                      </p:cBhvr>
                                      <p:to>
                                        <p:strVal val="visible"/>
                                      </p:to>
                                    </p:set>
                                    <p:animEffect transition="in" filter="fade">
                                      <p:cBhvr>
                                        <p:cTn id="294" dur="3000"/>
                                        <p:tgtEl>
                                          <p:spTgt spid="22"/>
                                        </p:tgtEl>
                                      </p:cBhvr>
                                    </p:animEffect>
                                    <p:anim calcmode="lin" valueType="num">
                                      <p:cBhvr>
                                        <p:cTn id="295" dur="3000" fill="hold"/>
                                        <p:tgtEl>
                                          <p:spTgt spid="22"/>
                                        </p:tgtEl>
                                        <p:attrNameLst>
                                          <p:attrName>style.rotation</p:attrName>
                                        </p:attrNameLst>
                                      </p:cBhvr>
                                      <p:tavLst>
                                        <p:tav tm="0">
                                          <p:val>
                                            <p:fltVal val="720"/>
                                          </p:val>
                                        </p:tav>
                                        <p:tav tm="100000">
                                          <p:val>
                                            <p:fltVal val="0"/>
                                          </p:val>
                                        </p:tav>
                                      </p:tavLst>
                                    </p:anim>
                                    <p:anim calcmode="lin" valueType="num">
                                      <p:cBhvr>
                                        <p:cTn id="296" dur="3000" fill="hold"/>
                                        <p:tgtEl>
                                          <p:spTgt spid="22"/>
                                        </p:tgtEl>
                                        <p:attrNameLst>
                                          <p:attrName>ppt_h</p:attrName>
                                        </p:attrNameLst>
                                      </p:cBhvr>
                                      <p:tavLst>
                                        <p:tav tm="0">
                                          <p:val>
                                            <p:fltVal val="0"/>
                                          </p:val>
                                        </p:tav>
                                        <p:tav tm="100000">
                                          <p:val>
                                            <p:strVal val="#ppt_h"/>
                                          </p:val>
                                        </p:tav>
                                      </p:tavLst>
                                    </p:anim>
                                    <p:anim calcmode="lin" valueType="num">
                                      <p:cBhvr>
                                        <p:cTn id="297" dur="3000" fill="hold"/>
                                        <p:tgtEl>
                                          <p:spTgt spid="22"/>
                                        </p:tgtEl>
                                        <p:attrNameLst>
                                          <p:attrName>ppt_w</p:attrName>
                                        </p:attrNameLst>
                                      </p:cBhvr>
                                      <p:tavLst>
                                        <p:tav tm="0">
                                          <p:val>
                                            <p:fltVal val="0"/>
                                          </p:val>
                                        </p:tav>
                                        <p:tav tm="100000">
                                          <p:val>
                                            <p:strVal val="#ppt_w"/>
                                          </p:val>
                                        </p:tav>
                                      </p:tavLst>
                                    </p:anim>
                                  </p:childTnLst>
                                </p:cTn>
                              </p:par>
                              <p:par>
                                <p:cTn id="298" presetID="35" presetClass="entr" presetSubtype="0" fill="hold" grpId="2" nodeType="withEffect">
                                  <p:stCondLst>
                                    <p:cond delay="0"/>
                                  </p:stCondLst>
                                  <p:childTnLst>
                                    <p:set>
                                      <p:cBhvr>
                                        <p:cTn id="299" dur="1" fill="hold">
                                          <p:stCondLst>
                                            <p:cond delay="0"/>
                                          </p:stCondLst>
                                        </p:cTn>
                                        <p:tgtEl>
                                          <p:spTgt spid="23"/>
                                        </p:tgtEl>
                                        <p:attrNameLst>
                                          <p:attrName>style.visibility</p:attrName>
                                        </p:attrNameLst>
                                      </p:cBhvr>
                                      <p:to>
                                        <p:strVal val="visible"/>
                                      </p:to>
                                    </p:set>
                                    <p:animEffect transition="in" filter="fade">
                                      <p:cBhvr>
                                        <p:cTn id="300" dur="3000"/>
                                        <p:tgtEl>
                                          <p:spTgt spid="23"/>
                                        </p:tgtEl>
                                      </p:cBhvr>
                                    </p:animEffect>
                                    <p:anim calcmode="lin" valueType="num">
                                      <p:cBhvr>
                                        <p:cTn id="301" dur="3000" fill="hold"/>
                                        <p:tgtEl>
                                          <p:spTgt spid="23"/>
                                        </p:tgtEl>
                                        <p:attrNameLst>
                                          <p:attrName>style.rotation</p:attrName>
                                        </p:attrNameLst>
                                      </p:cBhvr>
                                      <p:tavLst>
                                        <p:tav tm="0">
                                          <p:val>
                                            <p:fltVal val="720"/>
                                          </p:val>
                                        </p:tav>
                                        <p:tav tm="100000">
                                          <p:val>
                                            <p:fltVal val="0"/>
                                          </p:val>
                                        </p:tav>
                                      </p:tavLst>
                                    </p:anim>
                                    <p:anim calcmode="lin" valueType="num">
                                      <p:cBhvr>
                                        <p:cTn id="302" dur="3000" fill="hold"/>
                                        <p:tgtEl>
                                          <p:spTgt spid="23"/>
                                        </p:tgtEl>
                                        <p:attrNameLst>
                                          <p:attrName>ppt_h</p:attrName>
                                        </p:attrNameLst>
                                      </p:cBhvr>
                                      <p:tavLst>
                                        <p:tav tm="0">
                                          <p:val>
                                            <p:fltVal val="0"/>
                                          </p:val>
                                        </p:tav>
                                        <p:tav tm="100000">
                                          <p:val>
                                            <p:strVal val="#ppt_h"/>
                                          </p:val>
                                        </p:tav>
                                      </p:tavLst>
                                    </p:anim>
                                    <p:anim calcmode="lin" valueType="num">
                                      <p:cBhvr>
                                        <p:cTn id="303" dur="3000" fill="hold"/>
                                        <p:tgtEl>
                                          <p:spTgt spid="23"/>
                                        </p:tgtEl>
                                        <p:attrNameLst>
                                          <p:attrName>ppt_w</p:attrName>
                                        </p:attrNameLst>
                                      </p:cBhvr>
                                      <p:tavLst>
                                        <p:tav tm="0">
                                          <p:val>
                                            <p:fltVal val="0"/>
                                          </p:val>
                                        </p:tav>
                                        <p:tav tm="100000">
                                          <p:val>
                                            <p:strVal val="#ppt_w"/>
                                          </p:val>
                                        </p:tav>
                                      </p:tavLst>
                                    </p:anim>
                                  </p:childTnLst>
                                </p:cTn>
                              </p:par>
                              <p:par>
                                <p:cTn id="304" presetID="35" presetClass="entr" presetSubtype="0" fill="hold" grpId="2" nodeType="withEffect">
                                  <p:stCondLst>
                                    <p:cond delay="0"/>
                                  </p:stCondLst>
                                  <p:childTnLst>
                                    <p:set>
                                      <p:cBhvr>
                                        <p:cTn id="305" dur="1" fill="hold">
                                          <p:stCondLst>
                                            <p:cond delay="0"/>
                                          </p:stCondLst>
                                        </p:cTn>
                                        <p:tgtEl>
                                          <p:spTgt spid="24"/>
                                        </p:tgtEl>
                                        <p:attrNameLst>
                                          <p:attrName>style.visibility</p:attrName>
                                        </p:attrNameLst>
                                      </p:cBhvr>
                                      <p:to>
                                        <p:strVal val="visible"/>
                                      </p:to>
                                    </p:set>
                                    <p:animEffect transition="in" filter="fade">
                                      <p:cBhvr>
                                        <p:cTn id="306" dur="3000"/>
                                        <p:tgtEl>
                                          <p:spTgt spid="24"/>
                                        </p:tgtEl>
                                      </p:cBhvr>
                                    </p:animEffect>
                                    <p:anim calcmode="lin" valueType="num">
                                      <p:cBhvr>
                                        <p:cTn id="307" dur="3000" fill="hold"/>
                                        <p:tgtEl>
                                          <p:spTgt spid="24"/>
                                        </p:tgtEl>
                                        <p:attrNameLst>
                                          <p:attrName>style.rotation</p:attrName>
                                        </p:attrNameLst>
                                      </p:cBhvr>
                                      <p:tavLst>
                                        <p:tav tm="0">
                                          <p:val>
                                            <p:fltVal val="720"/>
                                          </p:val>
                                        </p:tav>
                                        <p:tav tm="100000">
                                          <p:val>
                                            <p:fltVal val="0"/>
                                          </p:val>
                                        </p:tav>
                                      </p:tavLst>
                                    </p:anim>
                                    <p:anim calcmode="lin" valueType="num">
                                      <p:cBhvr>
                                        <p:cTn id="308" dur="3000" fill="hold"/>
                                        <p:tgtEl>
                                          <p:spTgt spid="24"/>
                                        </p:tgtEl>
                                        <p:attrNameLst>
                                          <p:attrName>ppt_h</p:attrName>
                                        </p:attrNameLst>
                                      </p:cBhvr>
                                      <p:tavLst>
                                        <p:tav tm="0">
                                          <p:val>
                                            <p:fltVal val="0"/>
                                          </p:val>
                                        </p:tav>
                                        <p:tav tm="100000">
                                          <p:val>
                                            <p:strVal val="#ppt_h"/>
                                          </p:val>
                                        </p:tav>
                                      </p:tavLst>
                                    </p:anim>
                                    <p:anim calcmode="lin" valueType="num">
                                      <p:cBhvr>
                                        <p:cTn id="309" dur="3000" fill="hold"/>
                                        <p:tgtEl>
                                          <p:spTgt spid="24"/>
                                        </p:tgtEl>
                                        <p:attrNameLst>
                                          <p:attrName>ppt_w</p:attrName>
                                        </p:attrNameLst>
                                      </p:cBhvr>
                                      <p:tavLst>
                                        <p:tav tm="0">
                                          <p:val>
                                            <p:fltVal val="0"/>
                                          </p:val>
                                        </p:tav>
                                        <p:tav tm="100000">
                                          <p:val>
                                            <p:strVal val="#ppt_w"/>
                                          </p:val>
                                        </p:tav>
                                      </p:tavLst>
                                    </p:anim>
                                  </p:childTnLst>
                                </p:cTn>
                              </p:par>
                              <p:par>
                                <p:cTn id="310" presetID="35" presetClass="entr" presetSubtype="0" fill="hold" grpId="2" nodeType="withEffect">
                                  <p:stCondLst>
                                    <p:cond delay="0"/>
                                  </p:stCondLst>
                                  <p:childTnLst>
                                    <p:set>
                                      <p:cBhvr>
                                        <p:cTn id="311" dur="1" fill="hold">
                                          <p:stCondLst>
                                            <p:cond delay="0"/>
                                          </p:stCondLst>
                                        </p:cTn>
                                        <p:tgtEl>
                                          <p:spTgt spid="25"/>
                                        </p:tgtEl>
                                        <p:attrNameLst>
                                          <p:attrName>style.visibility</p:attrName>
                                        </p:attrNameLst>
                                      </p:cBhvr>
                                      <p:to>
                                        <p:strVal val="visible"/>
                                      </p:to>
                                    </p:set>
                                    <p:animEffect transition="in" filter="fade">
                                      <p:cBhvr>
                                        <p:cTn id="312" dur="3000"/>
                                        <p:tgtEl>
                                          <p:spTgt spid="25"/>
                                        </p:tgtEl>
                                      </p:cBhvr>
                                    </p:animEffect>
                                    <p:anim calcmode="lin" valueType="num">
                                      <p:cBhvr>
                                        <p:cTn id="313" dur="3000" fill="hold"/>
                                        <p:tgtEl>
                                          <p:spTgt spid="25"/>
                                        </p:tgtEl>
                                        <p:attrNameLst>
                                          <p:attrName>style.rotation</p:attrName>
                                        </p:attrNameLst>
                                      </p:cBhvr>
                                      <p:tavLst>
                                        <p:tav tm="0">
                                          <p:val>
                                            <p:fltVal val="720"/>
                                          </p:val>
                                        </p:tav>
                                        <p:tav tm="100000">
                                          <p:val>
                                            <p:fltVal val="0"/>
                                          </p:val>
                                        </p:tav>
                                      </p:tavLst>
                                    </p:anim>
                                    <p:anim calcmode="lin" valueType="num">
                                      <p:cBhvr>
                                        <p:cTn id="314" dur="3000" fill="hold"/>
                                        <p:tgtEl>
                                          <p:spTgt spid="25"/>
                                        </p:tgtEl>
                                        <p:attrNameLst>
                                          <p:attrName>ppt_h</p:attrName>
                                        </p:attrNameLst>
                                      </p:cBhvr>
                                      <p:tavLst>
                                        <p:tav tm="0">
                                          <p:val>
                                            <p:fltVal val="0"/>
                                          </p:val>
                                        </p:tav>
                                        <p:tav tm="100000">
                                          <p:val>
                                            <p:strVal val="#ppt_h"/>
                                          </p:val>
                                        </p:tav>
                                      </p:tavLst>
                                    </p:anim>
                                    <p:anim calcmode="lin" valueType="num">
                                      <p:cBhvr>
                                        <p:cTn id="315" dur="3000" fill="hold"/>
                                        <p:tgtEl>
                                          <p:spTgt spid="25"/>
                                        </p:tgtEl>
                                        <p:attrNameLst>
                                          <p:attrName>ppt_w</p:attrName>
                                        </p:attrNameLst>
                                      </p:cBhvr>
                                      <p:tavLst>
                                        <p:tav tm="0">
                                          <p:val>
                                            <p:fltVal val="0"/>
                                          </p:val>
                                        </p:tav>
                                        <p:tav tm="100000">
                                          <p:val>
                                            <p:strVal val="#ppt_w"/>
                                          </p:val>
                                        </p:tav>
                                      </p:tavLst>
                                    </p:anim>
                                  </p:childTnLst>
                                </p:cTn>
                              </p:par>
                              <p:par>
                                <p:cTn id="316" presetID="35" presetClass="entr" presetSubtype="0" fill="hold" grpId="2" nodeType="withEffect">
                                  <p:stCondLst>
                                    <p:cond delay="0"/>
                                  </p:stCondLst>
                                  <p:childTnLst>
                                    <p:set>
                                      <p:cBhvr>
                                        <p:cTn id="317" dur="1" fill="hold">
                                          <p:stCondLst>
                                            <p:cond delay="0"/>
                                          </p:stCondLst>
                                        </p:cTn>
                                        <p:tgtEl>
                                          <p:spTgt spid="26"/>
                                        </p:tgtEl>
                                        <p:attrNameLst>
                                          <p:attrName>style.visibility</p:attrName>
                                        </p:attrNameLst>
                                      </p:cBhvr>
                                      <p:to>
                                        <p:strVal val="visible"/>
                                      </p:to>
                                    </p:set>
                                    <p:animEffect transition="in" filter="fade">
                                      <p:cBhvr>
                                        <p:cTn id="318" dur="3000"/>
                                        <p:tgtEl>
                                          <p:spTgt spid="26"/>
                                        </p:tgtEl>
                                      </p:cBhvr>
                                    </p:animEffect>
                                    <p:anim calcmode="lin" valueType="num">
                                      <p:cBhvr>
                                        <p:cTn id="319" dur="3000" fill="hold"/>
                                        <p:tgtEl>
                                          <p:spTgt spid="26"/>
                                        </p:tgtEl>
                                        <p:attrNameLst>
                                          <p:attrName>style.rotation</p:attrName>
                                        </p:attrNameLst>
                                      </p:cBhvr>
                                      <p:tavLst>
                                        <p:tav tm="0">
                                          <p:val>
                                            <p:fltVal val="720"/>
                                          </p:val>
                                        </p:tav>
                                        <p:tav tm="100000">
                                          <p:val>
                                            <p:fltVal val="0"/>
                                          </p:val>
                                        </p:tav>
                                      </p:tavLst>
                                    </p:anim>
                                    <p:anim calcmode="lin" valueType="num">
                                      <p:cBhvr>
                                        <p:cTn id="320" dur="3000" fill="hold"/>
                                        <p:tgtEl>
                                          <p:spTgt spid="26"/>
                                        </p:tgtEl>
                                        <p:attrNameLst>
                                          <p:attrName>ppt_h</p:attrName>
                                        </p:attrNameLst>
                                      </p:cBhvr>
                                      <p:tavLst>
                                        <p:tav tm="0">
                                          <p:val>
                                            <p:fltVal val="0"/>
                                          </p:val>
                                        </p:tav>
                                        <p:tav tm="100000">
                                          <p:val>
                                            <p:strVal val="#ppt_h"/>
                                          </p:val>
                                        </p:tav>
                                      </p:tavLst>
                                    </p:anim>
                                    <p:anim calcmode="lin" valueType="num">
                                      <p:cBhvr>
                                        <p:cTn id="321" dur="3000" fill="hold"/>
                                        <p:tgtEl>
                                          <p:spTgt spid="26"/>
                                        </p:tgtEl>
                                        <p:attrNameLst>
                                          <p:attrName>ppt_w</p:attrName>
                                        </p:attrNameLst>
                                      </p:cBhvr>
                                      <p:tavLst>
                                        <p:tav tm="0">
                                          <p:val>
                                            <p:fltVal val="0"/>
                                          </p:val>
                                        </p:tav>
                                        <p:tav tm="100000">
                                          <p:val>
                                            <p:strVal val="#ppt_w"/>
                                          </p:val>
                                        </p:tav>
                                      </p:tavLst>
                                    </p:anim>
                                  </p:childTnLst>
                                </p:cTn>
                              </p:par>
                              <p:par>
                                <p:cTn id="322" presetID="35" presetClass="entr" presetSubtype="0" fill="hold" grpId="2" nodeType="withEffect">
                                  <p:stCondLst>
                                    <p:cond delay="0"/>
                                  </p:stCondLst>
                                  <p:childTnLst>
                                    <p:set>
                                      <p:cBhvr>
                                        <p:cTn id="323" dur="1" fill="hold">
                                          <p:stCondLst>
                                            <p:cond delay="0"/>
                                          </p:stCondLst>
                                        </p:cTn>
                                        <p:tgtEl>
                                          <p:spTgt spid="27"/>
                                        </p:tgtEl>
                                        <p:attrNameLst>
                                          <p:attrName>style.visibility</p:attrName>
                                        </p:attrNameLst>
                                      </p:cBhvr>
                                      <p:to>
                                        <p:strVal val="visible"/>
                                      </p:to>
                                    </p:set>
                                    <p:animEffect transition="in" filter="fade">
                                      <p:cBhvr>
                                        <p:cTn id="324" dur="3000"/>
                                        <p:tgtEl>
                                          <p:spTgt spid="27"/>
                                        </p:tgtEl>
                                      </p:cBhvr>
                                    </p:animEffect>
                                    <p:anim calcmode="lin" valueType="num">
                                      <p:cBhvr>
                                        <p:cTn id="325" dur="3000" fill="hold"/>
                                        <p:tgtEl>
                                          <p:spTgt spid="27"/>
                                        </p:tgtEl>
                                        <p:attrNameLst>
                                          <p:attrName>style.rotation</p:attrName>
                                        </p:attrNameLst>
                                      </p:cBhvr>
                                      <p:tavLst>
                                        <p:tav tm="0">
                                          <p:val>
                                            <p:fltVal val="720"/>
                                          </p:val>
                                        </p:tav>
                                        <p:tav tm="100000">
                                          <p:val>
                                            <p:fltVal val="0"/>
                                          </p:val>
                                        </p:tav>
                                      </p:tavLst>
                                    </p:anim>
                                    <p:anim calcmode="lin" valueType="num">
                                      <p:cBhvr>
                                        <p:cTn id="326" dur="3000" fill="hold"/>
                                        <p:tgtEl>
                                          <p:spTgt spid="27"/>
                                        </p:tgtEl>
                                        <p:attrNameLst>
                                          <p:attrName>ppt_h</p:attrName>
                                        </p:attrNameLst>
                                      </p:cBhvr>
                                      <p:tavLst>
                                        <p:tav tm="0">
                                          <p:val>
                                            <p:fltVal val="0"/>
                                          </p:val>
                                        </p:tav>
                                        <p:tav tm="100000">
                                          <p:val>
                                            <p:strVal val="#ppt_h"/>
                                          </p:val>
                                        </p:tav>
                                      </p:tavLst>
                                    </p:anim>
                                    <p:anim calcmode="lin" valueType="num">
                                      <p:cBhvr>
                                        <p:cTn id="327" dur="3000" fill="hold"/>
                                        <p:tgtEl>
                                          <p:spTgt spid="27"/>
                                        </p:tgtEl>
                                        <p:attrNameLst>
                                          <p:attrName>ppt_w</p:attrName>
                                        </p:attrNameLst>
                                      </p:cBhvr>
                                      <p:tavLst>
                                        <p:tav tm="0">
                                          <p:val>
                                            <p:fltVal val="0"/>
                                          </p:val>
                                        </p:tav>
                                        <p:tav tm="100000">
                                          <p:val>
                                            <p:strVal val="#ppt_w"/>
                                          </p:val>
                                        </p:tav>
                                      </p:tavLst>
                                    </p:anim>
                                  </p:childTnLst>
                                </p:cTn>
                              </p:par>
                              <p:par>
                                <p:cTn id="328" presetID="35" presetClass="entr" presetSubtype="0" fill="hold" grpId="2" nodeType="withEffect">
                                  <p:stCondLst>
                                    <p:cond delay="0"/>
                                  </p:stCondLst>
                                  <p:childTnLst>
                                    <p:set>
                                      <p:cBhvr>
                                        <p:cTn id="329" dur="1" fill="hold">
                                          <p:stCondLst>
                                            <p:cond delay="0"/>
                                          </p:stCondLst>
                                        </p:cTn>
                                        <p:tgtEl>
                                          <p:spTgt spid="28"/>
                                        </p:tgtEl>
                                        <p:attrNameLst>
                                          <p:attrName>style.visibility</p:attrName>
                                        </p:attrNameLst>
                                      </p:cBhvr>
                                      <p:to>
                                        <p:strVal val="visible"/>
                                      </p:to>
                                    </p:set>
                                    <p:animEffect transition="in" filter="fade">
                                      <p:cBhvr>
                                        <p:cTn id="330" dur="3000"/>
                                        <p:tgtEl>
                                          <p:spTgt spid="28"/>
                                        </p:tgtEl>
                                      </p:cBhvr>
                                    </p:animEffect>
                                    <p:anim calcmode="lin" valueType="num">
                                      <p:cBhvr>
                                        <p:cTn id="331" dur="3000" fill="hold"/>
                                        <p:tgtEl>
                                          <p:spTgt spid="28"/>
                                        </p:tgtEl>
                                        <p:attrNameLst>
                                          <p:attrName>style.rotation</p:attrName>
                                        </p:attrNameLst>
                                      </p:cBhvr>
                                      <p:tavLst>
                                        <p:tav tm="0">
                                          <p:val>
                                            <p:fltVal val="720"/>
                                          </p:val>
                                        </p:tav>
                                        <p:tav tm="100000">
                                          <p:val>
                                            <p:fltVal val="0"/>
                                          </p:val>
                                        </p:tav>
                                      </p:tavLst>
                                    </p:anim>
                                    <p:anim calcmode="lin" valueType="num">
                                      <p:cBhvr>
                                        <p:cTn id="332" dur="3000" fill="hold"/>
                                        <p:tgtEl>
                                          <p:spTgt spid="28"/>
                                        </p:tgtEl>
                                        <p:attrNameLst>
                                          <p:attrName>ppt_h</p:attrName>
                                        </p:attrNameLst>
                                      </p:cBhvr>
                                      <p:tavLst>
                                        <p:tav tm="0">
                                          <p:val>
                                            <p:fltVal val="0"/>
                                          </p:val>
                                        </p:tav>
                                        <p:tav tm="100000">
                                          <p:val>
                                            <p:strVal val="#ppt_h"/>
                                          </p:val>
                                        </p:tav>
                                      </p:tavLst>
                                    </p:anim>
                                    <p:anim calcmode="lin" valueType="num">
                                      <p:cBhvr>
                                        <p:cTn id="333" dur="3000" fill="hold"/>
                                        <p:tgtEl>
                                          <p:spTgt spid="28"/>
                                        </p:tgtEl>
                                        <p:attrNameLst>
                                          <p:attrName>ppt_w</p:attrName>
                                        </p:attrNameLst>
                                      </p:cBhvr>
                                      <p:tavLst>
                                        <p:tav tm="0">
                                          <p:val>
                                            <p:fltVal val="0"/>
                                          </p:val>
                                        </p:tav>
                                        <p:tav tm="100000">
                                          <p:val>
                                            <p:strVal val="#ppt_w"/>
                                          </p:val>
                                        </p:tav>
                                      </p:tavLst>
                                    </p:anim>
                                  </p:childTnLst>
                                </p:cTn>
                              </p:par>
                              <p:par>
                                <p:cTn id="334" presetID="35" presetClass="entr" presetSubtype="0" fill="hold" grpId="2" nodeType="withEffect">
                                  <p:stCondLst>
                                    <p:cond delay="0"/>
                                  </p:stCondLst>
                                  <p:childTnLst>
                                    <p:set>
                                      <p:cBhvr>
                                        <p:cTn id="335" dur="1" fill="hold">
                                          <p:stCondLst>
                                            <p:cond delay="0"/>
                                          </p:stCondLst>
                                        </p:cTn>
                                        <p:tgtEl>
                                          <p:spTgt spid="29"/>
                                        </p:tgtEl>
                                        <p:attrNameLst>
                                          <p:attrName>style.visibility</p:attrName>
                                        </p:attrNameLst>
                                      </p:cBhvr>
                                      <p:to>
                                        <p:strVal val="visible"/>
                                      </p:to>
                                    </p:set>
                                    <p:animEffect transition="in" filter="fade">
                                      <p:cBhvr>
                                        <p:cTn id="336" dur="3000"/>
                                        <p:tgtEl>
                                          <p:spTgt spid="29"/>
                                        </p:tgtEl>
                                      </p:cBhvr>
                                    </p:animEffect>
                                    <p:anim calcmode="lin" valueType="num">
                                      <p:cBhvr>
                                        <p:cTn id="337" dur="3000" fill="hold"/>
                                        <p:tgtEl>
                                          <p:spTgt spid="29"/>
                                        </p:tgtEl>
                                        <p:attrNameLst>
                                          <p:attrName>style.rotation</p:attrName>
                                        </p:attrNameLst>
                                      </p:cBhvr>
                                      <p:tavLst>
                                        <p:tav tm="0">
                                          <p:val>
                                            <p:fltVal val="720"/>
                                          </p:val>
                                        </p:tav>
                                        <p:tav tm="100000">
                                          <p:val>
                                            <p:fltVal val="0"/>
                                          </p:val>
                                        </p:tav>
                                      </p:tavLst>
                                    </p:anim>
                                    <p:anim calcmode="lin" valueType="num">
                                      <p:cBhvr>
                                        <p:cTn id="338" dur="3000" fill="hold"/>
                                        <p:tgtEl>
                                          <p:spTgt spid="29"/>
                                        </p:tgtEl>
                                        <p:attrNameLst>
                                          <p:attrName>ppt_h</p:attrName>
                                        </p:attrNameLst>
                                      </p:cBhvr>
                                      <p:tavLst>
                                        <p:tav tm="0">
                                          <p:val>
                                            <p:fltVal val="0"/>
                                          </p:val>
                                        </p:tav>
                                        <p:tav tm="100000">
                                          <p:val>
                                            <p:strVal val="#ppt_h"/>
                                          </p:val>
                                        </p:tav>
                                      </p:tavLst>
                                    </p:anim>
                                    <p:anim calcmode="lin" valueType="num">
                                      <p:cBhvr>
                                        <p:cTn id="339" dur="3000" fill="hold"/>
                                        <p:tgtEl>
                                          <p:spTgt spid="29"/>
                                        </p:tgtEl>
                                        <p:attrNameLst>
                                          <p:attrName>ppt_w</p:attrName>
                                        </p:attrNameLst>
                                      </p:cBhvr>
                                      <p:tavLst>
                                        <p:tav tm="0">
                                          <p:val>
                                            <p:fltVal val="0"/>
                                          </p:val>
                                        </p:tav>
                                        <p:tav tm="100000">
                                          <p:val>
                                            <p:strVal val="#ppt_w"/>
                                          </p:val>
                                        </p:tav>
                                      </p:tavLst>
                                    </p:anim>
                                  </p:childTnLst>
                                </p:cTn>
                              </p:par>
                              <p:par>
                                <p:cTn id="340" presetID="35" presetClass="entr" presetSubtype="0" fill="hold" grpId="2" nodeType="withEffect">
                                  <p:stCondLst>
                                    <p:cond delay="0"/>
                                  </p:stCondLst>
                                  <p:childTnLst>
                                    <p:set>
                                      <p:cBhvr>
                                        <p:cTn id="341" dur="1" fill="hold">
                                          <p:stCondLst>
                                            <p:cond delay="0"/>
                                          </p:stCondLst>
                                        </p:cTn>
                                        <p:tgtEl>
                                          <p:spTgt spid="30"/>
                                        </p:tgtEl>
                                        <p:attrNameLst>
                                          <p:attrName>style.visibility</p:attrName>
                                        </p:attrNameLst>
                                      </p:cBhvr>
                                      <p:to>
                                        <p:strVal val="visible"/>
                                      </p:to>
                                    </p:set>
                                    <p:animEffect transition="in" filter="fade">
                                      <p:cBhvr>
                                        <p:cTn id="342" dur="3000"/>
                                        <p:tgtEl>
                                          <p:spTgt spid="30"/>
                                        </p:tgtEl>
                                      </p:cBhvr>
                                    </p:animEffect>
                                    <p:anim calcmode="lin" valueType="num">
                                      <p:cBhvr>
                                        <p:cTn id="343" dur="3000" fill="hold"/>
                                        <p:tgtEl>
                                          <p:spTgt spid="30"/>
                                        </p:tgtEl>
                                        <p:attrNameLst>
                                          <p:attrName>style.rotation</p:attrName>
                                        </p:attrNameLst>
                                      </p:cBhvr>
                                      <p:tavLst>
                                        <p:tav tm="0">
                                          <p:val>
                                            <p:fltVal val="720"/>
                                          </p:val>
                                        </p:tav>
                                        <p:tav tm="100000">
                                          <p:val>
                                            <p:fltVal val="0"/>
                                          </p:val>
                                        </p:tav>
                                      </p:tavLst>
                                    </p:anim>
                                    <p:anim calcmode="lin" valueType="num">
                                      <p:cBhvr>
                                        <p:cTn id="344" dur="3000" fill="hold"/>
                                        <p:tgtEl>
                                          <p:spTgt spid="30"/>
                                        </p:tgtEl>
                                        <p:attrNameLst>
                                          <p:attrName>ppt_h</p:attrName>
                                        </p:attrNameLst>
                                      </p:cBhvr>
                                      <p:tavLst>
                                        <p:tav tm="0">
                                          <p:val>
                                            <p:fltVal val="0"/>
                                          </p:val>
                                        </p:tav>
                                        <p:tav tm="100000">
                                          <p:val>
                                            <p:strVal val="#ppt_h"/>
                                          </p:val>
                                        </p:tav>
                                      </p:tavLst>
                                    </p:anim>
                                    <p:anim calcmode="lin" valueType="num">
                                      <p:cBhvr>
                                        <p:cTn id="345" dur="3000" fill="hold"/>
                                        <p:tgtEl>
                                          <p:spTgt spid="30"/>
                                        </p:tgtEl>
                                        <p:attrNameLst>
                                          <p:attrName>ppt_w</p:attrName>
                                        </p:attrNameLst>
                                      </p:cBhvr>
                                      <p:tavLst>
                                        <p:tav tm="0">
                                          <p:val>
                                            <p:fltVal val="0"/>
                                          </p:val>
                                        </p:tav>
                                        <p:tav tm="100000">
                                          <p:val>
                                            <p:strVal val="#ppt_w"/>
                                          </p:val>
                                        </p:tav>
                                      </p:tavLst>
                                    </p:anim>
                                  </p:childTnLst>
                                </p:cTn>
                              </p:par>
                              <p:par>
                                <p:cTn id="346" presetID="42" presetClass="entr" presetSubtype="0" fill="hold" nodeType="withEffect">
                                  <p:stCondLst>
                                    <p:cond delay="0"/>
                                  </p:stCondLst>
                                  <p:childTnLst>
                                    <p:set>
                                      <p:cBhvr>
                                        <p:cTn id="347" dur="1" fill="hold">
                                          <p:stCondLst>
                                            <p:cond delay="0"/>
                                          </p:stCondLst>
                                        </p:cTn>
                                        <p:tgtEl>
                                          <p:spTgt spid="4"/>
                                        </p:tgtEl>
                                        <p:attrNameLst>
                                          <p:attrName>style.visibility</p:attrName>
                                        </p:attrNameLst>
                                      </p:cBhvr>
                                      <p:to>
                                        <p:strVal val="visible"/>
                                      </p:to>
                                    </p:set>
                                    <p:animEffect transition="in" filter="fade">
                                      <p:cBhvr>
                                        <p:cTn id="348" dur="3000"/>
                                        <p:tgtEl>
                                          <p:spTgt spid="4"/>
                                        </p:tgtEl>
                                      </p:cBhvr>
                                    </p:animEffect>
                                    <p:anim calcmode="lin" valueType="num">
                                      <p:cBhvr>
                                        <p:cTn id="349" dur="3000" fill="hold"/>
                                        <p:tgtEl>
                                          <p:spTgt spid="4"/>
                                        </p:tgtEl>
                                        <p:attrNameLst>
                                          <p:attrName>ppt_x</p:attrName>
                                        </p:attrNameLst>
                                      </p:cBhvr>
                                      <p:tavLst>
                                        <p:tav tm="0">
                                          <p:val>
                                            <p:strVal val="#ppt_x"/>
                                          </p:val>
                                        </p:tav>
                                        <p:tav tm="100000">
                                          <p:val>
                                            <p:strVal val="#ppt_x"/>
                                          </p:val>
                                        </p:tav>
                                      </p:tavLst>
                                    </p:anim>
                                    <p:anim calcmode="lin" valueType="num">
                                      <p:cBhvr>
                                        <p:cTn id="350" dur="3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1"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a:blip r:embed="rId2">
              <a:duotone>
                <a:prstClr val="black"/>
                <a:srgbClr val="3429C5">
                  <a:tint val="45000"/>
                  <a:satMod val="400000"/>
                </a:srgbClr>
              </a:duotone>
              <a:lum contrast="20000"/>
            </a:blip>
            <a:stretch>
              <a:fillRect/>
            </a:stretch>
          </a:blipFill>
          <a:scene3d>
            <a:camera prst="orthographicFront"/>
            <a:lightRig rig="threePt" dir="t"/>
          </a:scene3d>
          <a:sp3d>
            <a:bevelT prst="angle"/>
          </a:sp3d>
        </p:spPr>
        <p:txBody>
          <a:bodyPr/>
          <a:lstStyle/>
          <a:p>
            <a:endParaRPr lang="es-ES" dirty="0"/>
          </a:p>
        </p:txBody>
      </p:sp>
      <p:pic>
        <p:nvPicPr>
          <p:cNvPr id="4" name="3 Imagen" descr="100.jpg"/>
          <p:cNvPicPr>
            <a:picLocks noChangeAspect="1"/>
          </p:cNvPicPr>
          <p:nvPr/>
        </p:nvPicPr>
        <p:blipFill>
          <a:blip r:embed="rId3"/>
          <a:stretch>
            <a:fillRect/>
          </a:stretch>
        </p:blipFill>
        <p:spPr>
          <a:xfrm>
            <a:off x="0" y="0"/>
            <a:ext cx="9323833" cy="6858000"/>
          </a:xfrm>
          <a:prstGeom prst="rect">
            <a:avLst/>
          </a:prstGeom>
          <a:ln>
            <a:noFill/>
          </a:ln>
          <a:effectLst>
            <a:outerShdw blurRad="292100" dist="139700" dir="2700000" algn="tl" rotWithShape="0">
              <a:srgbClr val="333333">
                <a:alpha val="65000"/>
              </a:srgbClr>
            </a:outerShdw>
          </a:effectLst>
          <a:scene3d>
            <a:camera prst="orthographicFront"/>
            <a:lightRig rig="threePt" dir="t"/>
          </a:scene3d>
          <a:sp3d>
            <a:bevelT prst="angle"/>
          </a:sp3d>
        </p:spPr>
      </p:pic>
      <p:sp>
        <p:nvSpPr>
          <p:cNvPr id="5" name="4 Rectángulo"/>
          <p:cNvSpPr/>
          <p:nvPr/>
        </p:nvSpPr>
        <p:spPr>
          <a:xfrm>
            <a:off x="571472" y="2000240"/>
            <a:ext cx="285752" cy="1000132"/>
          </a:xfrm>
          <a:prstGeom prst="rect">
            <a:avLst/>
          </a:prstGeom>
          <a:solidFill>
            <a:srgbClr val="7030A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928662" y="2000240"/>
            <a:ext cx="285752" cy="1000132"/>
          </a:xfrm>
          <a:prstGeom prst="rect">
            <a:avLst/>
          </a:prstGeom>
          <a:solidFill>
            <a:srgbClr val="7030A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1357290" y="2000240"/>
            <a:ext cx="285752" cy="1000132"/>
          </a:xfrm>
          <a:prstGeom prst="rect">
            <a:avLst/>
          </a:prstGeom>
          <a:solidFill>
            <a:srgbClr val="7030A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1714480" y="2000240"/>
            <a:ext cx="285752" cy="1000132"/>
          </a:xfrm>
          <a:prstGeom prst="rect">
            <a:avLst/>
          </a:prstGeom>
          <a:solidFill>
            <a:srgbClr val="7030A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2071670" y="2000240"/>
            <a:ext cx="285752" cy="1000132"/>
          </a:xfrm>
          <a:prstGeom prst="rect">
            <a:avLst/>
          </a:prstGeom>
          <a:solidFill>
            <a:srgbClr val="7030A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2428860" y="2000240"/>
            <a:ext cx="285752" cy="1000132"/>
          </a:xfrm>
          <a:prstGeom prst="rect">
            <a:avLst/>
          </a:prstGeom>
          <a:solidFill>
            <a:srgbClr val="7030A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2857488" y="2000240"/>
            <a:ext cx="285752" cy="1000132"/>
          </a:xfrm>
          <a:prstGeom prst="rect">
            <a:avLst/>
          </a:prstGeom>
          <a:solidFill>
            <a:srgbClr val="7030A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3214678" y="2000240"/>
            <a:ext cx="285752" cy="1000132"/>
          </a:xfrm>
          <a:prstGeom prst="rect">
            <a:avLst/>
          </a:prstGeom>
          <a:solidFill>
            <a:srgbClr val="7030A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3500430" y="2000240"/>
            <a:ext cx="285752" cy="1000132"/>
          </a:xfrm>
          <a:prstGeom prst="rect">
            <a:avLst/>
          </a:prstGeom>
          <a:solidFill>
            <a:srgbClr val="7030A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3857620" y="2000240"/>
            <a:ext cx="285752" cy="1000132"/>
          </a:xfrm>
          <a:prstGeom prst="rect">
            <a:avLst/>
          </a:prstGeom>
          <a:solidFill>
            <a:srgbClr val="7030A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4286248" y="2000240"/>
            <a:ext cx="285752" cy="1000132"/>
          </a:xfrm>
          <a:prstGeom prst="rect">
            <a:avLst/>
          </a:prstGeom>
          <a:solidFill>
            <a:srgbClr val="7030A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4643438" y="2000240"/>
            <a:ext cx="285752" cy="1000132"/>
          </a:xfrm>
          <a:prstGeom prst="rect">
            <a:avLst/>
          </a:prstGeom>
          <a:solidFill>
            <a:srgbClr val="7030A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5000628" y="2000240"/>
            <a:ext cx="285752" cy="1000132"/>
          </a:xfrm>
          <a:prstGeom prst="rect">
            <a:avLst/>
          </a:prstGeom>
          <a:solidFill>
            <a:srgbClr val="7030A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5357818" y="2000240"/>
            <a:ext cx="285752" cy="1000132"/>
          </a:xfrm>
          <a:prstGeom prst="rect">
            <a:avLst/>
          </a:prstGeom>
          <a:solidFill>
            <a:srgbClr val="7030A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5786446" y="2000240"/>
            <a:ext cx="285752" cy="1000132"/>
          </a:xfrm>
          <a:prstGeom prst="rect">
            <a:avLst/>
          </a:prstGeom>
          <a:solidFill>
            <a:srgbClr val="7030A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6143636" y="2000240"/>
            <a:ext cx="285752" cy="1000132"/>
          </a:xfrm>
          <a:prstGeom prst="rect">
            <a:avLst/>
          </a:prstGeom>
          <a:solidFill>
            <a:srgbClr val="7030A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6500826" y="2000240"/>
            <a:ext cx="285752" cy="1000132"/>
          </a:xfrm>
          <a:prstGeom prst="rect">
            <a:avLst/>
          </a:prstGeom>
          <a:solidFill>
            <a:srgbClr val="7030A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6858016" y="2000240"/>
            <a:ext cx="285752" cy="1000132"/>
          </a:xfrm>
          <a:prstGeom prst="rect">
            <a:avLst/>
          </a:prstGeom>
          <a:solidFill>
            <a:srgbClr val="7030A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7286644" y="2000240"/>
            <a:ext cx="285752" cy="1000132"/>
          </a:xfrm>
          <a:prstGeom prst="rect">
            <a:avLst/>
          </a:prstGeom>
          <a:solidFill>
            <a:srgbClr val="7030A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7643834" y="2000240"/>
            <a:ext cx="285752" cy="1000132"/>
          </a:xfrm>
          <a:prstGeom prst="rect">
            <a:avLst/>
          </a:prstGeom>
          <a:solidFill>
            <a:srgbClr val="7030A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8001024" y="2000240"/>
            <a:ext cx="285752" cy="1000132"/>
          </a:xfrm>
          <a:prstGeom prst="rect">
            <a:avLst/>
          </a:prstGeom>
          <a:solidFill>
            <a:srgbClr val="7030A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8358214" y="2000240"/>
            <a:ext cx="285752" cy="1000132"/>
          </a:xfrm>
          <a:prstGeom prst="rect">
            <a:avLst/>
          </a:prstGeom>
          <a:solidFill>
            <a:srgbClr val="7030A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8786842" y="2000240"/>
            <a:ext cx="285752" cy="1000132"/>
          </a:xfrm>
          <a:prstGeom prst="rect">
            <a:avLst/>
          </a:prstGeom>
          <a:solidFill>
            <a:srgbClr val="7030A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214282" y="2000240"/>
            <a:ext cx="285752" cy="1000132"/>
          </a:xfrm>
          <a:prstGeom prst="rect">
            <a:avLst/>
          </a:prstGeom>
          <a:solidFill>
            <a:srgbClr val="7030A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642878" y="3429000"/>
            <a:ext cx="285752" cy="1000132"/>
          </a:xfrm>
          <a:prstGeom prst="rect">
            <a:avLst/>
          </a:prstGeom>
          <a:solidFill>
            <a:srgbClr val="7030A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1000068" y="3429000"/>
            <a:ext cx="285752" cy="1000132"/>
          </a:xfrm>
          <a:prstGeom prst="rect">
            <a:avLst/>
          </a:prstGeom>
          <a:solidFill>
            <a:srgbClr val="7030A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a:off x="1428696" y="3429000"/>
            <a:ext cx="285752" cy="1000132"/>
          </a:xfrm>
          <a:prstGeom prst="rect">
            <a:avLst/>
          </a:prstGeom>
          <a:solidFill>
            <a:srgbClr val="7030A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a:off x="1785886" y="3429000"/>
            <a:ext cx="285752" cy="1000132"/>
          </a:xfrm>
          <a:prstGeom prst="rect">
            <a:avLst/>
          </a:prstGeom>
          <a:solidFill>
            <a:srgbClr val="7030A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a:off x="2143076" y="3429000"/>
            <a:ext cx="285752" cy="1000132"/>
          </a:xfrm>
          <a:prstGeom prst="rect">
            <a:avLst/>
          </a:prstGeom>
          <a:solidFill>
            <a:srgbClr val="7030A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a:off x="2500266" y="3429000"/>
            <a:ext cx="285752" cy="1000132"/>
          </a:xfrm>
          <a:prstGeom prst="rect">
            <a:avLst/>
          </a:prstGeom>
          <a:solidFill>
            <a:srgbClr val="7030A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a:off x="2928894" y="3429000"/>
            <a:ext cx="285752" cy="1000132"/>
          </a:xfrm>
          <a:prstGeom prst="rect">
            <a:avLst/>
          </a:prstGeom>
          <a:solidFill>
            <a:srgbClr val="7030A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a:off x="3286084" y="3429000"/>
            <a:ext cx="285752" cy="1000132"/>
          </a:xfrm>
          <a:prstGeom prst="rect">
            <a:avLst/>
          </a:prstGeom>
          <a:solidFill>
            <a:srgbClr val="7030A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3571836" y="3429000"/>
            <a:ext cx="285752" cy="1000132"/>
          </a:xfrm>
          <a:prstGeom prst="rect">
            <a:avLst/>
          </a:prstGeom>
          <a:solidFill>
            <a:srgbClr val="7030A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a:off x="3929026" y="3429000"/>
            <a:ext cx="285752" cy="1000132"/>
          </a:xfrm>
          <a:prstGeom prst="rect">
            <a:avLst/>
          </a:prstGeom>
          <a:solidFill>
            <a:srgbClr val="7030A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a:off x="4357654" y="3429000"/>
            <a:ext cx="285752" cy="1000132"/>
          </a:xfrm>
          <a:prstGeom prst="rect">
            <a:avLst/>
          </a:prstGeom>
          <a:solidFill>
            <a:srgbClr val="7030A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a:off x="4714844" y="3429000"/>
            <a:ext cx="285752" cy="1000132"/>
          </a:xfrm>
          <a:prstGeom prst="rect">
            <a:avLst/>
          </a:prstGeom>
          <a:solidFill>
            <a:srgbClr val="7030A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a:off x="5072034" y="3429000"/>
            <a:ext cx="285752" cy="1000132"/>
          </a:xfrm>
          <a:prstGeom prst="rect">
            <a:avLst/>
          </a:prstGeom>
          <a:solidFill>
            <a:srgbClr val="7030A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a:off x="5429224" y="3429000"/>
            <a:ext cx="285752" cy="1000132"/>
          </a:xfrm>
          <a:prstGeom prst="rect">
            <a:avLst/>
          </a:prstGeom>
          <a:solidFill>
            <a:srgbClr val="7030A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a:off x="5857852" y="3429000"/>
            <a:ext cx="285752" cy="1000132"/>
          </a:xfrm>
          <a:prstGeom prst="rect">
            <a:avLst/>
          </a:prstGeom>
          <a:solidFill>
            <a:srgbClr val="7030A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a:off x="6215042" y="3429000"/>
            <a:ext cx="285752" cy="1000132"/>
          </a:xfrm>
          <a:prstGeom prst="rect">
            <a:avLst/>
          </a:prstGeom>
          <a:solidFill>
            <a:srgbClr val="7030A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a:off x="6572232" y="3429000"/>
            <a:ext cx="285752" cy="1000132"/>
          </a:xfrm>
          <a:prstGeom prst="rect">
            <a:avLst/>
          </a:prstGeom>
          <a:solidFill>
            <a:srgbClr val="7030A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a:off x="6929422" y="3429000"/>
            <a:ext cx="285752" cy="1000132"/>
          </a:xfrm>
          <a:prstGeom prst="rect">
            <a:avLst/>
          </a:prstGeom>
          <a:solidFill>
            <a:srgbClr val="7030A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a:off x="7358050" y="3429000"/>
            <a:ext cx="285752" cy="1000132"/>
          </a:xfrm>
          <a:prstGeom prst="rect">
            <a:avLst/>
          </a:prstGeom>
          <a:solidFill>
            <a:srgbClr val="7030A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a:off x="7715240" y="3429000"/>
            <a:ext cx="285752" cy="1000132"/>
          </a:xfrm>
          <a:prstGeom prst="rect">
            <a:avLst/>
          </a:prstGeom>
          <a:solidFill>
            <a:srgbClr val="7030A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a:off x="8072430" y="3429000"/>
            <a:ext cx="285752" cy="1000132"/>
          </a:xfrm>
          <a:prstGeom prst="rect">
            <a:avLst/>
          </a:prstGeom>
          <a:solidFill>
            <a:srgbClr val="7030A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a:off x="8429620" y="3429000"/>
            <a:ext cx="285752" cy="1000132"/>
          </a:xfrm>
          <a:prstGeom prst="rect">
            <a:avLst/>
          </a:prstGeom>
          <a:solidFill>
            <a:srgbClr val="7030A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a:off x="8858248" y="3429000"/>
            <a:ext cx="285752" cy="1000132"/>
          </a:xfrm>
          <a:prstGeom prst="rect">
            <a:avLst/>
          </a:prstGeom>
          <a:solidFill>
            <a:srgbClr val="7030A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a:off x="285688" y="3429000"/>
            <a:ext cx="285752" cy="1000132"/>
          </a:xfrm>
          <a:prstGeom prst="rect">
            <a:avLst/>
          </a:prstGeom>
          <a:solidFill>
            <a:srgbClr val="7030A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a:off x="0" y="0"/>
            <a:ext cx="9501158"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53"/>
                                        </p:tgtEl>
                                        <p:attrNameLst>
                                          <p:attrName>style.opacity</p:attrName>
                                        </p:attrNameLst>
                                      </p:cBhvr>
                                      <p:to>
                                        <p:strVal val="0"/>
                                      </p:to>
                                    </p:set>
                                    <p:animEffect filter="image" prLst="opacity: 0">
                                      <p:cBhvr rctx="IE">
                                        <p:cTn id="7" dur="indefinite"/>
                                        <p:tgtEl>
                                          <p:spTgt spid="53"/>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plus(in)">
                                      <p:cBhvr>
                                        <p:cTn id="10" dur="3000"/>
                                        <p:tgtEl>
                                          <p:spTgt spid="5"/>
                                        </p:tgtEl>
                                      </p:cBhvr>
                                    </p:animEffect>
                                  </p:childTnLst>
                                </p:cTn>
                              </p:par>
                              <p:par>
                                <p:cTn id="11" presetID="8" presetClass="emph" presetSubtype="0" fill="hold" grpId="1" nodeType="withEffect">
                                  <p:stCondLst>
                                    <p:cond delay="0"/>
                                  </p:stCondLst>
                                  <p:childTnLst>
                                    <p:animRot by="21600000">
                                      <p:cBhvr>
                                        <p:cTn id="12" dur="3000" fill="hold"/>
                                        <p:tgtEl>
                                          <p:spTgt spid="5"/>
                                        </p:tgtEl>
                                        <p:attrNameLst>
                                          <p:attrName>r</p:attrName>
                                        </p:attrNameLst>
                                      </p:cBhvr>
                                    </p:animRot>
                                  </p:childTnLst>
                                </p:cTn>
                              </p:par>
                              <p:par>
                                <p:cTn id="13" presetID="13" presetClass="entr" presetSubtype="16"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plus(in)">
                                      <p:cBhvr>
                                        <p:cTn id="15" dur="3000"/>
                                        <p:tgtEl>
                                          <p:spTgt spid="6"/>
                                        </p:tgtEl>
                                      </p:cBhvr>
                                    </p:animEffect>
                                  </p:childTnLst>
                                </p:cTn>
                              </p:par>
                              <p:par>
                                <p:cTn id="16" presetID="8" presetClass="emph" presetSubtype="0" fill="hold" grpId="1" nodeType="withEffect">
                                  <p:stCondLst>
                                    <p:cond delay="0"/>
                                  </p:stCondLst>
                                  <p:childTnLst>
                                    <p:animRot by="21600000">
                                      <p:cBhvr>
                                        <p:cTn id="17" dur="3000" fill="hold"/>
                                        <p:tgtEl>
                                          <p:spTgt spid="6"/>
                                        </p:tgtEl>
                                        <p:attrNameLst>
                                          <p:attrName>r</p:attrName>
                                        </p:attrNameLst>
                                      </p:cBhvr>
                                    </p:animRot>
                                  </p:childTnLst>
                                </p:cTn>
                              </p:par>
                              <p:par>
                                <p:cTn id="18" presetID="13" presetClass="entr" presetSubtype="16" fill="hold" grpId="0" nodeType="with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plus(in)">
                                      <p:cBhvr>
                                        <p:cTn id="20" dur="3000"/>
                                        <p:tgtEl>
                                          <p:spTgt spid="7"/>
                                        </p:tgtEl>
                                      </p:cBhvr>
                                    </p:animEffect>
                                  </p:childTnLst>
                                </p:cTn>
                              </p:par>
                              <p:par>
                                <p:cTn id="21" presetID="8" presetClass="emph" presetSubtype="0" fill="hold" grpId="1" nodeType="withEffect">
                                  <p:stCondLst>
                                    <p:cond delay="0"/>
                                  </p:stCondLst>
                                  <p:childTnLst>
                                    <p:animRot by="21600000">
                                      <p:cBhvr>
                                        <p:cTn id="22" dur="3000" fill="hold"/>
                                        <p:tgtEl>
                                          <p:spTgt spid="7"/>
                                        </p:tgtEl>
                                        <p:attrNameLst>
                                          <p:attrName>r</p:attrName>
                                        </p:attrNameLst>
                                      </p:cBhvr>
                                    </p:animRot>
                                  </p:childTnLst>
                                </p:cTn>
                              </p:par>
                              <p:par>
                                <p:cTn id="23" presetID="13" presetClass="entr" presetSubtype="16"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plus(in)">
                                      <p:cBhvr>
                                        <p:cTn id="25" dur="3000"/>
                                        <p:tgtEl>
                                          <p:spTgt spid="8"/>
                                        </p:tgtEl>
                                      </p:cBhvr>
                                    </p:animEffect>
                                  </p:childTnLst>
                                </p:cTn>
                              </p:par>
                              <p:par>
                                <p:cTn id="26" presetID="8" presetClass="emph" presetSubtype="0" fill="hold" grpId="1" nodeType="withEffect">
                                  <p:stCondLst>
                                    <p:cond delay="0"/>
                                  </p:stCondLst>
                                  <p:childTnLst>
                                    <p:animRot by="21600000">
                                      <p:cBhvr>
                                        <p:cTn id="27" dur="3000" fill="hold"/>
                                        <p:tgtEl>
                                          <p:spTgt spid="8"/>
                                        </p:tgtEl>
                                        <p:attrNameLst>
                                          <p:attrName>r</p:attrName>
                                        </p:attrNameLst>
                                      </p:cBhvr>
                                    </p:animRot>
                                  </p:childTnLst>
                                </p:cTn>
                              </p:par>
                              <p:par>
                                <p:cTn id="28" presetID="13" presetClass="entr" presetSubtype="16" fill="hold" grpId="0" nodeType="withEffect">
                                  <p:stCondLst>
                                    <p:cond delay="0"/>
                                  </p:stCondLst>
                                  <p:childTnLst>
                                    <p:set>
                                      <p:cBhvr>
                                        <p:cTn id="29" dur="1" fill="hold">
                                          <p:stCondLst>
                                            <p:cond delay="0"/>
                                          </p:stCondLst>
                                        </p:cTn>
                                        <p:tgtEl>
                                          <p:spTgt spid="9"/>
                                        </p:tgtEl>
                                        <p:attrNameLst>
                                          <p:attrName>style.visibility</p:attrName>
                                        </p:attrNameLst>
                                      </p:cBhvr>
                                      <p:to>
                                        <p:strVal val="visible"/>
                                      </p:to>
                                    </p:set>
                                    <p:animEffect transition="in" filter="plus(in)">
                                      <p:cBhvr>
                                        <p:cTn id="30" dur="3000"/>
                                        <p:tgtEl>
                                          <p:spTgt spid="9"/>
                                        </p:tgtEl>
                                      </p:cBhvr>
                                    </p:animEffect>
                                  </p:childTnLst>
                                </p:cTn>
                              </p:par>
                              <p:par>
                                <p:cTn id="31" presetID="8" presetClass="emph" presetSubtype="0" fill="hold" grpId="1" nodeType="withEffect">
                                  <p:stCondLst>
                                    <p:cond delay="0"/>
                                  </p:stCondLst>
                                  <p:childTnLst>
                                    <p:animRot by="21600000">
                                      <p:cBhvr>
                                        <p:cTn id="32" dur="3000" fill="hold"/>
                                        <p:tgtEl>
                                          <p:spTgt spid="9"/>
                                        </p:tgtEl>
                                        <p:attrNameLst>
                                          <p:attrName>r</p:attrName>
                                        </p:attrNameLst>
                                      </p:cBhvr>
                                    </p:animRot>
                                  </p:childTnLst>
                                </p:cTn>
                              </p:par>
                              <p:par>
                                <p:cTn id="33" presetID="13" presetClass="entr" presetSubtype="16" fill="hold" grpId="0" nodeType="withEffect">
                                  <p:stCondLst>
                                    <p:cond delay="0"/>
                                  </p:stCondLst>
                                  <p:childTnLst>
                                    <p:set>
                                      <p:cBhvr>
                                        <p:cTn id="34" dur="1" fill="hold">
                                          <p:stCondLst>
                                            <p:cond delay="0"/>
                                          </p:stCondLst>
                                        </p:cTn>
                                        <p:tgtEl>
                                          <p:spTgt spid="10"/>
                                        </p:tgtEl>
                                        <p:attrNameLst>
                                          <p:attrName>style.visibility</p:attrName>
                                        </p:attrNameLst>
                                      </p:cBhvr>
                                      <p:to>
                                        <p:strVal val="visible"/>
                                      </p:to>
                                    </p:set>
                                    <p:animEffect transition="in" filter="plus(in)">
                                      <p:cBhvr>
                                        <p:cTn id="35" dur="3000"/>
                                        <p:tgtEl>
                                          <p:spTgt spid="10"/>
                                        </p:tgtEl>
                                      </p:cBhvr>
                                    </p:animEffect>
                                  </p:childTnLst>
                                </p:cTn>
                              </p:par>
                              <p:par>
                                <p:cTn id="36" presetID="8" presetClass="emph" presetSubtype="0" fill="hold" grpId="1" nodeType="withEffect">
                                  <p:stCondLst>
                                    <p:cond delay="0"/>
                                  </p:stCondLst>
                                  <p:childTnLst>
                                    <p:animRot by="21600000">
                                      <p:cBhvr>
                                        <p:cTn id="37" dur="3000" fill="hold"/>
                                        <p:tgtEl>
                                          <p:spTgt spid="10"/>
                                        </p:tgtEl>
                                        <p:attrNameLst>
                                          <p:attrName>r</p:attrName>
                                        </p:attrNameLst>
                                      </p:cBhvr>
                                    </p:animRot>
                                  </p:childTnLst>
                                </p:cTn>
                              </p:par>
                              <p:par>
                                <p:cTn id="38" presetID="13" presetClass="entr" presetSubtype="16" fill="hold" grpId="0" nodeType="withEffect">
                                  <p:stCondLst>
                                    <p:cond delay="0"/>
                                  </p:stCondLst>
                                  <p:childTnLst>
                                    <p:set>
                                      <p:cBhvr>
                                        <p:cTn id="39" dur="1" fill="hold">
                                          <p:stCondLst>
                                            <p:cond delay="0"/>
                                          </p:stCondLst>
                                        </p:cTn>
                                        <p:tgtEl>
                                          <p:spTgt spid="11"/>
                                        </p:tgtEl>
                                        <p:attrNameLst>
                                          <p:attrName>style.visibility</p:attrName>
                                        </p:attrNameLst>
                                      </p:cBhvr>
                                      <p:to>
                                        <p:strVal val="visible"/>
                                      </p:to>
                                    </p:set>
                                    <p:animEffect transition="in" filter="plus(in)">
                                      <p:cBhvr>
                                        <p:cTn id="40" dur="3000"/>
                                        <p:tgtEl>
                                          <p:spTgt spid="11"/>
                                        </p:tgtEl>
                                      </p:cBhvr>
                                    </p:animEffect>
                                  </p:childTnLst>
                                </p:cTn>
                              </p:par>
                              <p:par>
                                <p:cTn id="41" presetID="8" presetClass="emph" presetSubtype="0" fill="hold" grpId="1" nodeType="withEffect">
                                  <p:stCondLst>
                                    <p:cond delay="0"/>
                                  </p:stCondLst>
                                  <p:childTnLst>
                                    <p:animRot by="21600000">
                                      <p:cBhvr>
                                        <p:cTn id="42" dur="3000" fill="hold"/>
                                        <p:tgtEl>
                                          <p:spTgt spid="11"/>
                                        </p:tgtEl>
                                        <p:attrNameLst>
                                          <p:attrName>r</p:attrName>
                                        </p:attrNameLst>
                                      </p:cBhvr>
                                    </p:animRot>
                                  </p:childTnLst>
                                </p:cTn>
                              </p:par>
                              <p:par>
                                <p:cTn id="43" presetID="13" presetClass="entr" presetSubtype="16" fill="hold" grpId="0" nodeType="withEffect">
                                  <p:stCondLst>
                                    <p:cond delay="0"/>
                                  </p:stCondLst>
                                  <p:childTnLst>
                                    <p:set>
                                      <p:cBhvr>
                                        <p:cTn id="44" dur="1" fill="hold">
                                          <p:stCondLst>
                                            <p:cond delay="0"/>
                                          </p:stCondLst>
                                        </p:cTn>
                                        <p:tgtEl>
                                          <p:spTgt spid="12"/>
                                        </p:tgtEl>
                                        <p:attrNameLst>
                                          <p:attrName>style.visibility</p:attrName>
                                        </p:attrNameLst>
                                      </p:cBhvr>
                                      <p:to>
                                        <p:strVal val="visible"/>
                                      </p:to>
                                    </p:set>
                                    <p:animEffect transition="in" filter="plus(in)">
                                      <p:cBhvr>
                                        <p:cTn id="45" dur="3000"/>
                                        <p:tgtEl>
                                          <p:spTgt spid="12"/>
                                        </p:tgtEl>
                                      </p:cBhvr>
                                    </p:animEffect>
                                  </p:childTnLst>
                                </p:cTn>
                              </p:par>
                              <p:par>
                                <p:cTn id="46" presetID="8" presetClass="emph" presetSubtype="0" fill="hold" grpId="1" nodeType="withEffect">
                                  <p:stCondLst>
                                    <p:cond delay="0"/>
                                  </p:stCondLst>
                                  <p:childTnLst>
                                    <p:animRot by="21600000">
                                      <p:cBhvr>
                                        <p:cTn id="47" dur="3000" fill="hold"/>
                                        <p:tgtEl>
                                          <p:spTgt spid="12"/>
                                        </p:tgtEl>
                                        <p:attrNameLst>
                                          <p:attrName>r</p:attrName>
                                        </p:attrNameLst>
                                      </p:cBhvr>
                                    </p:animRot>
                                  </p:childTnLst>
                                </p:cTn>
                              </p:par>
                              <p:par>
                                <p:cTn id="48" presetID="13" presetClass="entr" presetSubtype="16" fill="hold" grpId="0" nodeType="withEffect">
                                  <p:stCondLst>
                                    <p:cond delay="0"/>
                                  </p:stCondLst>
                                  <p:childTnLst>
                                    <p:set>
                                      <p:cBhvr>
                                        <p:cTn id="49" dur="1" fill="hold">
                                          <p:stCondLst>
                                            <p:cond delay="0"/>
                                          </p:stCondLst>
                                        </p:cTn>
                                        <p:tgtEl>
                                          <p:spTgt spid="13"/>
                                        </p:tgtEl>
                                        <p:attrNameLst>
                                          <p:attrName>style.visibility</p:attrName>
                                        </p:attrNameLst>
                                      </p:cBhvr>
                                      <p:to>
                                        <p:strVal val="visible"/>
                                      </p:to>
                                    </p:set>
                                    <p:animEffect transition="in" filter="plus(in)">
                                      <p:cBhvr>
                                        <p:cTn id="50" dur="3000"/>
                                        <p:tgtEl>
                                          <p:spTgt spid="13"/>
                                        </p:tgtEl>
                                      </p:cBhvr>
                                    </p:animEffect>
                                  </p:childTnLst>
                                </p:cTn>
                              </p:par>
                              <p:par>
                                <p:cTn id="51" presetID="8" presetClass="emph" presetSubtype="0" fill="hold" grpId="1" nodeType="withEffect">
                                  <p:stCondLst>
                                    <p:cond delay="0"/>
                                  </p:stCondLst>
                                  <p:childTnLst>
                                    <p:animRot by="21600000">
                                      <p:cBhvr>
                                        <p:cTn id="52" dur="3000" fill="hold"/>
                                        <p:tgtEl>
                                          <p:spTgt spid="13"/>
                                        </p:tgtEl>
                                        <p:attrNameLst>
                                          <p:attrName>r</p:attrName>
                                        </p:attrNameLst>
                                      </p:cBhvr>
                                    </p:animRot>
                                  </p:childTnLst>
                                </p:cTn>
                              </p:par>
                              <p:par>
                                <p:cTn id="53" presetID="13" presetClass="entr" presetSubtype="16" fill="hold" grpId="0" nodeType="withEffect">
                                  <p:stCondLst>
                                    <p:cond delay="0"/>
                                  </p:stCondLst>
                                  <p:childTnLst>
                                    <p:set>
                                      <p:cBhvr>
                                        <p:cTn id="54" dur="1" fill="hold">
                                          <p:stCondLst>
                                            <p:cond delay="0"/>
                                          </p:stCondLst>
                                        </p:cTn>
                                        <p:tgtEl>
                                          <p:spTgt spid="14"/>
                                        </p:tgtEl>
                                        <p:attrNameLst>
                                          <p:attrName>style.visibility</p:attrName>
                                        </p:attrNameLst>
                                      </p:cBhvr>
                                      <p:to>
                                        <p:strVal val="visible"/>
                                      </p:to>
                                    </p:set>
                                    <p:animEffect transition="in" filter="plus(in)">
                                      <p:cBhvr>
                                        <p:cTn id="55" dur="3000"/>
                                        <p:tgtEl>
                                          <p:spTgt spid="14"/>
                                        </p:tgtEl>
                                      </p:cBhvr>
                                    </p:animEffect>
                                  </p:childTnLst>
                                </p:cTn>
                              </p:par>
                              <p:par>
                                <p:cTn id="56" presetID="8" presetClass="emph" presetSubtype="0" fill="hold" grpId="1" nodeType="withEffect">
                                  <p:stCondLst>
                                    <p:cond delay="0"/>
                                  </p:stCondLst>
                                  <p:childTnLst>
                                    <p:animRot by="21600000">
                                      <p:cBhvr>
                                        <p:cTn id="57" dur="3000" fill="hold"/>
                                        <p:tgtEl>
                                          <p:spTgt spid="14"/>
                                        </p:tgtEl>
                                        <p:attrNameLst>
                                          <p:attrName>r</p:attrName>
                                        </p:attrNameLst>
                                      </p:cBhvr>
                                    </p:animRot>
                                  </p:childTnLst>
                                </p:cTn>
                              </p:par>
                              <p:par>
                                <p:cTn id="58" presetID="13" presetClass="entr" presetSubtype="16" fill="hold" grpId="0" nodeType="withEffect">
                                  <p:stCondLst>
                                    <p:cond delay="0"/>
                                  </p:stCondLst>
                                  <p:childTnLst>
                                    <p:set>
                                      <p:cBhvr>
                                        <p:cTn id="59" dur="1" fill="hold">
                                          <p:stCondLst>
                                            <p:cond delay="0"/>
                                          </p:stCondLst>
                                        </p:cTn>
                                        <p:tgtEl>
                                          <p:spTgt spid="15"/>
                                        </p:tgtEl>
                                        <p:attrNameLst>
                                          <p:attrName>style.visibility</p:attrName>
                                        </p:attrNameLst>
                                      </p:cBhvr>
                                      <p:to>
                                        <p:strVal val="visible"/>
                                      </p:to>
                                    </p:set>
                                    <p:animEffect transition="in" filter="plus(in)">
                                      <p:cBhvr>
                                        <p:cTn id="60" dur="3000"/>
                                        <p:tgtEl>
                                          <p:spTgt spid="15"/>
                                        </p:tgtEl>
                                      </p:cBhvr>
                                    </p:animEffect>
                                  </p:childTnLst>
                                </p:cTn>
                              </p:par>
                              <p:par>
                                <p:cTn id="61" presetID="8" presetClass="emph" presetSubtype="0" fill="hold" grpId="1" nodeType="withEffect">
                                  <p:stCondLst>
                                    <p:cond delay="0"/>
                                  </p:stCondLst>
                                  <p:childTnLst>
                                    <p:animRot by="21600000">
                                      <p:cBhvr>
                                        <p:cTn id="62" dur="3000" fill="hold"/>
                                        <p:tgtEl>
                                          <p:spTgt spid="15"/>
                                        </p:tgtEl>
                                        <p:attrNameLst>
                                          <p:attrName>r</p:attrName>
                                        </p:attrNameLst>
                                      </p:cBhvr>
                                    </p:animRot>
                                  </p:childTnLst>
                                </p:cTn>
                              </p:par>
                              <p:par>
                                <p:cTn id="63" presetID="13" presetClass="entr" presetSubtype="16" fill="hold" grpId="0" nodeType="withEffect">
                                  <p:stCondLst>
                                    <p:cond delay="0"/>
                                  </p:stCondLst>
                                  <p:childTnLst>
                                    <p:set>
                                      <p:cBhvr>
                                        <p:cTn id="64" dur="1" fill="hold">
                                          <p:stCondLst>
                                            <p:cond delay="0"/>
                                          </p:stCondLst>
                                        </p:cTn>
                                        <p:tgtEl>
                                          <p:spTgt spid="16"/>
                                        </p:tgtEl>
                                        <p:attrNameLst>
                                          <p:attrName>style.visibility</p:attrName>
                                        </p:attrNameLst>
                                      </p:cBhvr>
                                      <p:to>
                                        <p:strVal val="visible"/>
                                      </p:to>
                                    </p:set>
                                    <p:animEffect transition="in" filter="plus(in)">
                                      <p:cBhvr>
                                        <p:cTn id="65" dur="3000"/>
                                        <p:tgtEl>
                                          <p:spTgt spid="16"/>
                                        </p:tgtEl>
                                      </p:cBhvr>
                                    </p:animEffect>
                                  </p:childTnLst>
                                </p:cTn>
                              </p:par>
                              <p:par>
                                <p:cTn id="66" presetID="8" presetClass="emph" presetSubtype="0" fill="hold" grpId="1" nodeType="withEffect">
                                  <p:stCondLst>
                                    <p:cond delay="0"/>
                                  </p:stCondLst>
                                  <p:childTnLst>
                                    <p:animRot by="21600000">
                                      <p:cBhvr>
                                        <p:cTn id="67" dur="3000" fill="hold"/>
                                        <p:tgtEl>
                                          <p:spTgt spid="16"/>
                                        </p:tgtEl>
                                        <p:attrNameLst>
                                          <p:attrName>r</p:attrName>
                                        </p:attrNameLst>
                                      </p:cBhvr>
                                    </p:animRot>
                                  </p:childTnLst>
                                </p:cTn>
                              </p:par>
                              <p:par>
                                <p:cTn id="68" presetID="13" presetClass="entr" presetSubtype="16" fill="hold" grpId="0" nodeType="withEffect">
                                  <p:stCondLst>
                                    <p:cond delay="0"/>
                                  </p:stCondLst>
                                  <p:childTnLst>
                                    <p:set>
                                      <p:cBhvr>
                                        <p:cTn id="69" dur="1" fill="hold">
                                          <p:stCondLst>
                                            <p:cond delay="0"/>
                                          </p:stCondLst>
                                        </p:cTn>
                                        <p:tgtEl>
                                          <p:spTgt spid="17"/>
                                        </p:tgtEl>
                                        <p:attrNameLst>
                                          <p:attrName>style.visibility</p:attrName>
                                        </p:attrNameLst>
                                      </p:cBhvr>
                                      <p:to>
                                        <p:strVal val="visible"/>
                                      </p:to>
                                    </p:set>
                                    <p:animEffect transition="in" filter="plus(in)">
                                      <p:cBhvr>
                                        <p:cTn id="70" dur="3000"/>
                                        <p:tgtEl>
                                          <p:spTgt spid="17"/>
                                        </p:tgtEl>
                                      </p:cBhvr>
                                    </p:animEffect>
                                  </p:childTnLst>
                                </p:cTn>
                              </p:par>
                              <p:par>
                                <p:cTn id="71" presetID="8" presetClass="emph" presetSubtype="0" fill="hold" grpId="1" nodeType="withEffect">
                                  <p:stCondLst>
                                    <p:cond delay="0"/>
                                  </p:stCondLst>
                                  <p:childTnLst>
                                    <p:animRot by="21600000">
                                      <p:cBhvr>
                                        <p:cTn id="72" dur="3000" fill="hold"/>
                                        <p:tgtEl>
                                          <p:spTgt spid="17"/>
                                        </p:tgtEl>
                                        <p:attrNameLst>
                                          <p:attrName>r</p:attrName>
                                        </p:attrNameLst>
                                      </p:cBhvr>
                                    </p:animRot>
                                  </p:childTnLst>
                                </p:cTn>
                              </p:par>
                              <p:par>
                                <p:cTn id="73" presetID="13" presetClass="entr" presetSubtype="16" fill="hold" grpId="0" nodeType="withEffect">
                                  <p:stCondLst>
                                    <p:cond delay="0"/>
                                  </p:stCondLst>
                                  <p:childTnLst>
                                    <p:set>
                                      <p:cBhvr>
                                        <p:cTn id="74" dur="1" fill="hold">
                                          <p:stCondLst>
                                            <p:cond delay="0"/>
                                          </p:stCondLst>
                                        </p:cTn>
                                        <p:tgtEl>
                                          <p:spTgt spid="18"/>
                                        </p:tgtEl>
                                        <p:attrNameLst>
                                          <p:attrName>style.visibility</p:attrName>
                                        </p:attrNameLst>
                                      </p:cBhvr>
                                      <p:to>
                                        <p:strVal val="visible"/>
                                      </p:to>
                                    </p:set>
                                    <p:animEffect transition="in" filter="plus(in)">
                                      <p:cBhvr>
                                        <p:cTn id="75" dur="3000"/>
                                        <p:tgtEl>
                                          <p:spTgt spid="18"/>
                                        </p:tgtEl>
                                      </p:cBhvr>
                                    </p:animEffect>
                                  </p:childTnLst>
                                </p:cTn>
                              </p:par>
                              <p:par>
                                <p:cTn id="76" presetID="8" presetClass="emph" presetSubtype="0" fill="hold" grpId="1" nodeType="withEffect">
                                  <p:stCondLst>
                                    <p:cond delay="0"/>
                                  </p:stCondLst>
                                  <p:childTnLst>
                                    <p:animRot by="21600000">
                                      <p:cBhvr>
                                        <p:cTn id="77" dur="3000" fill="hold"/>
                                        <p:tgtEl>
                                          <p:spTgt spid="18"/>
                                        </p:tgtEl>
                                        <p:attrNameLst>
                                          <p:attrName>r</p:attrName>
                                        </p:attrNameLst>
                                      </p:cBhvr>
                                    </p:animRot>
                                  </p:childTnLst>
                                </p:cTn>
                              </p:par>
                              <p:par>
                                <p:cTn id="78" presetID="13" presetClass="entr" presetSubtype="16" fill="hold" grpId="0" nodeType="withEffect">
                                  <p:stCondLst>
                                    <p:cond delay="0"/>
                                  </p:stCondLst>
                                  <p:childTnLst>
                                    <p:set>
                                      <p:cBhvr>
                                        <p:cTn id="79" dur="1" fill="hold">
                                          <p:stCondLst>
                                            <p:cond delay="0"/>
                                          </p:stCondLst>
                                        </p:cTn>
                                        <p:tgtEl>
                                          <p:spTgt spid="19"/>
                                        </p:tgtEl>
                                        <p:attrNameLst>
                                          <p:attrName>style.visibility</p:attrName>
                                        </p:attrNameLst>
                                      </p:cBhvr>
                                      <p:to>
                                        <p:strVal val="visible"/>
                                      </p:to>
                                    </p:set>
                                    <p:animEffect transition="in" filter="plus(in)">
                                      <p:cBhvr>
                                        <p:cTn id="80" dur="3000"/>
                                        <p:tgtEl>
                                          <p:spTgt spid="19"/>
                                        </p:tgtEl>
                                      </p:cBhvr>
                                    </p:animEffect>
                                  </p:childTnLst>
                                </p:cTn>
                              </p:par>
                              <p:par>
                                <p:cTn id="81" presetID="8" presetClass="emph" presetSubtype="0" fill="hold" grpId="1" nodeType="withEffect">
                                  <p:stCondLst>
                                    <p:cond delay="0"/>
                                  </p:stCondLst>
                                  <p:childTnLst>
                                    <p:animRot by="21600000">
                                      <p:cBhvr>
                                        <p:cTn id="82" dur="3000" fill="hold"/>
                                        <p:tgtEl>
                                          <p:spTgt spid="19"/>
                                        </p:tgtEl>
                                        <p:attrNameLst>
                                          <p:attrName>r</p:attrName>
                                        </p:attrNameLst>
                                      </p:cBhvr>
                                    </p:animRot>
                                  </p:childTnLst>
                                </p:cTn>
                              </p:par>
                              <p:par>
                                <p:cTn id="83" presetID="13" presetClass="entr" presetSubtype="16" fill="hold" grpId="0" nodeType="withEffect">
                                  <p:stCondLst>
                                    <p:cond delay="0"/>
                                  </p:stCondLst>
                                  <p:childTnLst>
                                    <p:set>
                                      <p:cBhvr>
                                        <p:cTn id="84" dur="1" fill="hold">
                                          <p:stCondLst>
                                            <p:cond delay="0"/>
                                          </p:stCondLst>
                                        </p:cTn>
                                        <p:tgtEl>
                                          <p:spTgt spid="20"/>
                                        </p:tgtEl>
                                        <p:attrNameLst>
                                          <p:attrName>style.visibility</p:attrName>
                                        </p:attrNameLst>
                                      </p:cBhvr>
                                      <p:to>
                                        <p:strVal val="visible"/>
                                      </p:to>
                                    </p:set>
                                    <p:animEffect transition="in" filter="plus(in)">
                                      <p:cBhvr>
                                        <p:cTn id="85" dur="3000"/>
                                        <p:tgtEl>
                                          <p:spTgt spid="20"/>
                                        </p:tgtEl>
                                      </p:cBhvr>
                                    </p:animEffect>
                                  </p:childTnLst>
                                </p:cTn>
                              </p:par>
                              <p:par>
                                <p:cTn id="86" presetID="8" presetClass="emph" presetSubtype="0" fill="hold" grpId="1" nodeType="withEffect">
                                  <p:stCondLst>
                                    <p:cond delay="0"/>
                                  </p:stCondLst>
                                  <p:childTnLst>
                                    <p:animRot by="21600000">
                                      <p:cBhvr>
                                        <p:cTn id="87" dur="3000" fill="hold"/>
                                        <p:tgtEl>
                                          <p:spTgt spid="20"/>
                                        </p:tgtEl>
                                        <p:attrNameLst>
                                          <p:attrName>r</p:attrName>
                                        </p:attrNameLst>
                                      </p:cBhvr>
                                    </p:animRot>
                                  </p:childTnLst>
                                </p:cTn>
                              </p:par>
                              <p:par>
                                <p:cTn id="88" presetID="13" presetClass="entr" presetSubtype="16" fill="hold" grpId="0" nodeType="withEffect">
                                  <p:stCondLst>
                                    <p:cond delay="0"/>
                                  </p:stCondLst>
                                  <p:childTnLst>
                                    <p:set>
                                      <p:cBhvr>
                                        <p:cTn id="89" dur="1" fill="hold">
                                          <p:stCondLst>
                                            <p:cond delay="0"/>
                                          </p:stCondLst>
                                        </p:cTn>
                                        <p:tgtEl>
                                          <p:spTgt spid="21"/>
                                        </p:tgtEl>
                                        <p:attrNameLst>
                                          <p:attrName>style.visibility</p:attrName>
                                        </p:attrNameLst>
                                      </p:cBhvr>
                                      <p:to>
                                        <p:strVal val="visible"/>
                                      </p:to>
                                    </p:set>
                                    <p:animEffect transition="in" filter="plus(in)">
                                      <p:cBhvr>
                                        <p:cTn id="90" dur="3000"/>
                                        <p:tgtEl>
                                          <p:spTgt spid="21"/>
                                        </p:tgtEl>
                                      </p:cBhvr>
                                    </p:animEffect>
                                  </p:childTnLst>
                                </p:cTn>
                              </p:par>
                              <p:par>
                                <p:cTn id="91" presetID="8" presetClass="emph" presetSubtype="0" fill="hold" grpId="1" nodeType="withEffect">
                                  <p:stCondLst>
                                    <p:cond delay="0"/>
                                  </p:stCondLst>
                                  <p:childTnLst>
                                    <p:animRot by="21600000">
                                      <p:cBhvr>
                                        <p:cTn id="92" dur="3000" fill="hold"/>
                                        <p:tgtEl>
                                          <p:spTgt spid="21"/>
                                        </p:tgtEl>
                                        <p:attrNameLst>
                                          <p:attrName>r</p:attrName>
                                        </p:attrNameLst>
                                      </p:cBhvr>
                                    </p:animRot>
                                  </p:childTnLst>
                                </p:cTn>
                              </p:par>
                              <p:par>
                                <p:cTn id="93" presetID="13" presetClass="entr" presetSubtype="16" fill="hold" grpId="0" nodeType="withEffect">
                                  <p:stCondLst>
                                    <p:cond delay="0"/>
                                  </p:stCondLst>
                                  <p:childTnLst>
                                    <p:set>
                                      <p:cBhvr>
                                        <p:cTn id="94" dur="1" fill="hold">
                                          <p:stCondLst>
                                            <p:cond delay="0"/>
                                          </p:stCondLst>
                                        </p:cTn>
                                        <p:tgtEl>
                                          <p:spTgt spid="22"/>
                                        </p:tgtEl>
                                        <p:attrNameLst>
                                          <p:attrName>style.visibility</p:attrName>
                                        </p:attrNameLst>
                                      </p:cBhvr>
                                      <p:to>
                                        <p:strVal val="visible"/>
                                      </p:to>
                                    </p:set>
                                    <p:animEffect transition="in" filter="plus(in)">
                                      <p:cBhvr>
                                        <p:cTn id="95" dur="3000"/>
                                        <p:tgtEl>
                                          <p:spTgt spid="22"/>
                                        </p:tgtEl>
                                      </p:cBhvr>
                                    </p:animEffect>
                                  </p:childTnLst>
                                </p:cTn>
                              </p:par>
                              <p:par>
                                <p:cTn id="96" presetID="8" presetClass="emph" presetSubtype="0" fill="hold" grpId="1" nodeType="withEffect">
                                  <p:stCondLst>
                                    <p:cond delay="0"/>
                                  </p:stCondLst>
                                  <p:childTnLst>
                                    <p:animRot by="21600000">
                                      <p:cBhvr>
                                        <p:cTn id="97" dur="3000" fill="hold"/>
                                        <p:tgtEl>
                                          <p:spTgt spid="22"/>
                                        </p:tgtEl>
                                        <p:attrNameLst>
                                          <p:attrName>r</p:attrName>
                                        </p:attrNameLst>
                                      </p:cBhvr>
                                    </p:animRot>
                                  </p:childTnLst>
                                </p:cTn>
                              </p:par>
                              <p:par>
                                <p:cTn id="98" presetID="13" presetClass="entr" presetSubtype="16" fill="hold" grpId="0" nodeType="withEffect">
                                  <p:stCondLst>
                                    <p:cond delay="0"/>
                                  </p:stCondLst>
                                  <p:childTnLst>
                                    <p:set>
                                      <p:cBhvr>
                                        <p:cTn id="99" dur="1" fill="hold">
                                          <p:stCondLst>
                                            <p:cond delay="0"/>
                                          </p:stCondLst>
                                        </p:cTn>
                                        <p:tgtEl>
                                          <p:spTgt spid="23"/>
                                        </p:tgtEl>
                                        <p:attrNameLst>
                                          <p:attrName>style.visibility</p:attrName>
                                        </p:attrNameLst>
                                      </p:cBhvr>
                                      <p:to>
                                        <p:strVal val="visible"/>
                                      </p:to>
                                    </p:set>
                                    <p:animEffect transition="in" filter="plus(in)">
                                      <p:cBhvr>
                                        <p:cTn id="100" dur="3000"/>
                                        <p:tgtEl>
                                          <p:spTgt spid="23"/>
                                        </p:tgtEl>
                                      </p:cBhvr>
                                    </p:animEffect>
                                  </p:childTnLst>
                                </p:cTn>
                              </p:par>
                              <p:par>
                                <p:cTn id="101" presetID="8" presetClass="emph" presetSubtype="0" fill="hold" grpId="1" nodeType="withEffect">
                                  <p:stCondLst>
                                    <p:cond delay="0"/>
                                  </p:stCondLst>
                                  <p:childTnLst>
                                    <p:animRot by="21600000">
                                      <p:cBhvr>
                                        <p:cTn id="102" dur="3000" fill="hold"/>
                                        <p:tgtEl>
                                          <p:spTgt spid="23"/>
                                        </p:tgtEl>
                                        <p:attrNameLst>
                                          <p:attrName>r</p:attrName>
                                        </p:attrNameLst>
                                      </p:cBhvr>
                                    </p:animRot>
                                  </p:childTnLst>
                                </p:cTn>
                              </p:par>
                              <p:par>
                                <p:cTn id="103" presetID="13" presetClass="entr" presetSubtype="16" fill="hold" grpId="0" nodeType="withEffect">
                                  <p:stCondLst>
                                    <p:cond delay="0"/>
                                  </p:stCondLst>
                                  <p:childTnLst>
                                    <p:set>
                                      <p:cBhvr>
                                        <p:cTn id="104" dur="1" fill="hold">
                                          <p:stCondLst>
                                            <p:cond delay="0"/>
                                          </p:stCondLst>
                                        </p:cTn>
                                        <p:tgtEl>
                                          <p:spTgt spid="24"/>
                                        </p:tgtEl>
                                        <p:attrNameLst>
                                          <p:attrName>style.visibility</p:attrName>
                                        </p:attrNameLst>
                                      </p:cBhvr>
                                      <p:to>
                                        <p:strVal val="visible"/>
                                      </p:to>
                                    </p:set>
                                    <p:animEffect transition="in" filter="plus(in)">
                                      <p:cBhvr>
                                        <p:cTn id="105" dur="3000"/>
                                        <p:tgtEl>
                                          <p:spTgt spid="24"/>
                                        </p:tgtEl>
                                      </p:cBhvr>
                                    </p:animEffect>
                                  </p:childTnLst>
                                </p:cTn>
                              </p:par>
                              <p:par>
                                <p:cTn id="106" presetID="8" presetClass="emph" presetSubtype="0" fill="hold" grpId="1" nodeType="withEffect">
                                  <p:stCondLst>
                                    <p:cond delay="0"/>
                                  </p:stCondLst>
                                  <p:childTnLst>
                                    <p:animRot by="21600000">
                                      <p:cBhvr>
                                        <p:cTn id="107" dur="3000" fill="hold"/>
                                        <p:tgtEl>
                                          <p:spTgt spid="24"/>
                                        </p:tgtEl>
                                        <p:attrNameLst>
                                          <p:attrName>r</p:attrName>
                                        </p:attrNameLst>
                                      </p:cBhvr>
                                    </p:animRot>
                                  </p:childTnLst>
                                </p:cTn>
                              </p:par>
                              <p:par>
                                <p:cTn id="108" presetID="13" presetClass="entr" presetSubtype="16" fill="hold" grpId="0" nodeType="withEffect">
                                  <p:stCondLst>
                                    <p:cond delay="0"/>
                                  </p:stCondLst>
                                  <p:childTnLst>
                                    <p:set>
                                      <p:cBhvr>
                                        <p:cTn id="109" dur="1" fill="hold">
                                          <p:stCondLst>
                                            <p:cond delay="0"/>
                                          </p:stCondLst>
                                        </p:cTn>
                                        <p:tgtEl>
                                          <p:spTgt spid="25"/>
                                        </p:tgtEl>
                                        <p:attrNameLst>
                                          <p:attrName>style.visibility</p:attrName>
                                        </p:attrNameLst>
                                      </p:cBhvr>
                                      <p:to>
                                        <p:strVal val="visible"/>
                                      </p:to>
                                    </p:set>
                                    <p:animEffect transition="in" filter="plus(in)">
                                      <p:cBhvr>
                                        <p:cTn id="110" dur="3000"/>
                                        <p:tgtEl>
                                          <p:spTgt spid="25"/>
                                        </p:tgtEl>
                                      </p:cBhvr>
                                    </p:animEffect>
                                  </p:childTnLst>
                                </p:cTn>
                              </p:par>
                              <p:par>
                                <p:cTn id="111" presetID="8" presetClass="emph" presetSubtype="0" fill="hold" grpId="1" nodeType="withEffect">
                                  <p:stCondLst>
                                    <p:cond delay="0"/>
                                  </p:stCondLst>
                                  <p:childTnLst>
                                    <p:animRot by="21600000">
                                      <p:cBhvr>
                                        <p:cTn id="112" dur="3000" fill="hold"/>
                                        <p:tgtEl>
                                          <p:spTgt spid="25"/>
                                        </p:tgtEl>
                                        <p:attrNameLst>
                                          <p:attrName>r</p:attrName>
                                        </p:attrNameLst>
                                      </p:cBhvr>
                                    </p:animRot>
                                  </p:childTnLst>
                                </p:cTn>
                              </p:par>
                              <p:par>
                                <p:cTn id="113" presetID="13" presetClass="entr" presetSubtype="16" fill="hold" grpId="0" nodeType="withEffect">
                                  <p:stCondLst>
                                    <p:cond delay="0"/>
                                  </p:stCondLst>
                                  <p:childTnLst>
                                    <p:set>
                                      <p:cBhvr>
                                        <p:cTn id="114" dur="1" fill="hold">
                                          <p:stCondLst>
                                            <p:cond delay="0"/>
                                          </p:stCondLst>
                                        </p:cTn>
                                        <p:tgtEl>
                                          <p:spTgt spid="26"/>
                                        </p:tgtEl>
                                        <p:attrNameLst>
                                          <p:attrName>style.visibility</p:attrName>
                                        </p:attrNameLst>
                                      </p:cBhvr>
                                      <p:to>
                                        <p:strVal val="visible"/>
                                      </p:to>
                                    </p:set>
                                    <p:animEffect transition="in" filter="plus(in)">
                                      <p:cBhvr>
                                        <p:cTn id="115" dur="3000"/>
                                        <p:tgtEl>
                                          <p:spTgt spid="26"/>
                                        </p:tgtEl>
                                      </p:cBhvr>
                                    </p:animEffect>
                                  </p:childTnLst>
                                </p:cTn>
                              </p:par>
                              <p:par>
                                <p:cTn id="116" presetID="8" presetClass="emph" presetSubtype="0" fill="hold" grpId="1" nodeType="withEffect">
                                  <p:stCondLst>
                                    <p:cond delay="0"/>
                                  </p:stCondLst>
                                  <p:childTnLst>
                                    <p:animRot by="21600000">
                                      <p:cBhvr>
                                        <p:cTn id="117" dur="3000" fill="hold"/>
                                        <p:tgtEl>
                                          <p:spTgt spid="26"/>
                                        </p:tgtEl>
                                        <p:attrNameLst>
                                          <p:attrName>r</p:attrName>
                                        </p:attrNameLst>
                                      </p:cBhvr>
                                    </p:animRot>
                                  </p:childTnLst>
                                </p:cTn>
                              </p:par>
                              <p:par>
                                <p:cTn id="118" presetID="13" presetClass="entr" presetSubtype="16" fill="hold" grpId="0" nodeType="withEffect">
                                  <p:stCondLst>
                                    <p:cond delay="0"/>
                                  </p:stCondLst>
                                  <p:childTnLst>
                                    <p:set>
                                      <p:cBhvr>
                                        <p:cTn id="119" dur="1" fill="hold">
                                          <p:stCondLst>
                                            <p:cond delay="0"/>
                                          </p:stCondLst>
                                        </p:cTn>
                                        <p:tgtEl>
                                          <p:spTgt spid="27"/>
                                        </p:tgtEl>
                                        <p:attrNameLst>
                                          <p:attrName>style.visibility</p:attrName>
                                        </p:attrNameLst>
                                      </p:cBhvr>
                                      <p:to>
                                        <p:strVal val="visible"/>
                                      </p:to>
                                    </p:set>
                                    <p:animEffect transition="in" filter="plus(in)">
                                      <p:cBhvr>
                                        <p:cTn id="120" dur="3000"/>
                                        <p:tgtEl>
                                          <p:spTgt spid="27"/>
                                        </p:tgtEl>
                                      </p:cBhvr>
                                    </p:animEffect>
                                  </p:childTnLst>
                                </p:cTn>
                              </p:par>
                              <p:par>
                                <p:cTn id="121" presetID="8" presetClass="emph" presetSubtype="0" fill="hold" grpId="1" nodeType="withEffect">
                                  <p:stCondLst>
                                    <p:cond delay="0"/>
                                  </p:stCondLst>
                                  <p:childTnLst>
                                    <p:animRot by="21600000">
                                      <p:cBhvr>
                                        <p:cTn id="122" dur="3000" fill="hold"/>
                                        <p:tgtEl>
                                          <p:spTgt spid="27"/>
                                        </p:tgtEl>
                                        <p:attrNameLst>
                                          <p:attrName>r</p:attrName>
                                        </p:attrNameLst>
                                      </p:cBhvr>
                                    </p:animRot>
                                  </p:childTnLst>
                                </p:cTn>
                              </p:par>
                              <p:par>
                                <p:cTn id="123" presetID="13" presetClass="entr" presetSubtype="16" fill="hold" grpId="0" nodeType="withEffect">
                                  <p:stCondLst>
                                    <p:cond delay="0"/>
                                  </p:stCondLst>
                                  <p:childTnLst>
                                    <p:set>
                                      <p:cBhvr>
                                        <p:cTn id="124" dur="1" fill="hold">
                                          <p:stCondLst>
                                            <p:cond delay="0"/>
                                          </p:stCondLst>
                                        </p:cTn>
                                        <p:tgtEl>
                                          <p:spTgt spid="28"/>
                                        </p:tgtEl>
                                        <p:attrNameLst>
                                          <p:attrName>style.visibility</p:attrName>
                                        </p:attrNameLst>
                                      </p:cBhvr>
                                      <p:to>
                                        <p:strVal val="visible"/>
                                      </p:to>
                                    </p:set>
                                    <p:animEffect transition="in" filter="plus(in)">
                                      <p:cBhvr>
                                        <p:cTn id="125" dur="3000"/>
                                        <p:tgtEl>
                                          <p:spTgt spid="28"/>
                                        </p:tgtEl>
                                      </p:cBhvr>
                                    </p:animEffect>
                                  </p:childTnLst>
                                </p:cTn>
                              </p:par>
                              <p:par>
                                <p:cTn id="126" presetID="8" presetClass="emph" presetSubtype="0" fill="hold" grpId="1" nodeType="withEffect">
                                  <p:stCondLst>
                                    <p:cond delay="0"/>
                                  </p:stCondLst>
                                  <p:childTnLst>
                                    <p:animRot by="21600000">
                                      <p:cBhvr>
                                        <p:cTn id="127" dur="3000" fill="hold"/>
                                        <p:tgtEl>
                                          <p:spTgt spid="28"/>
                                        </p:tgtEl>
                                        <p:attrNameLst>
                                          <p:attrName>r</p:attrName>
                                        </p:attrNameLst>
                                      </p:cBhvr>
                                    </p:animRot>
                                  </p:childTnLst>
                                </p:cTn>
                              </p:par>
                              <p:par>
                                <p:cTn id="128" presetID="13" presetClass="entr" presetSubtype="16" fill="hold" grpId="0" nodeType="withEffect">
                                  <p:stCondLst>
                                    <p:cond delay="0"/>
                                  </p:stCondLst>
                                  <p:childTnLst>
                                    <p:set>
                                      <p:cBhvr>
                                        <p:cTn id="129" dur="1" fill="hold">
                                          <p:stCondLst>
                                            <p:cond delay="0"/>
                                          </p:stCondLst>
                                        </p:cTn>
                                        <p:tgtEl>
                                          <p:spTgt spid="29"/>
                                        </p:tgtEl>
                                        <p:attrNameLst>
                                          <p:attrName>style.visibility</p:attrName>
                                        </p:attrNameLst>
                                      </p:cBhvr>
                                      <p:to>
                                        <p:strVal val="visible"/>
                                      </p:to>
                                    </p:set>
                                    <p:animEffect transition="in" filter="plus(in)">
                                      <p:cBhvr>
                                        <p:cTn id="130" dur="3000"/>
                                        <p:tgtEl>
                                          <p:spTgt spid="29"/>
                                        </p:tgtEl>
                                      </p:cBhvr>
                                    </p:animEffect>
                                  </p:childTnLst>
                                </p:cTn>
                              </p:par>
                              <p:par>
                                <p:cTn id="131" presetID="8" presetClass="emph" presetSubtype="0" fill="hold" grpId="1" nodeType="withEffect">
                                  <p:stCondLst>
                                    <p:cond delay="0"/>
                                  </p:stCondLst>
                                  <p:childTnLst>
                                    <p:animRot by="21600000">
                                      <p:cBhvr>
                                        <p:cTn id="132" dur="3000" fill="hold"/>
                                        <p:tgtEl>
                                          <p:spTgt spid="29"/>
                                        </p:tgtEl>
                                        <p:attrNameLst>
                                          <p:attrName>r</p:attrName>
                                        </p:attrNameLst>
                                      </p:cBhvr>
                                    </p:animRot>
                                  </p:childTnLst>
                                </p:cTn>
                              </p:par>
                              <p:par>
                                <p:cTn id="133" presetID="13" presetClass="entr" presetSubtype="16" fill="hold" grpId="0" nodeType="withEffect">
                                  <p:stCondLst>
                                    <p:cond delay="0"/>
                                  </p:stCondLst>
                                  <p:childTnLst>
                                    <p:set>
                                      <p:cBhvr>
                                        <p:cTn id="134" dur="1" fill="hold">
                                          <p:stCondLst>
                                            <p:cond delay="0"/>
                                          </p:stCondLst>
                                        </p:cTn>
                                        <p:tgtEl>
                                          <p:spTgt spid="30"/>
                                        </p:tgtEl>
                                        <p:attrNameLst>
                                          <p:attrName>style.visibility</p:attrName>
                                        </p:attrNameLst>
                                      </p:cBhvr>
                                      <p:to>
                                        <p:strVal val="visible"/>
                                      </p:to>
                                    </p:set>
                                    <p:animEffect transition="in" filter="plus(in)">
                                      <p:cBhvr>
                                        <p:cTn id="135" dur="3000"/>
                                        <p:tgtEl>
                                          <p:spTgt spid="30"/>
                                        </p:tgtEl>
                                      </p:cBhvr>
                                    </p:animEffect>
                                  </p:childTnLst>
                                </p:cTn>
                              </p:par>
                              <p:par>
                                <p:cTn id="136" presetID="8" presetClass="emph" presetSubtype="0" fill="hold" grpId="1" nodeType="withEffect">
                                  <p:stCondLst>
                                    <p:cond delay="0"/>
                                  </p:stCondLst>
                                  <p:childTnLst>
                                    <p:animRot by="21600000">
                                      <p:cBhvr>
                                        <p:cTn id="137" dur="3000" fill="hold"/>
                                        <p:tgtEl>
                                          <p:spTgt spid="30"/>
                                        </p:tgtEl>
                                        <p:attrNameLst>
                                          <p:attrName>r</p:attrName>
                                        </p:attrNameLst>
                                      </p:cBhvr>
                                    </p:animRot>
                                  </p:childTnLst>
                                </p:cTn>
                              </p:par>
                              <p:par>
                                <p:cTn id="138" presetID="13" presetClass="entr" presetSubtype="16" fill="hold" grpId="0" nodeType="withEffect">
                                  <p:stCondLst>
                                    <p:cond delay="0"/>
                                  </p:stCondLst>
                                  <p:childTnLst>
                                    <p:set>
                                      <p:cBhvr>
                                        <p:cTn id="139" dur="1" fill="hold">
                                          <p:stCondLst>
                                            <p:cond delay="0"/>
                                          </p:stCondLst>
                                        </p:cTn>
                                        <p:tgtEl>
                                          <p:spTgt spid="31"/>
                                        </p:tgtEl>
                                        <p:attrNameLst>
                                          <p:attrName>style.visibility</p:attrName>
                                        </p:attrNameLst>
                                      </p:cBhvr>
                                      <p:to>
                                        <p:strVal val="visible"/>
                                      </p:to>
                                    </p:set>
                                    <p:animEffect transition="in" filter="plus(in)">
                                      <p:cBhvr>
                                        <p:cTn id="140" dur="3000"/>
                                        <p:tgtEl>
                                          <p:spTgt spid="31"/>
                                        </p:tgtEl>
                                      </p:cBhvr>
                                    </p:animEffect>
                                  </p:childTnLst>
                                </p:cTn>
                              </p:par>
                              <p:par>
                                <p:cTn id="141" presetID="8" presetClass="emph" presetSubtype="0" fill="hold" grpId="1" nodeType="withEffect">
                                  <p:stCondLst>
                                    <p:cond delay="0"/>
                                  </p:stCondLst>
                                  <p:childTnLst>
                                    <p:animRot by="21600000">
                                      <p:cBhvr>
                                        <p:cTn id="142" dur="3000" fill="hold"/>
                                        <p:tgtEl>
                                          <p:spTgt spid="31"/>
                                        </p:tgtEl>
                                        <p:attrNameLst>
                                          <p:attrName>r</p:attrName>
                                        </p:attrNameLst>
                                      </p:cBhvr>
                                    </p:animRot>
                                  </p:childTnLst>
                                </p:cTn>
                              </p:par>
                              <p:par>
                                <p:cTn id="143" presetID="13" presetClass="entr" presetSubtype="16" fill="hold" grpId="0" nodeType="withEffect">
                                  <p:stCondLst>
                                    <p:cond delay="0"/>
                                  </p:stCondLst>
                                  <p:childTnLst>
                                    <p:set>
                                      <p:cBhvr>
                                        <p:cTn id="144" dur="1" fill="hold">
                                          <p:stCondLst>
                                            <p:cond delay="0"/>
                                          </p:stCondLst>
                                        </p:cTn>
                                        <p:tgtEl>
                                          <p:spTgt spid="32"/>
                                        </p:tgtEl>
                                        <p:attrNameLst>
                                          <p:attrName>style.visibility</p:attrName>
                                        </p:attrNameLst>
                                      </p:cBhvr>
                                      <p:to>
                                        <p:strVal val="visible"/>
                                      </p:to>
                                    </p:set>
                                    <p:animEffect transition="in" filter="plus(in)">
                                      <p:cBhvr>
                                        <p:cTn id="145" dur="3000"/>
                                        <p:tgtEl>
                                          <p:spTgt spid="32"/>
                                        </p:tgtEl>
                                      </p:cBhvr>
                                    </p:animEffect>
                                  </p:childTnLst>
                                </p:cTn>
                              </p:par>
                              <p:par>
                                <p:cTn id="146" presetID="8" presetClass="emph" presetSubtype="0" fill="hold" grpId="1" nodeType="withEffect">
                                  <p:stCondLst>
                                    <p:cond delay="0"/>
                                  </p:stCondLst>
                                  <p:childTnLst>
                                    <p:animRot by="21600000">
                                      <p:cBhvr>
                                        <p:cTn id="147" dur="3000" fill="hold"/>
                                        <p:tgtEl>
                                          <p:spTgt spid="32"/>
                                        </p:tgtEl>
                                        <p:attrNameLst>
                                          <p:attrName>r</p:attrName>
                                        </p:attrNameLst>
                                      </p:cBhvr>
                                    </p:animRot>
                                  </p:childTnLst>
                                </p:cTn>
                              </p:par>
                              <p:par>
                                <p:cTn id="148" presetID="13" presetClass="entr" presetSubtype="16" fill="hold" grpId="0" nodeType="withEffect">
                                  <p:stCondLst>
                                    <p:cond delay="0"/>
                                  </p:stCondLst>
                                  <p:childTnLst>
                                    <p:set>
                                      <p:cBhvr>
                                        <p:cTn id="149" dur="1" fill="hold">
                                          <p:stCondLst>
                                            <p:cond delay="0"/>
                                          </p:stCondLst>
                                        </p:cTn>
                                        <p:tgtEl>
                                          <p:spTgt spid="33"/>
                                        </p:tgtEl>
                                        <p:attrNameLst>
                                          <p:attrName>style.visibility</p:attrName>
                                        </p:attrNameLst>
                                      </p:cBhvr>
                                      <p:to>
                                        <p:strVal val="visible"/>
                                      </p:to>
                                    </p:set>
                                    <p:animEffect transition="in" filter="plus(in)">
                                      <p:cBhvr>
                                        <p:cTn id="150" dur="3000"/>
                                        <p:tgtEl>
                                          <p:spTgt spid="33"/>
                                        </p:tgtEl>
                                      </p:cBhvr>
                                    </p:animEffect>
                                  </p:childTnLst>
                                </p:cTn>
                              </p:par>
                              <p:par>
                                <p:cTn id="151" presetID="8" presetClass="emph" presetSubtype="0" fill="hold" grpId="1" nodeType="withEffect">
                                  <p:stCondLst>
                                    <p:cond delay="0"/>
                                  </p:stCondLst>
                                  <p:childTnLst>
                                    <p:animRot by="21600000">
                                      <p:cBhvr>
                                        <p:cTn id="152" dur="3000" fill="hold"/>
                                        <p:tgtEl>
                                          <p:spTgt spid="33"/>
                                        </p:tgtEl>
                                        <p:attrNameLst>
                                          <p:attrName>r</p:attrName>
                                        </p:attrNameLst>
                                      </p:cBhvr>
                                    </p:animRot>
                                  </p:childTnLst>
                                </p:cTn>
                              </p:par>
                              <p:par>
                                <p:cTn id="153" presetID="13" presetClass="entr" presetSubtype="16" fill="hold" grpId="0" nodeType="withEffect">
                                  <p:stCondLst>
                                    <p:cond delay="0"/>
                                  </p:stCondLst>
                                  <p:childTnLst>
                                    <p:set>
                                      <p:cBhvr>
                                        <p:cTn id="154" dur="1" fill="hold">
                                          <p:stCondLst>
                                            <p:cond delay="0"/>
                                          </p:stCondLst>
                                        </p:cTn>
                                        <p:tgtEl>
                                          <p:spTgt spid="34"/>
                                        </p:tgtEl>
                                        <p:attrNameLst>
                                          <p:attrName>style.visibility</p:attrName>
                                        </p:attrNameLst>
                                      </p:cBhvr>
                                      <p:to>
                                        <p:strVal val="visible"/>
                                      </p:to>
                                    </p:set>
                                    <p:animEffect transition="in" filter="plus(in)">
                                      <p:cBhvr>
                                        <p:cTn id="155" dur="3000"/>
                                        <p:tgtEl>
                                          <p:spTgt spid="34"/>
                                        </p:tgtEl>
                                      </p:cBhvr>
                                    </p:animEffect>
                                  </p:childTnLst>
                                </p:cTn>
                              </p:par>
                              <p:par>
                                <p:cTn id="156" presetID="8" presetClass="emph" presetSubtype="0" fill="hold" grpId="1" nodeType="withEffect">
                                  <p:stCondLst>
                                    <p:cond delay="0"/>
                                  </p:stCondLst>
                                  <p:childTnLst>
                                    <p:animRot by="21600000">
                                      <p:cBhvr>
                                        <p:cTn id="157" dur="3000" fill="hold"/>
                                        <p:tgtEl>
                                          <p:spTgt spid="34"/>
                                        </p:tgtEl>
                                        <p:attrNameLst>
                                          <p:attrName>r</p:attrName>
                                        </p:attrNameLst>
                                      </p:cBhvr>
                                    </p:animRot>
                                  </p:childTnLst>
                                </p:cTn>
                              </p:par>
                              <p:par>
                                <p:cTn id="158" presetID="13" presetClass="entr" presetSubtype="16" fill="hold" grpId="0" nodeType="withEffect">
                                  <p:stCondLst>
                                    <p:cond delay="0"/>
                                  </p:stCondLst>
                                  <p:childTnLst>
                                    <p:set>
                                      <p:cBhvr>
                                        <p:cTn id="159" dur="1" fill="hold">
                                          <p:stCondLst>
                                            <p:cond delay="0"/>
                                          </p:stCondLst>
                                        </p:cTn>
                                        <p:tgtEl>
                                          <p:spTgt spid="35"/>
                                        </p:tgtEl>
                                        <p:attrNameLst>
                                          <p:attrName>style.visibility</p:attrName>
                                        </p:attrNameLst>
                                      </p:cBhvr>
                                      <p:to>
                                        <p:strVal val="visible"/>
                                      </p:to>
                                    </p:set>
                                    <p:animEffect transition="in" filter="plus(in)">
                                      <p:cBhvr>
                                        <p:cTn id="160" dur="3000"/>
                                        <p:tgtEl>
                                          <p:spTgt spid="35"/>
                                        </p:tgtEl>
                                      </p:cBhvr>
                                    </p:animEffect>
                                  </p:childTnLst>
                                </p:cTn>
                              </p:par>
                              <p:par>
                                <p:cTn id="161" presetID="8" presetClass="emph" presetSubtype="0" fill="hold" grpId="1" nodeType="withEffect">
                                  <p:stCondLst>
                                    <p:cond delay="0"/>
                                  </p:stCondLst>
                                  <p:childTnLst>
                                    <p:animRot by="21600000">
                                      <p:cBhvr>
                                        <p:cTn id="162" dur="3000" fill="hold"/>
                                        <p:tgtEl>
                                          <p:spTgt spid="35"/>
                                        </p:tgtEl>
                                        <p:attrNameLst>
                                          <p:attrName>r</p:attrName>
                                        </p:attrNameLst>
                                      </p:cBhvr>
                                    </p:animRot>
                                  </p:childTnLst>
                                </p:cTn>
                              </p:par>
                              <p:par>
                                <p:cTn id="163" presetID="13" presetClass="entr" presetSubtype="16" fill="hold" grpId="0" nodeType="withEffect">
                                  <p:stCondLst>
                                    <p:cond delay="0"/>
                                  </p:stCondLst>
                                  <p:childTnLst>
                                    <p:set>
                                      <p:cBhvr>
                                        <p:cTn id="164" dur="1" fill="hold">
                                          <p:stCondLst>
                                            <p:cond delay="0"/>
                                          </p:stCondLst>
                                        </p:cTn>
                                        <p:tgtEl>
                                          <p:spTgt spid="36"/>
                                        </p:tgtEl>
                                        <p:attrNameLst>
                                          <p:attrName>style.visibility</p:attrName>
                                        </p:attrNameLst>
                                      </p:cBhvr>
                                      <p:to>
                                        <p:strVal val="visible"/>
                                      </p:to>
                                    </p:set>
                                    <p:animEffect transition="in" filter="plus(in)">
                                      <p:cBhvr>
                                        <p:cTn id="165" dur="3000"/>
                                        <p:tgtEl>
                                          <p:spTgt spid="36"/>
                                        </p:tgtEl>
                                      </p:cBhvr>
                                    </p:animEffect>
                                  </p:childTnLst>
                                </p:cTn>
                              </p:par>
                              <p:par>
                                <p:cTn id="166" presetID="8" presetClass="emph" presetSubtype="0" fill="hold" grpId="1" nodeType="withEffect">
                                  <p:stCondLst>
                                    <p:cond delay="0"/>
                                  </p:stCondLst>
                                  <p:childTnLst>
                                    <p:animRot by="21600000">
                                      <p:cBhvr>
                                        <p:cTn id="167" dur="3000" fill="hold"/>
                                        <p:tgtEl>
                                          <p:spTgt spid="36"/>
                                        </p:tgtEl>
                                        <p:attrNameLst>
                                          <p:attrName>r</p:attrName>
                                        </p:attrNameLst>
                                      </p:cBhvr>
                                    </p:animRot>
                                  </p:childTnLst>
                                </p:cTn>
                              </p:par>
                              <p:par>
                                <p:cTn id="168" presetID="13" presetClass="entr" presetSubtype="16" fill="hold" grpId="0" nodeType="withEffect">
                                  <p:stCondLst>
                                    <p:cond delay="0"/>
                                  </p:stCondLst>
                                  <p:childTnLst>
                                    <p:set>
                                      <p:cBhvr>
                                        <p:cTn id="169" dur="1" fill="hold">
                                          <p:stCondLst>
                                            <p:cond delay="0"/>
                                          </p:stCondLst>
                                        </p:cTn>
                                        <p:tgtEl>
                                          <p:spTgt spid="37"/>
                                        </p:tgtEl>
                                        <p:attrNameLst>
                                          <p:attrName>style.visibility</p:attrName>
                                        </p:attrNameLst>
                                      </p:cBhvr>
                                      <p:to>
                                        <p:strVal val="visible"/>
                                      </p:to>
                                    </p:set>
                                    <p:animEffect transition="in" filter="plus(in)">
                                      <p:cBhvr>
                                        <p:cTn id="170" dur="3000"/>
                                        <p:tgtEl>
                                          <p:spTgt spid="37"/>
                                        </p:tgtEl>
                                      </p:cBhvr>
                                    </p:animEffect>
                                  </p:childTnLst>
                                </p:cTn>
                              </p:par>
                              <p:par>
                                <p:cTn id="171" presetID="8" presetClass="emph" presetSubtype="0" fill="hold" grpId="1" nodeType="withEffect">
                                  <p:stCondLst>
                                    <p:cond delay="0"/>
                                  </p:stCondLst>
                                  <p:childTnLst>
                                    <p:animRot by="21600000">
                                      <p:cBhvr>
                                        <p:cTn id="172" dur="3000" fill="hold"/>
                                        <p:tgtEl>
                                          <p:spTgt spid="37"/>
                                        </p:tgtEl>
                                        <p:attrNameLst>
                                          <p:attrName>r</p:attrName>
                                        </p:attrNameLst>
                                      </p:cBhvr>
                                    </p:animRot>
                                  </p:childTnLst>
                                </p:cTn>
                              </p:par>
                              <p:par>
                                <p:cTn id="173" presetID="13" presetClass="entr" presetSubtype="16" fill="hold" grpId="0" nodeType="withEffect">
                                  <p:stCondLst>
                                    <p:cond delay="0"/>
                                  </p:stCondLst>
                                  <p:childTnLst>
                                    <p:set>
                                      <p:cBhvr>
                                        <p:cTn id="174" dur="1" fill="hold">
                                          <p:stCondLst>
                                            <p:cond delay="0"/>
                                          </p:stCondLst>
                                        </p:cTn>
                                        <p:tgtEl>
                                          <p:spTgt spid="38"/>
                                        </p:tgtEl>
                                        <p:attrNameLst>
                                          <p:attrName>style.visibility</p:attrName>
                                        </p:attrNameLst>
                                      </p:cBhvr>
                                      <p:to>
                                        <p:strVal val="visible"/>
                                      </p:to>
                                    </p:set>
                                    <p:animEffect transition="in" filter="plus(in)">
                                      <p:cBhvr>
                                        <p:cTn id="175" dur="3000"/>
                                        <p:tgtEl>
                                          <p:spTgt spid="38"/>
                                        </p:tgtEl>
                                      </p:cBhvr>
                                    </p:animEffect>
                                  </p:childTnLst>
                                </p:cTn>
                              </p:par>
                              <p:par>
                                <p:cTn id="176" presetID="8" presetClass="emph" presetSubtype="0" fill="hold" grpId="1" nodeType="withEffect">
                                  <p:stCondLst>
                                    <p:cond delay="0"/>
                                  </p:stCondLst>
                                  <p:childTnLst>
                                    <p:animRot by="21600000">
                                      <p:cBhvr>
                                        <p:cTn id="177" dur="3000" fill="hold"/>
                                        <p:tgtEl>
                                          <p:spTgt spid="38"/>
                                        </p:tgtEl>
                                        <p:attrNameLst>
                                          <p:attrName>r</p:attrName>
                                        </p:attrNameLst>
                                      </p:cBhvr>
                                    </p:animRot>
                                  </p:childTnLst>
                                </p:cTn>
                              </p:par>
                              <p:par>
                                <p:cTn id="178" presetID="13" presetClass="entr" presetSubtype="16" fill="hold" grpId="0" nodeType="withEffect">
                                  <p:stCondLst>
                                    <p:cond delay="0"/>
                                  </p:stCondLst>
                                  <p:childTnLst>
                                    <p:set>
                                      <p:cBhvr>
                                        <p:cTn id="179" dur="1" fill="hold">
                                          <p:stCondLst>
                                            <p:cond delay="0"/>
                                          </p:stCondLst>
                                        </p:cTn>
                                        <p:tgtEl>
                                          <p:spTgt spid="39"/>
                                        </p:tgtEl>
                                        <p:attrNameLst>
                                          <p:attrName>style.visibility</p:attrName>
                                        </p:attrNameLst>
                                      </p:cBhvr>
                                      <p:to>
                                        <p:strVal val="visible"/>
                                      </p:to>
                                    </p:set>
                                    <p:animEffect transition="in" filter="plus(in)">
                                      <p:cBhvr>
                                        <p:cTn id="180" dur="3000"/>
                                        <p:tgtEl>
                                          <p:spTgt spid="39"/>
                                        </p:tgtEl>
                                      </p:cBhvr>
                                    </p:animEffect>
                                  </p:childTnLst>
                                </p:cTn>
                              </p:par>
                              <p:par>
                                <p:cTn id="181" presetID="8" presetClass="emph" presetSubtype="0" fill="hold" grpId="1" nodeType="withEffect">
                                  <p:stCondLst>
                                    <p:cond delay="0"/>
                                  </p:stCondLst>
                                  <p:childTnLst>
                                    <p:animRot by="21600000">
                                      <p:cBhvr>
                                        <p:cTn id="182" dur="3000" fill="hold"/>
                                        <p:tgtEl>
                                          <p:spTgt spid="39"/>
                                        </p:tgtEl>
                                        <p:attrNameLst>
                                          <p:attrName>r</p:attrName>
                                        </p:attrNameLst>
                                      </p:cBhvr>
                                    </p:animRot>
                                  </p:childTnLst>
                                </p:cTn>
                              </p:par>
                              <p:par>
                                <p:cTn id="183" presetID="13" presetClass="entr" presetSubtype="16" fill="hold" grpId="0" nodeType="withEffect">
                                  <p:stCondLst>
                                    <p:cond delay="0"/>
                                  </p:stCondLst>
                                  <p:childTnLst>
                                    <p:set>
                                      <p:cBhvr>
                                        <p:cTn id="184" dur="1" fill="hold">
                                          <p:stCondLst>
                                            <p:cond delay="0"/>
                                          </p:stCondLst>
                                        </p:cTn>
                                        <p:tgtEl>
                                          <p:spTgt spid="40"/>
                                        </p:tgtEl>
                                        <p:attrNameLst>
                                          <p:attrName>style.visibility</p:attrName>
                                        </p:attrNameLst>
                                      </p:cBhvr>
                                      <p:to>
                                        <p:strVal val="visible"/>
                                      </p:to>
                                    </p:set>
                                    <p:animEffect transition="in" filter="plus(in)">
                                      <p:cBhvr>
                                        <p:cTn id="185" dur="3000"/>
                                        <p:tgtEl>
                                          <p:spTgt spid="40"/>
                                        </p:tgtEl>
                                      </p:cBhvr>
                                    </p:animEffect>
                                  </p:childTnLst>
                                </p:cTn>
                              </p:par>
                              <p:par>
                                <p:cTn id="186" presetID="8" presetClass="emph" presetSubtype="0" fill="hold" grpId="1" nodeType="withEffect">
                                  <p:stCondLst>
                                    <p:cond delay="0"/>
                                  </p:stCondLst>
                                  <p:childTnLst>
                                    <p:animRot by="21600000">
                                      <p:cBhvr>
                                        <p:cTn id="187" dur="3000" fill="hold"/>
                                        <p:tgtEl>
                                          <p:spTgt spid="40"/>
                                        </p:tgtEl>
                                        <p:attrNameLst>
                                          <p:attrName>r</p:attrName>
                                        </p:attrNameLst>
                                      </p:cBhvr>
                                    </p:animRot>
                                  </p:childTnLst>
                                </p:cTn>
                              </p:par>
                              <p:par>
                                <p:cTn id="188" presetID="13" presetClass="entr" presetSubtype="16" fill="hold" grpId="0" nodeType="withEffect">
                                  <p:stCondLst>
                                    <p:cond delay="0"/>
                                  </p:stCondLst>
                                  <p:childTnLst>
                                    <p:set>
                                      <p:cBhvr>
                                        <p:cTn id="189" dur="1" fill="hold">
                                          <p:stCondLst>
                                            <p:cond delay="0"/>
                                          </p:stCondLst>
                                        </p:cTn>
                                        <p:tgtEl>
                                          <p:spTgt spid="41"/>
                                        </p:tgtEl>
                                        <p:attrNameLst>
                                          <p:attrName>style.visibility</p:attrName>
                                        </p:attrNameLst>
                                      </p:cBhvr>
                                      <p:to>
                                        <p:strVal val="visible"/>
                                      </p:to>
                                    </p:set>
                                    <p:animEffect transition="in" filter="plus(in)">
                                      <p:cBhvr>
                                        <p:cTn id="190" dur="3000"/>
                                        <p:tgtEl>
                                          <p:spTgt spid="41"/>
                                        </p:tgtEl>
                                      </p:cBhvr>
                                    </p:animEffect>
                                  </p:childTnLst>
                                </p:cTn>
                              </p:par>
                              <p:par>
                                <p:cTn id="191" presetID="8" presetClass="emph" presetSubtype="0" fill="hold" grpId="1" nodeType="withEffect">
                                  <p:stCondLst>
                                    <p:cond delay="0"/>
                                  </p:stCondLst>
                                  <p:childTnLst>
                                    <p:animRot by="21600000">
                                      <p:cBhvr>
                                        <p:cTn id="192" dur="3000" fill="hold"/>
                                        <p:tgtEl>
                                          <p:spTgt spid="41"/>
                                        </p:tgtEl>
                                        <p:attrNameLst>
                                          <p:attrName>r</p:attrName>
                                        </p:attrNameLst>
                                      </p:cBhvr>
                                    </p:animRot>
                                  </p:childTnLst>
                                </p:cTn>
                              </p:par>
                              <p:par>
                                <p:cTn id="193" presetID="13" presetClass="entr" presetSubtype="16" fill="hold" grpId="0" nodeType="withEffect">
                                  <p:stCondLst>
                                    <p:cond delay="0"/>
                                  </p:stCondLst>
                                  <p:childTnLst>
                                    <p:set>
                                      <p:cBhvr>
                                        <p:cTn id="194" dur="1" fill="hold">
                                          <p:stCondLst>
                                            <p:cond delay="0"/>
                                          </p:stCondLst>
                                        </p:cTn>
                                        <p:tgtEl>
                                          <p:spTgt spid="42"/>
                                        </p:tgtEl>
                                        <p:attrNameLst>
                                          <p:attrName>style.visibility</p:attrName>
                                        </p:attrNameLst>
                                      </p:cBhvr>
                                      <p:to>
                                        <p:strVal val="visible"/>
                                      </p:to>
                                    </p:set>
                                    <p:animEffect transition="in" filter="plus(in)">
                                      <p:cBhvr>
                                        <p:cTn id="195" dur="3000"/>
                                        <p:tgtEl>
                                          <p:spTgt spid="42"/>
                                        </p:tgtEl>
                                      </p:cBhvr>
                                    </p:animEffect>
                                  </p:childTnLst>
                                </p:cTn>
                              </p:par>
                              <p:par>
                                <p:cTn id="196" presetID="8" presetClass="emph" presetSubtype="0" fill="hold" grpId="1" nodeType="withEffect">
                                  <p:stCondLst>
                                    <p:cond delay="0"/>
                                  </p:stCondLst>
                                  <p:childTnLst>
                                    <p:animRot by="21600000">
                                      <p:cBhvr>
                                        <p:cTn id="197" dur="3000" fill="hold"/>
                                        <p:tgtEl>
                                          <p:spTgt spid="42"/>
                                        </p:tgtEl>
                                        <p:attrNameLst>
                                          <p:attrName>r</p:attrName>
                                        </p:attrNameLst>
                                      </p:cBhvr>
                                    </p:animRot>
                                  </p:childTnLst>
                                </p:cTn>
                              </p:par>
                              <p:par>
                                <p:cTn id="198" presetID="13" presetClass="entr" presetSubtype="16" fill="hold" grpId="0" nodeType="withEffect">
                                  <p:stCondLst>
                                    <p:cond delay="0"/>
                                  </p:stCondLst>
                                  <p:childTnLst>
                                    <p:set>
                                      <p:cBhvr>
                                        <p:cTn id="199" dur="1" fill="hold">
                                          <p:stCondLst>
                                            <p:cond delay="0"/>
                                          </p:stCondLst>
                                        </p:cTn>
                                        <p:tgtEl>
                                          <p:spTgt spid="43"/>
                                        </p:tgtEl>
                                        <p:attrNameLst>
                                          <p:attrName>style.visibility</p:attrName>
                                        </p:attrNameLst>
                                      </p:cBhvr>
                                      <p:to>
                                        <p:strVal val="visible"/>
                                      </p:to>
                                    </p:set>
                                    <p:animEffect transition="in" filter="plus(in)">
                                      <p:cBhvr>
                                        <p:cTn id="200" dur="3000"/>
                                        <p:tgtEl>
                                          <p:spTgt spid="43"/>
                                        </p:tgtEl>
                                      </p:cBhvr>
                                    </p:animEffect>
                                  </p:childTnLst>
                                </p:cTn>
                              </p:par>
                              <p:par>
                                <p:cTn id="201" presetID="8" presetClass="emph" presetSubtype="0" fill="hold" grpId="1" nodeType="withEffect">
                                  <p:stCondLst>
                                    <p:cond delay="0"/>
                                  </p:stCondLst>
                                  <p:childTnLst>
                                    <p:animRot by="21600000">
                                      <p:cBhvr>
                                        <p:cTn id="202" dur="3000" fill="hold"/>
                                        <p:tgtEl>
                                          <p:spTgt spid="43"/>
                                        </p:tgtEl>
                                        <p:attrNameLst>
                                          <p:attrName>r</p:attrName>
                                        </p:attrNameLst>
                                      </p:cBhvr>
                                    </p:animRot>
                                  </p:childTnLst>
                                </p:cTn>
                              </p:par>
                              <p:par>
                                <p:cTn id="203" presetID="13" presetClass="entr" presetSubtype="16" fill="hold" grpId="0" nodeType="withEffect">
                                  <p:stCondLst>
                                    <p:cond delay="0"/>
                                  </p:stCondLst>
                                  <p:childTnLst>
                                    <p:set>
                                      <p:cBhvr>
                                        <p:cTn id="204" dur="1" fill="hold">
                                          <p:stCondLst>
                                            <p:cond delay="0"/>
                                          </p:stCondLst>
                                        </p:cTn>
                                        <p:tgtEl>
                                          <p:spTgt spid="44"/>
                                        </p:tgtEl>
                                        <p:attrNameLst>
                                          <p:attrName>style.visibility</p:attrName>
                                        </p:attrNameLst>
                                      </p:cBhvr>
                                      <p:to>
                                        <p:strVal val="visible"/>
                                      </p:to>
                                    </p:set>
                                    <p:animEffect transition="in" filter="plus(in)">
                                      <p:cBhvr>
                                        <p:cTn id="205" dur="3000"/>
                                        <p:tgtEl>
                                          <p:spTgt spid="44"/>
                                        </p:tgtEl>
                                      </p:cBhvr>
                                    </p:animEffect>
                                  </p:childTnLst>
                                </p:cTn>
                              </p:par>
                              <p:par>
                                <p:cTn id="206" presetID="8" presetClass="emph" presetSubtype="0" fill="hold" grpId="1" nodeType="withEffect">
                                  <p:stCondLst>
                                    <p:cond delay="0"/>
                                  </p:stCondLst>
                                  <p:childTnLst>
                                    <p:animRot by="21600000">
                                      <p:cBhvr>
                                        <p:cTn id="207" dur="3000" fill="hold"/>
                                        <p:tgtEl>
                                          <p:spTgt spid="44"/>
                                        </p:tgtEl>
                                        <p:attrNameLst>
                                          <p:attrName>r</p:attrName>
                                        </p:attrNameLst>
                                      </p:cBhvr>
                                    </p:animRot>
                                  </p:childTnLst>
                                </p:cTn>
                              </p:par>
                              <p:par>
                                <p:cTn id="208" presetID="13" presetClass="entr" presetSubtype="16" fill="hold" grpId="0" nodeType="withEffect">
                                  <p:stCondLst>
                                    <p:cond delay="0"/>
                                  </p:stCondLst>
                                  <p:childTnLst>
                                    <p:set>
                                      <p:cBhvr>
                                        <p:cTn id="209" dur="1" fill="hold">
                                          <p:stCondLst>
                                            <p:cond delay="0"/>
                                          </p:stCondLst>
                                        </p:cTn>
                                        <p:tgtEl>
                                          <p:spTgt spid="45"/>
                                        </p:tgtEl>
                                        <p:attrNameLst>
                                          <p:attrName>style.visibility</p:attrName>
                                        </p:attrNameLst>
                                      </p:cBhvr>
                                      <p:to>
                                        <p:strVal val="visible"/>
                                      </p:to>
                                    </p:set>
                                    <p:animEffect transition="in" filter="plus(in)">
                                      <p:cBhvr>
                                        <p:cTn id="210" dur="3000"/>
                                        <p:tgtEl>
                                          <p:spTgt spid="45"/>
                                        </p:tgtEl>
                                      </p:cBhvr>
                                    </p:animEffect>
                                  </p:childTnLst>
                                </p:cTn>
                              </p:par>
                              <p:par>
                                <p:cTn id="211" presetID="8" presetClass="emph" presetSubtype="0" fill="hold" grpId="1" nodeType="withEffect">
                                  <p:stCondLst>
                                    <p:cond delay="0"/>
                                  </p:stCondLst>
                                  <p:childTnLst>
                                    <p:animRot by="21600000">
                                      <p:cBhvr>
                                        <p:cTn id="212" dur="3000" fill="hold"/>
                                        <p:tgtEl>
                                          <p:spTgt spid="45"/>
                                        </p:tgtEl>
                                        <p:attrNameLst>
                                          <p:attrName>r</p:attrName>
                                        </p:attrNameLst>
                                      </p:cBhvr>
                                    </p:animRot>
                                  </p:childTnLst>
                                </p:cTn>
                              </p:par>
                              <p:par>
                                <p:cTn id="213" presetID="13" presetClass="entr" presetSubtype="16" fill="hold" grpId="0" nodeType="withEffect">
                                  <p:stCondLst>
                                    <p:cond delay="0"/>
                                  </p:stCondLst>
                                  <p:childTnLst>
                                    <p:set>
                                      <p:cBhvr>
                                        <p:cTn id="214" dur="1" fill="hold">
                                          <p:stCondLst>
                                            <p:cond delay="0"/>
                                          </p:stCondLst>
                                        </p:cTn>
                                        <p:tgtEl>
                                          <p:spTgt spid="46"/>
                                        </p:tgtEl>
                                        <p:attrNameLst>
                                          <p:attrName>style.visibility</p:attrName>
                                        </p:attrNameLst>
                                      </p:cBhvr>
                                      <p:to>
                                        <p:strVal val="visible"/>
                                      </p:to>
                                    </p:set>
                                    <p:animEffect transition="in" filter="plus(in)">
                                      <p:cBhvr>
                                        <p:cTn id="215" dur="3000"/>
                                        <p:tgtEl>
                                          <p:spTgt spid="46"/>
                                        </p:tgtEl>
                                      </p:cBhvr>
                                    </p:animEffect>
                                  </p:childTnLst>
                                </p:cTn>
                              </p:par>
                              <p:par>
                                <p:cTn id="216" presetID="8" presetClass="emph" presetSubtype="0" fill="hold" grpId="1" nodeType="withEffect">
                                  <p:stCondLst>
                                    <p:cond delay="0"/>
                                  </p:stCondLst>
                                  <p:childTnLst>
                                    <p:animRot by="21600000">
                                      <p:cBhvr>
                                        <p:cTn id="217" dur="3000" fill="hold"/>
                                        <p:tgtEl>
                                          <p:spTgt spid="46"/>
                                        </p:tgtEl>
                                        <p:attrNameLst>
                                          <p:attrName>r</p:attrName>
                                        </p:attrNameLst>
                                      </p:cBhvr>
                                    </p:animRot>
                                  </p:childTnLst>
                                </p:cTn>
                              </p:par>
                              <p:par>
                                <p:cTn id="218" presetID="13" presetClass="entr" presetSubtype="16" fill="hold" grpId="0" nodeType="withEffect">
                                  <p:stCondLst>
                                    <p:cond delay="0"/>
                                  </p:stCondLst>
                                  <p:childTnLst>
                                    <p:set>
                                      <p:cBhvr>
                                        <p:cTn id="219" dur="1" fill="hold">
                                          <p:stCondLst>
                                            <p:cond delay="0"/>
                                          </p:stCondLst>
                                        </p:cTn>
                                        <p:tgtEl>
                                          <p:spTgt spid="47"/>
                                        </p:tgtEl>
                                        <p:attrNameLst>
                                          <p:attrName>style.visibility</p:attrName>
                                        </p:attrNameLst>
                                      </p:cBhvr>
                                      <p:to>
                                        <p:strVal val="visible"/>
                                      </p:to>
                                    </p:set>
                                    <p:animEffect transition="in" filter="plus(in)">
                                      <p:cBhvr>
                                        <p:cTn id="220" dur="3000"/>
                                        <p:tgtEl>
                                          <p:spTgt spid="47"/>
                                        </p:tgtEl>
                                      </p:cBhvr>
                                    </p:animEffect>
                                  </p:childTnLst>
                                </p:cTn>
                              </p:par>
                              <p:par>
                                <p:cTn id="221" presetID="8" presetClass="emph" presetSubtype="0" fill="hold" grpId="1" nodeType="withEffect">
                                  <p:stCondLst>
                                    <p:cond delay="0"/>
                                  </p:stCondLst>
                                  <p:childTnLst>
                                    <p:animRot by="21600000">
                                      <p:cBhvr>
                                        <p:cTn id="222" dur="3000" fill="hold"/>
                                        <p:tgtEl>
                                          <p:spTgt spid="47"/>
                                        </p:tgtEl>
                                        <p:attrNameLst>
                                          <p:attrName>r</p:attrName>
                                        </p:attrNameLst>
                                      </p:cBhvr>
                                    </p:animRot>
                                  </p:childTnLst>
                                </p:cTn>
                              </p:par>
                              <p:par>
                                <p:cTn id="223" presetID="13" presetClass="entr" presetSubtype="16" fill="hold" grpId="0" nodeType="withEffect">
                                  <p:stCondLst>
                                    <p:cond delay="0"/>
                                  </p:stCondLst>
                                  <p:childTnLst>
                                    <p:set>
                                      <p:cBhvr>
                                        <p:cTn id="224" dur="1" fill="hold">
                                          <p:stCondLst>
                                            <p:cond delay="0"/>
                                          </p:stCondLst>
                                        </p:cTn>
                                        <p:tgtEl>
                                          <p:spTgt spid="48"/>
                                        </p:tgtEl>
                                        <p:attrNameLst>
                                          <p:attrName>style.visibility</p:attrName>
                                        </p:attrNameLst>
                                      </p:cBhvr>
                                      <p:to>
                                        <p:strVal val="visible"/>
                                      </p:to>
                                    </p:set>
                                    <p:animEffect transition="in" filter="plus(in)">
                                      <p:cBhvr>
                                        <p:cTn id="225" dur="3000"/>
                                        <p:tgtEl>
                                          <p:spTgt spid="48"/>
                                        </p:tgtEl>
                                      </p:cBhvr>
                                    </p:animEffect>
                                  </p:childTnLst>
                                </p:cTn>
                              </p:par>
                              <p:par>
                                <p:cTn id="226" presetID="8" presetClass="emph" presetSubtype="0" fill="hold" grpId="1" nodeType="withEffect">
                                  <p:stCondLst>
                                    <p:cond delay="0"/>
                                  </p:stCondLst>
                                  <p:childTnLst>
                                    <p:animRot by="21600000">
                                      <p:cBhvr>
                                        <p:cTn id="227" dur="3000" fill="hold"/>
                                        <p:tgtEl>
                                          <p:spTgt spid="48"/>
                                        </p:tgtEl>
                                        <p:attrNameLst>
                                          <p:attrName>r</p:attrName>
                                        </p:attrNameLst>
                                      </p:cBhvr>
                                    </p:animRot>
                                  </p:childTnLst>
                                </p:cTn>
                              </p:par>
                              <p:par>
                                <p:cTn id="228" presetID="13" presetClass="entr" presetSubtype="16" fill="hold" grpId="0" nodeType="withEffect">
                                  <p:stCondLst>
                                    <p:cond delay="0"/>
                                  </p:stCondLst>
                                  <p:childTnLst>
                                    <p:set>
                                      <p:cBhvr>
                                        <p:cTn id="229" dur="1" fill="hold">
                                          <p:stCondLst>
                                            <p:cond delay="0"/>
                                          </p:stCondLst>
                                        </p:cTn>
                                        <p:tgtEl>
                                          <p:spTgt spid="49"/>
                                        </p:tgtEl>
                                        <p:attrNameLst>
                                          <p:attrName>style.visibility</p:attrName>
                                        </p:attrNameLst>
                                      </p:cBhvr>
                                      <p:to>
                                        <p:strVal val="visible"/>
                                      </p:to>
                                    </p:set>
                                    <p:animEffect transition="in" filter="plus(in)">
                                      <p:cBhvr>
                                        <p:cTn id="230" dur="3000"/>
                                        <p:tgtEl>
                                          <p:spTgt spid="49"/>
                                        </p:tgtEl>
                                      </p:cBhvr>
                                    </p:animEffect>
                                  </p:childTnLst>
                                </p:cTn>
                              </p:par>
                              <p:par>
                                <p:cTn id="231" presetID="8" presetClass="emph" presetSubtype="0" fill="hold" grpId="1" nodeType="withEffect">
                                  <p:stCondLst>
                                    <p:cond delay="0"/>
                                  </p:stCondLst>
                                  <p:childTnLst>
                                    <p:animRot by="21600000">
                                      <p:cBhvr>
                                        <p:cTn id="232" dur="3000" fill="hold"/>
                                        <p:tgtEl>
                                          <p:spTgt spid="49"/>
                                        </p:tgtEl>
                                        <p:attrNameLst>
                                          <p:attrName>r</p:attrName>
                                        </p:attrNameLst>
                                      </p:cBhvr>
                                    </p:animRot>
                                  </p:childTnLst>
                                </p:cTn>
                              </p:par>
                              <p:par>
                                <p:cTn id="233" presetID="13" presetClass="entr" presetSubtype="16" fill="hold" grpId="0" nodeType="withEffect">
                                  <p:stCondLst>
                                    <p:cond delay="0"/>
                                  </p:stCondLst>
                                  <p:childTnLst>
                                    <p:set>
                                      <p:cBhvr>
                                        <p:cTn id="234" dur="1" fill="hold">
                                          <p:stCondLst>
                                            <p:cond delay="0"/>
                                          </p:stCondLst>
                                        </p:cTn>
                                        <p:tgtEl>
                                          <p:spTgt spid="50"/>
                                        </p:tgtEl>
                                        <p:attrNameLst>
                                          <p:attrName>style.visibility</p:attrName>
                                        </p:attrNameLst>
                                      </p:cBhvr>
                                      <p:to>
                                        <p:strVal val="visible"/>
                                      </p:to>
                                    </p:set>
                                    <p:animEffect transition="in" filter="plus(in)">
                                      <p:cBhvr>
                                        <p:cTn id="235" dur="3000"/>
                                        <p:tgtEl>
                                          <p:spTgt spid="50"/>
                                        </p:tgtEl>
                                      </p:cBhvr>
                                    </p:animEffect>
                                  </p:childTnLst>
                                </p:cTn>
                              </p:par>
                              <p:par>
                                <p:cTn id="236" presetID="8" presetClass="emph" presetSubtype="0" fill="hold" grpId="1" nodeType="withEffect">
                                  <p:stCondLst>
                                    <p:cond delay="0"/>
                                  </p:stCondLst>
                                  <p:childTnLst>
                                    <p:animRot by="21600000">
                                      <p:cBhvr>
                                        <p:cTn id="237" dur="3000" fill="hold"/>
                                        <p:tgtEl>
                                          <p:spTgt spid="50"/>
                                        </p:tgtEl>
                                        <p:attrNameLst>
                                          <p:attrName>r</p:attrName>
                                        </p:attrNameLst>
                                      </p:cBhvr>
                                    </p:animRot>
                                  </p:childTnLst>
                                </p:cTn>
                              </p:par>
                              <p:par>
                                <p:cTn id="238" presetID="13" presetClass="entr" presetSubtype="16" fill="hold" grpId="0" nodeType="withEffect">
                                  <p:stCondLst>
                                    <p:cond delay="0"/>
                                  </p:stCondLst>
                                  <p:childTnLst>
                                    <p:set>
                                      <p:cBhvr>
                                        <p:cTn id="239" dur="1" fill="hold">
                                          <p:stCondLst>
                                            <p:cond delay="0"/>
                                          </p:stCondLst>
                                        </p:cTn>
                                        <p:tgtEl>
                                          <p:spTgt spid="51"/>
                                        </p:tgtEl>
                                        <p:attrNameLst>
                                          <p:attrName>style.visibility</p:attrName>
                                        </p:attrNameLst>
                                      </p:cBhvr>
                                      <p:to>
                                        <p:strVal val="visible"/>
                                      </p:to>
                                    </p:set>
                                    <p:animEffect transition="in" filter="plus(in)">
                                      <p:cBhvr>
                                        <p:cTn id="240" dur="3000"/>
                                        <p:tgtEl>
                                          <p:spTgt spid="51"/>
                                        </p:tgtEl>
                                      </p:cBhvr>
                                    </p:animEffect>
                                  </p:childTnLst>
                                </p:cTn>
                              </p:par>
                              <p:par>
                                <p:cTn id="241" presetID="8" presetClass="emph" presetSubtype="0" fill="hold" grpId="1" nodeType="withEffect">
                                  <p:stCondLst>
                                    <p:cond delay="0"/>
                                  </p:stCondLst>
                                  <p:childTnLst>
                                    <p:animRot by="21600000">
                                      <p:cBhvr>
                                        <p:cTn id="242" dur="3000" fill="hold"/>
                                        <p:tgtEl>
                                          <p:spTgt spid="51"/>
                                        </p:tgtEl>
                                        <p:attrNameLst>
                                          <p:attrName>r</p:attrName>
                                        </p:attrNameLst>
                                      </p:cBhvr>
                                    </p:animRot>
                                  </p:childTnLst>
                                </p:cTn>
                              </p:par>
                              <p:par>
                                <p:cTn id="243" presetID="13" presetClass="entr" presetSubtype="16" fill="hold" grpId="0" nodeType="withEffect">
                                  <p:stCondLst>
                                    <p:cond delay="0"/>
                                  </p:stCondLst>
                                  <p:childTnLst>
                                    <p:set>
                                      <p:cBhvr>
                                        <p:cTn id="244" dur="1" fill="hold">
                                          <p:stCondLst>
                                            <p:cond delay="0"/>
                                          </p:stCondLst>
                                        </p:cTn>
                                        <p:tgtEl>
                                          <p:spTgt spid="52"/>
                                        </p:tgtEl>
                                        <p:attrNameLst>
                                          <p:attrName>style.visibility</p:attrName>
                                        </p:attrNameLst>
                                      </p:cBhvr>
                                      <p:to>
                                        <p:strVal val="visible"/>
                                      </p:to>
                                    </p:set>
                                    <p:animEffect transition="in" filter="plus(in)">
                                      <p:cBhvr>
                                        <p:cTn id="245" dur="3000"/>
                                        <p:tgtEl>
                                          <p:spTgt spid="52"/>
                                        </p:tgtEl>
                                      </p:cBhvr>
                                    </p:animEffect>
                                  </p:childTnLst>
                                </p:cTn>
                              </p:par>
                              <p:par>
                                <p:cTn id="246" presetID="8" presetClass="emph" presetSubtype="0" fill="hold" grpId="1" nodeType="withEffect">
                                  <p:stCondLst>
                                    <p:cond delay="0"/>
                                  </p:stCondLst>
                                  <p:childTnLst>
                                    <p:animRot by="21600000">
                                      <p:cBhvr>
                                        <p:cTn id="247" dur="3000" fill="hold"/>
                                        <p:tgtEl>
                                          <p:spTgt spid="52"/>
                                        </p:tgtEl>
                                        <p:attrNameLst>
                                          <p:attrName>r</p:attrName>
                                        </p:attrNameLst>
                                      </p:cBhvr>
                                    </p:animRot>
                                  </p:childTnLst>
                                </p:cTn>
                              </p:par>
                              <p:par>
                                <p:cTn id="248" presetID="2" presetClass="entr" presetSubtype="1" fill="hold" grpId="2" nodeType="withEffect">
                                  <p:stCondLst>
                                    <p:cond delay="0"/>
                                  </p:stCondLst>
                                  <p:childTnLst>
                                    <p:set>
                                      <p:cBhvr>
                                        <p:cTn id="249" dur="1" fill="hold">
                                          <p:stCondLst>
                                            <p:cond delay="0"/>
                                          </p:stCondLst>
                                        </p:cTn>
                                        <p:tgtEl>
                                          <p:spTgt spid="5"/>
                                        </p:tgtEl>
                                        <p:attrNameLst>
                                          <p:attrName>style.visibility</p:attrName>
                                        </p:attrNameLst>
                                      </p:cBhvr>
                                      <p:to>
                                        <p:strVal val="visible"/>
                                      </p:to>
                                    </p:set>
                                    <p:anim calcmode="lin" valueType="num">
                                      <p:cBhvr additive="base">
                                        <p:cTn id="250" dur="3000" fill="hold"/>
                                        <p:tgtEl>
                                          <p:spTgt spid="5"/>
                                        </p:tgtEl>
                                        <p:attrNameLst>
                                          <p:attrName>ppt_x</p:attrName>
                                        </p:attrNameLst>
                                      </p:cBhvr>
                                      <p:tavLst>
                                        <p:tav tm="0">
                                          <p:val>
                                            <p:strVal val="#ppt_x"/>
                                          </p:val>
                                        </p:tav>
                                        <p:tav tm="100000">
                                          <p:val>
                                            <p:strVal val="#ppt_x"/>
                                          </p:val>
                                        </p:tav>
                                      </p:tavLst>
                                    </p:anim>
                                    <p:anim calcmode="lin" valueType="num">
                                      <p:cBhvr additive="base">
                                        <p:cTn id="251" dur="3000" fill="hold"/>
                                        <p:tgtEl>
                                          <p:spTgt spid="5"/>
                                        </p:tgtEl>
                                        <p:attrNameLst>
                                          <p:attrName>ppt_y</p:attrName>
                                        </p:attrNameLst>
                                      </p:cBhvr>
                                      <p:tavLst>
                                        <p:tav tm="0">
                                          <p:val>
                                            <p:strVal val="0-#ppt_h/2"/>
                                          </p:val>
                                        </p:tav>
                                        <p:tav tm="100000">
                                          <p:val>
                                            <p:strVal val="#ppt_y"/>
                                          </p:val>
                                        </p:tav>
                                      </p:tavLst>
                                    </p:anim>
                                  </p:childTnLst>
                                </p:cTn>
                              </p:par>
                              <p:par>
                                <p:cTn id="252" presetID="2" presetClass="entr" presetSubtype="1" fill="hold" grpId="2" nodeType="withEffect">
                                  <p:stCondLst>
                                    <p:cond delay="0"/>
                                  </p:stCondLst>
                                  <p:childTnLst>
                                    <p:set>
                                      <p:cBhvr>
                                        <p:cTn id="253" dur="1" fill="hold">
                                          <p:stCondLst>
                                            <p:cond delay="0"/>
                                          </p:stCondLst>
                                        </p:cTn>
                                        <p:tgtEl>
                                          <p:spTgt spid="6"/>
                                        </p:tgtEl>
                                        <p:attrNameLst>
                                          <p:attrName>style.visibility</p:attrName>
                                        </p:attrNameLst>
                                      </p:cBhvr>
                                      <p:to>
                                        <p:strVal val="visible"/>
                                      </p:to>
                                    </p:set>
                                    <p:anim calcmode="lin" valueType="num">
                                      <p:cBhvr additive="base">
                                        <p:cTn id="254" dur="3000" fill="hold"/>
                                        <p:tgtEl>
                                          <p:spTgt spid="6"/>
                                        </p:tgtEl>
                                        <p:attrNameLst>
                                          <p:attrName>ppt_x</p:attrName>
                                        </p:attrNameLst>
                                      </p:cBhvr>
                                      <p:tavLst>
                                        <p:tav tm="0">
                                          <p:val>
                                            <p:strVal val="#ppt_x"/>
                                          </p:val>
                                        </p:tav>
                                        <p:tav tm="100000">
                                          <p:val>
                                            <p:strVal val="#ppt_x"/>
                                          </p:val>
                                        </p:tav>
                                      </p:tavLst>
                                    </p:anim>
                                    <p:anim calcmode="lin" valueType="num">
                                      <p:cBhvr additive="base">
                                        <p:cTn id="255" dur="3000" fill="hold"/>
                                        <p:tgtEl>
                                          <p:spTgt spid="6"/>
                                        </p:tgtEl>
                                        <p:attrNameLst>
                                          <p:attrName>ppt_y</p:attrName>
                                        </p:attrNameLst>
                                      </p:cBhvr>
                                      <p:tavLst>
                                        <p:tav tm="0">
                                          <p:val>
                                            <p:strVal val="0-#ppt_h/2"/>
                                          </p:val>
                                        </p:tav>
                                        <p:tav tm="100000">
                                          <p:val>
                                            <p:strVal val="#ppt_y"/>
                                          </p:val>
                                        </p:tav>
                                      </p:tavLst>
                                    </p:anim>
                                  </p:childTnLst>
                                </p:cTn>
                              </p:par>
                              <p:par>
                                <p:cTn id="256" presetID="2" presetClass="entr" presetSubtype="1" fill="hold" grpId="2" nodeType="withEffect">
                                  <p:stCondLst>
                                    <p:cond delay="0"/>
                                  </p:stCondLst>
                                  <p:childTnLst>
                                    <p:set>
                                      <p:cBhvr>
                                        <p:cTn id="257" dur="1" fill="hold">
                                          <p:stCondLst>
                                            <p:cond delay="0"/>
                                          </p:stCondLst>
                                        </p:cTn>
                                        <p:tgtEl>
                                          <p:spTgt spid="7"/>
                                        </p:tgtEl>
                                        <p:attrNameLst>
                                          <p:attrName>style.visibility</p:attrName>
                                        </p:attrNameLst>
                                      </p:cBhvr>
                                      <p:to>
                                        <p:strVal val="visible"/>
                                      </p:to>
                                    </p:set>
                                    <p:anim calcmode="lin" valueType="num">
                                      <p:cBhvr additive="base">
                                        <p:cTn id="258" dur="3000" fill="hold"/>
                                        <p:tgtEl>
                                          <p:spTgt spid="7"/>
                                        </p:tgtEl>
                                        <p:attrNameLst>
                                          <p:attrName>ppt_x</p:attrName>
                                        </p:attrNameLst>
                                      </p:cBhvr>
                                      <p:tavLst>
                                        <p:tav tm="0">
                                          <p:val>
                                            <p:strVal val="#ppt_x"/>
                                          </p:val>
                                        </p:tav>
                                        <p:tav tm="100000">
                                          <p:val>
                                            <p:strVal val="#ppt_x"/>
                                          </p:val>
                                        </p:tav>
                                      </p:tavLst>
                                    </p:anim>
                                    <p:anim calcmode="lin" valueType="num">
                                      <p:cBhvr additive="base">
                                        <p:cTn id="259" dur="3000" fill="hold"/>
                                        <p:tgtEl>
                                          <p:spTgt spid="7"/>
                                        </p:tgtEl>
                                        <p:attrNameLst>
                                          <p:attrName>ppt_y</p:attrName>
                                        </p:attrNameLst>
                                      </p:cBhvr>
                                      <p:tavLst>
                                        <p:tav tm="0">
                                          <p:val>
                                            <p:strVal val="0-#ppt_h/2"/>
                                          </p:val>
                                        </p:tav>
                                        <p:tav tm="100000">
                                          <p:val>
                                            <p:strVal val="#ppt_y"/>
                                          </p:val>
                                        </p:tav>
                                      </p:tavLst>
                                    </p:anim>
                                  </p:childTnLst>
                                </p:cTn>
                              </p:par>
                              <p:par>
                                <p:cTn id="260" presetID="2" presetClass="entr" presetSubtype="1" fill="hold" grpId="2" nodeType="withEffect">
                                  <p:stCondLst>
                                    <p:cond delay="0"/>
                                  </p:stCondLst>
                                  <p:childTnLst>
                                    <p:set>
                                      <p:cBhvr>
                                        <p:cTn id="261" dur="1" fill="hold">
                                          <p:stCondLst>
                                            <p:cond delay="0"/>
                                          </p:stCondLst>
                                        </p:cTn>
                                        <p:tgtEl>
                                          <p:spTgt spid="8"/>
                                        </p:tgtEl>
                                        <p:attrNameLst>
                                          <p:attrName>style.visibility</p:attrName>
                                        </p:attrNameLst>
                                      </p:cBhvr>
                                      <p:to>
                                        <p:strVal val="visible"/>
                                      </p:to>
                                    </p:set>
                                    <p:anim calcmode="lin" valueType="num">
                                      <p:cBhvr additive="base">
                                        <p:cTn id="262" dur="3000" fill="hold"/>
                                        <p:tgtEl>
                                          <p:spTgt spid="8"/>
                                        </p:tgtEl>
                                        <p:attrNameLst>
                                          <p:attrName>ppt_x</p:attrName>
                                        </p:attrNameLst>
                                      </p:cBhvr>
                                      <p:tavLst>
                                        <p:tav tm="0">
                                          <p:val>
                                            <p:strVal val="#ppt_x"/>
                                          </p:val>
                                        </p:tav>
                                        <p:tav tm="100000">
                                          <p:val>
                                            <p:strVal val="#ppt_x"/>
                                          </p:val>
                                        </p:tav>
                                      </p:tavLst>
                                    </p:anim>
                                    <p:anim calcmode="lin" valueType="num">
                                      <p:cBhvr additive="base">
                                        <p:cTn id="263" dur="3000" fill="hold"/>
                                        <p:tgtEl>
                                          <p:spTgt spid="8"/>
                                        </p:tgtEl>
                                        <p:attrNameLst>
                                          <p:attrName>ppt_y</p:attrName>
                                        </p:attrNameLst>
                                      </p:cBhvr>
                                      <p:tavLst>
                                        <p:tav tm="0">
                                          <p:val>
                                            <p:strVal val="0-#ppt_h/2"/>
                                          </p:val>
                                        </p:tav>
                                        <p:tav tm="100000">
                                          <p:val>
                                            <p:strVal val="#ppt_y"/>
                                          </p:val>
                                        </p:tav>
                                      </p:tavLst>
                                    </p:anim>
                                  </p:childTnLst>
                                </p:cTn>
                              </p:par>
                              <p:par>
                                <p:cTn id="264" presetID="2" presetClass="entr" presetSubtype="1" fill="hold" grpId="2" nodeType="withEffect">
                                  <p:stCondLst>
                                    <p:cond delay="0"/>
                                  </p:stCondLst>
                                  <p:childTnLst>
                                    <p:set>
                                      <p:cBhvr>
                                        <p:cTn id="265" dur="1" fill="hold">
                                          <p:stCondLst>
                                            <p:cond delay="0"/>
                                          </p:stCondLst>
                                        </p:cTn>
                                        <p:tgtEl>
                                          <p:spTgt spid="9"/>
                                        </p:tgtEl>
                                        <p:attrNameLst>
                                          <p:attrName>style.visibility</p:attrName>
                                        </p:attrNameLst>
                                      </p:cBhvr>
                                      <p:to>
                                        <p:strVal val="visible"/>
                                      </p:to>
                                    </p:set>
                                    <p:anim calcmode="lin" valueType="num">
                                      <p:cBhvr additive="base">
                                        <p:cTn id="266" dur="3000" fill="hold"/>
                                        <p:tgtEl>
                                          <p:spTgt spid="9"/>
                                        </p:tgtEl>
                                        <p:attrNameLst>
                                          <p:attrName>ppt_x</p:attrName>
                                        </p:attrNameLst>
                                      </p:cBhvr>
                                      <p:tavLst>
                                        <p:tav tm="0">
                                          <p:val>
                                            <p:strVal val="#ppt_x"/>
                                          </p:val>
                                        </p:tav>
                                        <p:tav tm="100000">
                                          <p:val>
                                            <p:strVal val="#ppt_x"/>
                                          </p:val>
                                        </p:tav>
                                      </p:tavLst>
                                    </p:anim>
                                    <p:anim calcmode="lin" valueType="num">
                                      <p:cBhvr additive="base">
                                        <p:cTn id="267" dur="3000" fill="hold"/>
                                        <p:tgtEl>
                                          <p:spTgt spid="9"/>
                                        </p:tgtEl>
                                        <p:attrNameLst>
                                          <p:attrName>ppt_y</p:attrName>
                                        </p:attrNameLst>
                                      </p:cBhvr>
                                      <p:tavLst>
                                        <p:tav tm="0">
                                          <p:val>
                                            <p:strVal val="0-#ppt_h/2"/>
                                          </p:val>
                                        </p:tav>
                                        <p:tav tm="100000">
                                          <p:val>
                                            <p:strVal val="#ppt_y"/>
                                          </p:val>
                                        </p:tav>
                                      </p:tavLst>
                                    </p:anim>
                                  </p:childTnLst>
                                </p:cTn>
                              </p:par>
                              <p:par>
                                <p:cTn id="268" presetID="2" presetClass="entr" presetSubtype="1" fill="hold" grpId="2" nodeType="withEffect">
                                  <p:stCondLst>
                                    <p:cond delay="0"/>
                                  </p:stCondLst>
                                  <p:childTnLst>
                                    <p:set>
                                      <p:cBhvr>
                                        <p:cTn id="269" dur="1" fill="hold">
                                          <p:stCondLst>
                                            <p:cond delay="0"/>
                                          </p:stCondLst>
                                        </p:cTn>
                                        <p:tgtEl>
                                          <p:spTgt spid="10"/>
                                        </p:tgtEl>
                                        <p:attrNameLst>
                                          <p:attrName>style.visibility</p:attrName>
                                        </p:attrNameLst>
                                      </p:cBhvr>
                                      <p:to>
                                        <p:strVal val="visible"/>
                                      </p:to>
                                    </p:set>
                                    <p:anim calcmode="lin" valueType="num">
                                      <p:cBhvr additive="base">
                                        <p:cTn id="270" dur="3000" fill="hold"/>
                                        <p:tgtEl>
                                          <p:spTgt spid="10"/>
                                        </p:tgtEl>
                                        <p:attrNameLst>
                                          <p:attrName>ppt_x</p:attrName>
                                        </p:attrNameLst>
                                      </p:cBhvr>
                                      <p:tavLst>
                                        <p:tav tm="0">
                                          <p:val>
                                            <p:strVal val="#ppt_x"/>
                                          </p:val>
                                        </p:tav>
                                        <p:tav tm="100000">
                                          <p:val>
                                            <p:strVal val="#ppt_x"/>
                                          </p:val>
                                        </p:tav>
                                      </p:tavLst>
                                    </p:anim>
                                    <p:anim calcmode="lin" valueType="num">
                                      <p:cBhvr additive="base">
                                        <p:cTn id="271" dur="3000" fill="hold"/>
                                        <p:tgtEl>
                                          <p:spTgt spid="10"/>
                                        </p:tgtEl>
                                        <p:attrNameLst>
                                          <p:attrName>ppt_y</p:attrName>
                                        </p:attrNameLst>
                                      </p:cBhvr>
                                      <p:tavLst>
                                        <p:tav tm="0">
                                          <p:val>
                                            <p:strVal val="0-#ppt_h/2"/>
                                          </p:val>
                                        </p:tav>
                                        <p:tav tm="100000">
                                          <p:val>
                                            <p:strVal val="#ppt_y"/>
                                          </p:val>
                                        </p:tav>
                                      </p:tavLst>
                                    </p:anim>
                                  </p:childTnLst>
                                </p:cTn>
                              </p:par>
                              <p:par>
                                <p:cTn id="272" presetID="2" presetClass="entr" presetSubtype="1" fill="hold" grpId="2" nodeType="withEffect">
                                  <p:stCondLst>
                                    <p:cond delay="0"/>
                                  </p:stCondLst>
                                  <p:childTnLst>
                                    <p:set>
                                      <p:cBhvr>
                                        <p:cTn id="273" dur="1" fill="hold">
                                          <p:stCondLst>
                                            <p:cond delay="0"/>
                                          </p:stCondLst>
                                        </p:cTn>
                                        <p:tgtEl>
                                          <p:spTgt spid="11"/>
                                        </p:tgtEl>
                                        <p:attrNameLst>
                                          <p:attrName>style.visibility</p:attrName>
                                        </p:attrNameLst>
                                      </p:cBhvr>
                                      <p:to>
                                        <p:strVal val="visible"/>
                                      </p:to>
                                    </p:set>
                                    <p:anim calcmode="lin" valueType="num">
                                      <p:cBhvr additive="base">
                                        <p:cTn id="274" dur="3000" fill="hold"/>
                                        <p:tgtEl>
                                          <p:spTgt spid="11"/>
                                        </p:tgtEl>
                                        <p:attrNameLst>
                                          <p:attrName>ppt_x</p:attrName>
                                        </p:attrNameLst>
                                      </p:cBhvr>
                                      <p:tavLst>
                                        <p:tav tm="0">
                                          <p:val>
                                            <p:strVal val="#ppt_x"/>
                                          </p:val>
                                        </p:tav>
                                        <p:tav tm="100000">
                                          <p:val>
                                            <p:strVal val="#ppt_x"/>
                                          </p:val>
                                        </p:tav>
                                      </p:tavLst>
                                    </p:anim>
                                    <p:anim calcmode="lin" valueType="num">
                                      <p:cBhvr additive="base">
                                        <p:cTn id="275" dur="3000" fill="hold"/>
                                        <p:tgtEl>
                                          <p:spTgt spid="11"/>
                                        </p:tgtEl>
                                        <p:attrNameLst>
                                          <p:attrName>ppt_y</p:attrName>
                                        </p:attrNameLst>
                                      </p:cBhvr>
                                      <p:tavLst>
                                        <p:tav tm="0">
                                          <p:val>
                                            <p:strVal val="0-#ppt_h/2"/>
                                          </p:val>
                                        </p:tav>
                                        <p:tav tm="100000">
                                          <p:val>
                                            <p:strVal val="#ppt_y"/>
                                          </p:val>
                                        </p:tav>
                                      </p:tavLst>
                                    </p:anim>
                                  </p:childTnLst>
                                </p:cTn>
                              </p:par>
                              <p:par>
                                <p:cTn id="276" presetID="2" presetClass="entr" presetSubtype="1" fill="hold" grpId="2" nodeType="withEffect">
                                  <p:stCondLst>
                                    <p:cond delay="0"/>
                                  </p:stCondLst>
                                  <p:childTnLst>
                                    <p:set>
                                      <p:cBhvr>
                                        <p:cTn id="277" dur="1" fill="hold">
                                          <p:stCondLst>
                                            <p:cond delay="0"/>
                                          </p:stCondLst>
                                        </p:cTn>
                                        <p:tgtEl>
                                          <p:spTgt spid="12"/>
                                        </p:tgtEl>
                                        <p:attrNameLst>
                                          <p:attrName>style.visibility</p:attrName>
                                        </p:attrNameLst>
                                      </p:cBhvr>
                                      <p:to>
                                        <p:strVal val="visible"/>
                                      </p:to>
                                    </p:set>
                                    <p:anim calcmode="lin" valueType="num">
                                      <p:cBhvr additive="base">
                                        <p:cTn id="278" dur="3000" fill="hold"/>
                                        <p:tgtEl>
                                          <p:spTgt spid="12"/>
                                        </p:tgtEl>
                                        <p:attrNameLst>
                                          <p:attrName>ppt_x</p:attrName>
                                        </p:attrNameLst>
                                      </p:cBhvr>
                                      <p:tavLst>
                                        <p:tav tm="0">
                                          <p:val>
                                            <p:strVal val="#ppt_x"/>
                                          </p:val>
                                        </p:tav>
                                        <p:tav tm="100000">
                                          <p:val>
                                            <p:strVal val="#ppt_x"/>
                                          </p:val>
                                        </p:tav>
                                      </p:tavLst>
                                    </p:anim>
                                    <p:anim calcmode="lin" valueType="num">
                                      <p:cBhvr additive="base">
                                        <p:cTn id="279" dur="3000" fill="hold"/>
                                        <p:tgtEl>
                                          <p:spTgt spid="12"/>
                                        </p:tgtEl>
                                        <p:attrNameLst>
                                          <p:attrName>ppt_y</p:attrName>
                                        </p:attrNameLst>
                                      </p:cBhvr>
                                      <p:tavLst>
                                        <p:tav tm="0">
                                          <p:val>
                                            <p:strVal val="0-#ppt_h/2"/>
                                          </p:val>
                                        </p:tav>
                                        <p:tav tm="100000">
                                          <p:val>
                                            <p:strVal val="#ppt_y"/>
                                          </p:val>
                                        </p:tav>
                                      </p:tavLst>
                                    </p:anim>
                                  </p:childTnLst>
                                </p:cTn>
                              </p:par>
                              <p:par>
                                <p:cTn id="280" presetID="2" presetClass="entr" presetSubtype="1" fill="hold" grpId="2" nodeType="withEffect">
                                  <p:stCondLst>
                                    <p:cond delay="0"/>
                                  </p:stCondLst>
                                  <p:childTnLst>
                                    <p:set>
                                      <p:cBhvr>
                                        <p:cTn id="281" dur="1" fill="hold">
                                          <p:stCondLst>
                                            <p:cond delay="0"/>
                                          </p:stCondLst>
                                        </p:cTn>
                                        <p:tgtEl>
                                          <p:spTgt spid="13"/>
                                        </p:tgtEl>
                                        <p:attrNameLst>
                                          <p:attrName>style.visibility</p:attrName>
                                        </p:attrNameLst>
                                      </p:cBhvr>
                                      <p:to>
                                        <p:strVal val="visible"/>
                                      </p:to>
                                    </p:set>
                                    <p:anim calcmode="lin" valueType="num">
                                      <p:cBhvr additive="base">
                                        <p:cTn id="282" dur="3000" fill="hold"/>
                                        <p:tgtEl>
                                          <p:spTgt spid="13"/>
                                        </p:tgtEl>
                                        <p:attrNameLst>
                                          <p:attrName>ppt_x</p:attrName>
                                        </p:attrNameLst>
                                      </p:cBhvr>
                                      <p:tavLst>
                                        <p:tav tm="0">
                                          <p:val>
                                            <p:strVal val="#ppt_x"/>
                                          </p:val>
                                        </p:tav>
                                        <p:tav tm="100000">
                                          <p:val>
                                            <p:strVal val="#ppt_x"/>
                                          </p:val>
                                        </p:tav>
                                      </p:tavLst>
                                    </p:anim>
                                    <p:anim calcmode="lin" valueType="num">
                                      <p:cBhvr additive="base">
                                        <p:cTn id="283" dur="3000" fill="hold"/>
                                        <p:tgtEl>
                                          <p:spTgt spid="13"/>
                                        </p:tgtEl>
                                        <p:attrNameLst>
                                          <p:attrName>ppt_y</p:attrName>
                                        </p:attrNameLst>
                                      </p:cBhvr>
                                      <p:tavLst>
                                        <p:tav tm="0">
                                          <p:val>
                                            <p:strVal val="0-#ppt_h/2"/>
                                          </p:val>
                                        </p:tav>
                                        <p:tav tm="100000">
                                          <p:val>
                                            <p:strVal val="#ppt_y"/>
                                          </p:val>
                                        </p:tav>
                                      </p:tavLst>
                                    </p:anim>
                                  </p:childTnLst>
                                </p:cTn>
                              </p:par>
                              <p:par>
                                <p:cTn id="284" presetID="2" presetClass="entr" presetSubtype="1" fill="hold" grpId="2" nodeType="withEffect">
                                  <p:stCondLst>
                                    <p:cond delay="0"/>
                                  </p:stCondLst>
                                  <p:childTnLst>
                                    <p:set>
                                      <p:cBhvr>
                                        <p:cTn id="285" dur="1" fill="hold">
                                          <p:stCondLst>
                                            <p:cond delay="0"/>
                                          </p:stCondLst>
                                        </p:cTn>
                                        <p:tgtEl>
                                          <p:spTgt spid="14"/>
                                        </p:tgtEl>
                                        <p:attrNameLst>
                                          <p:attrName>style.visibility</p:attrName>
                                        </p:attrNameLst>
                                      </p:cBhvr>
                                      <p:to>
                                        <p:strVal val="visible"/>
                                      </p:to>
                                    </p:set>
                                    <p:anim calcmode="lin" valueType="num">
                                      <p:cBhvr additive="base">
                                        <p:cTn id="286" dur="3000" fill="hold"/>
                                        <p:tgtEl>
                                          <p:spTgt spid="14"/>
                                        </p:tgtEl>
                                        <p:attrNameLst>
                                          <p:attrName>ppt_x</p:attrName>
                                        </p:attrNameLst>
                                      </p:cBhvr>
                                      <p:tavLst>
                                        <p:tav tm="0">
                                          <p:val>
                                            <p:strVal val="#ppt_x"/>
                                          </p:val>
                                        </p:tav>
                                        <p:tav tm="100000">
                                          <p:val>
                                            <p:strVal val="#ppt_x"/>
                                          </p:val>
                                        </p:tav>
                                      </p:tavLst>
                                    </p:anim>
                                    <p:anim calcmode="lin" valueType="num">
                                      <p:cBhvr additive="base">
                                        <p:cTn id="287" dur="3000" fill="hold"/>
                                        <p:tgtEl>
                                          <p:spTgt spid="14"/>
                                        </p:tgtEl>
                                        <p:attrNameLst>
                                          <p:attrName>ppt_y</p:attrName>
                                        </p:attrNameLst>
                                      </p:cBhvr>
                                      <p:tavLst>
                                        <p:tav tm="0">
                                          <p:val>
                                            <p:strVal val="0-#ppt_h/2"/>
                                          </p:val>
                                        </p:tav>
                                        <p:tav tm="100000">
                                          <p:val>
                                            <p:strVal val="#ppt_y"/>
                                          </p:val>
                                        </p:tav>
                                      </p:tavLst>
                                    </p:anim>
                                  </p:childTnLst>
                                </p:cTn>
                              </p:par>
                              <p:par>
                                <p:cTn id="288" presetID="2" presetClass="entr" presetSubtype="1" fill="hold" grpId="2" nodeType="withEffect">
                                  <p:stCondLst>
                                    <p:cond delay="0"/>
                                  </p:stCondLst>
                                  <p:childTnLst>
                                    <p:set>
                                      <p:cBhvr>
                                        <p:cTn id="289" dur="1" fill="hold">
                                          <p:stCondLst>
                                            <p:cond delay="0"/>
                                          </p:stCondLst>
                                        </p:cTn>
                                        <p:tgtEl>
                                          <p:spTgt spid="15"/>
                                        </p:tgtEl>
                                        <p:attrNameLst>
                                          <p:attrName>style.visibility</p:attrName>
                                        </p:attrNameLst>
                                      </p:cBhvr>
                                      <p:to>
                                        <p:strVal val="visible"/>
                                      </p:to>
                                    </p:set>
                                    <p:anim calcmode="lin" valueType="num">
                                      <p:cBhvr additive="base">
                                        <p:cTn id="290" dur="3000" fill="hold"/>
                                        <p:tgtEl>
                                          <p:spTgt spid="15"/>
                                        </p:tgtEl>
                                        <p:attrNameLst>
                                          <p:attrName>ppt_x</p:attrName>
                                        </p:attrNameLst>
                                      </p:cBhvr>
                                      <p:tavLst>
                                        <p:tav tm="0">
                                          <p:val>
                                            <p:strVal val="#ppt_x"/>
                                          </p:val>
                                        </p:tav>
                                        <p:tav tm="100000">
                                          <p:val>
                                            <p:strVal val="#ppt_x"/>
                                          </p:val>
                                        </p:tav>
                                      </p:tavLst>
                                    </p:anim>
                                    <p:anim calcmode="lin" valueType="num">
                                      <p:cBhvr additive="base">
                                        <p:cTn id="291" dur="3000" fill="hold"/>
                                        <p:tgtEl>
                                          <p:spTgt spid="15"/>
                                        </p:tgtEl>
                                        <p:attrNameLst>
                                          <p:attrName>ppt_y</p:attrName>
                                        </p:attrNameLst>
                                      </p:cBhvr>
                                      <p:tavLst>
                                        <p:tav tm="0">
                                          <p:val>
                                            <p:strVal val="0-#ppt_h/2"/>
                                          </p:val>
                                        </p:tav>
                                        <p:tav tm="100000">
                                          <p:val>
                                            <p:strVal val="#ppt_y"/>
                                          </p:val>
                                        </p:tav>
                                      </p:tavLst>
                                    </p:anim>
                                  </p:childTnLst>
                                </p:cTn>
                              </p:par>
                              <p:par>
                                <p:cTn id="292" presetID="2" presetClass="entr" presetSubtype="1" fill="hold" grpId="2" nodeType="withEffect">
                                  <p:stCondLst>
                                    <p:cond delay="0"/>
                                  </p:stCondLst>
                                  <p:childTnLst>
                                    <p:set>
                                      <p:cBhvr>
                                        <p:cTn id="293" dur="1" fill="hold">
                                          <p:stCondLst>
                                            <p:cond delay="0"/>
                                          </p:stCondLst>
                                        </p:cTn>
                                        <p:tgtEl>
                                          <p:spTgt spid="16"/>
                                        </p:tgtEl>
                                        <p:attrNameLst>
                                          <p:attrName>style.visibility</p:attrName>
                                        </p:attrNameLst>
                                      </p:cBhvr>
                                      <p:to>
                                        <p:strVal val="visible"/>
                                      </p:to>
                                    </p:set>
                                    <p:anim calcmode="lin" valueType="num">
                                      <p:cBhvr additive="base">
                                        <p:cTn id="294" dur="3000" fill="hold"/>
                                        <p:tgtEl>
                                          <p:spTgt spid="16"/>
                                        </p:tgtEl>
                                        <p:attrNameLst>
                                          <p:attrName>ppt_x</p:attrName>
                                        </p:attrNameLst>
                                      </p:cBhvr>
                                      <p:tavLst>
                                        <p:tav tm="0">
                                          <p:val>
                                            <p:strVal val="#ppt_x"/>
                                          </p:val>
                                        </p:tav>
                                        <p:tav tm="100000">
                                          <p:val>
                                            <p:strVal val="#ppt_x"/>
                                          </p:val>
                                        </p:tav>
                                      </p:tavLst>
                                    </p:anim>
                                    <p:anim calcmode="lin" valueType="num">
                                      <p:cBhvr additive="base">
                                        <p:cTn id="295" dur="3000" fill="hold"/>
                                        <p:tgtEl>
                                          <p:spTgt spid="16"/>
                                        </p:tgtEl>
                                        <p:attrNameLst>
                                          <p:attrName>ppt_y</p:attrName>
                                        </p:attrNameLst>
                                      </p:cBhvr>
                                      <p:tavLst>
                                        <p:tav tm="0">
                                          <p:val>
                                            <p:strVal val="0-#ppt_h/2"/>
                                          </p:val>
                                        </p:tav>
                                        <p:tav tm="100000">
                                          <p:val>
                                            <p:strVal val="#ppt_y"/>
                                          </p:val>
                                        </p:tav>
                                      </p:tavLst>
                                    </p:anim>
                                  </p:childTnLst>
                                </p:cTn>
                              </p:par>
                              <p:par>
                                <p:cTn id="296" presetID="2" presetClass="entr" presetSubtype="1" fill="hold" grpId="2" nodeType="withEffect">
                                  <p:stCondLst>
                                    <p:cond delay="0"/>
                                  </p:stCondLst>
                                  <p:childTnLst>
                                    <p:set>
                                      <p:cBhvr>
                                        <p:cTn id="297" dur="1" fill="hold">
                                          <p:stCondLst>
                                            <p:cond delay="0"/>
                                          </p:stCondLst>
                                        </p:cTn>
                                        <p:tgtEl>
                                          <p:spTgt spid="17"/>
                                        </p:tgtEl>
                                        <p:attrNameLst>
                                          <p:attrName>style.visibility</p:attrName>
                                        </p:attrNameLst>
                                      </p:cBhvr>
                                      <p:to>
                                        <p:strVal val="visible"/>
                                      </p:to>
                                    </p:set>
                                    <p:anim calcmode="lin" valueType="num">
                                      <p:cBhvr additive="base">
                                        <p:cTn id="298" dur="3000" fill="hold"/>
                                        <p:tgtEl>
                                          <p:spTgt spid="17"/>
                                        </p:tgtEl>
                                        <p:attrNameLst>
                                          <p:attrName>ppt_x</p:attrName>
                                        </p:attrNameLst>
                                      </p:cBhvr>
                                      <p:tavLst>
                                        <p:tav tm="0">
                                          <p:val>
                                            <p:strVal val="#ppt_x"/>
                                          </p:val>
                                        </p:tav>
                                        <p:tav tm="100000">
                                          <p:val>
                                            <p:strVal val="#ppt_x"/>
                                          </p:val>
                                        </p:tav>
                                      </p:tavLst>
                                    </p:anim>
                                    <p:anim calcmode="lin" valueType="num">
                                      <p:cBhvr additive="base">
                                        <p:cTn id="299" dur="3000" fill="hold"/>
                                        <p:tgtEl>
                                          <p:spTgt spid="17"/>
                                        </p:tgtEl>
                                        <p:attrNameLst>
                                          <p:attrName>ppt_y</p:attrName>
                                        </p:attrNameLst>
                                      </p:cBhvr>
                                      <p:tavLst>
                                        <p:tav tm="0">
                                          <p:val>
                                            <p:strVal val="0-#ppt_h/2"/>
                                          </p:val>
                                        </p:tav>
                                        <p:tav tm="100000">
                                          <p:val>
                                            <p:strVal val="#ppt_y"/>
                                          </p:val>
                                        </p:tav>
                                      </p:tavLst>
                                    </p:anim>
                                  </p:childTnLst>
                                </p:cTn>
                              </p:par>
                              <p:par>
                                <p:cTn id="300" presetID="2" presetClass="entr" presetSubtype="1" fill="hold" grpId="2" nodeType="withEffect">
                                  <p:stCondLst>
                                    <p:cond delay="0"/>
                                  </p:stCondLst>
                                  <p:childTnLst>
                                    <p:set>
                                      <p:cBhvr>
                                        <p:cTn id="301" dur="1" fill="hold">
                                          <p:stCondLst>
                                            <p:cond delay="0"/>
                                          </p:stCondLst>
                                        </p:cTn>
                                        <p:tgtEl>
                                          <p:spTgt spid="18"/>
                                        </p:tgtEl>
                                        <p:attrNameLst>
                                          <p:attrName>style.visibility</p:attrName>
                                        </p:attrNameLst>
                                      </p:cBhvr>
                                      <p:to>
                                        <p:strVal val="visible"/>
                                      </p:to>
                                    </p:set>
                                    <p:anim calcmode="lin" valueType="num">
                                      <p:cBhvr additive="base">
                                        <p:cTn id="302" dur="3000" fill="hold"/>
                                        <p:tgtEl>
                                          <p:spTgt spid="18"/>
                                        </p:tgtEl>
                                        <p:attrNameLst>
                                          <p:attrName>ppt_x</p:attrName>
                                        </p:attrNameLst>
                                      </p:cBhvr>
                                      <p:tavLst>
                                        <p:tav tm="0">
                                          <p:val>
                                            <p:strVal val="#ppt_x"/>
                                          </p:val>
                                        </p:tav>
                                        <p:tav tm="100000">
                                          <p:val>
                                            <p:strVal val="#ppt_x"/>
                                          </p:val>
                                        </p:tav>
                                      </p:tavLst>
                                    </p:anim>
                                    <p:anim calcmode="lin" valueType="num">
                                      <p:cBhvr additive="base">
                                        <p:cTn id="303" dur="3000" fill="hold"/>
                                        <p:tgtEl>
                                          <p:spTgt spid="18"/>
                                        </p:tgtEl>
                                        <p:attrNameLst>
                                          <p:attrName>ppt_y</p:attrName>
                                        </p:attrNameLst>
                                      </p:cBhvr>
                                      <p:tavLst>
                                        <p:tav tm="0">
                                          <p:val>
                                            <p:strVal val="0-#ppt_h/2"/>
                                          </p:val>
                                        </p:tav>
                                        <p:tav tm="100000">
                                          <p:val>
                                            <p:strVal val="#ppt_y"/>
                                          </p:val>
                                        </p:tav>
                                      </p:tavLst>
                                    </p:anim>
                                  </p:childTnLst>
                                </p:cTn>
                              </p:par>
                              <p:par>
                                <p:cTn id="304" presetID="2" presetClass="entr" presetSubtype="1" fill="hold" grpId="2" nodeType="withEffect">
                                  <p:stCondLst>
                                    <p:cond delay="0"/>
                                  </p:stCondLst>
                                  <p:childTnLst>
                                    <p:set>
                                      <p:cBhvr>
                                        <p:cTn id="305" dur="1" fill="hold">
                                          <p:stCondLst>
                                            <p:cond delay="0"/>
                                          </p:stCondLst>
                                        </p:cTn>
                                        <p:tgtEl>
                                          <p:spTgt spid="19"/>
                                        </p:tgtEl>
                                        <p:attrNameLst>
                                          <p:attrName>style.visibility</p:attrName>
                                        </p:attrNameLst>
                                      </p:cBhvr>
                                      <p:to>
                                        <p:strVal val="visible"/>
                                      </p:to>
                                    </p:set>
                                    <p:anim calcmode="lin" valueType="num">
                                      <p:cBhvr additive="base">
                                        <p:cTn id="306" dur="3000" fill="hold"/>
                                        <p:tgtEl>
                                          <p:spTgt spid="19"/>
                                        </p:tgtEl>
                                        <p:attrNameLst>
                                          <p:attrName>ppt_x</p:attrName>
                                        </p:attrNameLst>
                                      </p:cBhvr>
                                      <p:tavLst>
                                        <p:tav tm="0">
                                          <p:val>
                                            <p:strVal val="#ppt_x"/>
                                          </p:val>
                                        </p:tav>
                                        <p:tav tm="100000">
                                          <p:val>
                                            <p:strVal val="#ppt_x"/>
                                          </p:val>
                                        </p:tav>
                                      </p:tavLst>
                                    </p:anim>
                                    <p:anim calcmode="lin" valueType="num">
                                      <p:cBhvr additive="base">
                                        <p:cTn id="307" dur="3000" fill="hold"/>
                                        <p:tgtEl>
                                          <p:spTgt spid="19"/>
                                        </p:tgtEl>
                                        <p:attrNameLst>
                                          <p:attrName>ppt_y</p:attrName>
                                        </p:attrNameLst>
                                      </p:cBhvr>
                                      <p:tavLst>
                                        <p:tav tm="0">
                                          <p:val>
                                            <p:strVal val="0-#ppt_h/2"/>
                                          </p:val>
                                        </p:tav>
                                        <p:tav tm="100000">
                                          <p:val>
                                            <p:strVal val="#ppt_y"/>
                                          </p:val>
                                        </p:tav>
                                      </p:tavLst>
                                    </p:anim>
                                  </p:childTnLst>
                                </p:cTn>
                              </p:par>
                              <p:par>
                                <p:cTn id="308" presetID="2" presetClass="entr" presetSubtype="1" fill="hold" grpId="2" nodeType="withEffect">
                                  <p:stCondLst>
                                    <p:cond delay="0"/>
                                  </p:stCondLst>
                                  <p:childTnLst>
                                    <p:set>
                                      <p:cBhvr>
                                        <p:cTn id="309" dur="1" fill="hold">
                                          <p:stCondLst>
                                            <p:cond delay="0"/>
                                          </p:stCondLst>
                                        </p:cTn>
                                        <p:tgtEl>
                                          <p:spTgt spid="20"/>
                                        </p:tgtEl>
                                        <p:attrNameLst>
                                          <p:attrName>style.visibility</p:attrName>
                                        </p:attrNameLst>
                                      </p:cBhvr>
                                      <p:to>
                                        <p:strVal val="visible"/>
                                      </p:to>
                                    </p:set>
                                    <p:anim calcmode="lin" valueType="num">
                                      <p:cBhvr additive="base">
                                        <p:cTn id="310" dur="3000" fill="hold"/>
                                        <p:tgtEl>
                                          <p:spTgt spid="20"/>
                                        </p:tgtEl>
                                        <p:attrNameLst>
                                          <p:attrName>ppt_x</p:attrName>
                                        </p:attrNameLst>
                                      </p:cBhvr>
                                      <p:tavLst>
                                        <p:tav tm="0">
                                          <p:val>
                                            <p:strVal val="#ppt_x"/>
                                          </p:val>
                                        </p:tav>
                                        <p:tav tm="100000">
                                          <p:val>
                                            <p:strVal val="#ppt_x"/>
                                          </p:val>
                                        </p:tav>
                                      </p:tavLst>
                                    </p:anim>
                                    <p:anim calcmode="lin" valueType="num">
                                      <p:cBhvr additive="base">
                                        <p:cTn id="311" dur="3000" fill="hold"/>
                                        <p:tgtEl>
                                          <p:spTgt spid="20"/>
                                        </p:tgtEl>
                                        <p:attrNameLst>
                                          <p:attrName>ppt_y</p:attrName>
                                        </p:attrNameLst>
                                      </p:cBhvr>
                                      <p:tavLst>
                                        <p:tav tm="0">
                                          <p:val>
                                            <p:strVal val="0-#ppt_h/2"/>
                                          </p:val>
                                        </p:tav>
                                        <p:tav tm="100000">
                                          <p:val>
                                            <p:strVal val="#ppt_y"/>
                                          </p:val>
                                        </p:tav>
                                      </p:tavLst>
                                    </p:anim>
                                  </p:childTnLst>
                                </p:cTn>
                              </p:par>
                              <p:par>
                                <p:cTn id="312" presetID="2" presetClass="entr" presetSubtype="1" fill="hold" grpId="2" nodeType="withEffect">
                                  <p:stCondLst>
                                    <p:cond delay="0"/>
                                  </p:stCondLst>
                                  <p:childTnLst>
                                    <p:set>
                                      <p:cBhvr>
                                        <p:cTn id="313" dur="1" fill="hold">
                                          <p:stCondLst>
                                            <p:cond delay="0"/>
                                          </p:stCondLst>
                                        </p:cTn>
                                        <p:tgtEl>
                                          <p:spTgt spid="21"/>
                                        </p:tgtEl>
                                        <p:attrNameLst>
                                          <p:attrName>style.visibility</p:attrName>
                                        </p:attrNameLst>
                                      </p:cBhvr>
                                      <p:to>
                                        <p:strVal val="visible"/>
                                      </p:to>
                                    </p:set>
                                    <p:anim calcmode="lin" valueType="num">
                                      <p:cBhvr additive="base">
                                        <p:cTn id="314" dur="3000" fill="hold"/>
                                        <p:tgtEl>
                                          <p:spTgt spid="21"/>
                                        </p:tgtEl>
                                        <p:attrNameLst>
                                          <p:attrName>ppt_x</p:attrName>
                                        </p:attrNameLst>
                                      </p:cBhvr>
                                      <p:tavLst>
                                        <p:tav tm="0">
                                          <p:val>
                                            <p:strVal val="#ppt_x"/>
                                          </p:val>
                                        </p:tav>
                                        <p:tav tm="100000">
                                          <p:val>
                                            <p:strVal val="#ppt_x"/>
                                          </p:val>
                                        </p:tav>
                                      </p:tavLst>
                                    </p:anim>
                                    <p:anim calcmode="lin" valueType="num">
                                      <p:cBhvr additive="base">
                                        <p:cTn id="315" dur="3000" fill="hold"/>
                                        <p:tgtEl>
                                          <p:spTgt spid="21"/>
                                        </p:tgtEl>
                                        <p:attrNameLst>
                                          <p:attrName>ppt_y</p:attrName>
                                        </p:attrNameLst>
                                      </p:cBhvr>
                                      <p:tavLst>
                                        <p:tav tm="0">
                                          <p:val>
                                            <p:strVal val="0-#ppt_h/2"/>
                                          </p:val>
                                        </p:tav>
                                        <p:tav tm="100000">
                                          <p:val>
                                            <p:strVal val="#ppt_y"/>
                                          </p:val>
                                        </p:tav>
                                      </p:tavLst>
                                    </p:anim>
                                  </p:childTnLst>
                                </p:cTn>
                              </p:par>
                              <p:par>
                                <p:cTn id="316" presetID="2" presetClass="entr" presetSubtype="1" fill="hold" grpId="2" nodeType="withEffect">
                                  <p:stCondLst>
                                    <p:cond delay="0"/>
                                  </p:stCondLst>
                                  <p:childTnLst>
                                    <p:set>
                                      <p:cBhvr>
                                        <p:cTn id="317" dur="1" fill="hold">
                                          <p:stCondLst>
                                            <p:cond delay="0"/>
                                          </p:stCondLst>
                                        </p:cTn>
                                        <p:tgtEl>
                                          <p:spTgt spid="22"/>
                                        </p:tgtEl>
                                        <p:attrNameLst>
                                          <p:attrName>style.visibility</p:attrName>
                                        </p:attrNameLst>
                                      </p:cBhvr>
                                      <p:to>
                                        <p:strVal val="visible"/>
                                      </p:to>
                                    </p:set>
                                    <p:anim calcmode="lin" valueType="num">
                                      <p:cBhvr additive="base">
                                        <p:cTn id="318" dur="3000" fill="hold"/>
                                        <p:tgtEl>
                                          <p:spTgt spid="22"/>
                                        </p:tgtEl>
                                        <p:attrNameLst>
                                          <p:attrName>ppt_x</p:attrName>
                                        </p:attrNameLst>
                                      </p:cBhvr>
                                      <p:tavLst>
                                        <p:tav tm="0">
                                          <p:val>
                                            <p:strVal val="#ppt_x"/>
                                          </p:val>
                                        </p:tav>
                                        <p:tav tm="100000">
                                          <p:val>
                                            <p:strVal val="#ppt_x"/>
                                          </p:val>
                                        </p:tav>
                                      </p:tavLst>
                                    </p:anim>
                                    <p:anim calcmode="lin" valueType="num">
                                      <p:cBhvr additive="base">
                                        <p:cTn id="319" dur="3000" fill="hold"/>
                                        <p:tgtEl>
                                          <p:spTgt spid="22"/>
                                        </p:tgtEl>
                                        <p:attrNameLst>
                                          <p:attrName>ppt_y</p:attrName>
                                        </p:attrNameLst>
                                      </p:cBhvr>
                                      <p:tavLst>
                                        <p:tav tm="0">
                                          <p:val>
                                            <p:strVal val="0-#ppt_h/2"/>
                                          </p:val>
                                        </p:tav>
                                        <p:tav tm="100000">
                                          <p:val>
                                            <p:strVal val="#ppt_y"/>
                                          </p:val>
                                        </p:tav>
                                      </p:tavLst>
                                    </p:anim>
                                  </p:childTnLst>
                                </p:cTn>
                              </p:par>
                              <p:par>
                                <p:cTn id="320" presetID="2" presetClass="entr" presetSubtype="1" fill="hold" grpId="2" nodeType="withEffect">
                                  <p:stCondLst>
                                    <p:cond delay="0"/>
                                  </p:stCondLst>
                                  <p:childTnLst>
                                    <p:set>
                                      <p:cBhvr>
                                        <p:cTn id="321" dur="1" fill="hold">
                                          <p:stCondLst>
                                            <p:cond delay="0"/>
                                          </p:stCondLst>
                                        </p:cTn>
                                        <p:tgtEl>
                                          <p:spTgt spid="23"/>
                                        </p:tgtEl>
                                        <p:attrNameLst>
                                          <p:attrName>style.visibility</p:attrName>
                                        </p:attrNameLst>
                                      </p:cBhvr>
                                      <p:to>
                                        <p:strVal val="visible"/>
                                      </p:to>
                                    </p:set>
                                    <p:anim calcmode="lin" valueType="num">
                                      <p:cBhvr additive="base">
                                        <p:cTn id="322" dur="3000" fill="hold"/>
                                        <p:tgtEl>
                                          <p:spTgt spid="23"/>
                                        </p:tgtEl>
                                        <p:attrNameLst>
                                          <p:attrName>ppt_x</p:attrName>
                                        </p:attrNameLst>
                                      </p:cBhvr>
                                      <p:tavLst>
                                        <p:tav tm="0">
                                          <p:val>
                                            <p:strVal val="#ppt_x"/>
                                          </p:val>
                                        </p:tav>
                                        <p:tav tm="100000">
                                          <p:val>
                                            <p:strVal val="#ppt_x"/>
                                          </p:val>
                                        </p:tav>
                                      </p:tavLst>
                                    </p:anim>
                                    <p:anim calcmode="lin" valueType="num">
                                      <p:cBhvr additive="base">
                                        <p:cTn id="323" dur="3000" fill="hold"/>
                                        <p:tgtEl>
                                          <p:spTgt spid="23"/>
                                        </p:tgtEl>
                                        <p:attrNameLst>
                                          <p:attrName>ppt_y</p:attrName>
                                        </p:attrNameLst>
                                      </p:cBhvr>
                                      <p:tavLst>
                                        <p:tav tm="0">
                                          <p:val>
                                            <p:strVal val="0-#ppt_h/2"/>
                                          </p:val>
                                        </p:tav>
                                        <p:tav tm="100000">
                                          <p:val>
                                            <p:strVal val="#ppt_y"/>
                                          </p:val>
                                        </p:tav>
                                      </p:tavLst>
                                    </p:anim>
                                  </p:childTnLst>
                                </p:cTn>
                              </p:par>
                              <p:par>
                                <p:cTn id="324" presetID="2" presetClass="entr" presetSubtype="1" fill="hold" grpId="2" nodeType="withEffect">
                                  <p:stCondLst>
                                    <p:cond delay="0"/>
                                  </p:stCondLst>
                                  <p:childTnLst>
                                    <p:set>
                                      <p:cBhvr>
                                        <p:cTn id="325" dur="1" fill="hold">
                                          <p:stCondLst>
                                            <p:cond delay="0"/>
                                          </p:stCondLst>
                                        </p:cTn>
                                        <p:tgtEl>
                                          <p:spTgt spid="24"/>
                                        </p:tgtEl>
                                        <p:attrNameLst>
                                          <p:attrName>style.visibility</p:attrName>
                                        </p:attrNameLst>
                                      </p:cBhvr>
                                      <p:to>
                                        <p:strVal val="visible"/>
                                      </p:to>
                                    </p:set>
                                    <p:anim calcmode="lin" valueType="num">
                                      <p:cBhvr additive="base">
                                        <p:cTn id="326" dur="3000" fill="hold"/>
                                        <p:tgtEl>
                                          <p:spTgt spid="24"/>
                                        </p:tgtEl>
                                        <p:attrNameLst>
                                          <p:attrName>ppt_x</p:attrName>
                                        </p:attrNameLst>
                                      </p:cBhvr>
                                      <p:tavLst>
                                        <p:tav tm="0">
                                          <p:val>
                                            <p:strVal val="#ppt_x"/>
                                          </p:val>
                                        </p:tav>
                                        <p:tav tm="100000">
                                          <p:val>
                                            <p:strVal val="#ppt_x"/>
                                          </p:val>
                                        </p:tav>
                                      </p:tavLst>
                                    </p:anim>
                                    <p:anim calcmode="lin" valueType="num">
                                      <p:cBhvr additive="base">
                                        <p:cTn id="327" dur="3000" fill="hold"/>
                                        <p:tgtEl>
                                          <p:spTgt spid="24"/>
                                        </p:tgtEl>
                                        <p:attrNameLst>
                                          <p:attrName>ppt_y</p:attrName>
                                        </p:attrNameLst>
                                      </p:cBhvr>
                                      <p:tavLst>
                                        <p:tav tm="0">
                                          <p:val>
                                            <p:strVal val="0-#ppt_h/2"/>
                                          </p:val>
                                        </p:tav>
                                        <p:tav tm="100000">
                                          <p:val>
                                            <p:strVal val="#ppt_y"/>
                                          </p:val>
                                        </p:tav>
                                      </p:tavLst>
                                    </p:anim>
                                  </p:childTnLst>
                                </p:cTn>
                              </p:par>
                              <p:par>
                                <p:cTn id="328" presetID="2" presetClass="entr" presetSubtype="1" fill="hold" grpId="2" nodeType="withEffect">
                                  <p:stCondLst>
                                    <p:cond delay="0"/>
                                  </p:stCondLst>
                                  <p:childTnLst>
                                    <p:set>
                                      <p:cBhvr>
                                        <p:cTn id="329" dur="1" fill="hold">
                                          <p:stCondLst>
                                            <p:cond delay="0"/>
                                          </p:stCondLst>
                                        </p:cTn>
                                        <p:tgtEl>
                                          <p:spTgt spid="25"/>
                                        </p:tgtEl>
                                        <p:attrNameLst>
                                          <p:attrName>style.visibility</p:attrName>
                                        </p:attrNameLst>
                                      </p:cBhvr>
                                      <p:to>
                                        <p:strVal val="visible"/>
                                      </p:to>
                                    </p:set>
                                    <p:anim calcmode="lin" valueType="num">
                                      <p:cBhvr additive="base">
                                        <p:cTn id="330" dur="3000" fill="hold"/>
                                        <p:tgtEl>
                                          <p:spTgt spid="25"/>
                                        </p:tgtEl>
                                        <p:attrNameLst>
                                          <p:attrName>ppt_x</p:attrName>
                                        </p:attrNameLst>
                                      </p:cBhvr>
                                      <p:tavLst>
                                        <p:tav tm="0">
                                          <p:val>
                                            <p:strVal val="#ppt_x"/>
                                          </p:val>
                                        </p:tav>
                                        <p:tav tm="100000">
                                          <p:val>
                                            <p:strVal val="#ppt_x"/>
                                          </p:val>
                                        </p:tav>
                                      </p:tavLst>
                                    </p:anim>
                                    <p:anim calcmode="lin" valueType="num">
                                      <p:cBhvr additive="base">
                                        <p:cTn id="331" dur="3000" fill="hold"/>
                                        <p:tgtEl>
                                          <p:spTgt spid="25"/>
                                        </p:tgtEl>
                                        <p:attrNameLst>
                                          <p:attrName>ppt_y</p:attrName>
                                        </p:attrNameLst>
                                      </p:cBhvr>
                                      <p:tavLst>
                                        <p:tav tm="0">
                                          <p:val>
                                            <p:strVal val="0-#ppt_h/2"/>
                                          </p:val>
                                        </p:tav>
                                        <p:tav tm="100000">
                                          <p:val>
                                            <p:strVal val="#ppt_y"/>
                                          </p:val>
                                        </p:tav>
                                      </p:tavLst>
                                    </p:anim>
                                  </p:childTnLst>
                                </p:cTn>
                              </p:par>
                              <p:par>
                                <p:cTn id="332" presetID="2" presetClass="entr" presetSubtype="1" fill="hold" grpId="2" nodeType="withEffect">
                                  <p:stCondLst>
                                    <p:cond delay="0"/>
                                  </p:stCondLst>
                                  <p:childTnLst>
                                    <p:set>
                                      <p:cBhvr>
                                        <p:cTn id="333" dur="1" fill="hold">
                                          <p:stCondLst>
                                            <p:cond delay="0"/>
                                          </p:stCondLst>
                                        </p:cTn>
                                        <p:tgtEl>
                                          <p:spTgt spid="26"/>
                                        </p:tgtEl>
                                        <p:attrNameLst>
                                          <p:attrName>style.visibility</p:attrName>
                                        </p:attrNameLst>
                                      </p:cBhvr>
                                      <p:to>
                                        <p:strVal val="visible"/>
                                      </p:to>
                                    </p:set>
                                    <p:anim calcmode="lin" valueType="num">
                                      <p:cBhvr additive="base">
                                        <p:cTn id="334" dur="3000" fill="hold"/>
                                        <p:tgtEl>
                                          <p:spTgt spid="26"/>
                                        </p:tgtEl>
                                        <p:attrNameLst>
                                          <p:attrName>ppt_x</p:attrName>
                                        </p:attrNameLst>
                                      </p:cBhvr>
                                      <p:tavLst>
                                        <p:tav tm="0">
                                          <p:val>
                                            <p:strVal val="#ppt_x"/>
                                          </p:val>
                                        </p:tav>
                                        <p:tav tm="100000">
                                          <p:val>
                                            <p:strVal val="#ppt_x"/>
                                          </p:val>
                                        </p:tav>
                                      </p:tavLst>
                                    </p:anim>
                                    <p:anim calcmode="lin" valueType="num">
                                      <p:cBhvr additive="base">
                                        <p:cTn id="335" dur="3000" fill="hold"/>
                                        <p:tgtEl>
                                          <p:spTgt spid="26"/>
                                        </p:tgtEl>
                                        <p:attrNameLst>
                                          <p:attrName>ppt_y</p:attrName>
                                        </p:attrNameLst>
                                      </p:cBhvr>
                                      <p:tavLst>
                                        <p:tav tm="0">
                                          <p:val>
                                            <p:strVal val="0-#ppt_h/2"/>
                                          </p:val>
                                        </p:tav>
                                        <p:tav tm="100000">
                                          <p:val>
                                            <p:strVal val="#ppt_y"/>
                                          </p:val>
                                        </p:tav>
                                      </p:tavLst>
                                    </p:anim>
                                  </p:childTnLst>
                                </p:cTn>
                              </p:par>
                              <p:par>
                                <p:cTn id="336" presetID="2" presetClass="entr" presetSubtype="1" fill="hold" grpId="2" nodeType="withEffect">
                                  <p:stCondLst>
                                    <p:cond delay="0"/>
                                  </p:stCondLst>
                                  <p:childTnLst>
                                    <p:set>
                                      <p:cBhvr>
                                        <p:cTn id="337" dur="1" fill="hold">
                                          <p:stCondLst>
                                            <p:cond delay="0"/>
                                          </p:stCondLst>
                                        </p:cTn>
                                        <p:tgtEl>
                                          <p:spTgt spid="27"/>
                                        </p:tgtEl>
                                        <p:attrNameLst>
                                          <p:attrName>style.visibility</p:attrName>
                                        </p:attrNameLst>
                                      </p:cBhvr>
                                      <p:to>
                                        <p:strVal val="visible"/>
                                      </p:to>
                                    </p:set>
                                    <p:anim calcmode="lin" valueType="num">
                                      <p:cBhvr additive="base">
                                        <p:cTn id="338" dur="3000" fill="hold"/>
                                        <p:tgtEl>
                                          <p:spTgt spid="27"/>
                                        </p:tgtEl>
                                        <p:attrNameLst>
                                          <p:attrName>ppt_x</p:attrName>
                                        </p:attrNameLst>
                                      </p:cBhvr>
                                      <p:tavLst>
                                        <p:tav tm="0">
                                          <p:val>
                                            <p:strVal val="#ppt_x"/>
                                          </p:val>
                                        </p:tav>
                                        <p:tav tm="100000">
                                          <p:val>
                                            <p:strVal val="#ppt_x"/>
                                          </p:val>
                                        </p:tav>
                                      </p:tavLst>
                                    </p:anim>
                                    <p:anim calcmode="lin" valueType="num">
                                      <p:cBhvr additive="base">
                                        <p:cTn id="339" dur="3000" fill="hold"/>
                                        <p:tgtEl>
                                          <p:spTgt spid="27"/>
                                        </p:tgtEl>
                                        <p:attrNameLst>
                                          <p:attrName>ppt_y</p:attrName>
                                        </p:attrNameLst>
                                      </p:cBhvr>
                                      <p:tavLst>
                                        <p:tav tm="0">
                                          <p:val>
                                            <p:strVal val="0-#ppt_h/2"/>
                                          </p:val>
                                        </p:tav>
                                        <p:tav tm="100000">
                                          <p:val>
                                            <p:strVal val="#ppt_y"/>
                                          </p:val>
                                        </p:tav>
                                      </p:tavLst>
                                    </p:anim>
                                  </p:childTnLst>
                                </p:cTn>
                              </p:par>
                              <p:par>
                                <p:cTn id="340" presetID="2" presetClass="entr" presetSubtype="1" fill="hold" grpId="2" nodeType="withEffect">
                                  <p:stCondLst>
                                    <p:cond delay="0"/>
                                  </p:stCondLst>
                                  <p:childTnLst>
                                    <p:set>
                                      <p:cBhvr>
                                        <p:cTn id="341" dur="1" fill="hold">
                                          <p:stCondLst>
                                            <p:cond delay="0"/>
                                          </p:stCondLst>
                                        </p:cTn>
                                        <p:tgtEl>
                                          <p:spTgt spid="28"/>
                                        </p:tgtEl>
                                        <p:attrNameLst>
                                          <p:attrName>style.visibility</p:attrName>
                                        </p:attrNameLst>
                                      </p:cBhvr>
                                      <p:to>
                                        <p:strVal val="visible"/>
                                      </p:to>
                                    </p:set>
                                    <p:anim calcmode="lin" valueType="num">
                                      <p:cBhvr additive="base">
                                        <p:cTn id="342" dur="3000" fill="hold"/>
                                        <p:tgtEl>
                                          <p:spTgt spid="28"/>
                                        </p:tgtEl>
                                        <p:attrNameLst>
                                          <p:attrName>ppt_x</p:attrName>
                                        </p:attrNameLst>
                                      </p:cBhvr>
                                      <p:tavLst>
                                        <p:tav tm="0">
                                          <p:val>
                                            <p:strVal val="#ppt_x"/>
                                          </p:val>
                                        </p:tav>
                                        <p:tav tm="100000">
                                          <p:val>
                                            <p:strVal val="#ppt_x"/>
                                          </p:val>
                                        </p:tav>
                                      </p:tavLst>
                                    </p:anim>
                                    <p:anim calcmode="lin" valueType="num">
                                      <p:cBhvr additive="base">
                                        <p:cTn id="343" dur="3000" fill="hold"/>
                                        <p:tgtEl>
                                          <p:spTgt spid="28"/>
                                        </p:tgtEl>
                                        <p:attrNameLst>
                                          <p:attrName>ppt_y</p:attrName>
                                        </p:attrNameLst>
                                      </p:cBhvr>
                                      <p:tavLst>
                                        <p:tav tm="0">
                                          <p:val>
                                            <p:strVal val="0-#ppt_h/2"/>
                                          </p:val>
                                        </p:tav>
                                        <p:tav tm="100000">
                                          <p:val>
                                            <p:strVal val="#ppt_y"/>
                                          </p:val>
                                        </p:tav>
                                      </p:tavLst>
                                    </p:anim>
                                  </p:childTnLst>
                                </p:cTn>
                              </p:par>
                              <p:par>
                                <p:cTn id="344" presetID="2" presetClass="entr" presetSubtype="4" fill="hold" grpId="2" nodeType="withEffect">
                                  <p:stCondLst>
                                    <p:cond delay="0"/>
                                  </p:stCondLst>
                                  <p:childTnLst>
                                    <p:set>
                                      <p:cBhvr>
                                        <p:cTn id="345" dur="1" fill="hold">
                                          <p:stCondLst>
                                            <p:cond delay="0"/>
                                          </p:stCondLst>
                                        </p:cTn>
                                        <p:tgtEl>
                                          <p:spTgt spid="29"/>
                                        </p:tgtEl>
                                        <p:attrNameLst>
                                          <p:attrName>style.visibility</p:attrName>
                                        </p:attrNameLst>
                                      </p:cBhvr>
                                      <p:to>
                                        <p:strVal val="visible"/>
                                      </p:to>
                                    </p:set>
                                    <p:anim calcmode="lin" valueType="num">
                                      <p:cBhvr additive="base">
                                        <p:cTn id="346" dur="3000" fill="hold"/>
                                        <p:tgtEl>
                                          <p:spTgt spid="29"/>
                                        </p:tgtEl>
                                        <p:attrNameLst>
                                          <p:attrName>ppt_x</p:attrName>
                                        </p:attrNameLst>
                                      </p:cBhvr>
                                      <p:tavLst>
                                        <p:tav tm="0">
                                          <p:val>
                                            <p:strVal val="#ppt_x"/>
                                          </p:val>
                                        </p:tav>
                                        <p:tav tm="100000">
                                          <p:val>
                                            <p:strVal val="#ppt_x"/>
                                          </p:val>
                                        </p:tav>
                                      </p:tavLst>
                                    </p:anim>
                                    <p:anim calcmode="lin" valueType="num">
                                      <p:cBhvr additive="base">
                                        <p:cTn id="347" dur="3000" fill="hold"/>
                                        <p:tgtEl>
                                          <p:spTgt spid="29"/>
                                        </p:tgtEl>
                                        <p:attrNameLst>
                                          <p:attrName>ppt_y</p:attrName>
                                        </p:attrNameLst>
                                      </p:cBhvr>
                                      <p:tavLst>
                                        <p:tav tm="0">
                                          <p:val>
                                            <p:strVal val="1+#ppt_h/2"/>
                                          </p:val>
                                        </p:tav>
                                        <p:tav tm="100000">
                                          <p:val>
                                            <p:strVal val="#ppt_y"/>
                                          </p:val>
                                        </p:tav>
                                      </p:tavLst>
                                    </p:anim>
                                  </p:childTnLst>
                                </p:cTn>
                              </p:par>
                              <p:par>
                                <p:cTn id="348" presetID="2" presetClass="entr" presetSubtype="4" fill="hold" grpId="2" nodeType="withEffect">
                                  <p:stCondLst>
                                    <p:cond delay="0"/>
                                  </p:stCondLst>
                                  <p:childTnLst>
                                    <p:set>
                                      <p:cBhvr>
                                        <p:cTn id="349" dur="1" fill="hold">
                                          <p:stCondLst>
                                            <p:cond delay="0"/>
                                          </p:stCondLst>
                                        </p:cTn>
                                        <p:tgtEl>
                                          <p:spTgt spid="30"/>
                                        </p:tgtEl>
                                        <p:attrNameLst>
                                          <p:attrName>style.visibility</p:attrName>
                                        </p:attrNameLst>
                                      </p:cBhvr>
                                      <p:to>
                                        <p:strVal val="visible"/>
                                      </p:to>
                                    </p:set>
                                    <p:anim calcmode="lin" valueType="num">
                                      <p:cBhvr additive="base">
                                        <p:cTn id="350" dur="3000" fill="hold"/>
                                        <p:tgtEl>
                                          <p:spTgt spid="30"/>
                                        </p:tgtEl>
                                        <p:attrNameLst>
                                          <p:attrName>ppt_x</p:attrName>
                                        </p:attrNameLst>
                                      </p:cBhvr>
                                      <p:tavLst>
                                        <p:tav tm="0">
                                          <p:val>
                                            <p:strVal val="#ppt_x"/>
                                          </p:val>
                                        </p:tav>
                                        <p:tav tm="100000">
                                          <p:val>
                                            <p:strVal val="#ppt_x"/>
                                          </p:val>
                                        </p:tav>
                                      </p:tavLst>
                                    </p:anim>
                                    <p:anim calcmode="lin" valueType="num">
                                      <p:cBhvr additive="base">
                                        <p:cTn id="351" dur="3000" fill="hold"/>
                                        <p:tgtEl>
                                          <p:spTgt spid="30"/>
                                        </p:tgtEl>
                                        <p:attrNameLst>
                                          <p:attrName>ppt_y</p:attrName>
                                        </p:attrNameLst>
                                      </p:cBhvr>
                                      <p:tavLst>
                                        <p:tav tm="0">
                                          <p:val>
                                            <p:strVal val="1+#ppt_h/2"/>
                                          </p:val>
                                        </p:tav>
                                        <p:tav tm="100000">
                                          <p:val>
                                            <p:strVal val="#ppt_y"/>
                                          </p:val>
                                        </p:tav>
                                      </p:tavLst>
                                    </p:anim>
                                  </p:childTnLst>
                                </p:cTn>
                              </p:par>
                              <p:par>
                                <p:cTn id="352" presetID="2" presetClass="entr" presetSubtype="4" fill="hold" grpId="2" nodeType="withEffect">
                                  <p:stCondLst>
                                    <p:cond delay="0"/>
                                  </p:stCondLst>
                                  <p:childTnLst>
                                    <p:set>
                                      <p:cBhvr>
                                        <p:cTn id="353" dur="1" fill="hold">
                                          <p:stCondLst>
                                            <p:cond delay="0"/>
                                          </p:stCondLst>
                                        </p:cTn>
                                        <p:tgtEl>
                                          <p:spTgt spid="31"/>
                                        </p:tgtEl>
                                        <p:attrNameLst>
                                          <p:attrName>style.visibility</p:attrName>
                                        </p:attrNameLst>
                                      </p:cBhvr>
                                      <p:to>
                                        <p:strVal val="visible"/>
                                      </p:to>
                                    </p:set>
                                    <p:anim calcmode="lin" valueType="num">
                                      <p:cBhvr additive="base">
                                        <p:cTn id="354" dur="3000" fill="hold"/>
                                        <p:tgtEl>
                                          <p:spTgt spid="31"/>
                                        </p:tgtEl>
                                        <p:attrNameLst>
                                          <p:attrName>ppt_x</p:attrName>
                                        </p:attrNameLst>
                                      </p:cBhvr>
                                      <p:tavLst>
                                        <p:tav tm="0">
                                          <p:val>
                                            <p:strVal val="#ppt_x"/>
                                          </p:val>
                                        </p:tav>
                                        <p:tav tm="100000">
                                          <p:val>
                                            <p:strVal val="#ppt_x"/>
                                          </p:val>
                                        </p:tav>
                                      </p:tavLst>
                                    </p:anim>
                                    <p:anim calcmode="lin" valueType="num">
                                      <p:cBhvr additive="base">
                                        <p:cTn id="355" dur="3000" fill="hold"/>
                                        <p:tgtEl>
                                          <p:spTgt spid="31"/>
                                        </p:tgtEl>
                                        <p:attrNameLst>
                                          <p:attrName>ppt_y</p:attrName>
                                        </p:attrNameLst>
                                      </p:cBhvr>
                                      <p:tavLst>
                                        <p:tav tm="0">
                                          <p:val>
                                            <p:strVal val="1+#ppt_h/2"/>
                                          </p:val>
                                        </p:tav>
                                        <p:tav tm="100000">
                                          <p:val>
                                            <p:strVal val="#ppt_y"/>
                                          </p:val>
                                        </p:tav>
                                      </p:tavLst>
                                    </p:anim>
                                  </p:childTnLst>
                                </p:cTn>
                              </p:par>
                              <p:par>
                                <p:cTn id="356" presetID="2" presetClass="entr" presetSubtype="4" fill="hold" grpId="2" nodeType="withEffect">
                                  <p:stCondLst>
                                    <p:cond delay="0"/>
                                  </p:stCondLst>
                                  <p:childTnLst>
                                    <p:set>
                                      <p:cBhvr>
                                        <p:cTn id="357" dur="1" fill="hold">
                                          <p:stCondLst>
                                            <p:cond delay="0"/>
                                          </p:stCondLst>
                                        </p:cTn>
                                        <p:tgtEl>
                                          <p:spTgt spid="32"/>
                                        </p:tgtEl>
                                        <p:attrNameLst>
                                          <p:attrName>style.visibility</p:attrName>
                                        </p:attrNameLst>
                                      </p:cBhvr>
                                      <p:to>
                                        <p:strVal val="visible"/>
                                      </p:to>
                                    </p:set>
                                    <p:anim calcmode="lin" valueType="num">
                                      <p:cBhvr additive="base">
                                        <p:cTn id="358" dur="3000" fill="hold"/>
                                        <p:tgtEl>
                                          <p:spTgt spid="32"/>
                                        </p:tgtEl>
                                        <p:attrNameLst>
                                          <p:attrName>ppt_x</p:attrName>
                                        </p:attrNameLst>
                                      </p:cBhvr>
                                      <p:tavLst>
                                        <p:tav tm="0">
                                          <p:val>
                                            <p:strVal val="#ppt_x"/>
                                          </p:val>
                                        </p:tav>
                                        <p:tav tm="100000">
                                          <p:val>
                                            <p:strVal val="#ppt_x"/>
                                          </p:val>
                                        </p:tav>
                                      </p:tavLst>
                                    </p:anim>
                                    <p:anim calcmode="lin" valueType="num">
                                      <p:cBhvr additive="base">
                                        <p:cTn id="359" dur="3000" fill="hold"/>
                                        <p:tgtEl>
                                          <p:spTgt spid="32"/>
                                        </p:tgtEl>
                                        <p:attrNameLst>
                                          <p:attrName>ppt_y</p:attrName>
                                        </p:attrNameLst>
                                      </p:cBhvr>
                                      <p:tavLst>
                                        <p:tav tm="0">
                                          <p:val>
                                            <p:strVal val="1+#ppt_h/2"/>
                                          </p:val>
                                        </p:tav>
                                        <p:tav tm="100000">
                                          <p:val>
                                            <p:strVal val="#ppt_y"/>
                                          </p:val>
                                        </p:tav>
                                      </p:tavLst>
                                    </p:anim>
                                  </p:childTnLst>
                                </p:cTn>
                              </p:par>
                              <p:par>
                                <p:cTn id="360" presetID="2" presetClass="entr" presetSubtype="4" fill="hold" grpId="2" nodeType="withEffect">
                                  <p:stCondLst>
                                    <p:cond delay="0"/>
                                  </p:stCondLst>
                                  <p:childTnLst>
                                    <p:set>
                                      <p:cBhvr>
                                        <p:cTn id="361" dur="1" fill="hold">
                                          <p:stCondLst>
                                            <p:cond delay="0"/>
                                          </p:stCondLst>
                                        </p:cTn>
                                        <p:tgtEl>
                                          <p:spTgt spid="33"/>
                                        </p:tgtEl>
                                        <p:attrNameLst>
                                          <p:attrName>style.visibility</p:attrName>
                                        </p:attrNameLst>
                                      </p:cBhvr>
                                      <p:to>
                                        <p:strVal val="visible"/>
                                      </p:to>
                                    </p:set>
                                    <p:anim calcmode="lin" valueType="num">
                                      <p:cBhvr additive="base">
                                        <p:cTn id="362" dur="3000" fill="hold"/>
                                        <p:tgtEl>
                                          <p:spTgt spid="33"/>
                                        </p:tgtEl>
                                        <p:attrNameLst>
                                          <p:attrName>ppt_x</p:attrName>
                                        </p:attrNameLst>
                                      </p:cBhvr>
                                      <p:tavLst>
                                        <p:tav tm="0">
                                          <p:val>
                                            <p:strVal val="#ppt_x"/>
                                          </p:val>
                                        </p:tav>
                                        <p:tav tm="100000">
                                          <p:val>
                                            <p:strVal val="#ppt_x"/>
                                          </p:val>
                                        </p:tav>
                                      </p:tavLst>
                                    </p:anim>
                                    <p:anim calcmode="lin" valueType="num">
                                      <p:cBhvr additive="base">
                                        <p:cTn id="363" dur="3000" fill="hold"/>
                                        <p:tgtEl>
                                          <p:spTgt spid="33"/>
                                        </p:tgtEl>
                                        <p:attrNameLst>
                                          <p:attrName>ppt_y</p:attrName>
                                        </p:attrNameLst>
                                      </p:cBhvr>
                                      <p:tavLst>
                                        <p:tav tm="0">
                                          <p:val>
                                            <p:strVal val="1+#ppt_h/2"/>
                                          </p:val>
                                        </p:tav>
                                        <p:tav tm="100000">
                                          <p:val>
                                            <p:strVal val="#ppt_y"/>
                                          </p:val>
                                        </p:tav>
                                      </p:tavLst>
                                    </p:anim>
                                  </p:childTnLst>
                                </p:cTn>
                              </p:par>
                              <p:par>
                                <p:cTn id="364" presetID="2" presetClass="entr" presetSubtype="4" fill="hold" grpId="2" nodeType="withEffect">
                                  <p:stCondLst>
                                    <p:cond delay="0"/>
                                  </p:stCondLst>
                                  <p:childTnLst>
                                    <p:set>
                                      <p:cBhvr>
                                        <p:cTn id="365" dur="1" fill="hold">
                                          <p:stCondLst>
                                            <p:cond delay="0"/>
                                          </p:stCondLst>
                                        </p:cTn>
                                        <p:tgtEl>
                                          <p:spTgt spid="34"/>
                                        </p:tgtEl>
                                        <p:attrNameLst>
                                          <p:attrName>style.visibility</p:attrName>
                                        </p:attrNameLst>
                                      </p:cBhvr>
                                      <p:to>
                                        <p:strVal val="visible"/>
                                      </p:to>
                                    </p:set>
                                    <p:anim calcmode="lin" valueType="num">
                                      <p:cBhvr additive="base">
                                        <p:cTn id="366" dur="3000" fill="hold"/>
                                        <p:tgtEl>
                                          <p:spTgt spid="34"/>
                                        </p:tgtEl>
                                        <p:attrNameLst>
                                          <p:attrName>ppt_x</p:attrName>
                                        </p:attrNameLst>
                                      </p:cBhvr>
                                      <p:tavLst>
                                        <p:tav tm="0">
                                          <p:val>
                                            <p:strVal val="#ppt_x"/>
                                          </p:val>
                                        </p:tav>
                                        <p:tav tm="100000">
                                          <p:val>
                                            <p:strVal val="#ppt_x"/>
                                          </p:val>
                                        </p:tav>
                                      </p:tavLst>
                                    </p:anim>
                                    <p:anim calcmode="lin" valueType="num">
                                      <p:cBhvr additive="base">
                                        <p:cTn id="367" dur="3000" fill="hold"/>
                                        <p:tgtEl>
                                          <p:spTgt spid="34"/>
                                        </p:tgtEl>
                                        <p:attrNameLst>
                                          <p:attrName>ppt_y</p:attrName>
                                        </p:attrNameLst>
                                      </p:cBhvr>
                                      <p:tavLst>
                                        <p:tav tm="0">
                                          <p:val>
                                            <p:strVal val="1+#ppt_h/2"/>
                                          </p:val>
                                        </p:tav>
                                        <p:tav tm="100000">
                                          <p:val>
                                            <p:strVal val="#ppt_y"/>
                                          </p:val>
                                        </p:tav>
                                      </p:tavLst>
                                    </p:anim>
                                  </p:childTnLst>
                                </p:cTn>
                              </p:par>
                              <p:par>
                                <p:cTn id="368" presetID="2" presetClass="entr" presetSubtype="4" fill="hold" grpId="2" nodeType="withEffect">
                                  <p:stCondLst>
                                    <p:cond delay="0"/>
                                  </p:stCondLst>
                                  <p:childTnLst>
                                    <p:set>
                                      <p:cBhvr>
                                        <p:cTn id="369" dur="1" fill="hold">
                                          <p:stCondLst>
                                            <p:cond delay="0"/>
                                          </p:stCondLst>
                                        </p:cTn>
                                        <p:tgtEl>
                                          <p:spTgt spid="35"/>
                                        </p:tgtEl>
                                        <p:attrNameLst>
                                          <p:attrName>style.visibility</p:attrName>
                                        </p:attrNameLst>
                                      </p:cBhvr>
                                      <p:to>
                                        <p:strVal val="visible"/>
                                      </p:to>
                                    </p:set>
                                    <p:anim calcmode="lin" valueType="num">
                                      <p:cBhvr additive="base">
                                        <p:cTn id="370" dur="3000" fill="hold"/>
                                        <p:tgtEl>
                                          <p:spTgt spid="35"/>
                                        </p:tgtEl>
                                        <p:attrNameLst>
                                          <p:attrName>ppt_x</p:attrName>
                                        </p:attrNameLst>
                                      </p:cBhvr>
                                      <p:tavLst>
                                        <p:tav tm="0">
                                          <p:val>
                                            <p:strVal val="#ppt_x"/>
                                          </p:val>
                                        </p:tav>
                                        <p:tav tm="100000">
                                          <p:val>
                                            <p:strVal val="#ppt_x"/>
                                          </p:val>
                                        </p:tav>
                                      </p:tavLst>
                                    </p:anim>
                                    <p:anim calcmode="lin" valueType="num">
                                      <p:cBhvr additive="base">
                                        <p:cTn id="371" dur="3000" fill="hold"/>
                                        <p:tgtEl>
                                          <p:spTgt spid="35"/>
                                        </p:tgtEl>
                                        <p:attrNameLst>
                                          <p:attrName>ppt_y</p:attrName>
                                        </p:attrNameLst>
                                      </p:cBhvr>
                                      <p:tavLst>
                                        <p:tav tm="0">
                                          <p:val>
                                            <p:strVal val="1+#ppt_h/2"/>
                                          </p:val>
                                        </p:tav>
                                        <p:tav tm="100000">
                                          <p:val>
                                            <p:strVal val="#ppt_y"/>
                                          </p:val>
                                        </p:tav>
                                      </p:tavLst>
                                    </p:anim>
                                  </p:childTnLst>
                                </p:cTn>
                              </p:par>
                              <p:par>
                                <p:cTn id="372" presetID="2" presetClass="entr" presetSubtype="4" fill="hold" grpId="2" nodeType="withEffect">
                                  <p:stCondLst>
                                    <p:cond delay="0"/>
                                  </p:stCondLst>
                                  <p:childTnLst>
                                    <p:set>
                                      <p:cBhvr>
                                        <p:cTn id="373" dur="1" fill="hold">
                                          <p:stCondLst>
                                            <p:cond delay="0"/>
                                          </p:stCondLst>
                                        </p:cTn>
                                        <p:tgtEl>
                                          <p:spTgt spid="36"/>
                                        </p:tgtEl>
                                        <p:attrNameLst>
                                          <p:attrName>style.visibility</p:attrName>
                                        </p:attrNameLst>
                                      </p:cBhvr>
                                      <p:to>
                                        <p:strVal val="visible"/>
                                      </p:to>
                                    </p:set>
                                    <p:anim calcmode="lin" valueType="num">
                                      <p:cBhvr additive="base">
                                        <p:cTn id="374" dur="3000" fill="hold"/>
                                        <p:tgtEl>
                                          <p:spTgt spid="36"/>
                                        </p:tgtEl>
                                        <p:attrNameLst>
                                          <p:attrName>ppt_x</p:attrName>
                                        </p:attrNameLst>
                                      </p:cBhvr>
                                      <p:tavLst>
                                        <p:tav tm="0">
                                          <p:val>
                                            <p:strVal val="#ppt_x"/>
                                          </p:val>
                                        </p:tav>
                                        <p:tav tm="100000">
                                          <p:val>
                                            <p:strVal val="#ppt_x"/>
                                          </p:val>
                                        </p:tav>
                                      </p:tavLst>
                                    </p:anim>
                                    <p:anim calcmode="lin" valueType="num">
                                      <p:cBhvr additive="base">
                                        <p:cTn id="375" dur="3000" fill="hold"/>
                                        <p:tgtEl>
                                          <p:spTgt spid="36"/>
                                        </p:tgtEl>
                                        <p:attrNameLst>
                                          <p:attrName>ppt_y</p:attrName>
                                        </p:attrNameLst>
                                      </p:cBhvr>
                                      <p:tavLst>
                                        <p:tav tm="0">
                                          <p:val>
                                            <p:strVal val="1+#ppt_h/2"/>
                                          </p:val>
                                        </p:tav>
                                        <p:tav tm="100000">
                                          <p:val>
                                            <p:strVal val="#ppt_y"/>
                                          </p:val>
                                        </p:tav>
                                      </p:tavLst>
                                    </p:anim>
                                  </p:childTnLst>
                                </p:cTn>
                              </p:par>
                              <p:par>
                                <p:cTn id="376" presetID="2" presetClass="entr" presetSubtype="4" fill="hold" grpId="2" nodeType="withEffect">
                                  <p:stCondLst>
                                    <p:cond delay="0"/>
                                  </p:stCondLst>
                                  <p:childTnLst>
                                    <p:set>
                                      <p:cBhvr>
                                        <p:cTn id="377" dur="1" fill="hold">
                                          <p:stCondLst>
                                            <p:cond delay="0"/>
                                          </p:stCondLst>
                                        </p:cTn>
                                        <p:tgtEl>
                                          <p:spTgt spid="37"/>
                                        </p:tgtEl>
                                        <p:attrNameLst>
                                          <p:attrName>style.visibility</p:attrName>
                                        </p:attrNameLst>
                                      </p:cBhvr>
                                      <p:to>
                                        <p:strVal val="visible"/>
                                      </p:to>
                                    </p:set>
                                    <p:anim calcmode="lin" valueType="num">
                                      <p:cBhvr additive="base">
                                        <p:cTn id="378" dur="3000" fill="hold"/>
                                        <p:tgtEl>
                                          <p:spTgt spid="37"/>
                                        </p:tgtEl>
                                        <p:attrNameLst>
                                          <p:attrName>ppt_x</p:attrName>
                                        </p:attrNameLst>
                                      </p:cBhvr>
                                      <p:tavLst>
                                        <p:tav tm="0">
                                          <p:val>
                                            <p:strVal val="#ppt_x"/>
                                          </p:val>
                                        </p:tav>
                                        <p:tav tm="100000">
                                          <p:val>
                                            <p:strVal val="#ppt_x"/>
                                          </p:val>
                                        </p:tav>
                                      </p:tavLst>
                                    </p:anim>
                                    <p:anim calcmode="lin" valueType="num">
                                      <p:cBhvr additive="base">
                                        <p:cTn id="379" dur="3000" fill="hold"/>
                                        <p:tgtEl>
                                          <p:spTgt spid="37"/>
                                        </p:tgtEl>
                                        <p:attrNameLst>
                                          <p:attrName>ppt_y</p:attrName>
                                        </p:attrNameLst>
                                      </p:cBhvr>
                                      <p:tavLst>
                                        <p:tav tm="0">
                                          <p:val>
                                            <p:strVal val="1+#ppt_h/2"/>
                                          </p:val>
                                        </p:tav>
                                        <p:tav tm="100000">
                                          <p:val>
                                            <p:strVal val="#ppt_y"/>
                                          </p:val>
                                        </p:tav>
                                      </p:tavLst>
                                    </p:anim>
                                  </p:childTnLst>
                                </p:cTn>
                              </p:par>
                              <p:par>
                                <p:cTn id="380" presetID="2" presetClass="entr" presetSubtype="4" fill="hold" grpId="2" nodeType="withEffect">
                                  <p:stCondLst>
                                    <p:cond delay="0"/>
                                  </p:stCondLst>
                                  <p:childTnLst>
                                    <p:set>
                                      <p:cBhvr>
                                        <p:cTn id="381" dur="1" fill="hold">
                                          <p:stCondLst>
                                            <p:cond delay="0"/>
                                          </p:stCondLst>
                                        </p:cTn>
                                        <p:tgtEl>
                                          <p:spTgt spid="38"/>
                                        </p:tgtEl>
                                        <p:attrNameLst>
                                          <p:attrName>style.visibility</p:attrName>
                                        </p:attrNameLst>
                                      </p:cBhvr>
                                      <p:to>
                                        <p:strVal val="visible"/>
                                      </p:to>
                                    </p:set>
                                    <p:anim calcmode="lin" valueType="num">
                                      <p:cBhvr additive="base">
                                        <p:cTn id="382" dur="3000" fill="hold"/>
                                        <p:tgtEl>
                                          <p:spTgt spid="38"/>
                                        </p:tgtEl>
                                        <p:attrNameLst>
                                          <p:attrName>ppt_x</p:attrName>
                                        </p:attrNameLst>
                                      </p:cBhvr>
                                      <p:tavLst>
                                        <p:tav tm="0">
                                          <p:val>
                                            <p:strVal val="#ppt_x"/>
                                          </p:val>
                                        </p:tav>
                                        <p:tav tm="100000">
                                          <p:val>
                                            <p:strVal val="#ppt_x"/>
                                          </p:val>
                                        </p:tav>
                                      </p:tavLst>
                                    </p:anim>
                                    <p:anim calcmode="lin" valueType="num">
                                      <p:cBhvr additive="base">
                                        <p:cTn id="383" dur="3000" fill="hold"/>
                                        <p:tgtEl>
                                          <p:spTgt spid="38"/>
                                        </p:tgtEl>
                                        <p:attrNameLst>
                                          <p:attrName>ppt_y</p:attrName>
                                        </p:attrNameLst>
                                      </p:cBhvr>
                                      <p:tavLst>
                                        <p:tav tm="0">
                                          <p:val>
                                            <p:strVal val="1+#ppt_h/2"/>
                                          </p:val>
                                        </p:tav>
                                        <p:tav tm="100000">
                                          <p:val>
                                            <p:strVal val="#ppt_y"/>
                                          </p:val>
                                        </p:tav>
                                      </p:tavLst>
                                    </p:anim>
                                  </p:childTnLst>
                                </p:cTn>
                              </p:par>
                              <p:par>
                                <p:cTn id="384" presetID="2" presetClass="entr" presetSubtype="4" fill="hold" grpId="2" nodeType="withEffect">
                                  <p:stCondLst>
                                    <p:cond delay="0"/>
                                  </p:stCondLst>
                                  <p:childTnLst>
                                    <p:set>
                                      <p:cBhvr>
                                        <p:cTn id="385" dur="1" fill="hold">
                                          <p:stCondLst>
                                            <p:cond delay="0"/>
                                          </p:stCondLst>
                                        </p:cTn>
                                        <p:tgtEl>
                                          <p:spTgt spid="39"/>
                                        </p:tgtEl>
                                        <p:attrNameLst>
                                          <p:attrName>style.visibility</p:attrName>
                                        </p:attrNameLst>
                                      </p:cBhvr>
                                      <p:to>
                                        <p:strVal val="visible"/>
                                      </p:to>
                                    </p:set>
                                    <p:anim calcmode="lin" valueType="num">
                                      <p:cBhvr additive="base">
                                        <p:cTn id="386" dur="3000" fill="hold"/>
                                        <p:tgtEl>
                                          <p:spTgt spid="39"/>
                                        </p:tgtEl>
                                        <p:attrNameLst>
                                          <p:attrName>ppt_x</p:attrName>
                                        </p:attrNameLst>
                                      </p:cBhvr>
                                      <p:tavLst>
                                        <p:tav tm="0">
                                          <p:val>
                                            <p:strVal val="#ppt_x"/>
                                          </p:val>
                                        </p:tav>
                                        <p:tav tm="100000">
                                          <p:val>
                                            <p:strVal val="#ppt_x"/>
                                          </p:val>
                                        </p:tav>
                                      </p:tavLst>
                                    </p:anim>
                                    <p:anim calcmode="lin" valueType="num">
                                      <p:cBhvr additive="base">
                                        <p:cTn id="387" dur="3000" fill="hold"/>
                                        <p:tgtEl>
                                          <p:spTgt spid="39"/>
                                        </p:tgtEl>
                                        <p:attrNameLst>
                                          <p:attrName>ppt_y</p:attrName>
                                        </p:attrNameLst>
                                      </p:cBhvr>
                                      <p:tavLst>
                                        <p:tav tm="0">
                                          <p:val>
                                            <p:strVal val="1+#ppt_h/2"/>
                                          </p:val>
                                        </p:tav>
                                        <p:tav tm="100000">
                                          <p:val>
                                            <p:strVal val="#ppt_y"/>
                                          </p:val>
                                        </p:tav>
                                      </p:tavLst>
                                    </p:anim>
                                  </p:childTnLst>
                                </p:cTn>
                              </p:par>
                              <p:par>
                                <p:cTn id="388" presetID="2" presetClass="entr" presetSubtype="4" fill="hold" grpId="2" nodeType="withEffect">
                                  <p:stCondLst>
                                    <p:cond delay="0"/>
                                  </p:stCondLst>
                                  <p:childTnLst>
                                    <p:set>
                                      <p:cBhvr>
                                        <p:cTn id="389" dur="1" fill="hold">
                                          <p:stCondLst>
                                            <p:cond delay="0"/>
                                          </p:stCondLst>
                                        </p:cTn>
                                        <p:tgtEl>
                                          <p:spTgt spid="40"/>
                                        </p:tgtEl>
                                        <p:attrNameLst>
                                          <p:attrName>style.visibility</p:attrName>
                                        </p:attrNameLst>
                                      </p:cBhvr>
                                      <p:to>
                                        <p:strVal val="visible"/>
                                      </p:to>
                                    </p:set>
                                    <p:anim calcmode="lin" valueType="num">
                                      <p:cBhvr additive="base">
                                        <p:cTn id="390" dur="3000" fill="hold"/>
                                        <p:tgtEl>
                                          <p:spTgt spid="40"/>
                                        </p:tgtEl>
                                        <p:attrNameLst>
                                          <p:attrName>ppt_x</p:attrName>
                                        </p:attrNameLst>
                                      </p:cBhvr>
                                      <p:tavLst>
                                        <p:tav tm="0">
                                          <p:val>
                                            <p:strVal val="#ppt_x"/>
                                          </p:val>
                                        </p:tav>
                                        <p:tav tm="100000">
                                          <p:val>
                                            <p:strVal val="#ppt_x"/>
                                          </p:val>
                                        </p:tav>
                                      </p:tavLst>
                                    </p:anim>
                                    <p:anim calcmode="lin" valueType="num">
                                      <p:cBhvr additive="base">
                                        <p:cTn id="391" dur="3000" fill="hold"/>
                                        <p:tgtEl>
                                          <p:spTgt spid="40"/>
                                        </p:tgtEl>
                                        <p:attrNameLst>
                                          <p:attrName>ppt_y</p:attrName>
                                        </p:attrNameLst>
                                      </p:cBhvr>
                                      <p:tavLst>
                                        <p:tav tm="0">
                                          <p:val>
                                            <p:strVal val="1+#ppt_h/2"/>
                                          </p:val>
                                        </p:tav>
                                        <p:tav tm="100000">
                                          <p:val>
                                            <p:strVal val="#ppt_y"/>
                                          </p:val>
                                        </p:tav>
                                      </p:tavLst>
                                    </p:anim>
                                  </p:childTnLst>
                                </p:cTn>
                              </p:par>
                              <p:par>
                                <p:cTn id="392" presetID="2" presetClass="entr" presetSubtype="4" fill="hold" grpId="2" nodeType="withEffect">
                                  <p:stCondLst>
                                    <p:cond delay="0"/>
                                  </p:stCondLst>
                                  <p:childTnLst>
                                    <p:set>
                                      <p:cBhvr>
                                        <p:cTn id="393" dur="1" fill="hold">
                                          <p:stCondLst>
                                            <p:cond delay="0"/>
                                          </p:stCondLst>
                                        </p:cTn>
                                        <p:tgtEl>
                                          <p:spTgt spid="41"/>
                                        </p:tgtEl>
                                        <p:attrNameLst>
                                          <p:attrName>style.visibility</p:attrName>
                                        </p:attrNameLst>
                                      </p:cBhvr>
                                      <p:to>
                                        <p:strVal val="visible"/>
                                      </p:to>
                                    </p:set>
                                    <p:anim calcmode="lin" valueType="num">
                                      <p:cBhvr additive="base">
                                        <p:cTn id="394" dur="3000" fill="hold"/>
                                        <p:tgtEl>
                                          <p:spTgt spid="41"/>
                                        </p:tgtEl>
                                        <p:attrNameLst>
                                          <p:attrName>ppt_x</p:attrName>
                                        </p:attrNameLst>
                                      </p:cBhvr>
                                      <p:tavLst>
                                        <p:tav tm="0">
                                          <p:val>
                                            <p:strVal val="#ppt_x"/>
                                          </p:val>
                                        </p:tav>
                                        <p:tav tm="100000">
                                          <p:val>
                                            <p:strVal val="#ppt_x"/>
                                          </p:val>
                                        </p:tav>
                                      </p:tavLst>
                                    </p:anim>
                                    <p:anim calcmode="lin" valueType="num">
                                      <p:cBhvr additive="base">
                                        <p:cTn id="395" dur="3000" fill="hold"/>
                                        <p:tgtEl>
                                          <p:spTgt spid="41"/>
                                        </p:tgtEl>
                                        <p:attrNameLst>
                                          <p:attrName>ppt_y</p:attrName>
                                        </p:attrNameLst>
                                      </p:cBhvr>
                                      <p:tavLst>
                                        <p:tav tm="0">
                                          <p:val>
                                            <p:strVal val="1+#ppt_h/2"/>
                                          </p:val>
                                        </p:tav>
                                        <p:tav tm="100000">
                                          <p:val>
                                            <p:strVal val="#ppt_y"/>
                                          </p:val>
                                        </p:tav>
                                      </p:tavLst>
                                    </p:anim>
                                  </p:childTnLst>
                                </p:cTn>
                              </p:par>
                              <p:par>
                                <p:cTn id="396" presetID="2" presetClass="entr" presetSubtype="4" fill="hold" grpId="2" nodeType="withEffect">
                                  <p:stCondLst>
                                    <p:cond delay="0"/>
                                  </p:stCondLst>
                                  <p:childTnLst>
                                    <p:set>
                                      <p:cBhvr>
                                        <p:cTn id="397" dur="1" fill="hold">
                                          <p:stCondLst>
                                            <p:cond delay="0"/>
                                          </p:stCondLst>
                                        </p:cTn>
                                        <p:tgtEl>
                                          <p:spTgt spid="42"/>
                                        </p:tgtEl>
                                        <p:attrNameLst>
                                          <p:attrName>style.visibility</p:attrName>
                                        </p:attrNameLst>
                                      </p:cBhvr>
                                      <p:to>
                                        <p:strVal val="visible"/>
                                      </p:to>
                                    </p:set>
                                    <p:anim calcmode="lin" valueType="num">
                                      <p:cBhvr additive="base">
                                        <p:cTn id="398" dur="3000" fill="hold"/>
                                        <p:tgtEl>
                                          <p:spTgt spid="42"/>
                                        </p:tgtEl>
                                        <p:attrNameLst>
                                          <p:attrName>ppt_x</p:attrName>
                                        </p:attrNameLst>
                                      </p:cBhvr>
                                      <p:tavLst>
                                        <p:tav tm="0">
                                          <p:val>
                                            <p:strVal val="#ppt_x"/>
                                          </p:val>
                                        </p:tav>
                                        <p:tav tm="100000">
                                          <p:val>
                                            <p:strVal val="#ppt_x"/>
                                          </p:val>
                                        </p:tav>
                                      </p:tavLst>
                                    </p:anim>
                                    <p:anim calcmode="lin" valueType="num">
                                      <p:cBhvr additive="base">
                                        <p:cTn id="399" dur="3000" fill="hold"/>
                                        <p:tgtEl>
                                          <p:spTgt spid="42"/>
                                        </p:tgtEl>
                                        <p:attrNameLst>
                                          <p:attrName>ppt_y</p:attrName>
                                        </p:attrNameLst>
                                      </p:cBhvr>
                                      <p:tavLst>
                                        <p:tav tm="0">
                                          <p:val>
                                            <p:strVal val="1+#ppt_h/2"/>
                                          </p:val>
                                        </p:tav>
                                        <p:tav tm="100000">
                                          <p:val>
                                            <p:strVal val="#ppt_y"/>
                                          </p:val>
                                        </p:tav>
                                      </p:tavLst>
                                    </p:anim>
                                  </p:childTnLst>
                                </p:cTn>
                              </p:par>
                              <p:par>
                                <p:cTn id="400" presetID="2" presetClass="entr" presetSubtype="4" fill="hold" grpId="2" nodeType="withEffect">
                                  <p:stCondLst>
                                    <p:cond delay="0"/>
                                  </p:stCondLst>
                                  <p:childTnLst>
                                    <p:set>
                                      <p:cBhvr>
                                        <p:cTn id="401" dur="1" fill="hold">
                                          <p:stCondLst>
                                            <p:cond delay="0"/>
                                          </p:stCondLst>
                                        </p:cTn>
                                        <p:tgtEl>
                                          <p:spTgt spid="43"/>
                                        </p:tgtEl>
                                        <p:attrNameLst>
                                          <p:attrName>style.visibility</p:attrName>
                                        </p:attrNameLst>
                                      </p:cBhvr>
                                      <p:to>
                                        <p:strVal val="visible"/>
                                      </p:to>
                                    </p:set>
                                    <p:anim calcmode="lin" valueType="num">
                                      <p:cBhvr additive="base">
                                        <p:cTn id="402" dur="3000" fill="hold"/>
                                        <p:tgtEl>
                                          <p:spTgt spid="43"/>
                                        </p:tgtEl>
                                        <p:attrNameLst>
                                          <p:attrName>ppt_x</p:attrName>
                                        </p:attrNameLst>
                                      </p:cBhvr>
                                      <p:tavLst>
                                        <p:tav tm="0">
                                          <p:val>
                                            <p:strVal val="#ppt_x"/>
                                          </p:val>
                                        </p:tav>
                                        <p:tav tm="100000">
                                          <p:val>
                                            <p:strVal val="#ppt_x"/>
                                          </p:val>
                                        </p:tav>
                                      </p:tavLst>
                                    </p:anim>
                                    <p:anim calcmode="lin" valueType="num">
                                      <p:cBhvr additive="base">
                                        <p:cTn id="403" dur="3000" fill="hold"/>
                                        <p:tgtEl>
                                          <p:spTgt spid="43"/>
                                        </p:tgtEl>
                                        <p:attrNameLst>
                                          <p:attrName>ppt_y</p:attrName>
                                        </p:attrNameLst>
                                      </p:cBhvr>
                                      <p:tavLst>
                                        <p:tav tm="0">
                                          <p:val>
                                            <p:strVal val="1+#ppt_h/2"/>
                                          </p:val>
                                        </p:tav>
                                        <p:tav tm="100000">
                                          <p:val>
                                            <p:strVal val="#ppt_y"/>
                                          </p:val>
                                        </p:tav>
                                      </p:tavLst>
                                    </p:anim>
                                  </p:childTnLst>
                                </p:cTn>
                              </p:par>
                              <p:par>
                                <p:cTn id="404" presetID="2" presetClass="entr" presetSubtype="4" fill="hold" grpId="2" nodeType="withEffect">
                                  <p:stCondLst>
                                    <p:cond delay="0"/>
                                  </p:stCondLst>
                                  <p:childTnLst>
                                    <p:set>
                                      <p:cBhvr>
                                        <p:cTn id="405" dur="1" fill="hold">
                                          <p:stCondLst>
                                            <p:cond delay="0"/>
                                          </p:stCondLst>
                                        </p:cTn>
                                        <p:tgtEl>
                                          <p:spTgt spid="44"/>
                                        </p:tgtEl>
                                        <p:attrNameLst>
                                          <p:attrName>style.visibility</p:attrName>
                                        </p:attrNameLst>
                                      </p:cBhvr>
                                      <p:to>
                                        <p:strVal val="visible"/>
                                      </p:to>
                                    </p:set>
                                    <p:anim calcmode="lin" valueType="num">
                                      <p:cBhvr additive="base">
                                        <p:cTn id="406" dur="3000" fill="hold"/>
                                        <p:tgtEl>
                                          <p:spTgt spid="44"/>
                                        </p:tgtEl>
                                        <p:attrNameLst>
                                          <p:attrName>ppt_x</p:attrName>
                                        </p:attrNameLst>
                                      </p:cBhvr>
                                      <p:tavLst>
                                        <p:tav tm="0">
                                          <p:val>
                                            <p:strVal val="#ppt_x"/>
                                          </p:val>
                                        </p:tav>
                                        <p:tav tm="100000">
                                          <p:val>
                                            <p:strVal val="#ppt_x"/>
                                          </p:val>
                                        </p:tav>
                                      </p:tavLst>
                                    </p:anim>
                                    <p:anim calcmode="lin" valueType="num">
                                      <p:cBhvr additive="base">
                                        <p:cTn id="407" dur="3000" fill="hold"/>
                                        <p:tgtEl>
                                          <p:spTgt spid="44"/>
                                        </p:tgtEl>
                                        <p:attrNameLst>
                                          <p:attrName>ppt_y</p:attrName>
                                        </p:attrNameLst>
                                      </p:cBhvr>
                                      <p:tavLst>
                                        <p:tav tm="0">
                                          <p:val>
                                            <p:strVal val="1+#ppt_h/2"/>
                                          </p:val>
                                        </p:tav>
                                        <p:tav tm="100000">
                                          <p:val>
                                            <p:strVal val="#ppt_y"/>
                                          </p:val>
                                        </p:tav>
                                      </p:tavLst>
                                    </p:anim>
                                  </p:childTnLst>
                                </p:cTn>
                              </p:par>
                              <p:par>
                                <p:cTn id="408" presetID="2" presetClass="entr" presetSubtype="4" fill="hold" grpId="2" nodeType="withEffect">
                                  <p:stCondLst>
                                    <p:cond delay="0"/>
                                  </p:stCondLst>
                                  <p:childTnLst>
                                    <p:set>
                                      <p:cBhvr>
                                        <p:cTn id="409" dur="1" fill="hold">
                                          <p:stCondLst>
                                            <p:cond delay="0"/>
                                          </p:stCondLst>
                                        </p:cTn>
                                        <p:tgtEl>
                                          <p:spTgt spid="45"/>
                                        </p:tgtEl>
                                        <p:attrNameLst>
                                          <p:attrName>style.visibility</p:attrName>
                                        </p:attrNameLst>
                                      </p:cBhvr>
                                      <p:to>
                                        <p:strVal val="visible"/>
                                      </p:to>
                                    </p:set>
                                    <p:anim calcmode="lin" valueType="num">
                                      <p:cBhvr additive="base">
                                        <p:cTn id="410" dur="3000" fill="hold"/>
                                        <p:tgtEl>
                                          <p:spTgt spid="45"/>
                                        </p:tgtEl>
                                        <p:attrNameLst>
                                          <p:attrName>ppt_x</p:attrName>
                                        </p:attrNameLst>
                                      </p:cBhvr>
                                      <p:tavLst>
                                        <p:tav tm="0">
                                          <p:val>
                                            <p:strVal val="#ppt_x"/>
                                          </p:val>
                                        </p:tav>
                                        <p:tav tm="100000">
                                          <p:val>
                                            <p:strVal val="#ppt_x"/>
                                          </p:val>
                                        </p:tav>
                                      </p:tavLst>
                                    </p:anim>
                                    <p:anim calcmode="lin" valueType="num">
                                      <p:cBhvr additive="base">
                                        <p:cTn id="411" dur="3000" fill="hold"/>
                                        <p:tgtEl>
                                          <p:spTgt spid="45"/>
                                        </p:tgtEl>
                                        <p:attrNameLst>
                                          <p:attrName>ppt_y</p:attrName>
                                        </p:attrNameLst>
                                      </p:cBhvr>
                                      <p:tavLst>
                                        <p:tav tm="0">
                                          <p:val>
                                            <p:strVal val="1+#ppt_h/2"/>
                                          </p:val>
                                        </p:tav>
                                        <p:tav tm="100000">
                                          <p:val>
                                            <p:strVal val="#ppt_y"/>
                                          </p:val>
                                        </p:tav>
                                      </p:tavLst>
                                    </p:anim>
                                  </p:childTnLst>
                                </p:cTn>
                              </p:par>
                              <p:par>
                                <p:cTn id="412" presetID="2" presetClass="entr" presetSubtype="4" fill="hold" grpId="2" nodeType="withEffect">
                                  <p:stCondLst>
                                    <p:cond delay="0"/>
                                  </p:stCondLst>
                                  <p:childTnLst>
                                    <p:set>
                                      <p:cBhvr>
                                        <p:cTn id="413" dur="1" fill="hold">
                                          <p:stCondLst>
                                            <p:cond delay="0"/>
                                          </p:stCondLst>
                                        </p:cTn>
                                        <p:tgtEl>
                                          <p:spTgt spid="46"/>
                                        </p:tgtEl>
                                        <p:attrNameLst>
                                          <p:attrName>style.visibility</p:attrName>
                                        </p:attrNameLst>
                                      </p:cBhvr>
                                      <p:to>
                                        <p:strVal val="visible"/>
                                      </p:to>
                                    </p:set>
                                    <p:anim calcmode="lin" valueType="num">
                                      <p:cBhvr additive="base">
                                        <p:cTn id="414" dur="3000" fill="hold"/>
                                        <p:tgtEl>
                                          <p:spTgt spid="46"/>
                                        </p:tgtEl>
                                        <p:attrNameLst>
                                          <p:attrName>ppt_x</p:attrName>
                                        </p:attrNameLst>
                                      </p:cBhvr>
                                      <p:tavLst>
                                        <p:tav tm="0">
                                          <p:val>
                                            <p:strVal val="#ppt_x"/>
                                          </p:val>
                                        </p:tav>
                                        <p:tav tm="100000">
                                          <p:val>
                                            <p:strVal val="#ppt_x"/>
                                          </p:val>
                                        </p:tav>
                                      </p:tavLst>
                                    </p:anim>
                                    <p:anim calcmode="lin" valueType="num">
                                      <p:cBhvr additive="base">
                                        <p:cTn id="415" dur="3000" fill="hold"/>
                                        <p:tgtEl>
                                          <p:spTgt spid="46"/>
                                        </p:tgtEl>
                                        <p:attrNameLst>
                                          <p:attrName>ppt_y</p:attrName>
                                        </p:attrNameLst>
                                      </p:cBhvr>
                                      <p:tavLst>
                                        <p:tav tm="0">
                                          <p:val>
                                            <p:strVal val="1+#ppt_h/2"/>
                                          </p:val>
                                        </p:tav>
                                        <p:tav tm="100000">
                                          <p:val>
                                            <p:strVal val="#ppt_y"/>
                                          </p:val>
                                        </p:tav>
                                      </p:tavLst>
                                    </p:anim>
                                  </p:childTnLst>
                                </p:cTn>
                              </p:par>
                              <p:par>
                                <p:cTn id="416" presetID="2" presetClass="entr" presetSubtype="4" fill="hold" grpId="2" nodeType="withEffect">
                                  <p:stCondLst>
                                    <p:cond delay="0"/>
                                  </p:stCondLst>
                                  <p:childTnLst>
                                    <p:set>
                                      <p:cBhvr>
                                        <p:cTn id="417" dur="1" fill="hold">
                                          <p:stCondLst>
                                            <p:cond delay="0"/>
                                          </p:stCondLst>
                                        </p:cTn>
                                        <p:tgtEl>
                                          <p:spTgt spid="47"/>
                                        </p:tgtEl>
                                        <p:attrNameLst>
                                          <p:attrName>style.visibility</p:attrName>
                                        </p:attrNameLst>
                                      </p:cBhvr>
                                      <p:to>
                                        <p:strVal val="visible"/>
                                      </p:to>
                                    </p:set>
                                    <p:anim calcmode="lin" valueType="num">
                                      <p:cBhvr additive="base">
                                        <p:cTn id="418" dur="3000" fill="hold"/>
                                        <p:tgtEl>
                                          <p:spTgt spid="47"/>
                                        </p:tgtEl>
                                        <p:attrNameLst>
                                          <p:attrName>ppt_x</p:attrName>
                                        </p:attrNameLst>
                                      </p:cBhvr>
                                      <p:tavLst>
                                        <p:tav tm="0">
                                          <p:val>
                                            <p:strVal val="#ppt_x"/>
                                          </p:val>
                                        </p:tav>
                                        <p:tav tm="100000">
                                          <p:val>
                                            <p:strVal val="#ppt_x"/>
                                          </p:val>
                                        </p:tav>
                                      </p:tavLst>
                                    </p:anim>
                                    <p:anim calcmode="lin" valueType="num">
                                      <p:cBhvr additive="base">
                                        <p:cTn id="419" dur="3000" fill="hold"/>
                                        <p:tgtEl>
                                          <p:spTgt spid="47"/>
                                        </p:tgtEl>
                                        <p:attrNameLst>
                                          <p:attrName>ppt_y</p:attrName>
                                        </p:attrNameLst>
                                      </p:cBhvr>
                                      <p:tavLst>
                                        <p:tav tm="0">
                                          <p:val>
                                            <p:strVal val="1+#ppt_h/2"/>
                                          </p:val>
                                        </p:tav>
                                        <p:tav tm="100000">
                                          <p:val>
                                            <p:strVal val="#ppt_y"/>
                                          </p:val>
                                        </p:tav>
                                      </p:tavLst>
                                    </p:anim>
                                  </p:childTnLst>
                                </p:cTn>
                              </p:par>
                              <p:par>
                                <p:cTn id="420" presetID="2" presetClass="entr" presetSubtype="4" fill="hold" grpId="2" nodeType="withEffect">
                                  <p:stCondLst>
                                    <p:cond delay="0"/>
                                  </p:stCondLst>
                                  <p:childTnLst>
                                    <p:set>
                                      <p:cBhvr>
                                        <p:cTn id="421" dur="1" fill="hold">
                                          <p:stCondLst>
                                            <p:cond delay="0"/>
                                          </p:stCondLst>
                                        </p:cTn>
                                        <p:tgtEl>
                                          <p:spTgt spid="48"/>
                                        </p:tgtEl>
                                        <p:attrNameLst>
                                          <p:attrName>style.visibility</p:attrName>
                                        </p:attrNameLst>
                                      </p:cBhvr>
                                      <p:to>
                                        <p:strVal val="visible"/>
                                      </p:to>
                                    </p:set>
                                    <p:anim calcmode="lin" valueType="num">
                                      <p:cBhvr additive="base">
                                        <p:cTn id="422" dur="3000" fill="hold"/>
                                        <p:tgtEl>
                                          <p:spTgt spid="48"/>
                                        </p:tgtEl>
                                        <p:attrNameLst>
                                          <p:attrName>ppt_x</p:attrName>
                                        </p:attrNameLst>
                                      </p:cBhvr>
                                      <p:tavLst>
                                        <p:tav tm="0">
                                          <p:val>
                                            <p:strVal val="#ppt_x"/>
                                          </p:val>
                                        </p:tav>
                                        <p:tav tm="100000">
                                          <p:val>
                                            <p:strVal val="#ppt_x"/>
                                          </p:val>
                                        </p:tav>
                                      </p:tavLst>
                                    </p:anim>
                                    <p:anim calcmode="lin" valueType="num">
                                      <p:cBhvr additive="base">
                                        <p:cTn id="423" dur="3000" fill="hold"/>
                                        <p:tgtEl>
                                          <p:spTgt spid="48"/>
                                        </p:tgtEl>
                                        <p:attrNameLst>
                                          <p:attrName>ppt_y</p:attrName>
                                        </p:attrNameLst>
                                      </p:cBhvr>
                                      <p:tavLst>
                                        <p:tav tm="0">
                                          <p:val>
                                            <p:strVal val="1+#ppt_h/2"/>
                                          </p:val>
                                        </p:tav>
                                        <p:tav tm="100000">
                                          <p:val>
                                            <p:strVal val="#ppt_y"/>
                                          </p:val>
                                        </p:tav>
                                      </p:tavLst>
                                    </p:anim>
                                  </p:childTnLst>
                                </p:cTn>
                              </p:par>
                              <p:par>
                                <p:cTn id="424" presetID="2" presetClass="entr" presetSubtype="4" fill="hold" grpId="2" nodeType="withEffect">
                                  <p:stCondLst>
                                    <p:cond delay="0"/>
                                  </p:stCondLst>
                                  <p:childTnLst>
                                    <p:set>
                                      <p:cBhvr>
                                        <p:cTn id="425" dur="1" fill="hold">
                                          <p:stCondLst>
                                            <p:cond delay="0"/>
                                          </p:stCondLst>
                                        </p:cTn>
                                        <p:tgtEl>
                                          <p:spTgt spid="49"/>
                                        </p:tgtEl>
                                        <p:attrNameLst>
                                          <p:attrName>style.visibility</p:attrName>
                                        </p:attrNameLst>
                                      </p:cBhvr>
                                      <p:to>
                                        <p:strVal val="visible"/>
                                      </p:to>
                                    </p:set>
                                    <p:anim calcmode="lin" valueType="num">
                                      <p:cBhvr additive="base">
                                        <p:cTn id="426" dur="3000" fill="hold"/>
                                        <p:tgtEl>
                                          <p:spTgt spid="49"/>
                                        </p:tgtEl>
                                        <p:attrNameLst>
                                          <p:attrName>ppt_x</p:attrName>
                                        </p:attrNameLst>
                                      </p:cBhvr>
                                      <p:tavLst>
                                        <p:tav tm="0">
                                          <p:val>
                                            <p:strVal val="#ppt_x"/>
                                          </p:val>
                                        </p:tav>
                                        <p:tav tm="100000">
                                          <p:val>
                                            <p:strVal val="#ppt_x"/>
                                          </p:val>
                                        </p:tav>
                                      </p:tavLst>
                                    </p:anim>
                                    <p:anim calcmode="lin" valueType="num">
                                      <p:cBhvr additive="base">
                                        <p:cTn id="427" dur="3000" fill="hold"/>
                                        <p:tgtEl>
                                          <p:spTgt spid="49"/>
                                        </p:tgtEl>
                                        <p:attrNameLst>
                                          <p:attrName>ppt_y</p:attrName>
                                        </p:attrNameLst>
                                      </p:cBhvr>
                                      <p:tavLst>
                                        <p:tav tm="0">
                                          <p:val>
                                            <p:strVal val="1+#ppt_h/2"/>
                                          </p:val>
                                        </p:tav>
                                        <p:tav tm="100000">
                                          <p:val>
                                            <p:strVal val="#ppt_y"/>
                                          </p:val>
                                        </p:tav>
                                      </p:tavLst>
                                    </p:anim>
                                  </p:childTnLst>
                                </p:cTn>
                              </p:par>
                              <p:par>
                                <p:cTn id="428" presetID="2" presetClass="entr" presetSubtype="4" fill="hold" grpId="2" nodeType="withEffect">
                                  <p:stCondLst>
                                    <p:cond delay="0"/>
                                  </p:stCondLst>
                                  <p:childTnLst>
                                    <p:set>
                                      <p:cBhvr>
                                        <p:cTn id="429" dur="1" fill="hold">
                                          <p:stCondLst>
                                            <p:cond delay="0"/>
                                          </p:stCondLst>
                                        </p:cTn>
                                        <p:tgtEl>
                                          <p:spTgt spid="50"/>
                                        </p:tgtEl>
                                        <p:attrNameLst>
                                          <p:attrName>style.visibility</p:attrName>
                                        </p:attrNameLst>
                                      </p:cBhvr>
                                      <p:to>
                                        <p:strVal val="visible"/>
                                      </p:to>
                                    </p:set>
                                    <p:anim calcmode="lin" valueType="num">
                                      <p:cBhvr additive="base">
                                        <p:cTn id="430" dur="3000" fill="hold"/>
                                        <p:tgtEl>
                                          <p:spTgt spid="50"/>
                                        </p:tgtEl>
                                        <p:attrNameLst>
                                          <p:attrName>ppt_x</p:attrName>
                                        </p:attrNameLst>
                                      </p:cBhvr>
                                      <p:tavLst>
                                        <p:tav tm="0">
                                          <p:val>
                                            <p:strVal val="#ppt_x"/>
                                          </p:val>
                                        </p:tav>
                                        <p:tav tm="100000">
                                          <p:val>
                                            <p:strVal val="#ppt_x"/>
                                          </p:val>
                                        </p:tav>
                                      </p:tavLst>
                                    </p:anim>
                                    <p:anim calcmode="lin" valueType="num">
                                      <p:cBhvr additive="base">
                                        <p:cTn id="431" dur="3000" fill="hold"/>
                                        <p:tgtEl>
                                          <p:spTgt spid="50"/>
                                        </p:tgtEl>
                                        <p:attrNameLst>
                                          <p:attrName>ppt_y</p:attrName>
                                        </p:attrNameLst>
                                      </p:cBhvr>
                                      <p:tavLst>
                                        <p:tav tm="0">
                                          <p:val>
                                            <p:strVal val="1+#ppt_h/2"/>
                                          </p:val>
                                        </p:tav>
                                        <p:tav tm="100000">
                                          <p:val>
                                            <p:strVal val="#ppt_y"/>
                                          </p:val>
                                        </p:tav>
                                      </p:tavLst>
                                    </p:anim>
                                  </p:childTnLst>
                                </p:cTn>
                              </p:par>
                              <p:par>
                                <p:cTn id="432" presetID="2" presetClass="entr" presetSubtype="4" fill="hold" grpId="2" nodeType="withEffect">
                                  <p:stCondLst>
                                    <p:cond delay="0"/>
                                  </p:stCondLst>
                                  <p:childTnLst>
                                    <p:set>
                                      <p:cBhvr>
                                        <p:cTn id="433" dur="1" fill="hold">
                                          <p:stCondLst>
                                            <p:cond delay="0"/>
                                          </p:stCondLst>
                                        </p:cTn>
                                        <p:tgtEl>
                                          <p:spTgt spid="51"/>
                                        </p:tgtEl>
                                        <p:attrNameLst>
                                          <p:attrName>style.visibility</p:attrName>
                                        </p:attrNameLst>
                                      </p:cBhvr>
                                      <p:to>
                                        <p:strVal val="visible"/>
                                      </p:to>
                                    </p:set>
                                    <p:anim calcmode="lin" valueType="num">
                                      <p:cBhvr additive="base">
                                        <p:cTn id="434" dur="3000" fill="hold"/>
                                        <p:tgtEl>
                                          <p:spTgt spid="51"/>
                                        </p:tgtEl>
                                        <p:attrNameLst>
                                          <p:attrName>ppt_x</p:attrName>
                                        </p:attrNameLst>
                                      </p:cBhvr>
                                      <p:tavLst>
                                        <p:tav tm="0">
                                          <p:val>
                                            <p:strVal val="#ppt_x"/>
                                          </p:val>
                                        </p:tav>
                                        <p:tav tm="100000">
                                          <p:val>
                                            <p:strVal val="#ppt_x"/>
                                          </p:val>
                                        </p:tav>
                                      </p:tavLst>
                                    </p:anim>
                                    <p:anim calcmode="lin" valueType="num">
                                      <p:cBhvr additive="base">
                                        <p:cTn id="435" dur="3000" fill="hold"/>
                                        <p:tgtEl>
                                          <p:spTgt spid="51"/>
                                        </p:tgtEl>
                                        <p:attrNameLst>
                                          <p:attrName>ppt_y</p:attrName>
                                        </p:attrNameLst>
                                      </p:cBhvr>
                                      <p:tavLst>
                                        <p:tav tm="0">
                                          <p:val>
                                            <p:strVal val="1+#ppt_h/2"/>
                                          </p:val>
                                        </p:tav>
                                        <p:tav tm="100000">
                                          <p:val>
                                            <p:strVal val="#ppt_y"/>
                                          </p:val>
                                        </p:tav>
                                      </p:tavLst>
                                    </p:anim>
                                  </p:childTnLst>
                                </p:cTn>
                              </p:par>
                              <p:par>
                                <p:cTn id="436" presetID="2" presetClass="entr" presetSubtype="4" fill="hold" grpId="2" nodeType="withEffect">
                                  <p:stCondLst>
                                    <p:cond delay="0"/>
                                  </p:stCondLst>
                                  <p:childTnLst>
                                    <p:set>
                                      <p:cBhvr>
                                        <p:cTn id="437" dur="1" fill="hold">
                                          <p:stCondLst>
                                            <p:cond delay="0"/>
                                          </p:stCondLst>
                                        </p:cTn>
                                        <p:tgtEl>
                                          <p:spTgt spid="52"/>
                                        </p:tgtEl>
                                        <p:attrNameLst>
                                          <p:attrName>style.visibility</p:attrName>
                                        </p:attrNameLst>
                                      </p:cBhvr>
                                      <p:to>
                                        <p:strVal val="visible"/>
                                      </p:to>
                                    </p:set>
                                    <p:anim calcmode="lin" valueType="num">
                                      <p:cBhvr additive="base">
                                        <p:cTn id="438" dur="3000" fill="hold"/>
                                        <p:tgtEl>
                                          <p:spTgt spid="52"/>
                                        </p:tgtEl>
                                        <p:attrNameLst>
                                          <p:attrName>ppt_x</p:attrName>
                                        </p:attrNameLst>
                                      </p:cBhvr>
                                      <p:tavLst>
                                        <p:tav tm="0">
                                          <p:val>
                                            <p:strVal val="#ppt_x"/>
                                          </p:val>
                                        </p:tav>
                                        <p:tav tm="100000">
                                          <p:val>
                                            <p:strVal val="#ppt_x"/>
                                          </p:val>
                                        </p:tav>
                                      </p:tavLst>
                                    </p:anim>
                                    <p:anim calcmode="lin" valueType="num">
                                      <p:cBhvr additive="base">
                                        <p:cTn id="439" dur="3000" fill="hold"/>
                                        <p:tgtEl>
                                          <p:spTgt spid="52"/>
                                        </p:tgtEl>
                                        <p:attrNameLst>
                                          <p:attrName>ppt_y</p:attrName>
                                        </p:attrNameLst>
                                      </p:cBhvr>
                                      <p:tavLst>
                                        <p:tav tm="0">
                                          <p:val>
                                            <p:strVal val="1+#ppt_h/2"/>
                                          </p:val>
                                        </p:tav>
                                        <p:tav tm="100000">
                                          <p:val>
                                            <p:strVal val="#ppt_y"/>
                                          </p:val>
                                        </p:tav>
                                      </p:tavLst>
                                    </p:anim>
                                  </p:childTnLst>
                                </p:cTn>
                              </p:par>
                            </p:childTnLst>
                          </p:cTn>
                        </p:par>
                        <p:par>
                          <p:cTn id="440" fill="hold">
                            <p:stCondLst>
                              <p:cond delay="3000"/>
                            </p:stCondLst>
                            <p:childTnLst>
                              <p:par>
                                <p:cTn id="441" presetID="2" presetClass="exit" presetSubtype="8" fill="hold" grpId="3" nodeType="afterEffect">
                                  <p:stCondLst>
                                    <p:cond delay="0"/>
                                  </p:stCondLst>
                                  <p:childTnLst>
                                    <p:anim calcmode="lin" valueType="num">
                                      <p:cBhvr additive="base">
                                        <p:cTn id="442" dur="3000"/>
                                        <p:tgtEl>
                                          <p:spTgt spid="5"/>
                                        </p:tgtEl>
                                        <p:attrNameLst>
                                          <p:attrName>ppt_x</p:attrName>
                                        </p:attrNameLst>
                                      </p:cBhvr>
                                      <p:tavLst>
                                        <p:tav tm="0">
                                          <p:val>
                                            <p:strVal val="ppt_x"/>
                                          </p:val>
                                        </p:tav>
                                        <p:tav tm="100000">
                                          <p:val>
                                            <p:strVal val="0-ppt_w/2"/>
                                          </p:val>
                                        </p:tav>
                                      </p:tavLst>
                                    </p:anim>
                                    <p:anim calcmode="lin" valueType="num">
                                      <p:cBhvr additive="base">
                                        <p:cTn id="443" dur="3000"/>
                                        <p:tgtEl>
                                          <p:spTgt spid="5"/>
                                        </p:tgtEl>
                                        <p:attrNameLst>
                                          <p:attrName>ppt_y</p:attrName>
                                        </p:attrNameLst>
                                      </p:cBhvr>
                                      <p:tavLst>
                                        <p:tav tm="0">
                                          <p:val>
                                            <p:strVal val="ppt_y"/>
                                          </p:val>
                                        </p:tav>
                                        <p:tav tm="100000">
                                          <p:val>
                                            <p:strVal val="ppt_y"/>
                                          </p:val>
                                        </p:tav>
                                      </p:tavLst>
                                    </p:anim>
                                    <p:set>
                                      <p:cBhvr>
                                        <p:cTn id="444" dur="1" fill="hold">
                                          <p:stCondLst>
                                            <p:cond delay="2999"/>
                                          </p:stCondLst>
                                        </p:cTn>
                                        <p:tgtEl>
                                          <p:spTgt spid="5"/>
                                        </p:tgtEl>
                                        <p:attrNameLst>
                                          <p:attrName>style.visibility</p:attrName>
                                        </p:attrNameLst>
                                      </p:cBhvr>
                                      <p:to>
                                        <p:strVal val="hidden"/>
                                      </p:to>
                                    </p:set>
                                  </p:childTnLst>
                                </p:cTn>
                              </p:par>
                              <p:par>
                                <p:cTn id="445" presetID="2" presetClass="exit" presetSubtype="8" fill="hold" grpId="3" nodeType="withEffect">
                                  <p:stCondLst>
                                    <p:cond delay="0"/>
                                  </p:stCondLst>
                                  <p:childTnLst>
                                    <p:anim calcmode="lin" valueType="num">
                                      <p:cBhvr additive="base">
                                        <p:cTn id="446" dur="3000"/>
                                        <p:tgtEl>
                                          <p:spTgt spid="6"/>
                                        </p:tgtEl>
                                        <p:attrNameLst>
                                          <p:attrName>ppt_x</p:attrName>
                                        </p:attrNameLst>
                                      </p:cBhvr>
                                      <p:tavLst>
                                        <p:tav tm="0">
                                          <p:val>
                                            <p:strVal val="ppt_x"/>
                                          </p:val>
                                        </p:tav>
                                        <p:tav tm="100000">
                                          <p:val>
                                            <p:strVal val="0-ppt_w/2"/>
                                          </p:val>
                                        </p:tav>
                                      </p:tavLst>
                                    </p:anim>
                                    <p:anim calcmode="lin" valueType="num">
                                      <p:cBhvr additive="base">
                                        <p:cTn id="447" dur="3000"/>
                                        <p:tgtEl>
                                          <p:spTgt spid="6"/>
                                        </p:tgtEl>
                                        <p:attrNameLst>
                                          <p:attrName>ppt_y</p:attrName>
                                        </p:attrNameLst>
                                      </p:cBhvr>
                                      <p:tavLst>
                                        <p:tav tm="0">
                                          <p:val>
                                            <p:strVal val="ppt_y"/>
                                          </p:val>
                                        </p:tav>
                                        <p:tav tm="100000">
                                          <p:val>
                                            <p:strVal val="ppt_y"/>
                                          </p:val>
                                        </p:tav>
                                      </p:tavLst>
                                    </p:anim>
                                    <p:set>
                                      <p:cBhvr>
                                        <p:cTn id="448" dur="1" fill="hold">
                                          <p:stCondLst>
                                            <p:cond delay="2999"/>
                                          </p:stCondLst>
                                        </p:cTn>
                                        <p:tgtEl>
                                          <p:spTgt spid="6"/>
                                        </p:tgtEl>
                                        <p:attrNameLst>
                                          <p:attrName>style.visibility</p:attrName>
                                        </p:attrNameLst>
                                      </p:cBhvr>
                                      <p:to>
                                        <p:strVal val="hidden"/>
                                      </p:to>
                                    </p:set>
                                  </p:childTnLst>
                                </p:cTn>
                              </p:par>
                              <p:par>
                                <p:cTn id="449" presetID="2" presetClass="exit" presetSubtype="8" fill="hold" grpId="3" nodeType="withEffect">
                                  <p:stCondLst>
                                    <p:cond delay="0"/>
                                  </p:stCondLst>
                                  <p:childTnLst>
                                    <p:anim calcmode="lin" valueType="num">
                                      <p:cBhvr additive="base">
                                        <p:cTn id="450" dur="3000"/>
                                        <p:tgtEl>
                                          <p:spTgt spid="7"/>
                                        </p:tgtEl>
                                        <p:attrNameLst>
                                          <p:attrName>ppt_x</p:attrName>
                                        </p:attrNameLst>
                                      </p:cBhvr>
                                      <p:tavLst>
                                        <p:tav tm="0">
                                          <p:val>
                                            <p:strVal val="ppt_x"/>
                                          </p:val>
                                        </p:tav>
                                        <p:tav tm="100000">
                                          <p:val>
                                            <p:strVal val="0-ppt_w/2"/>
                                          </p:val>
                                        </p:tav>
                                      </p:tavLst>
                                    </p:anim>
                                    <p:anim calcmode="lin" valueType="num">
                                      <p:cBhvr additive="base">
                                        <p:cTn id="451" dur="3000"/>
                                        <p:tgtEl>
                                          <p:spTgt spid="7"/>
                                        </p:tgtEl>
                                        <p:attrNameLst>
                                          <p:attrName>ppt_y</p:attrName>
                                        </p:attrNameLst>
                                      </p:cBhvr>
                                      <p:tavLst>
                                        <p:tav tm="0">
                                          <p:val>
                                            <p:strVal val="ppt_y"/>
                                          </p:val>
                                        </p:tav>
                                        <p:tav tm="100000">
                                          <p:val>
                                            <p:strVal val="ppt_y"/>
                                          </p:val>
                                        </p:tav>
                                      </p:tavLst>
                                    </p:anim>
                                    <p:set>
                                      <p:cBhvr>
                                        <p:cTn id="452" dur="1" fill="hold">
                                          <p:stCondLst>
                                            <p:cond delay="2999"/>
                                          </p:stCondLst>
                                        </p:cTn>
                                        <p:tgtEl>
                                          <p:spTgt spid="7"/>
                                        </p:tgtEl>
                                        <p:attrNameLst>
                                          <p:attrName>style.visibility</p:attrName>
                                        </p:attrNameLst>
                                      </p:cBhvr>
                                      <p:to>
                                        <p:strVal val="hidden"/>
                                      </p:to>
                                    </p:set>
                                  </p:childTnLst>
                                </p:cTn>
                              </p:par>
                              <p:par>
                                <p:cTn id="453" presetID="2" presetClass="exit" presetSubtype="8" fill="hold" grpId="3" nodeType="withEffect">
                                  <p:stCondLst>
                                    <p:cond delay="0"/>
                                  </p:stCondLst>
                                  <p:childTnLst>
                                    <p:anim calcmode="lin" valueType="num">
                                      <p:cBhvr additive="base">
                                        <p:cTn id="454" dur="3000"/>
                                        <p:tgtEl>
                                          <p:spTgt spid="8"/>
                                        </p:tgtEl>
                                        <p:attrNameLst>
                                          <p:attrName>ppt_x</p:attrName>
                                        </p:attrNameLst>
                                      </p:cBhvr>
                                      <p:tavLst>
                                        <p:tav tm="0">
                                          <p:val>
                                            <p:strVal val="ppt_x"/>
                                          </p:val>
                                        </p:tav>
                                        <p:tav tm="100000">
                                          <p:val>
                                            <p:strVal val="0-ppt_w/2"/>
                                          </p:val>
                                        </p:tav>
                                      </p:tavLst>
                                    </p:anim>
                                    <p:anim calcmode="lin" valueType="num">
                                      <p:cBhvr additive="base">
                                        <p:cTn id="455" dur="3000"/>
                                        <p:tgtEl>
                                          <p:spTgt spid="8"/>
                                        </p:tgtEl>
                                        <p:attrNameLst>
                                          <p:attrName>ppt_y</p:attrName>
                                        </p:attrNameLst>
                                      </p:cBhvr>
                                      <p:tavLst>
                                        <p:tav tm="0">
                                          <p:val>
                                            <p:strVal val="ppt_y"/>
                                          </p:val>
                                        </p:tav>
                                        <p:tav tm="100000">
                                          <p:val>
                                            <p:strVal val="ppt_y"/>
                                          </p:val>
                                        </p:tav>
                                      </p:tavLst>
                                    </p:anim>
                                    <p:set>
                                      <p:cBhvr>
                                        <p:cTn id="456" dur="1" fill="hold">
                                          <p:stCondLst>
                                            <p:cond delay="2999"/>
                                          </p:stCondLst>
                                        </p:cTn>
                                        <p:tgtEl>
                                          <p:spTgt spid="8"/>
                                        </p:tgtEl>
                                        <p:attrNameLst>
                                          <p:attrName>style.visibility</p:attrName>
                                        </p:attrNameLst>
                                      </p:cBhvr>
                                      <p:to>
                                        <p:strVal val="hidden"/>
                                      </p:to>
                                    </p:set>
                                  </p:childTnLst>
                                </p:cTn>
                              </p:par>
                              <p:par>
                                <p:cTn id="457" presetID="2" presetClass="exit" presetSubtype="8" fill="hold" grpId="3" nodeType="withEffect">
                                  <p:stCondLst>
                                    <p:cond delay="0"/>
                                  </p:stCondLst>
                                  <p:childTnLst>
                                    <p:anim calcmode="lin" valueType="num">
                                      <p:cBhvr additive="base">
                                        <p:cTn id="458" dur="3000"/>
                                        <p:tgtEl>
                                          <p:spTgt spid="9"/>
                                        </p:tgtEl>
                                        <p:attrNameLst>
                                          <p:attrName>ppt_x</p:attrName>
                                        </p:attrNameLst>
                                      </p:cBhvr>
                                      <p:tavLst>
                                        <p:tav tm="0">
                                          <p:val>
                                            <p:strVal val="ppt_x"/>
                                          </p:val>
                                        </p:tav>
                                        <p:tav tm="100000">
                                          <p:val>
                                            <p:strVal val="0-ppt_w/2"/>
                                          </p:val>
                                        </p:tav>
                                      </p:tavLst>
                                    </p:anim>
                                    <p:anim calcmode="lin" valueType="num">
                                      <p:cBhvr additive="base">
                                        <p:cTn id="459" dur="3000"/>
                                        <p:tgtEl>
                                          <p:spTgt spid="9"/>
                                        </p:tgtEl>
                                        <p:attrNameLst>
                                          <p:attrName>ppt_y</p:attrName>
                                        </p:attrNameLst>
                                      </p:cBhvr>
                                      <p:tavLst>
                                        <p:tav tm="0">
                                          <p:val>
                                            <p:strVal val="ppt_y"/>
                                          </p:val>
                                        </p:tav>
                                        <p:tav tm="100000">
                                          <p:val>
                                            <p:strVal val="ppt_y"/>
                                          </p:val>
                                        </p:tav>
                                      </p:tavLst>
                                    </p:anim>
                                    <p:set>
                                      <p:cBhvr>
                                        <p:cTn id="460" dur="1" fill="hold">
                                          <p:stCondLst>
                                            <p:cond delay="2999"/>
                                          </p:stCondLst>
                                        </p:cTn>
                                        <p:tgtEl>
                                          <p:spTgt spid="9"/>
                                        </p:tgtEl>
                                        <p:attrNameLst>
                                          <p:attrName>style.visibility</p:attrName>
                                        </p:attrNameLst>
                                      </p:cBhvr>
                                      <p:to>
                                        <p:strVal val="hidden"/>
                                      </p:to>
                                    </p:set>
                                  </p:childTnLst>
                                </p:cTn>
                              </p:par>
                              <p:par>
                                <p:cTn id="461" presetID="2" presetClass="exit" presetSubtype="8" fill="hold" grpId="3" nodeType="withEffect">
                                  <p:stCondLst>
                                    <p:cond delay="0"/>
                                  </p:stCondLst>
                                  <p:childTnLst>
                                    <p:anim calcmode="lin" valueType="num">
                                      <p:cBhvr additive="base">
                                        <p:cTn id="462" dur="3000"/>
                                        <p:tgtEl>
                                          <p:spTgt spid="10"/>
                                        </p:tgtEl>
                                        <p:attrNameLst>
                                          <p:attrName>ppt_x</p:attrName>
                                        </p:attrNameLst>
                                      </p:cBhvr>
                                      <p:tavLst>
                                        <p:tav tm="0">
                                          <p:val>
                                            <p:strVal val="ppt_x"/>
                                          </p:val>
                                        </p:tav>
                                        <p:tav tm="100000">
                                          <p:val>
                                            <p:strVal val="0-ppt_w/2"/>
                                          </p:val>
                                        </p:tav>
                                      </p:tavLst>
                                    </p:anim>
                                    <p:anim calcmode="lin" valueType="num">
                                      <p:cBhvr additive="base">
                                        <p:cTn id="463" dur="3000"/>
                                        <p:tgtEl>
                                          <p:spTgt spid="10"/>
                                        </p:tgtEl>
                                        <p:attrNameLst>
                                          <p:attrName>ppt_y</p:attrName>
                                        </p:attrNameLst>
                                      </p:cBhvr>
                                      <p:tavLst>
                                        <p:tav tm="0">
                                          <p:val>
                                            <p:strVal val="ppt_y"/>
                                          </p:val>
                                        </p:tav>
                                        <p:tav tm="100000">
                                          <p:val>
                                            <p:strVal val="ppt_y"/>
                                          </p:val>
                                        </p:tav>
                                      </p:tavLst>
                                    </p:anim>
                                    <p:set>
                                      <p:cBhvr>
                                        <p:cTn id="464" dur="1" fill="hold">
                                          <p:stCondLst>
                                            <p:cond delay="2999"/>
                                          </p:stCondLst>
                                        </p:cTn>
                                        <p:tgtEl>
                                          <p:spTgt spid="10"/>
                                        </p:tgtEl>
                                        <p:attrNameLst>
                                          <p:attrName>style.visibility</p:attrName>
                                        </p:attrNameLst>
                                      </p:cBhvr>
                                      <p:to>
                                        <p:strVal val="hidden"/>
                                      </p:to>
                                    </p:set>
                                  </p:childTnLst>
                                </p:cTn>
                              </p:par>
                              <p:par>
                                <p:cTn id="465" presetID="2" presetClass="exit" presetSubtype="8" fill="hold" grpId="3" nodeType="withEffect">
                                  <p:stCondLst>
                                    <p:cond delay="0"/>
                                  </p:stCondLst>
                                  <p:childTnLst>
                                    <p:anim calcmode="lin" valueType="num">
                                      <p:cBhvr additive="base">
                                        <p:cTn id="466" dur="3000"/>
                                        <p:tgtEl>
                                          <p:spTgt spid="11"/>
                                        </p:tgtEl>
                                        <p:attrNameLst>
                                          <p:attrName>ppt_x</p:attrName>
                                        </p:attrNameLst>
                                      </p:cBhvr>
                                      <p:tavLst>
                                        <p:tav tm="0">
                                          <p:val>
                                            <p:strVal val="ppt_x"/>
                                          </p:val>
                                        </p:tav>
                                        <p:tav tm="100000">
                                          <p:val>
                                            <p:strVal val="0-ppt_w/2"/>
                                          </p:val>
                                        </p:tav>
                                      </p:tavLst>
                                    </p:anim>
                                    <p:anim calcmode="lin" valueType="num">
                                      <p:cBhvr additive="base">
                                        <p:cTn id="467" dur="3000"/>
                                        <p:tgtEl>
                                          <p:spTgt spid="11"/>
                                        </p:tgtEl>
                                        <p:attrNameLst>
                                          <p:attrName>ppt_y</p:attrName>
                                        </p:attrNameLst>
                                      </p:cBhvr>
                                      <p:tavLst>
                                        <p:tav tm="0">
                                          <p:val>
                                            <p:strVal val="ppt_y"/>
                                          </p:val>
                                        </p:tav>
                                        <p:tav tm="100000">
                                          <p:val>
                                            <p:strVal val="ppt_y"/>
                                          </p:val>
                                        </p:tav>
                                      </p:tavLst>
                                    </p:anim>
                                    <p:set>
                                      <p:cBhvr>
                                        <p:cTn id="468" dur="1" fill="hold">
                                          <p:stCondLst>
                                            <p:cond delay="2999"/>
                                          </p:stCondLst>
                                        </p:cTn>
                                        <p:tgtEl>
                                          <p:spTgt spid="11"/>
                                        </p:tgtEl>
                                        <p:attrNameLst>
                                          <p:attrName>style.visibility</p:attrName>
                                        </p:attrNameLst>
                                      </p:cBhvr>
                                      <p:to>
                                        <p:strVal val="hidden"/>
                                      </p:to>
                                    </p:set>
                                  </p:childTnLst>
                                </p:cTn>
                              </p:par>
                              <p:par>
                                <p:cTn id="469" presetID="2" presetClass="exit" presetSubtype="8" fill="hold" grpId="3" nodeType="withEffect">
                                  <p:stCondLst>
                                    <p:cond delay="0"/>
                                  </p:stCondLst>
                                  <p:childTnLst>
                                    <p:anim calcmode="lin" valueType="num">
                                      <p:cBhvr additive="base">
                                        <p:cTn id="470" dur="3000"/>
                                        <p:tgtEl>
                                          <p:spTgt spid="12"/>
                                        </p:tgtEl>
                                        <p:attrNameLst>
                                          <p:attrName>ppt_x</p:attrName>
                                        </p:attrNameLst>
                                      </p:cBhvr>
                                      <p:tavLst>
                                        <p:tav tm="0">
                                          <p:val>
                                            <p:strVal val="ppt_x"/>
                                          </p:val>
                                        </p:tav>
                                        <p:tav tm="100000">
                                          <p:val>
                                            <p:strVal val="0-ppt_w/2"/>
                                          </p:val>
                                        </p:tav>
                                      </p:tavLst>
                                    </p:anim>
                                    <p:anim calcmode="lin" valueType="num">
                                      <p:cBhvr additive="base">
                                        <p:cTn id="471" dur="3000"/>
                                        <p:tgtEl>
                                          <p:spTgt spid="12"/>
                                        </p:tgtEl>
                                        <p:attrNameLst>
                                          <p:attrName>ppt_y</p:attrName>
                                        </p:attrNameLst>
                                      </p:cBhvr>
                                      <p:tavLst>
                                        <p:tav tm="0">
                                          <p:val>
                                            <p:strVal val="ppt_y"/>
                                          </p:val>
                                        </p:tav>
                                        <p:tav tm="100000">
                                          <p:val>
                                            <p:strVal val="ppt_y"/>
                                          </p:val>
                                        </p:tav>
                                      </p:tavLst>
                                    </p:anim>
                                    <p:set>
                                      <p:cBhvr>
                                        <p:cTn id="472" dur="1" fill="hold">
                                          <p:stCondLst>
                                            <p:cond delay="2999"/>
                                          </p:stCondLst>
                                        </p:cTn>
                                        <p:tgtEl>
                                          <p:spTgt spid="12"/>
                                        </p:tgtEl>
                                        <p:attrNameLst>
                                          <p:attrName>style.visibility</p:attrName>
                                        </p:attrNameLst>
                                      </p:cBhvr>
                                      <p:to>
                                        <p:strVal val="hidden"/>
                                      </p:to>
                                    </p:set>
                                  </p:childTnLst>
                                </p:cTn>
                              </p:par>
                              <p:par>
                                <p:cTn id="473" presetID="2" presetClass="exit" presetSubtype="8" fill="hold" grpId="3" nodeType="withEffect">
                                  <p:stCondLst>
                                    <p:cond delay="0"/>
                                  </p:stCondLst>
                                  <p:childTnLst>
                                    <p:anim calcmode="lin" valueType="num">
                                      <p:cBhvr additive="base">
                                        <p:cTn id="474" dur="3000"/>
                                        <p:tgtEl>
                                          <p:spTgt spid="13"/>
                                        </p:tgtEl>
                                        <p:attrNameLst>
                                          <p:attrName>ppt_x</p:attrName>
                                        </p:attrNameLst>
                                      </p:cBhvr>
                                      <p:tavLst>
                                        <p:tav tm="0">
                                          <p:val>
                                            <p:strVal val="ppt_x"/>
                                          </p:val>
                                        </p:tav>
                                        <p:tav tm="100000">
                                          <p:val>
                                            <p:strVal val="0-ppt_w/2"/>
                                          </p:val>
                                        </p:tav>
                                      </p:tavLst>
                                    </p:anim>
                                    <p:anim calcmode="lin" valueType="num">
                                      <p:cBhvr additive="base">
                                        <p:cTn id="475" dur="3000"/>
                                        <p:tgtEl>
                                          <p:spTgt spid="13"/>
                                        </p:tgtEl>
                                        <p:attrNameLst>
                                          <p:attrName>ppt_y</p:attrName>
                                        </p:attrNameLst>
                                      </p:cBhvr>
                                      <p:tavLst>
                                        <p:tav tm="0">
                                          <p:val>
                                            <p:strVal val="ppt_y"/>
                                          </p:val>
                                        </p:tav>
                                        <p:tav tm="100000">
                                          <p:val>
                                            <p:strVal val="ppt_y"/>
                                          </p:val>
                                        </p:tav>
                                      </p:tavLst>
                                    </p:anim>
                                    <p:set>
                                      <p:cBhvr>
                                        <p:cTn id="476" dur="1" fill="hold">
                                          <p:stCondLst>
                                            <p:cond delay="2999"/>
                                          </p:stCondLst>
                                        </p:cTn>
                                        <p:tgtEl>
                                          <p:spTgt spid="13"/>
                                        </p:tgtEl>
                                        <p:attrNameLst>
                                          <p:attrName>style.visibility</p:attrName>
                                        </p:attrNameLst>
                                      </p:cBhvr>
                                      <p:to>
                                        <p:strVal val="hidden"/>
                                      </p:to>
                                    </p:set>
                                  </p:childTnLst>
                                </p:cTn>
                              </p:par>
                              <p:par>
                                <p:cTn id="477" presetID="2" presetClass="exit" presetSubtype="8" fill="hold" grpId="3" nodeType="withEffect">
                                  <p:stCondLst>
                                    <p:cond delay="0"/>
                                  </p:stCondLst>
                                  <p:childTnLst>
                                    <p:anim calcmode="lin" valueType="num">
                                      <p:cBhvr additive="base">
                                        <p:cTn id="478" dur="3000"/>
                                        <p:tgtEl>
                                          <p:spTgt spid="14"/>
                                        </p:tgtEl>
                                        <p:attrNameLst>
                                          <p:attrName>ppt_x</p:attrName>
                                        </p:attrNameLst>
                                      </p:cBhvr>
                                      <p:tavLst>
                                        <p:tav tm="0">
                                          <p:val>
                                            <p:strVal val="ppt_x"/>
                                          </p:val>
                                        </p:tav>
                                        <p:tav tm="100000">
                                          <p:val>
                                            <p:strVal val="0-ppt_w/2"/>
                                          </p:val>
                                        </p:tav>
                                      </p:tavLst>
                                    </p:anim>
                                    <p:anim calcmode="lin" valueType="num">
                                      <p:cBhvr additive="base">
                                        <p:cTn id="479" dur="3000"/>
                                        <p:tgtEl>
                                          <p:spTgt spid="14"/>
                                        </p:tgtEl>
                                        <p:attrNameLst>
                                          <p:attrName>ppt_y</p:attrName>
                                        </p:attrNameLst>
                                      </p:cBhvr>
                                      <p:tavLst>
                                        <p:tav tm="0">
                                          <p:val>
                                            <p:strVal val="ppt_y"/>
                                          </p:val>
                                        </p:tav>
                                        <p:tav tm="100000">
                                          <p:val>
                                            <p:strVal val="ppt_y"/>
                                          </p:val>
                                        </p:tav>
                                      </p:tavLst>
                                    </p:anim>
                                    <p:set>
                                      <p:cBhvr>
                                        <p:cTn id="480" dur="1" fill="hold">
                                          <p:stCondLst>
                                            <p:cond delay="2999"/>
                                          </p:stCondLst>
                                        </p:cTn>
                                        <p:tgtEl>
                                          <p:spTgt spid="14"/>
                                        </p:tgtEl>
                                        <p:attrNameLst>
                                          <p:attrName>style.visibility</p:attrName>
                                        </p:attrNameLst>
                                      </p:cBhvr>
                                      <p:to>
                                        <p:strVal val="hidden"/>
                                      </p:to>
                                    </p:set>
                                  </p:childTnLst>
                                </p:cTn>
                              </p:par>
                              <p:par>
                                <p:cTn id="481" presetID="2" presetClass="exit" presetSubtype="8" fill="hold" grpId="3" nodeType="withEffect">
                                  <p:stCondLst>
                                    <p:cond delay="0"/>
                                  </p:stCondLst>
                                  <p:childTnLst>
                                    <p:anim calcmode="lin" valueType="num">
                                      <p:cBhvr additive="base">
                                        <p:cTn id="482" dur="3000"/>
                                        <p:tgtEl>
                                          <p:spTgt spid="15"/>
                                        </p:tgtEl>
                                        <p:attrNameLst>
                                          <p:attrName>ppt_x</p:attrName>
                                        </p:attrNameLst>
                                      </p:cBhvr>
                                      <p:tavLst>
                                        <p:tav tm="0">
                                          <p:val>
                                            <p:strVal val="ppt_x"/>
                                          </p:val>
                                        </p:tav>
                                        <p:tav tm="100000">
                                          <p:val>
                                            <p:strVal val="0-ppt_w/2"/>
                                          </p:val>
                                        </p:tav>
                                      </p:tavLst>
                                    </p:anim>
                                    <p:anim calcmode="lin" valueType="num">
                                      <p:cBhvr additive="base">
                                        <p:cTn id="483" dur="3000"/>
                                        <p:tgtEl>
                                          <p:spTgt spid="15"/>
                                        </p:tgtEl>
                                        <p:attrNameLst>
                                          <p:attrName>ppt_y</p:attrName>
                                        </p:attrNameLst>
                                      </p:cBhvr>
                                      <p:tavLst>
                                        <p:tav tm="0">
                                          <p:val>
                                            <p:strVal val="ppt_y"/>
                                          </p:val>
                                        </p:tav>
                                        <p:tav tm="100000">
                                          <p:val>
                                            <p:strVal val="ppt_y"/>
                                          </p:val>
                                        </p:tav>
                                      </p:tavLst>
                                    </p:anim>
                                    <p:set>
                                      <p:cBhvr>
                                        <p:cTn id="484" dur="1" fill="hold">
                                          <p:stCondLst>
                                            <p:cond delay="2999"/>
                                          </p:stCondLst>
                                        </p:cTn>
                                        <p:tgtEl>
                                          <p:spTgt spid="15"/>
                                        </p:tgtEl>
                                        <p:attrNameLst>
                                          <p:attrName>style.visibility</p:attrName>
                                        </p:attrNameLst>
                                      </p:cBhvr>
                                      <p:to>
                                        <p:strVal val="hidden"/>
                                      </p:to>
                                    </p:set>
                                  </p:childTnLst>
                                </p:cTn>
                              </p:par>
                              <p:par>
                                <p:cTn id="485" presetID="2" presetClass="exit" presetSubtype="8" fill="hold" grpId="3" nodeType="withEffect">
                                  <p:stCondLst>
                                    <p:cond delay="0"/>
                                  </p:stCondLst>
                                  <p:childTnLst>
                                    <p:anim calcmode="lin" valueType="num">
                                      <p:cBhvr additive="base">
                                        <p:cTn id="486" dur="3000"/>
                                        <p:tgtEl>
                                          <p:spTgt spid="16"/>
                                        </p:tgtEl>
                                        <p:attrNameLst>
                                          <p:attrName>ppt_x</p:attrName>
                                        </p:attrNameLst>
                                      </p:cBhvr>
                                      <p:tavLst>
                                        <p:tav tm="0">
                                          <p:val>
                                            <p:strVal val="ppt_x"/>
                                          </p:val>
                                        </p:tav>
                                        <p:tav tm="100000">
                                          <p:val>
                                            <p:strVal val="0-ppt_w/2"/>
                                          </p:val>
                                        </p:tav>
                                      </p:tavLst>
                                    </p:anim>
                                    <p:anim calcmode="lin" valueType="num">
                                      <p:cBhvr additive="base">
                                        <p:cTn id="487" dur="3000"/>
                                        <p:tgtEl>
                                          <p:spTgt spid="16"/>
                                        </p:tgtEl>
                                        <p:attrNameLst>
                                          <p:attrName>ppt_y</p:attrName>
                                        </p:attrNameLst>
                                      </p:cBhvr>
                                      <p:tavLst>
                                        <p:tav tm="0">
                                          <p:val>
                                            <p:strVal val="ppt_y"/>
                                          </p:val>
                                        </p:tav>
                                        <p:tav tm="100000">
                                          <p:val>
                                            <p:strVal val="ppt_y"/>
                                          </p:val>
                                        </p:tav>
                                      </p:tavLst>
                                    </p:anim>
                                    <p:set>
                                      <p:cBhvr>
                                        <p:cTn id="488" dur="1" fill="hold">
                                          <p:stCondLst>
                                            <p:cond delay="2999"/>
                                          </p:stCondLst>
                                        </p:cTn>
                                        <p:tgtEl>
                                          <p:spTgt spid="16"/>
                                        </p:tgtEl>
                                        <p:attrNameLst>
                                          <p:attrName>style.visibility</p:attrName>
                                        </p:attrNameLst>
                                      </p:cBhvr>
                                      <p:to>
                                        <p:strVal val="hidden"/>
                                      </p:to>
                                    </p:set>
                                  </p:childTnLst>
                                </p:cTn>
                              </p:par>
                              <p:par>
                                <p:cTn id="489" presetID="2" presetClass="exit" presetSubtype="8" fill="hold" grpId="3" nodeType="withEffect">
                                  <p:stCondLst>
                                    <p:cond delay="0"/>
                                  </p:stCondLst>
                                  <p:childTnLst>
                                    <p:anim calcmode="lin" valueType="num">
                                      <p:cBhvr additive="base">
                                        <p:cTn id="490" dur="3000"/>
                                        <p:tgtEl>
                                          <p:spTgt spid="17"/>
                                        </p:tgtEl>
                                        <p:attrNameLst>
                                          <p:attrName>ppt_x</p:attrName>
                                        </p:attrNameLst>
                                      </p:cBhvr>
                                      <p:tavLst>
                                        <p:tav tm="0">
                                          <p:val>
                                            <p:strVal val="ppt_x"/>
                                          </p:val>
                                        </p:tav>
                                        <p:tav tm="100000">
                                          <p:val>
                                            <p:strVal val="0-ppt_w/2"/>
                                          </p:val>
                                        </p:tav>
                                      </p:tavLst>
                                    </p:anim>
                                    <p:anim calcmode="lin" valueType="num">
                                      <p:cBhvr additive="base">
                                        <p:cTn id="491" dur="3000"/>
                                        <p:tgtEl>
                                          <p:spTgt spid="17"/>
                                        </p:tgtEl>
                                        <p:attrNameLst>
                                          <p:attrName>ppt_y</p:attrName>
                                        </p:attrNameLst>
                                      </p:cBhvr>
                                      <p:tavLst>
                                        <p:tav tm="0">
                                          <p:val>
                                            <p:strVal val="ppt_y"/>
                                          </p:val>
                                        </p:tav>
                                        <p:tav tm="100000">
                                          <p:val>
                                            <p:strVal val="ppt_y"/>
                                          </p:val>
                                        </p:tav>
                                      </p:tavLst>
                                    </p:anim>
                                    <p:set>
                                      <p:cBhvr>
                                        <p:cTn id="492" dur="1" fill="hold">
                                          <p:stCondLst>
                                            <p:cond delay="2999"/>
                                          </p:stCondLst>
                                        </p:cTn>
                                        <p:tgtEl>
                                          <p:spTgt spid="17"/>
                                        </p:tgtEl>
                                        <p:attrNameLst>
                                          <p:attrName>style.visibility</p:attrName>
                                        </p:attrNameLst>
                                      </p:cBhvr>
                                      <p:to>
                                        <p:strVal val="hidden"/>
                                      </p:to>
                                    </p:set>
                                  </p:childTnLst>
                                </p:cTn>
                              </p:par>
                              <p:par>
                                <p:cTn id="493" presetID="2" presetClass="exit" presetSubtype="8" fill="hold" grpId="3" nodeType="withEffect">
                                  <p:stCondLst>
                                    <p:cond delay="0"/>
                                  </p:stCondLst>
                                  <p:childTnLst>
                                    <p:anim calcmode="lin" valueType="num">
                                      <p:cBhvr additive="base">
                                        <p:cTn id="494" dur="3000"/>
                                        <p:tgtEl>
                                          <p:spTgt spid="18"/>
                                        </p:tgtEl>
                                        <p:attrNameLst>
                                          <p:attrName>ppt_x</p:attrName>
                                        </p:attrNameLst>
                                      </p:cBhvr>
                                      <p:tavLst>
                                        <p:tav tm="0">
                                          <p:val>
                                            <p:strVal val="ppt_x"/>
                                          </p:val>
                                        </p:tav>
                                        <p:tav tm="100000">
                                          <p:val>
                                            <p:strVal val="0-ppt_w/2"/>
                                          </p:val>
                                        </p:tav>
                                      </p:tavLst>
                                    </p:anim>
                                    <p:anim calcmode="lin" valueType="num">
                                      <p:cBhvr additive="base">
                                        <p:cTn id="495" dur="3000"/>
                                        <p:tgtEl>
                                          <p:spTgt spid="18"/>
                                        </p:tgtEl>
                                        <p:attrNameLst>
                                          <p:attrName>ppt_y</p:attrName>
                                        </p:attrNameLst>
                                      </p:cBhvr>
                                      <p:tavLst>
                                        <p:tav tm="0">
                                          <p:val>
                                            <p:strVal val="ppt_y"/>
                                          </p:val>
                                        </p:tav>
                                        <p:tav tm="100000">
                                          <p:val>
                                            <p:strVal val="ppt_y"/>
                                          </p:val>
                                        </p:tav>
                                      </p:tavLst>
                                    </p:anim>
                                    <p:set>
                                      <p:cBhvr>
                                        <p:cTn id="496" dur="1" fill="hold">
                                          <p:stCondLst>
                                            <p:cond delay="2999"/>
                                          </p:stCondLst>
                                        </p:cTn>
                                        <p:tgtEl>
                                          <p:spTgt spid="18"/>
                                        </p:tgtEl>
                                        <p:attrNameLst>
                                          <p:attrName>style.visibility</p:attrName>
                                        </p:attrNameLst>
                                      </p:cBhvr>
                                      <p:to>
                                        <p:strVal val="hidden"/>
                                      </p:to>
                                    </p:set>
                                  </p:childTnLst>
                                </p:cTn>
                              </p:par>
                              <p:par>
                                <p:cTn id="497" presetID="2" presetClass="exit" presetSubtype="8" fill="hold" grpId="3" nodeType="withEffect">
                                  <p:stCondLst>
                                    <p:cond delay="0"/>
                                  </p:stCondLst>
                                  <p:childTnLst>
                                    <p:anim calcmode="lin" valueType="num">
                                      <p:cBhvr additive="base">
                                        <p:cTn id="498" dur="3000"/>
                                        <p:tgtEl>
                                          <p:spTgt spid="19"/>
                                        </p:tgtEl>
                                        <p:attrNameLst>
                                          <p:attrName>ppt_x</p:attrName>
                                        </p:attrNameLst>
                                      </p:cBhvr>
                                      <p:tavLst>
                                        <p:tav tm="0">
                                          <p:val>
                                            <p:strVal val="ppt_x"/>
                                          </p:val>
                                        </p:tav>
                                        <p:tav tm="100000">
                                          <p:val>
                                            <p:strVal val="0-ppt_w/2"/>
                                          </p:val>
                                        </p:tav>
                                      </p:tavLst>
                                    </p:anim>
                                    <p:anim calcmode="lin" valueType="num">
                                      <p:cBhvr additive="base">
                                        <p:cTn id="499" dur="3000"/>
                                        <p:tgtEl>
                                          <p:spTgt spid="19"/>
                                        </p:tgtEl>
                                        <p:attrNameLst>
                                          <p:attrName>ppt_y</p:attrName>
                                        </p:attrNameLst>
                                      </p:cBhvr>
                                      <p:tavLst>
                                        <p:tav tm="0">
                                          <p:val>
                                            <p:strVal val="ppt_y"/>
                                          </p:val>
                                        </p:tav>
                                        <p:tav tm="100000">
                                          <p:val>
                                            <p:strVal val="ppt_y"/>
                                          </p:val>
                                        </p:tav>
                                      </p:tavLst>
                                    </p:anim>
                                    <p:set>
                                      <p:cBhvr>
                                        <p:cTn id="500" dur="1" fill="hold">
                                          <p:stCondLst>
                                            <p:cond delay="2999"/>
                                          </p:stCondLst>
                                        </p:cTn>
                                        <p:tgtEl>
                                          <p:spTgt spid="19"/>
                                        </p:tgtEl>
                                        <p:attrNameLst>
                                          <p:attrName>style.visibility</p:attrName>
                                        </p:attrNameLst>
                                      </p:cBhvr>
                                      <p:to>
                                        <p:strVal val="hidden"/>
                                      </p:to>
                                    </p:set>
                                  </p:childTnLst>
                                </p:cTn>
                              </p:par>
                              <p:par>
                                <p:cTn id="501" presetID="2" presetClass="exit" presetSubtype="8" fill="hold" grpId="3" nodeType="withEffect">
                                  <p:stCondLst>
                                    <p:cond delay="0"/>
                                  </p:stCondLst>
                                  <p:childTnLst>
                                    <p:anim calcmode="lin" valueType="num">
                                      <p:cBhvr additive="base">
                                        <p:cTn id="502" dur="3000"/>
                                        <p:tgtEl>
                                          <p:spTgt spid="20"/>
                                        </p:tgtEl>
                                        <p:attrNameLst>
                                          <p:attrName>ppt_x</p:attrName>
                                        </p:attrNameLst>
                                      </p:cBhvr>
                                      <p:tavLst>
                                        <p:tav tm="0">
                                          <p:val>
                                            <p:strVal val="ppt_x"/>
                                          </p:val>
                                        </p:tav>
                                        <p:tav tm="100000">
                                          <p:val>
                                            <p:strVal val="0-ppt_w/2"/>
                                          </p:val>
                                        </p:tav>
                                      </p:tavLst>
                                    </p:anim>
                                    <p:anim calcmode="lin" valueType="num">
                                      <p:cBhvr additive="base">
                                        <p:cTn id="503" dur="3000"/>
                                        <p:tgtEl>
                                          <p:spTgt spid="20"/>
                                        </p:tgtEl>
                                        <p:attrNameLst>
                                          <p:attrName>ppt_y</p:attrName>
                                        </p:attrNameLst>
                                      </p:cBhvr>
                                      <p:tavLst>
                                        <p:tav tm="0">
                                          <p:val>
                                            <p:strVal val="ppt_y"/>
                                          </p:val>
                                        </p:tav>
                                        <p:tav tm="100000">
                                          <p:val>
                                            <p:strVal val="ppt_y"/>
                                          </p:val>
                                        </p:tav>
                                      </p:tavLst>
                                    </p:anim>
                                    <p:set>
                                      <p:cBhvr>
                                        <p:cTn id="504" dur="1" fill="hold">
                                          <p:stCondLst>
                                            <p:cond delay="2999"/>
                                          </p:stCondLst>
                                        </p:cTn>
                                        <p:tgtEl>
                                          <p:spTgt spid="20"/>
                                        </p:tgtEl>
                                        <p:attrNameLst>
                                          <p:attrName>style.visibility</p:attrName>
                                        </p:attrNameLst>
                                      </p:cBhvr>
                                      <p:to>
                                        <p:strVal val="hidden"/>
                                      </p:to>
                                    </p:set>
                                  </p:childTnLst>
                                </p:cTn>
                              </p:par>
                              <p:par>
                                <p:cTn id="505" presetID="2" presetClass="exit" presetSubtype="8" fill="hold" grpId="3" nodeType="withEffect">
                                  <p:stCondLst>
                                    <p:cond delay="0"/>
                                  </p:stCondLst>
                                  <p:childTnLst>
                                    <p:anim calcmode="lin" valueType="num">
                                      <p:cBhvr additive="base">
                                        <p:cTn id="506" dur="3000"/>
                                        <p:tgtEl>
                                          <p:spTgt spid="21"/>
                                        </p:tgtEl>
                                        <p:attrNameLst>
                                          <p:attrName>ppt_x</p:attrName>
                                        </p:attrNameLst>
                                      </p:cBhvr>
                                      <p:tavLst>
                                        <p:tav tm="0">
                                          <p:val>
                                            <p:strVal val="ppt_x"/>
                                          </p:val>
                                        </p:tav>
                                        <p:tav tm="100000">
                                          <p:val>
                                            <p:strVal val="0-ppt_w/2"/>
                                          </p:val>
                                        </p:tav>
                                      </p:tavLst>
                                    </p:anim>
                                    <p:anim calcmode="lin" valueType="num">
                                      <p:cBhvr additive="base">
                                        <p:cTn id="507" dur="3000"/>
                                        <p:tgtEl>
                                          <p:spTgt spid="21"/>
                                        </p:tgtEl>
                                        <p:attrNameLst>
                                          <p:attrName>ppt_y</p:attrName>
                                        </p:attrNameLst>
                                      </p:cBhvr>
                                      <p:tavLst>
                                        <p:tav tm="0">
                                          <p:val>
                                            <p:strVal val="ppt_y"/>
                                          </p:val>
                                        </p:tav>
                                        <p:tav tm="100000">
                                          <p:val>
                                            <p:strVal val="ppt_y"/>
                                          </p:val>
                                        </p:tav>
                                      </p:tavLst>
                                    </p:anim>
                                    <p:set>
                                      <p:cBhvr>
                                        <p:cTn id="508" dur="1" fill="hold">
                                          <p:stCondLst>
                                            <p:cond delay="2999"/>
                                          </p:stCondLst>
                                        </p:cTn>
                                        <p:tgtEl>
                                          <p:spTgt spid="21"/>
                                        </p:tgtEl>
                                        <p:attrNameLst>
                                          <p:attrName>style.visibility</p:attrName>
                                        </p:attrNameLst>
                                      </p:cBhvr>
                                      <p:to>
                                        <p:strVal val="hidden"/>
                                      </p:to>
                                    </p:set>
                                  </p:childTnLst>
                                </p:cTn>
                              </p:par>
                              <p:par>
                                <p:cTn id="509" presetID="2" presetClass="exit" presetSubtype="8" fill="hold" grpId="3" nodeType="withEffect">
                                  <p:stCondLst>
                                    <p:cond delay="0"/>
                                  </p:stCondLst>
                                  <p:childTnLst>
                                    <p:anim calcmode="lin" valueType="num">
                                      <p:cBhvr additive="base">
                                        <p:cTn id="510" dur="3000"/>
                                        <p:tgtEl>
                                          <p:spTgt spid="22"/>
                                        </p:tgtEl>
                                        <p:attrNameLst>
                                          <p:attrName>ppt_x</p:attrName>
                                        </p:attrNameLst>
                                      </p:cBhvr>
                                      <p:tavLst>
                                        <p:tav tm="0">
                                          <p:val>
                                            <p:strVal val="ppt_x"/>
                                          </p:val>
                                        </p:tav>
                                        <p:tav tm="100000">
                                          <p:val>
                                            <p:strVal val="0-ppt_w/2"/>
                                          </p:val>
                                        </p:tav>
                                      </p:tavLst>
                                    </p:anim>
                                    <p:anim calcmode="lin" valueType="num">
                                      <p:cBhvr additive="base">
                                        <p:cTn id="511" dur="3000"/>
                                        <p:tgtEl>
                                          <p:spTgt spid="22"/>
                                        </p:tgtEl>
                                        <p:attrNameLst>
                                          <p:attrName>ppt_y</p:attrName>
                                        </p:attrNameLst>
                                      </p:cBhvr>
                                      <p:tavLst>
                                        <p:tav tm="0">
                                          <p:val>
                                            <p:strVal val="ppt_y"/>
                                          </p:val>
                                        </p:tav>
                                        <p:tav tm="100000">
                                          <p:val>
                                            <p:strVal val="ppt_y"/>
                                          </p:val>
                                        </p:tav>
                                      </p:tavLst>
                                    </p:anim>
                                    <p:set>
                                      <p:cBhvr>
                                        <p:cTn id="512" dur="1" fill="hold">
                                          <p:stCondLst>
                                            <p:cond delay="2999"/>
                                          </p:stCondLst>
                                        </p:cTn>
                                        <p:tgtEl>
                                          <p:spTgt spid="22"/>
                                        </p:tgtEl>
                                        <p:attrNameLst>
                                          <p:attrName>style.visibility</p:attrName>
                                        </p:attrNameLst>
                                      </p:cBhvr>
                                      <p:to>
                                        <p:strVal val="hidden"/>
                                      </p:to>
                                    </p:set>
                                  </p:childTnLst>
                                </p:cTn>
                              </p:par>
                              <p:par>
                                <p:cTn id="513" presetID="2" presetClass="exit" presetSubtype="8" fill="hold" grpId="3" nodeType="withEffect">
                                  <p:stCondLst>
                                    <p:cond delay="0"/>
                                  </p:stCondLst>
                                  <p:childTnLst>
                                    <p:anim calcmode="lin" valueType="num">
                                      <p:cBhvr additive="base">
                                        <p:cTn id="514" dur="3000"/>
                                        <p:tgtEl>
                                          <p:spTgt spid="23"/>
                                        </p:tgtEl>
                                        <p:attrNameLst>
                                          <p:attrName>ppt_x</p:attrName>
                                        </p:attrNameLst>
                                      </p:cBhvr>
                                      <p:tavLst>
                                        <p:tav tm="0">
                                          <p:val>
                                            <p:strVal val="ppt_x"/>
                                          </p:val>
                                        </p:tav>
                                        <p:tav tm="100000">
                                          <p:val>
                                            <p:strVal val="0-ppt_w/2"/>
                                          </p:val>
                                        </p:tav>
                                      </p:tavLst>
                                    </p:anim>
                                    <p:anim calcmode="lin" valueType="num">
                                      <p:cBhvr additive="base">
                                        <p:cTn id="515" dur="3000"/>
                                        <p:tgtEl>
                                          <p:spTgt spid="23"/>
                                        </p:tgtEl>
                                        <p:attrNameLst>
                                          <p:attrName>ppt_y</p:attrName>
                                        </p:attrNameLst>
                                      </p:cBhvr>
                                      <p:tavLst>
                                        <p:tav tm="0">
                                          <p:val>
                                            <p:strVal val="ppt_y"/>
                                          </p:val>
                                        </p:tav>
                                        <p:tav tm="100000">
                                          <p:val>
                                            <p:strVal val="ppt_y"/>
                                          </p:val>
                                        </p:tav>
                                      </p:tavLst>
                                    </p:anim>
                                    <p:set>
                                      <p:cBhvr>
                                        <p:cTn id="516" dur="1" fill="hold">
                                          <p:stCondLst>
                                            <p:cond delay="2999"/>
                                          </p:stCondLst>
                                        </p:cTn>
                                        <p:tgtEl>
                                          <p:spTgt spid="23"/>
                                        </p:tgtEl>
                                        <p:attrNameLst>
                                          <p:attrName>style.visibility</p:attrName>
                                        </p:attrNameLst>
                                      </p:cBhvr>
                                      <p:to>
                                        <p:strVal val="hidden"/>
                                      </p:to>
                                    </p:set>
                                  </p:childTnLst>
                                </p:cTn>
                              </p:par>
                              <p:par>
                                <p:cTn id="517" presetID="2" presetClass="exit" presetSubtype="8" fill="hold" grpId="3" nodeType="withEffect">
                                  <p:stCondLst>
                                    <p:cond delay="0"/>
                                  </p:stCondLst>
                                  <p:childTnLst>
                                    <p:anim calcmode="lin" valueType="num">
                                      <p:cBhvr additive="base">
                                        <p:cTn id="518" dur="3000"/>
                                        <p:tgtEl>
                                          <p:spTgt spid="24"/>
                                        </p:tgtEl>
                                        <p:attrNameLst>
                                          <p:attrName>ppt_x</p:attrName>
                                        </p:attrNameLst>
                                      </p:cBhvr>
                                      <p:tavLst>
                                        <p:tav tm="0">
                                          <p:val>
                                            <p:strVal val="ppt_x"/>
                                          </p:val>
                                        </p:tav>
                                        <p:tav tm="100000">
                                          <p:val>
                                            <p:strVal val="0-ppt_w/2"/>
                                          </p:val>
                                        </p:tav>
                                      </p:tavLst>
                                    </p:anim>
                                    <p:anim calcmode="lin" valueType="num">
                                      <p:cBhvr additive="base">
                                        <p:cTn id="519" dur="3000"/>
                                        <p:tgtEl>
                                          <p:spTgt spid="24"/>
                                        </p:tgtEl>
                                        <p:attrNameLst>
                                          <p:attrName>ppt_y</p:attrName>
                                        </p:attrNameLst>
                                      </p:cBhvr>
                                      <p:tavLst>
                                        <p:tav tm="0">
                                          <p:val>
                                            <p:strVal val="ppt_y"/>
                                          </p:val>
                                        </p:tav>
                                        <p:tav tm="100000">
                                          <p:val>
                                            <p:strVal val="ppt_y"/>
                                          </p:val>
                                        </p:tav>
                                      </p:tavLst>
                                    </p:anim>
                                    <p:set>
                                      <p:cBhvr>
                                        <p:cTn id="520" dur="1" fill="hold">
                                          <p:stCondLst>
                                            <p:cond delay="2999"/>
                                          </p:stCondLst>
                                        </p:cTn>
                                        <p:tgtEl>
                                          <p:spTgt spid="24"/>
                                        </p:tgtEl>
                                        <p:attrNameLst>
                                          <p:attrName>style.visibility</p:attrName>
                                        </p:attrNameLst>
                                      </p:cBhvr>
                                      <p:to>
                                        <p:strVal val="hidden"/>
                                      </p:to>
                                    </p:set>
                                  </p:childTnLst>
                                </p:cTn>
                              </p:par>
                              <p:par>
                                <p:cTn id="521" presetID="2" presetClass="exit" presetSubtype="8" fill="hold" grpId="3" nodeType="withEffect">
                                  <p:stCondLst>
                                    <p:cond delay="0"/>
                                  </p:stCondLst>
                                  <p:childTnLst>
                                    <p:anim calcmode="lin" valueType="num">
                                      <p:cBhvr additive="base">
                                        <p:cTn id="522" dur="3000"/>
                                        <p:tgtEl>
                                          <p:spTgt spid="25"/>
                                        </p:tgtEl>
                                        <p:attrNameLst>
                                          <p:attrName>ppt_x</p:attrName>
                                        </p:attrNameLst>
                                      </p:cBhvr>
                                      <p:tavLst>
                                        <p:tav tm="0">
                                          <p:val>
                                            <p:strVal val="ppt_x"/>
                                          </p:val>
                                        </p:tav>
                                        <p:tav tm="100000">
                                          <p:val>
                                            <p:strVal val="0-ppt_w/2"/>
                                          </p:val>
                                        </p:tav>
                                      </p:tavLst>
                                    </p:anim>
                                    <p:anim calcmode="lin" valueType="num">
                                      <p:cBhvr additive="base">
                                        <p:cTn id="523" dur="3000"/>
                                        <p:tgtEl>
                                          <p:spTgt spid="25"/>
                                        </p:tgtEl>
                                        <p:attrNameLst>
                                          <p:attrName>ppt_y</p:attrName>
                                        </p:attrNameLst>
                                      </p:cBhvr>
                                      <p:tavLst>
                                        <p:tav tm="0">
                                          <p:val>
                                            <p:strVal val="ppt_y"/>
                                          </p:val>
                                        </p:tav>
                                        <p:tav tm="100000">
                                          <p:val>
                                            <p:strVal val="ppt_y"/>
                                          </p:val>
                                        </p:tav>
                                      </p:tavLst>
                                    </p:anim>
                                    <p:set>
                                      <p:cBhvr>
                                        <p:cTn id="524" dur="1" fill="hold">
                                          <p:stCondLst>
                                            <p:cond delay="2999"/>
                                          </p:stCondLst>
                                        </p:cTn>
                                        <p:tgtEl>
                                          <p:spTgt spid="25"/>
                                        </p:tgtEl>
                                        <p:attrNameLst>
                                          <p:attrName>style.visibility</p:attrName>
                                        </p:attrNameLst>
                                      </p:cBhvr>
                                      <p:to>
                                        <p:strVal val="hidden"/>
                                      </p:to>
                                    </p:set>
                                  </p:childTnLst>
                                </p:cTn>
                              </p:par>
                              <p:par>
                                <p:cTn id="525" presetID="2" presetClass="exit" presetSubtype="8" fill="hold" grpId="3" nodeType="withEffect">
                                  <p:stCondLst>
                                    <p:cond delay="0"/>
                                  </p:stCondLst>
                                  <p:childTnLst>
                                    <p:anim calcmode="lin" valueType="num">
                                      <p:cBhvr additive="base">
                                        <p:cTn id="526" dur="3000"/>
                                        <p:tgtEl>
                                          <p:spTgt spid="26"/>
                                        </p:tgtEl>
                                        <p:attrNameLst>
                                          <p:attrName>ppt_x</p:attrName>
                                        </p:attrNameLst>
                                      </p:cBhvr>
                                      <p:tavLst>
                                        <p:tav tm="0">
                                          <p:val>
                                            <p:strVal val="ppt_x"/>
                                          </p:val>
                                        </p:tav>
                                        <p:tav tm="100000">
                                          <p:val>
                                            <p:strVal val="0-ppt_w/2"/>
                                          </p:val>
                                        </p:tav>
                                      </p:tavLst>
                                    </p:anim>
                                    <p:anim calcmode="lin" valueType="num">
                                      <p:cBhvr additive="base">
                                        <p:cTn id="527" dur="3000"/>
                                        <p:tgtEl>
                                          <p:spTgt spid="26"/>
                                        </p:tgtEl>
                                        <p:attrNameLst>
                                          <p:attrName>ppt_y</p:attrName>
                                        </p:attrNameLst>
                                      </p:cBhvr>
                                      <p:tavLst>
                                        <p:tav tm="0">
                                          <p:val>
                                            <p:strVal val="ppt_y"/>
                                          </p:val>
                                        </p:tav>
                                        <p:tav tm="100000">
                                          <p:val>
                                            <p:strVal val="ppt_y"/>
                                          </p:val>
                                        </p:tav>
                                      </p:tavLst>
                                    </p:anim>
                                    <p:set>
                                      <p:cBhvr>
                                        <p:cTn id="528" dur="1" fill="hold">
                                          <p:stCondLst>
                                            <p:cond delay="2999"/>
                                          </p:stCondLst>
                                        </p:cTn>
                                        <p:tgtEl>
                                          <p:spTgt spid="26"/>
                                        </p:tgtEl>
                                        <p:attrNameLst>
                                          <p:attrName>style.visibility</p:attrName>
                                        </p:attrNameLst>
                                      </p:cBhvr>
                                      <p:to>
                                        <p:strVal val="hidden"/>
                                      </p:to>
                                    </p:set>
                                  </p:childTnLst>
                                </p:cTn>
                              </p:par>
                              <p:par>
                                <p:cTn id="529" presetID="2" presetClass="exit" presetSubtype="8" fill="hold" grpId="3" nodeType="withEffect">
                                  <p:stCondLst>
                                    <p:cond delay="0"/>
                                  </p:stCondLst>
                                  <p:childTnLst>
                                    <p:anim calcmode="lin" valueType="num">
                                      <p:cBhvr additive="base">
                                        <p:cTn id="530" dur="3000"/>
                                        <p:tgtEl>
                                          <p:spTgt spid="27"/>
                                        </p:tgtEl>
                                        <p:attrNameLst>
                                          <p:attrName>ppt_x</p:attrName>
                                        </p:attrNameLst>
                                      </p:cBhvr>
                                      <p:tavLst>
                                        <p:tav tm="0">
                                          <p:val>
                                            <p:strVal val="ppt_x"/>
                                          </p:val>
                                        </p:tav>
                                        <p:tav tm="100000">
                                          <p:val>
                                            <p:strVal val="0-ppt_w/2"/>
                                          </p:val>
                                        </p:tav>
                                      </p:tavLst>
                                    </p:anim>
                                    <p:anim calcmode="lin" valueType="num">
                                      <p:cBhvr additive="base">
                                        <p:cTn id="531" dur="3000"/>
                                        <p:tgtEl>
                                          <p:spTgt spid="27"/>
                                        </p:tgtEl>
                                        <p:attrNameLst>
                                          <p:attrName>ppt_y</p:attrName>
                                        </p:attrNameLst>
                                      </p:cBhvr>
                                      <p:tavLst>
                                        <p:tav tm="0">
                                          <p:val>
                                            <p:strVal val="ppt_y"/>
                                          </p:val>
                                        </p:tav>
                                        <p:tav tm="100000">
                                          <p:val>
                                            <p:strVal val="ppt_y"/>
                                          </p:val>
                                        </p:tav>
                                      </p:tavLst>
                                    </p:anim>
                                    <p:set>
                                      <p:cBhvr>
                                        <p:cTn id="532" dur="1" fill="hold">
                                          <p:stCondLst>
                                            <p:cond delay="2999"/>
                                          </p:stCondLst>
                                        </p:cTn>
                                        <p:tgtEl>
                                          <p:spTgt spid="27"/>
                                        </p:tgtEl>
                                        <p:attrNameLst>
                                          <p:attrName>style.visibility</p:attrName>
                                        </p:attrNameLst>
                                      </p:cBhvr>
                                      <p:to>
                                        <p:strVal val="hidden"/>
                                      </p:to>
                                    </p:set>
                                  </p:childTnLst>
                                </p:cTn>
                              </p:par>
                              <p:par>
                                <p:cTn id="533" presetID="2" presetClass="exit" presetSubtype="8" fill="hold" grpId="3" nodeType="withEffect">
                                  <p:stCondLst>
                                    <p:cond delay="0"/>
                                  </p:stCondLst>
                                  <p:childTnLst>
                                    <p:anim calcmode="lin" valueType="num">
                                      <p:cBhvr additive="base">
                                        <p:cTn id="534" dur="3000"/>
                                        <p:tgtEl>
                                          <p:spTgt spid="28"/>
                                        </p:tgtEl>
                                        <p:attrNameLst>
                                          <p:attrName>ppt_x</p:attrName>
                                        </p:attrNameLst>
                                      </p:cBhvr>
                                      <p:tavLst>
                                        <p:tav tm="0">
                                          <p:val>
                                            <p:strVal val="ppt_x"/>
                                          </p:val>
                                        </p:tav>
                                        <p:tav tm="100000">
                                          <p:val>
                                            <p:strVal val="0-ppt_w/2"/>
                                          </p:val>
                                        </p:tav>
                                      </p:tavLst>
                                    </p:anim>
                                    <p:anim calcmode="lin" valueType="num">
                                      <p:cBhvr additive="base">
                                        <p:cTn id="535" dur="3000"/>
                                        <p:tgtEl>
                                          <p:spTgt spid="28"/>
                                        </p:tgtEl>
                                        <p:attrNameLst>
                                          <p:attrName>ppt_y</p:attrName>
                                        </p:attrNameLst>
                                      </p:cBhvr>
                                      <p:tavLst>
                                        <p:tav tm="0">
                                          <p:val>
                                            <p:strVal val="ppt_y"/>
                                          </p:val>
                                        </p:tav>
                                        <p:tav tm="100000">
                                          <p:val>
                                            <p:strVal val="ppt_y"/>
                                          </p:val>
                                        </p:tav>
                                      </p:tavLst>
                                    </p:anim>
                                    <p:set>
                                      <p:cBhvr>
                                        <p:cTn id="536" dur="1" fill="hold">
                                          <p:stCondLst>
                                            <p:cond delay="2999"/>
                                          </p:stCondLst>
                                        </p:cTn>
                                        <p:tgtEl>
                                          <p:spTgt spid="28"/>
                                        </p:tgtEl>
                                        <p:attrNameLst>
                                          <p:attrName>style.visibility</p:attrName>
                                        </p:attrNameLst>
                                      </p:cBhvr>
                                      <p:to>
                                        <p:strVal val="hidden"/>
                                      </p:to>
                                    </p:set>
                                  </p:childTnLst>
                                </p:cTn>
                              </p:par>
                              <p:par>
                                <p:cTn id="537" presetID="2" presetClass="exit" presetSubtype="2" fill="hold" grpId="3" nodeType="withEffect">
                                  <p:stCondLst>
                                    <p:cond delay="0"/>
                                  </p:stCondLst>
                                  <p:childTnLst>
                                    <p:anim calcmode="lin" valueType="num">
                                      <p:cBhvr additive="base">
                                        <p:cTn id="538" dur="3000"/>
                                        <p:tgtEl>
                                          <p:spTgt spid="29"/>
                                        </p:tgtEl>
                                        <p:attrNameLst>
                                          <p:attrName>ppt_x</p:attrName>
                                        </p:attrNameLst>
                                      </p:cBhvr>
                                      <p:tavLst>
                                        <p:tav tm="0">
                                          <p:val>
                                            <p:strVal val="ppt_x"/>
                                          </p:val>
                                        </p:tav>
                                        <p:tav tm="100000">
                                          <p:val>
                                            <p:strVal val="1+ppt_w/2"/>
                                          </p:val>
                                        </p:tav>
                                      </p:tavLst>
                                    </p:anim>
                                    <p:anim calcmode="lin" valueType="num">
                                      <p:cBhvr additive="base">
                                        <p:cTn id="539" dur="3000"/>
                                        <p:tgtEl>
                                          <p:spTgt spid="29"/>
                                        </p:tgtEl>
                                        <p:attrNameLst>
                                          <p:attrName>ppt_y</p:attrName>
                                        </p:attrNameLst>
                                      </p:cBhvr>
                                      <p:tavLst>
                                        <p:tav tm="0">
                                          <p:val>
                                            <p:strVal val="ppt_y"/>
                                          </p:val>
                                        </p:tav>
                                        <p:tav tm="100000">
                                          <p:val>
                                            <p:strVal val="ppt_y"/>
                                          </p:val>
                                        </p:tav>
                                      </p:tavLst>
                                    </p:anim>
                                    <p:set>
                                      <p:cBhvr>
                                        <p:cTn id="540" dur="1" fill="hold">
                                          <p:stCondLst>
                                            <p:cond delay="2999"/>
                                          </p:stCondLst>
                                        </p:cTn>
                                        <p:tgtEl>
                                          <p:spTgt spid="29"/>
                                        </p:tgtEl>
                                        <p:attrNameLst>
                                          <p:attrName>style.visibility</p:attrName>
                                        </p:attrNameLst>
                                      </p:cBhvr>
                                      <p:to>
                                        <p:strVal val="hidden"/>
                                      </p:to>
                                    </p:set>
                                  </p:childTnLst>
                                </p:cTn>
                              </p:par>
                              <p:par>
                                <p:cTn id="541" presetID="2" presetClass="exit" presetSubtype="2" fill="hold" grpId="3" nodeType="withEffect">
                                  <p:stCondLst>
                                    <p:cond delay="0"/>
                                  </p:stCondLst>
                                  <p:childTnLst>
                                    <p:anim calcmode="lin" valueType="num">
                                      <p:cBhvr additive="base">
                                        <p:cTn id="542" dur="3000"/>
                                        <p:tgtEl>
                                          <p:spTgt spid="30"/>
                                        </p:tgtEl>
                                        <p:attrNameLst>
                                          <p:attrName>ppt_x</p:attrName>
                                        </p:attrNameLst>
                                      </p:cBhvr>
                                      <p:tavLst>
                                        <p:tav tm="0">
                                          <p:val>
                                            <p:strVal val="ppt_x"/>
                                          </p:val>
                                        </p:tav>
                                        <p:tav tm="100000">
                                          <p:val>
                                            <p:strVal val="1+ppt_w/2"/>
                                          </p:val>
                                        </p:tav>
                                      </p:tavLst>
                                    </p:anim>
                                    <p:anim calcmode="lin" valueType="num">
                                      <p:cBhvr additive="base">
                                        <p:cTn id="543" dur="3000"/>
                                        <p:tgtEl>
                                          <p:spTgt spid="30"/>
                                        </p:tgtEl>
                                        <p:attrNameLst>
                                          <p:attrName>ppt_y</p:attrName>
                                        </p:attrNameLst>
                                      </p:cBhvr>
                                      <p:tavLst>
                                        <p:tav tm="0">
                                          <p:val>
                                            <p:strVal val="ppt_y"/>
                                          </p:val>
                                        </p:tav>
                                        <p:tav tm="100000">
                                          <p:val>
                                            <p:strVal val="ppt_y"/>
                                          </p:val>
                                        </p:tav>
                                      </p:tavLst>
                                    </p:anim>
                                    <p:set>
                                      <p:cBhvr>
                                        <p:cTn id="544" dur="1" fill="hold">
                                          <p:stCondLst>
                                            <p:cond delay="2999"/>
                                          </p:stCondLst>
                                        </p:cTn>
                                        <p:tgtEl>
                                          <p:spTgt spid="30"/>
                                        </p:tgtEl>
                                        <p:attrNameLst>
                                          <p:attrName>style.visibility</p:attrName>
                                        </p:attrNameLst>
                                      </p:cBhvr>
                                      <p:to>
                                        <p:strVal val="hidden"/>
                                      </p:to>
                                    </p:set>
                                  </p:childTnLst>
                                </p:cTn>
                              </p:par>
                              <p:par>
                                <p:cTn id="545" presetID="2" presetClass="exit" presetSubtype="2" fill="hold" grpId="3" nodeType="withEffect">
                                  <p:stCondLst>
                                    <p:cond delay="0"/>
                                  </p:stCondLst>
                                  <p:childTnLst>
                                    <p:anim calcmode="lin" valueType="num">
                                      <p:cBhvr additive="base">
                                        <p:cTn id="546" dur="3000"/>
                                        <p:tgtEl>
                                          <p:spTgt spid="31"/>
                                        </p:tgtEl>
                                        <p:attrNameLst>
                                          <p:attrName>ppt_x</p:attrName>
                                        </p:attrNameLst>
                                      </p:cBhvr>
                                      <p:tavLst>
                                        <p:tav tm="0">
                                          <p:val>
                                            <p:strVal val="ppt_x"/>
                                          </p:val>
                                        </p:tav>
                                        <p:tav tm="100000">
                                          <p:val>
                                            <p:strVal val="1+ppt_w/2"/>
                                          </p:val>
                                        </p:tav>
                                      </p:tavLst>
                                    </p:anim>
                                    <p:anim calcmode="lin" valueType="num">
                                      <p:cBhvr additive="base">
                                        <p:cTn id="547" dur="3000"/>
                                        <p:tgtEl>
                                          <p:spTgt spid="31"/>
                                        </p:tgtEl>
                                        <p:attrNameLst>
                                          <p:attrName>ppt_y</p:attrName>
                                        </p:attrNameLst>
                                      </p:cBhvr>
                                      <p:tavLst>
                                        <p:tav tm="0">
                                          <p:val>
                                            <p:strVal val="ppt_y"/>
                                          </p:val>
                                        </p:tav>
                                        <p:tav tm="100000">
                                          <p:val>
                                            <p:strVal val="ppt_y"/>
                                          </p:val>
                                        </p:tav>
                                      </p:tavLst>
                                    </p:anim>
                                    <p:set>
                                      <p:cBhvr>
                                        <p:cTn id="548" dur="1" fill="hold">
                                          <p:stCondLst>
                                            <p:cond delay="2999"/>
                                          </p:stCondLst>
                                        </p:cTn>
                                        <p:tgtEl>
                                          <p:spTgt spid="31"/>
                                        </p:tgtEl>
                                        <p:attrNameLst>
                                          <p:attrName>style.visibility</p:attrName>
                                        </p:attrNameLst>
                                      </p:cBhvr>
                                      <p:to>
                                        <p:strVal val="hidden"/>
                                      </p:to>
                                    </p:set>
                                  </p:childTnLst>
                                </p:cTn>
                              </p:par>
                              <p:par>
                                <p:cTn id="549" presetID="2" presetClass="exit" presetSubtype="2" fill="hold" grpId="3" nodeType="withEffect">
                                  <p:stCondLst>
                                    <p:cond delay="0"/>
                                  </p:stCondLst>
                                  <p:childTnLst>
                                    <p:anim calcmode="lin" valueType="num">
                                      <p:cBhvr additive="base">
                                        <p:cTn id="550" dur="3000"/>
                                        <p:tgtEl>
                                          <p:spTgt spid="32"/>
                                        </p:tgtEl>
                                        <p:attrNameLst>
                                          <p:attrName>ppt_x</p:attrName>
                                        </p:attrNameLst>
                                      </p:cBhvr>
                                      <p:tavLst>
                                        <p:tav tm="0">
                                          <p:val>
                                            <p:strVal val="ppt_x"/>
                                          </p:val>
                                        </p:tav>
                                        <p:tav tm="100000">
                                          <p:val>
                                            <p:strVal val="1+ppt_w/2"/>
                                          </p:val>
                                        </p:tav>
                                      </p:tavLst>
                                    </p:anim>
                                    <p:anim calcmode="lin" valueType="num">
                                      <p:cBhvr additive="base">
                                        <p:cTn id="551" dur="3000"/>
                                        <p:tgtEl>
                                          <p:spTgt spid="32"/>
                                        </p:tgtEl>
                                        <p:attrNameLst>
                                          <p:attrName>ppt_y</p:attrName>
                                        </p:attrNameLst>
                                      </p:cBhvr>
                                      <p:tavLst>
                                        <p:tav tm="0">
                                          <p:val>
                                            <p:strVal val="ppt_y"/>
                                          </p:val>
                                        </p:tav>
                                        <p:tav tm="100000">
                                          <p:val>
                                            <p:strVal val="ppt_y"/>
                                          </p:val>
                                        </p:tav>
                                      </p:tavLst>
                                    </p:anim>
                                    <p:set>
                                      <p:cBhvr>
                                        <p:cTn id="552" dur="1" fill="hold">
                                          <p:stCondLst>
                                            <p:cond delay="2999"/>
                                          </p:stCondLst>
                                        </p:cTn>
                                        <p:tgtEl>
                                          <p:spTgt spid="32"/>
                                        </p:tgtEl>
                                        <p:attrNameLst>
                                          <p:attrName>style.visibility</p:attrName>
                                        </p:attrNameLst>
                                      </p:cBhvr>
                                      <p:to>
                                        <p:strVal val="hidden"/>
                                      </p:to>
                                    </p:set>
                                  </p:childTnLst>
                                </p:cTn>
                              </p:par>
                              <p:par>
                                <p:cTn id="553" presetID="2" presetClass="exit" presetSubtype="2" fill="hold" grpId="3" nodeType="withEffect">
                                  <p:stCondLst>
                                    <p:cond delay="0"/>
                                  </p:stCondLst>
                                  <p:childTnLst>
                                    <p:anim calcmode="lin" valueType="num">
                                      <p:cBhvr additive="base">
                                        <p:cTn id="554" dur="3000"/>
                                        <p:tgtEl>
                                          <p:spTgt spid="33"/>
                                        </p:tgtEl>
                                        <p:attrNameLst>
                                          <p:attrName>ppt_x</p:attrName>
                                        </p:attrNameLst>
                                      </p:cBhvr>
                                      <p:tavLst>
                                        <p:tav tm="0">
                                          <p:val>
                                            <p:strVal val="ppt_x"/>
                                          </p:val>
                                        </p:tav>
                                        <p:tav tm="100000">
                                          <p:val>
                                            <p:strVal val="1+ppt_w/2"/>
                                          </p:val>
                                        </p:tav>
                                      </p:tavLst>
                                    </p:anim>
                                    <p:anim calcmode="lin" valueType="num">
                                      <p:cBhvr additive="base">
                                        <p:cTn id="555" dur="3000"/>
                                        <p:tgtEl>
                                          <p:spTgt spid="33"/>
                                        </p:tgtEl>
                                        <p:attrNameLst>
                                          <p:attrName>ppt_y</p:attrName>
                                        </p:attrNameLst>
                                      </p:cBhvr>
                                      <p:tavLst>
                                        <p:tav tm="0">
                                          <p:val>
                                            <p:strVal val="ppt_y"/>
                                          </p:val>
                                        </p:tav>
                                        <p:tav tm="100000">
                                          <p:val>
                                            <p:strVal val="ppt_y"/>
                                          </p:val>
                                        </p:tav>
                                      </p:tavLst>
                                    </p:anim>
                                    <p:set>
                                      <p:cBhvr>
                                        <p:cTn id="556" dur="1" fill="hold">
                                          <p:stCondLst>
                                            <p:cond delay="2999"/>
                                          </p:stCondLst>
                                        </p:cTn>
                                        <p:tgtEl>
                                          <p:spTgt spid="33"/>
                                        </p:tgtEl>
                                        <p:attrNameLst>
                                          <p:attrName>style.visibility</p:attrName>
                                        </p:attrNameLst>
                                      </p:cBhvr>
                                      <p:to>
                                        <p:strVal val="hidden"/>
                                      </p:to>
                                    </p:set>
                                  </p:childTnLst>
                                </p:cTn>
                              </p:par>
                              <p:par>
                                <p:cTn id="557" presetID="2" presetClass="exit" presetSubtype="2" fill="hold" grpId="3" nodeType="withEffect">
                                  <p:stCondLst>
                                    <p:cond delay="0"/>
                                  </p:stCondLst>
                                  <p:childTnLst>
                                    <p:anim calcmode="lin" valueType="num">
                                      <p:cBhvr additive="base">
                                        <p:cTn id="558" dur="3000"/>
                                        <p:tgtEl>
                                          <p:spTgt spid="34"/>
                                        </p:tgtEl>
                                        <p:attrNameLst>
                                          <p:attrName>ppt_x</p:attrName>
                                        </p:attrNameLst>
                                      </p:cBhvr>
                                      <p:tavLst>
                                        <p:tav tm="0">
                                          <p:val>
                                            <p:strVal val="ppt_x"/>
                                          </p:val>
                                        </p:tav>
                                        <p:tav tm="100000">
                                          <p:val>
                                            <p:strVal val="1+ppt_w/2"/>
                                          </p:val>
                                        </p:tav>
                                      </p:tavLst>
                                    </p:anim>
                                    <p:anim calcmode="lin" valueType="num">
                                      <p:cBhvr additive="base">
                                        <p:cTn id="559" dur="3000"/>
                                        <p:tgtEl>
                                          <p:spTgt spid="34"/>
                                        </p:tgtEl>
                                        <p:attrNameLst>
                                          <p:attrName>ppt_y</p:attrName>
                                        </p:attrNameLst>
                                      </p:cBhvr>
                                      <p:tavLst>
                                        <p:tav tm="0">
                                          <p:val>
                                            <p:strVal val="ppt_y"/>
                                          </p:val>
                                        </p:tav>
                                        <p:tav tm="100000">
                                          <p:val>
                                            <p:strVal val="ppt_y"/>
                                          </p:val>
                                        </p:tav>
                                      </p:tavLst>
                                    </p:anim>
                                    <p:set>
                                      <p:cBhvr>
                                        <p:cTn id="560" dur="1" fill="hold">
                                          <p:stCondLst>
                                            <p:cond delay="2999"/>
                                          </p:stCondLst>
                                        </p:cTn>
                                        <p:tgtEl>
                                          <p:spTgt spid="34"/>
                                        </p:tgtEl>
                                        <p:attrNameLst>
                                          <p:attrName>style.visibility</p:attrName>
                                        </p:attrNameLst>
                                      </p:cBhvr>
                                      <p:to>
                                        <p:strVal val="hidden"/>
                                      </p:to>
                                    </p:set>
                                  </p:childTnLst>
                                </p:cTn>
                              </p:par>
                              <p:par>
                                <p:cTn id="561" presetID="2" presetClass="exit" presetSubtype="2" fill="hold" grpId="3" nodeType="withEffect">
                                  <p:stCondLst>
                                    <p:cond delay="0"/>
                                  </p:stCondLst>
                                  <p:childTnLst>
                                    <p:anim calcmode="lin" valueType="num">
                                      <p:cBhvr additive="base">
                                        <p:cTn id="562" dur="3000"/>
                                        <p:tgtEl>
                                          <p:spTgt spid="35"/>
                                        </p:tgtEl>
                                        <p:attrNameLst>
                                          <p:attrName>ppt_x</p:attrName>
                                        </p:attrNameLst>
                                      </p:cBhvr>
                                      <p:tavLst>
                                        <p:tav tm="0">
                                          <p:val>
                                            <p:strVal val="ppt_x"/>
                                          </p:val>
                                        </p:tav>
                                        <p:tav tm="100000">
                                          <p:val>
                                            <p:strVal val="1+ppt_w/2"/>
                                          </p:val>
                                        </p:tav>
                                      </p:tavLst>
                                    </p:anim>
                                    <p:anim calcmode="lin" valueType="num">
                                      <p:cBhvr additive="base">
                                        <p:cTn id="563" dur="3000"/>
                                        <p:tgtEl>
                                          <p:spTgt spid="35"/>
                                        </p:tgtEl>
                                        <p:attrNameLst>
                                          <p:attrName>ppt_y</p:attrName>
                                        </p:attrNameLst>
                                      </p:cBhvr>
                                      <p:tavLst>
                                        <p:tav tm="0">
                                          <p:val>
                                            <p:strVal val="ppt_y"/>
                                          </p:val>
                                        </p:tav>
                                        <p:tav tm="100000">
                                          <p:val>
                                            <p:strVal val="ppt_y"/>
                                          </p:val>
                                        </p:tav>
                                      </p:tavLst>
                                    </p:anim>
                                    <p:set>
                                      <p:cBhvr>
                                        <p:cTn id="564" dur="1" fill="hold">
                                          <p:stCondLst>
                                            <p:cond delay="2999"/>
                                          </p:stCondLst>
                                        </p:cTn>
                                        <p:tgtEl>
                                          <p:spTgt spid="35"/>
                                        </p:tgtEl>
                                        <p:attrNameLst>
                                          <p:attrName>style.visibility</p:attrName>
                                        </p:attrNameLst>
                                      </p:cBhvr>
                                      <p:to>
                                        <p:strVal val="hidden"/>
                                      </p:to>
                                    </p:set>
                                  </p:childTnLst>
                                </p:cTn>
                              </p:par>
                              <p:par>
                                <p:cTn id="565" presetID="2" presetClass="exit" presetSubtype="2" fill="hold" grpId="3" nodeType="withEffect">
                                  <p:stCondLst>
                                    <p:cond delay="0"/>
                                  </p:stCondLst>
                                  <p:childTnLst>
                                    <p:anim calcmode="lin" valueType="num">
                                      <p:cBhvr additive="base">
                                        <p:cTn id="566" dur="3000"/>
                                        <p:tgtEl>
                                          <p:spTgt spid="36"/>
                                        </p:tgtEl>
                                        <p:attrNameLst>
                                          <p:attrName>ppt_x</p:attrName>
                                        </p:attrNameLst>
                                      </p:cBhvr>
                                      <p:tavLst>
                                        <p:tav tm="0">
                                          <p:val>
                                            <p:strVal val="ppt_x"/>
                                          </p:val>
                                        </p:tav>
                                        <p:tav tm="100000">
                                          <p:val>
                                            <p:strVal val="1+ppt_w/2"/>
                                          </p:val>
                                        </p:tav>
                                      </p:tavLst>
                                    </p:anim>
                                    <p:anim calcmode="lin" valueType="num">
                                      <p:cBhvr additive="base">
                                        <p:cTn id="567" dur="3000"/>
                                        <p:tgtEl>
                                          <p:spTgt spid="36"/>
                                        </p:tgtEl>
                                        <p:attrNameLst>
                                          <p:attrName>ppt_y</p:attrName>
                                        </p:attrNameLst>
                                      </p:cBhvr>
                                      <p:tavLst>
                                        <p:tav tm="0">
                                          <p:val>
                                            <p:strVal val="ppt_y"/>
                                          </p:val>
                                        </p:tav>
                                        <p:tav tm="100000">
                                          <p:val>
                                            <p:strVal val="ppt_y"/>
                                          </p:val>
                                        </p:tav>
                                      </p:tavLst>
                                    </p:anim>
                                    <p:set>
                                      <p:cBhvr>
                                        <p:cTn id="568" dur="1" fill="hold">
                                          <p:stCondLst>
                                            <p:cond delay="2999"/>
                                          </p:stCondLst>
                                        </p:cTn>
                                        <p:tgtEl>
                                          <p:spTgt spid="36"/>
                                        </p:tgtEl>
                                        <p:attrNameLst>
                                          <p:attrName>style.visibility</p:attrName>
                                        </p:attrNameLst>
                                      </p:cBhvr>
                                      <p:to>
                                        <p:strVal val="hidden"/>
                                      </p:to>
                                    </p:set>
                                  </p:childTnLst>
                                </p:cTn>
                              </p:par>
                              <p:par>
                                <p:cTn id="569" presetID="2" presetClass="exit" presetSubtype="2" fill="hold" grpId="3" nodeType="withEffect">
                                  <p:stCondLst>
                                    <p:cond delay="0"/>
                                  </p:stCondLst>
                                  <p:childTnLst>
                                    <p:anim calcmode="lin" valueType="num">
                                      <p:cBhvr additive="base">
                                        <p:cTn id="570" dur="3000"/>
                                        <p:tgtEl>
                                          <p:spTgt spid="37"/>
                                        </p:tgtEl>
                                        <p:attrNameLst>
                                          <p:attrName>ppt_x</p:attrName>
                                        </p:attrNameLst>
                                      </p:cBhvr>
                                      <p:tavLst>
                                        <p:tav tm="0">
                                          <p:val>
                                            <p:strVal val="ppt_x"/>
                                          </p:val>
                                        </p:tav>
                                        <p:tav tm="100000">
                                          <p:val>
                                            <p:strVal val="1+ppt_w/2"/>
                                          </p:val>
                                        </p:tav>
                                      </p:tavLst>
                                    </p:anim>
                                    <p:anim calcmode="lin" valueType="num">
                                      <p:cBhvr additive="base">
                                        <p:cTn id="571" dur="3000"/>
                                        <p:tgtEl>
                                          <p:spTgt spid="37"/>
                                        </p:tgtEl>
                                        <p:attrNameLst>
                                          <p:attrName>ppt_y</p:attrName>
                                        </p:attrNameLst>
                                      </p:cBhvr>
                                      <p:tavLst>
                                        <p:tav tm="0">
                                          <p:val>
                                            <p:strVal val="ppt_y"/>
                                          </p:val>
                                        </p:tav>
                                        <p:tav tm="100000">
                                          <p:val>
                                            <p:strVal val="ppt_y"/>
                                          </p:val>
                                        </p:tav>
                                      </p:tavLst>
                                    </p:anim>
                                    <p:set>
                                      <p:cBhvr>
                                        <p:cTn id="572" dur="1" fill="hold">
                                          <p:stCondLst>
                                            <p:cond delay="2999"/>
                                          </p:stCondLst>
                                        </p:cTn>
                                        <p:tgtEl>
                                          <p:spTgt spid="37"/>
                                        </p:tgtEl>
                                        <p:attrNameLst>
                                          <p:attrName>style.visibility</p:attrName>
                                        </p:attrNameLst>
                                      </p:cBhvr>
                                      <p:to>
                                        <p:strVal val="hidden"/>
                                      </p:to>
                                    </p:set>
                                  </p:childTnLst>
                                </p:cTn>
                              </p:par>
                              <p:par>
                                <p:cTn id="573" presetID="2" presetClass="exit" presetSubtype="2" fill="hold" grpId="3" nodeType="withEffect">
                                  <p:stCondLst>
                                    <p:cond delay="0"/>
                                  </p:stCondLst>
                                  <p:childTnLst>
                                    <p:anim calcmode="lin" valueType="num">
                                      <p:cBhvr additive="base">
                                        <p:cTn id="574" dur="3000"/>
                                        <p:tgtEl>
                                          <p:spTgt spid="38"/>
                                        </p:tgtEl>
                                        <p:attrNameLst>
                                          <p:attrName>ppt_x</p:attrName>
                                        </p:attrNameLst>
                                      </p:cBhvr>
                                      <p:tavLst>
                                        <p:tav tm="0">
                                          <p:val>
                                            <p:strVal val="ppt_x"/>
                                          </p:val>
                                        </p:tav>
                                        <p:tav tm="100000">
                                          <p:val>
                                            <p:strVal val="1+ppt_w/2"/>
                                          </p:val>
                                        </p:tav>
                                      </p:tavLst>
                                    </p:anim>
                                    <p:anim calcmode="lin" valueType="num">
                                      <p:cBhvr additive="base">
                                        <p:cTn id="575" dur="3000"/>
                                        <p:tgtEl>
                                          <p:spTgt spid="38"/>
                                        </p:tgtEl>
                                        <p:attrNameLst>
                                          <p:attrName>ppt_y</p:attrName>
                                        </p:attrNameLst>
                                      </p:cBhvr>
                                      <p:tavLst>
                                        <p:tav tm="0">
                                          <p:val>
                                            <p:strVal val="ppt_y"/>
                                          </p:val>
                                        </p:tav>
                                        <p:tav tm="100000">
                                          <p:val>
                                            <p:strVal val="ppt_y"/>
                                          </p:val>
                                        </p:tav>
                                      </p:tavLst>
                                    </p:anim>
                                    <p:set>
                                      <p:cBhvr>
                                        <p:cTn id="576" dur="1" fill="hold">
                                          <p:stCondLst>
                                            <p:cond delay="2999"/>
                                          </p:stCondLst>
                                        </p:cTn>
                                        <p:tgtEl>
                                          <p:spTgt spid="38"/>
                                        </p:tgtEl>
                                        <p:attrNameLst>
                                          <p:attrName>style.visibility</p:attrName>
                                        </p:attrNameLst>
                                      </p:cBhvr>
                                      <p:to>
                                        <p:strVal val="hidden"/>
                                      </p:to>
                                    </p:set>
                                  </p:childTnLst>
                                </p:cTn>
                              </p:par>
                              <p:par>
                                <p:cTn id="577" presetID="2" presetClass="exit" presetSubtype="2" fill="hold" grpId="3" nodeType="withEffect">
                                  <p:stCondLst>
                                    <p:cond delay="0"/>
                                  </p:stCondLst>
                                  <p:childTnLst>
                                    <p:anim calcmode="lin" valueType="num">
                                      <p:cBhvr additive="base">
                                        <p:cTn id="578" dur="3000"/>
                                        <p:tgtEl>
                                          <p:spTgt spid="39"/>
                                        </p:tgtEl>
                                        <p:attrNameLst>
                                          <p:attrName>ppt_x</p:attrName>
                                        </p:attrNameLst>
                                      </p:cBhvr>
                                      <p:tavLst>
                                        <p:tav tm="0">
                                          <p:val>
                                            <p:strVal val="ppt_x"/>
                                          </p:val>
                                        </p:tav>
                                        <p:tav tm="100000">
                                          <p:val>
                                            <p:strVal val="1+ppt_w/2"/>
                                          </p:val>
                                        </p:tav>
                                      </p:tavLst>
                                    </p:anim>
                                    <p:anim calcmode="lin" valueType="num">
                                      <p:cBhvr additive="base">
                                        <p:cTn id="579" dur="3000"/>
                                        <p:tgtEl>
                                          <p:spTgt spid="39"/>
                                        </p:tgtEl>
                                        <p:attrNameLst>
                                          <p:attrName>ppt_y</p:attrName>
                                        </p:attrNameLst>
                                      </p:cBhvr>
                                      <p:tavLst>
                                        <p:tav tm="0">
                                          <p:val>
                                            <p:strVal val="ppt_y"/>
                                          </p:val>
                                        </p:tav>
                                        <p:tav tm="100000">
                                          <p:val>
                                            <p:strVal val="ppt_y"/>
                                          </p:val>
                                        </p:tav>
                                      </p:tavLst>
                                    </p:anim>
                                    <p:set>
                                      <p:cBhvr>
                                        <p:cTn id="580" dur="1" fill="hold">
                                          <p:stCondLst>
                                            <p:cond delay="2999"/>
                                          </p:stCondLst>
                                        </p:cTn>
                                        <p:tgtEl>
                                          <p:spTgt spid="39"/>
                                        </p:tgtEl>
                                        <p:attrNameLst>
                                          <p:attrName>style.visibility</p:attrName>
                                        </p:attrNameLst>
                                      </p:cBhvr>
                                      <p:to>
                                        <p:strVal val="hidden"/>
                                      </p:to>
                                    </p:set>
                                  </p:childTnLst>
                                </p:cTn>
                              </p:par>
                              <p:par>
                                <p:cTn id="581" presetID="2" presetClass="exit" presetSubtype="2" fill="hold" grpId="3" nodeType="withEffect">
                                  <p:stCondLst>
                                    <p:cond delay="0"/>
                                  </p:stCondLst>
                                  <p:childTnLst>
                                    <p:anim calcmode="lin" valueType="num">
                                      <p:cBhvr additive="base">
                                        <p:cTn id="582" dur="3000"/>
                                        <p:tgtEl>
                                          <p:spTgt spid="40"/>
                                        </p:tgtEl>
                                        <p:attrNameLst>
                                          <p:attrName>ppt_x</p:attrName>
                                        </p:attrNameLst>
                                      </p:cBhvr>
                                      <p:tavLst>
                                        <p:tav tm="0">
                                          <p:val>
                                            <p:strVal val="ppt_x"/>
                                          </p:val>
                                        </p:tav>
                                        <p:tav tm="100000">
                                          <p:val>
                                            <p:strVal val="1+ppt_w/2"/>
                                          </p:val>
                                        </p:tav>
                                      </p:tavLst>
                                    </p:anim>
                                    <p:anim calcmode="lin" valueType="num">
                                      <p:cBhvr additive="base">
                                        <p:cTn id="583" dur="3000"/>
                                        <p:tgtEl>
                                          <p:spTgt spid="40"/>
                                        </p:tgtEl>
                                        <p:attrNameLst>
                                          <p:attrName>ppt_y</p:attrName>
                                        </p:attrNameLst>
                                      </p:cBhvr>
                                      <p:tavLst>
                                        <p:tav tm="0">
                                          <p:val>
                                            <p:strVal val="ppt_y"/>
                                          </p:val>
                                        </p:tav>
                                        <p:tav tm="100000">
                                          <p:val>
                                            <p:strVal val="ppt_y"/>
                                          </p:val>
                                        </p:tav>
                                      </p:tavLst>
                                    </p:anim>
                                    <p:set>
                                      <p:cBhvr>
                                        <p:cTn id="584" dur="1" fill="hold">
                                          <p:stCondLst>
                                            <p:cond delay="2999"/>
                                          </p:stCondLst>
                                        </p:cTn>
                                        <p:tgtEl>
                                          <p:spTgt spid="40"/>
                                        </p:tgtEl>
                                        <p:attrNameLst>
                                          <p:attrName>style.visibility</p:attrName>
                                        </p:attrNameLst>
                                      </p:cBhvr>
                                      <p:to>
                                        <p:strVal val="hidden"/>
                                      </p:to>
                                    </p:set>
                                  </p:childTnLst>
                                </p:cTn>
                              </p:par>
                              <p:par>
                                <p:cTn id="585" presetID="2" presetClass="exit" presetSubtype="2" fill="hold" grpId="3" nodeType="withEffect">
                                  <p:stCondLst>
                                    <p:cond delay="0"/>
                                  </p:stCondLst>
                                  <p:childTnLst>
                                    <p:anim calcmode="lin" valueType="num">
                                      <p:cBhvr additive="base">
                                        <p:cTn id="586" dur="3000"/>
                                        <p:tgtEl>
                                          <p:spTgt spid="41"/>
                                        </p:tgtEl>
                                        <p:attrNameLst>
                                          <p:attrName>ppt_x</p:attrName>
                                        </p:attrNameLst>
                                      </p:cBhvr>
                                      <p:tavLst>
                                        <p:tav tm="0">
                                          <p:val>
                                            <p:strVal val="ppt_x"/>
                                          </p:val>
                                        </p:tav>
                                        <p:tav tm="100000">
                                          <p:val>
                                            <p:strVal val="1+ppt_w/2"/>
                                          </p:val>
                                        </p:tav>
                                      </p:tavLst>
                                    </p:anim>
                                    <p:anim calcmode="lin" valueType="num">
                                      <p:cBhvr additive="base">
                                        <p:cTn id="587" dur="3000"/>
                                        <p:tgtEl>
                                          <p:spTgt spid="41"/>
                                        </p:tgtEl>
                                        <p:attrNameLst>
                                          <p:attrName>ppt_y</p:attrName>
                                        </p:attrNameLst>
                                      </p:cBhvr>
                                      <p:tavLst>
                                        <p:tav tm="0">
                                          <p:val>
                                            <p:strVal val="ppt_y"/>
                                          </p:val>
                                        </p:tav>
                                        <p:tav tm="100000">
                                          <p:val>
                                            <p:strVal val="ppt_y"/>
                                          </p:val>
                                        </p:tav>
                                      </p:tavLst>
                                    </p:anim>
                                    <p:set>
                                      <p:cBhvr>
                                        <p:cTn id="588" dur="1" fill="hold">
                                          <p:stCondLst>
                                            <p:cond delay="2999"/>
                                          </p:stCondLst>
                                        </p:cTn>
                                        <p:tgtEl>
                                          <p:spTgt spid="41"/>
                                        </p:tgtEl>
                                        <p:attrNameLst>
                                          <p:attrName>style.visibility</p:attrName>
                                        </p:attrNameLst>
                                      </p:cBhvr>
                                      <p:to>
                                        <p:strVal val="hidden"/>
                                      </p:to>
                                    </p:set>
                                  </p:childTnLst>
                                </p:cTn>
                              </p:par>
                              <p:par>
                                <p:cTn id="589" presetID="2" presetClass="exit" presetSubtype="2" fill="hold" grpId="3" nodeType="withEffect">
                                  <p:stCondLst>
                                    <p:cond delay="0"/>
                                  </p:stCondLst>
                                  <p:childTnLst>
                                    <p:anim calcmode="lin" valueType="num">
                                      <p:cBhvr additive="base">
                                        <p:cTn id="590" dur="3000"/>
                                        <p:tgtEl>
                                          <p:spTgt spid="42"/>
                                        </p:tgtEl>
                                        <p:attrNameLst>
                                          <p:attrName>ppt_x</p:attrName>
                                        </p:attrNameLst>
                                      </p:cBhvr>
                                      <p:tavLst>
                                        <p:tav tm="0">
                                          <p:val>
                                            <p:strVal val="ppt_x"/>
                                          </p:val>
                                        </p:tav>
                                        <p:tav tm="100000">
                                          <p:val>
                                            <p:strVal val="1+ppt_w/2"/>
                                          </p:val>
                                        </p:tav>
                                      </p:tavLst>
                                    </p:anim>
                                    <p:anim calcmode="lin" valueType="num">
                                      <p:cBhvr additive="base">
                                        <p:cTn id="591" dur="3000"/>
                                        <p:tgtEl>
                                          <p:spTgt spid="42"/>
                                        </p:tgtEl>
                                        <p:attrNameLst>
                                          <p:attrName>ppt_y</p:attrName>
                                        </p:attrNameLst>
                                      </p:cBhvr>
                                      <p:tavLst>
                                        <p:tav tm="0">
                                          <p:val>
                                            <p:strVal val="ppt_y"/>
                                          </p:val>
                                        </p:tav>
                                        <p:tav tm="100000">
                                          <p:val>
                                            <p:strVal val="ppt_y"/>
                                          </p:val>
                                        </p:tav>
                                      </p:tavLst>
                                    </p:anim>
                                    <p:set>
                                      <p:cBhvr>
                                        <p:cTn id="592" dur="1" fill="hold">
                                          <p:stCondLst>
                                            <p:cond delay="2999"/>
                                          </p:stCondLst>
                                        </p:cTn>
                                        <p:tgtEl>
                                          <p:spTgt spid="42"/>
                                        </p:tgtEl>
                                        <p:attrNameLst>
                                          <p:attrName>style.visibility</p:attrName>
                                        </p:attrNameLst>
                                      </p:cBhvr>
                                      <p:to>
                                        <p:strVal val="hidden"/>
                                      </p:to>
                                    </p:set>
                                  </p:childTnLst>
                                </p:cTn>
                              </p:par>
                              <p:par>
                                <p:cTn id="593" presetID="2" presetClass="exit" presetSubtype="2" fill="hold" grpId="3" nodeType="withEffect">
                                  <p:stCondLst>
                                    <p:cond delay="0"/>
                                  </p:stCondLst>
                                  <p:childTnLst>
                                    <p:anim calcmode="lin" valueType="num">
                                      <p:cBhvr additive="base">
                                        <p:cTn id="594" dur="3000"/>
                                        <p:tgtEl>
                                          <p:spTgt spid="43"/>
                                        </p:tgtEl>
                                        <p:attrNameLst>
                                          <p:attrName>ppt_x</p:attrName>
                                        </p:attrNameLst>
                                      </p:cBhvr>
                                      <p:tavLst>
                                        <p:tav tm="0">
                                          <p:val>
                                            <p:strVal val="ppt_x"/>
                                          </p:val>
                                        </p:tav>
                                        <p:tav tm="100000">
                                          <p:val>
                                            <p:strVal val="1+ppt_w/2"/>
                                          </p:val>
                                        </p:tav>
                                      </p:tavLst>
                                    </p:anim>
                                    <p:anim calcmode="lin" valueType="num">
                                      <p:cBhvr additive="base">
                                        <p:cTn id="595" dur="3000"/>
                                        <p:tgtEl>
                                          <p:spTgt spid="43"/>
                                        </p:tgtEl>
                                        <p:attrNameLst>
                                          <p:attrName>ppt_y</p:attrName>
                                        </p:attrNameLst>
                                      </p:cBhvr>
                                      <p:tavLst>
                                        <p:tav tm="0">
                                          <p:val>
                                            <p:strVal val="ppt_y"/>
                                          </p:val>
                                        </p:tav>
                                        <p:tav tm="100000">
                                          <p:val>
                                            <p:strVal val="ppt_y"/>
                                          </p:val>
                                        </p:tav>
                                      </p:tavLst>
                                    </p:anim>
                                    <p:set>
                                      <p:cBhvr>
                                        <p:cTn id="596" dur="1" fill="hold">
                                          <p:stCondLst>
                                            <p:cond delay="2999"/>
                                          </p:stCondLst>
                                        </p:cTn>
                                        <p:tgtEl>
                                          <p:spTgt spid="43"/>
                                        </p:tgtEl>
                                        <p:attrNameLst>
                                          <p:attrName>style.visibility</p:attrName>
                                        </p:attrNameLst>
                                      </p:cBhvr>
                                      <p:to>
                                        <p:strVal val="hidden"/>
                                      </p:to>
                                    </p:set>
                                  </p:childTnLst>
                                </p:cTn>
                              </p:par>
                              <p:par>
                                <p:cTn id="597" presetID="2" presetClass="exit" presetSubtype="2" fill="hold" grpId="3" nodeType="withEffect">
                                  <p:stCondLst>
                                    <p:cond delay="0"/>
                                  </p:stCondLst>
                                  <p:childTnLst>
                                    <p:anim calcmode="lin" valueType="num">
                                      <p:cBhvr additive="base">
                                        <p:cTn id="598" dur="3000"/>
                                        <p:tgtEl>
                                          <p:spTgt spid="44"/>
                                        </p:tgtEl>
                                        <p:attrNameLst>
                                          <p:attrName>ppt_x</p:attrName>
                                        </p:attrNameLst>
                                      </p:cBhvr>
                                      <p:tavLst>
                                        <p:tav tm="0">
                                          <p:val>
                                            <p:strVal val="ppt_x"/>
                                          </p:val>
                                        </p:tav>
                                        <p:tav tm="100000">
                                          <p:val>
                                            <p:strVal val="1+ppt_w/2"/>
                                          </p:val>
                                        </p:tav>
                                      </p:tavLst>
                                    </p:anim>
                                    <p:anim calcmode="lin" valueType="num">
                                      <p:cBhvr additive="base">
                                        <p:cTn id="599" dur="3000"/>
                                        <p:tgtEl>
                                          <p:spTgt spid="44"/>
                                        </p:tgtEl>
                                        <p:attrNameLst>
                                          <p:attrName>ppt_y</p:attrName>
                                        </p:attrNameLst>
                                      </p:cBhvr>
                                      <p:tavLst>
                                        <p:tav tm="0">
                                          <p:val>
                                            <p:strVal val="ppt_y"/>
                                          </p:val>
                                        </p:tav>
                                        <p:tav tm="100000">
                                          <p:val>
                                            <p:strVal val="ppt_y"/>
                                          </p:val>
                                        </p:tav>
                                      </p:tavLst>
                                    </p:anim>
                                    <p:set>
                                      <p:cBhvr>
                                        <p:cTn id="600" dur="1" fill="hold">
                                          <p:stCondLst>
                                            <p:cond delay="2999"/>
                                          </p:stCondLst>
                                        </p:cTn>
                                        <p:tgtEl>
                                          <p:spTgt spid="44"/>
                                        </p:tgtEl>
                                        <p:attrNameLst>
                                          <p:attrName>style.visibility</p:attrName>
                                        </p:attrNameLst>
                                      </p:cBhvr>
                                      <p:to>
                                        <p:strVal val="hidden"/>
                                      </p:to>
                                    </p:set>
                                  </p:childTnLst>
                                </p:cTn>
                              </p:par>
                              <p:par>
                                <p:cTn id="601" presetID="2" presetClass="exit" presetSubtype="2" fill="hold" grpId="3" nodeType="withEffect">
                                  <p:stCondLst>
                                    <p:cond delay="0"/>
                                  </p:stCondLst>
                                  <p:childTnLst>
                                    <p:anim calcmode="lin" valueType="num">
                                      <p:cBhvr additive="base">
                                        <p:cTn id="602" dur="3000"/>
                                        <p:tgtEl>
                                          <p:spTgt spid="45"/>
                                        </p:tgtEl>
                                        <p:attrNameLst>
                                          <p:attrName>ppt_x</p:attrName>
                                        </p:attrNameLst>
                                      </p:cBhvr>
                                      <p:tavLst>
                                        <p:tav tm="0">
                                          <p:val>
                                            <p:strVal val="ppt_x"/>
                                          </p:val>
                                        </p:tav>
                                        <p:tav tm="100000">
                                          <p:val>
                                            <p:strVal val="1+ppt_w/2"/>
                                          </p:val>
                                        </p:tav>
                                      </p:tavLst>
                                    </p:anim>
                                    <p:anim calcmode="lin" valueType="num">
                                      <p:cBhvr additive="base">
                                        <p:cTn id="603" dur="3000"/>
                                        <p:tgtEl>
                                          <p:spTgt spid="45"/>
                                        </p:tgtEl>
                                        <p:attrNameLst>
                                          <p:attrName>ppt_y</p:attrName>
                                        </p:attrNameLst>
                                      </p:cBhvr>
                                      <p:tavLst>
                                        <p:tav tm="0">
                                          <p:val>
                                            <p:strVal val="ppt_y"/>
                                          </p:val>
                                        </p:tav>
                                        <p:tav tm="100000">
                                          <p:val>
                                            <p:strVal val="ppt_y"/>
                                          </p:val>
                                        </p:tav>
                                      </p:tavLst>
                                    </p:anim>
                                    <p:set>
                                      <p:cBhvr>
                                        <p:cTn id="604" dur="1" fill="hold">
                                          <p:stCondLst>
                                            <p:cond delay="2999"/>
                                          </p:stCondLst>
                                        </p:cTn>
                                        <p:tgtEl>
                                          <p:spTgt spid="45"/>
                                        </p:tgtEl>
                                        <p:attrNameLst>
                                          <p:attrName>style.visibility</p:attrName>
                                        </p:attrNameLst>
                                      </p:cBhvr>
                                      <p:to>
                                        <p:strVal val="hidden"/>
                                      </p:to>
                                    </p:set>
                                  </p:childTnLst>
                                </p:cTn>
                              </p:par>
                              <p:par>
                                <p:cTn id="605" presetID="2" presetClass="exit" presetSubtype="2" fill="hold" grpId="3" nodeType="withEffect">
                                  <p:stCondLst>
                                    <p:cond delay="0"/>
                                  </p:stCondLst>
                                  <p:childTnLst>
                                    <p:anim calcmode="lin" valueType="num">
                                      <p:cBhvr additive="base">
                                        <p:cTn id="606" dur="3000"/>
                                        <p:tgtEl>
                                          <p:spTgt spid="46"/>
                                        </p:tgtEl>
                                        <p:attrNameLst>
                                          <p:attrName>ppt_x</p:attrName>
                                        </p:attrNameLst>
                                      </p:cBhvr>
                                      <p:tavLst>
                                        <p:tav tm="0">
                                          <p:val>
                                            <p:strVal val="ppt_x"/>
                                          </p:val>
                                        </p:tav>
                                        <p:tav tm="100000">
                                          <p:val>
                                            <p:strVal val="1+ppt_w/2"/>
                                          </p:val>
                                        </p:tav>
                                      </p:tavLst>
                                    </p:anim>
                                    <p:anim calcmode="lin" valueType="num">
                                      <p:cBhvr additive="base">
                                        <p:cTn id="607" dur="3000"/>
                                        <p:tgtEl>
                                          <p:spTgt spid="46"/>
                                        </p:tgtEl>
                                        <p:attrNameLst>
                                          <p:attrName>ppt_y</p:attrName>
                                        </p:attrNameLst>
                                      </p:cBhvr>
                                      <p:tavLst>
                                        <p:tav tm="0">
                                          <p:val>
                                            <p:strVal val="ppt_y"/>
                                          </p:val>
                                        </p:tav>
                                        <p:tav tm="100000">
                                          <p:val>
                                            <p:strVal val="ppt_y"/>
                                          </p:val>
                                        </p:tav>
                                      </p:tavLst>
                                    </p:anim>
                                    <p:set>
                                      <p:cBhvr>
                                        <p:cTn id="608" dur="1" fill="hold">
                                          <p:stCondLst>
                                            <p:cond delay="2999"/>
                                          </p:stCondLst>
                                        </p:cTn>
                                        <p:tgtEl>
                                          <p:spTgt spid="46"/>
                                        </p:tgtEl>
                                        <p:attrNameLst>
                                          <p:attrName>style.visibility</p:attrName>
                                        </p:attrNameLst>
                                      </p:cBhvr>
                                      <p:to>
                                        <p:strVal val="hidden"/>
                                      </p:to>
                                    </p:set>
                                  </p:childTnLst>
                                </p:cTn>
                              </p:par>
                              <p:par>
                                <p:cTn id="609" presetID="2" presetClass="exit" presetSubtype="2" fill="hold" grpId="3" nodeType="withEffect">
                                  <p:stCondLst>
                                    <p:cond delay="0"/>
                                  </p:stCondLst>
                                  <p:childTnLst>
                                    <p:anim calcmode="lin" valueType="num">
                                      <p:cBhvr additive="base">
                                        <p:cTn id="610" dur="3000"/>
                                        <p:tgtEl>
                                          <p:spTgt spid="47"/>
                                        </p:tgtEl>
                                        <p:attrNameLst>
                                          <p:attrName>ppt_x</p:attrName>
                                        </p:attrNameLst>
                                      </p:cBhvr>
                                      <p:tavLst>
                                        <p:tav tm="0">
                                          <p:val>
                                            <p:strVal val="ppt_x"/>
                                          </p:val>
                                        </p:tav>
                                        <p:tav tm="100000">
                                          <p:val>
                                            <p:strVal val="1+ppt_w/2"/>
                                          </p:val>
                                        </p:tav>
                                      </p:tavLst>
                                    </p:anim>
                                    <p:anim calcmode="lin" valueType="num">
                                      <p:cBhvr additive="base">
                                        <p:cTn id="611" dur="3000"/>
                                        <p:tgtEl>
                                          <p:spTgt spid="47"/>
                                        </p:tgtEl>
                                        <p:attrNameLst>
                                          <p:attrName>ppt_y</p:attrName>
                                        </p:attrNameLst>
                                      </p:cBhvr>
                                      <p:tavLst>
                                        <p:tav tm="0">
                                          <p:val>
                                            <p:strVal val="ppt_y"/>
                                          </p:val>
                                        </p:tav>
                                        <p:tav tm="100000">
                                          <p:val>
                                            <p:strVal val="ppt_y"/>
                                          </p:val>
                                        </p:tav>
                                      </p:tavLst>
                                    </p:anim>
                                    <p:set>
                                      <p:cBhvr>
                                        <p:cTn id="612" dur="1" fill="hold">
                                          <p:stCondLst>
                                            <p:cond delay="2999"/>
                                          </p:stCondLst>
                                        </p:cTn>
                                        <p:tgtEl>
                                          <p:spTgt spid="47"/>
                                        </p:tgtEl>
                                        <p:attrNameLst>
                                          <p:attrName>style.visibility</p:attrName>
                                        </p:attrNameLst>
                                      </p:cBhvr>
                                      <p:to>
                                        <p:strVal val="hidden"/>
                                      </p:to>
                                    </p:set>
                                  </p:childTnLst>
                                </p:cTn>
                              </p:par>
                              <p:par>
                                <p:cTn id="613" presetID="2" presetClass="exit" presetSubtype="2" fill="hold" grpId="3" nodeType="withEffect">
                                  <p:stCondLst>
                                    <p:cond delay="0"/>
                                  </p:stCondLst>
                                  <p:childTnLst>
                                    <p:anim calcmode="lin" valueType="num">
                                      <p:cBhvr additive="base">
                                        <p:cTn id="614" dur="3000"/>
                                        <p:tgtEl>
                                          <p:spTgt spid="48"/>
                                        </p:tgtEl>
                                        <p:attrNameLst>
                                          <p:attrName>ppt_x</p:attrName>
                                        </p:attrNameLst>
                                      </p:cBhvr>
                                      <p:tavLst>
                                        <p:tav tm="0">
                                          <p:val>
                                            <p:strVal val="ppt_x"/>
                                          </p:val>
                                        </p:tav>
                                        <p:tav tm="100000">
                                          <p:val>
                                            <p:strVal val="1+ppt_w/2"/>
                                          </p:val>
                                        </p:tav>
                                      </p:tavLst>
                                    </p:anim>
                                    <p:anim calcmode="lin" valueType="num">
                                      <p:cBhvr additive="base">
                                        <p:cTn id="615" dur="3000"/>
                                        <p:tgtEl>
                                          <p:spTgt spid="48"/>
                                        </p:tgtEl>
                                        <p:attrNameLst>
                                          <p:attrName>ppt_y</p:attrName>
                                        </p:attrNameLst>
                                      </p:cBhvr>
                                      <p:tavLst>
                                        <p:tav tm="0">
                                          <p:val>
                                            <p:strVal val="ppt_y"/>
                                          </p:val>
                                        </p:tav>
                                        <p:tav tm="100000">
                                          <p:val>
                                            <p:strVal val="ppt_y"/>
                                          </p:val>
                                        </p:tav>
                                      </p:tavLst>
                                    </p:anim>
                                    <p:set>
                                      <p:cBhvr>
                                        <p:cTn id="616" dur="1" fill="hold">
                                          <p:stCondLst>
                                            <p:cond delay="2999"/>
                                          </p:stCondLst>
                                        </p:cTn>
                                        <p:tgtEl>
                                          <p:spTgt spid="48"/>
                                        </p:tgtEl>
                                        <p:attrNameLst>
                                          <p:attrName>style.visibility</p:attrName>
                                        </p:attrNameLst>
                                      </p:cBhvr>
                                      <p:to>
                                        <p:strVal val="hidden"/>
                                      </p:to>
                                    </p:set>
                                  </p:childTnLst>
                                </p:cTn>
                              </p:par>
                              <p:par>
                                <p:cTn id="617" presetID="2" presetClass="exit" presetSubtype="2" fill="hold" grpId="3" nodeType="withEffect">
                                  <p:stCondLst>
                                    <p:cond delay="0"/>
                                  </p:stCondLst>
                                  <p:childTnLst>
                                    <p:anim calcmode="lin" valueType="num">
                                      <p:cBhvr additive="base">
                                        <p:cTn id="618" dur="3000"/>
                                        <p:tgtEl>
                                          <p:spTgt spid="49"/>
                                        </p:tgtEl>
                                        <p:attrNameLst>
                                          <p:attrName>ppt_x</p:attrName>
                                        </p:attrNameLst>
                                      </p:cBhvr>
                                      <p:tavLst>
                                        <p:tav tm="0">
                                          <p:val>
                                            <p:strVal val="ppt_x"/>
                                          </p:val>
                                        </p:tav>
                                        <p:tav tm="100000">
                                          <p:val>
                                            <p:strVal val="1+ppt_w/2"/>
                                          </p:val>
                                        </p:tav>
                                      </p:tavLst>
                                    </p:anim>
                                    <p:anim calcmode="lin" valueType="num">
                                      <p:cBhvr additive="base">
                                        <p:cTn id="619" dur="3000"/>
                                        <p:tgtEl>
                                          <p:spTgt spid="49"/>
                                        </p:tgtEl>
                                        <p:attrNameLst>
                                          <p:attrName>ppt_y</p:attrName>
                                        </p:attrNameLst>
                                      </p:cBhvr>
                                      <p:tavLst>
                                        <p:tav tm="0">
                                          <p:val>
                                            <p:strVal val="ppt_y"/>
                                          </p:val>
                                        </p:tav>
                                        <p:tav tm="100000">
                                          <p:val>
                                            <p:strVal val="ppt_y"/>
                                          </p:val>
                                        </p:tav>
                                      </p:tavLst>
                                    </p:anim>
                                    <p:set>
                                      <p:cBhvr>
                                        <p:cTn id="620" dur="1" fill="hold">
                                          <p:stCondLst>
                                            <p:cond delay="2999"/>
                                          </p:stCondLst>
                                        </p:cTn>
                                        <p:tgtEl>
                                          <p:spTgt spid="49"/>
                                        </p:tgtEl>
                                        <p:attrNameLst>
                                          <p:attrName>style.visibility</p:attrName>
                                        </p:attrNameLst>
                                      </p:cBhvr>
                                      <p:to>
                                        <p:strVal val="hidden"/>
                                      </p:to>
                                    </p:set>
                                  </p:childTnLst>
                                </p:cTn>
                              </p:par>
                              <p:par>
                                <p:cTn id="621" presetID="2" presetClass="exit" presetSubtype="2" fill="hold" grpId="3" nodeType="withEffect">
                                  <p:stCondLst>
                                    <p:cond delay="0"/>
                                  </p:stCondLst>
                                  <p:childTnLst>
                                    <p:anim calcmode="lin" valueType="num">
                                      <p:cBhvr additive="base">
                                        <p:cTn id="622" dur="3000"/>
                                        <p:tgtEl>
                                          <p:spTgt spid="50"/>
                                        </p:tgtEl>
                                        <p:attrNameLst>
                                          <p:attrName>ppt_x</p:attrName>
                                        </p:attrNameLst>
                                      </p:cBhvr>
                                      <p:tavLst>
                                        <p:tav tm="0">
                                          <p:val>
                                            <p:strVal val="ppt_x"/>
                                          </p:val>
                                        </p:tav>
                                        <p:tav tm="100000">
                                          <p:val>
                                            <p:strVal val="1+ppt_w/2"/>
                                          </p:val>
                                        </p:tav>
                                      </p:tavLst>
                                    </p:anim>
                                    <p:anim calcmode="lin" valueType="num">
                                      <p:cBhvr additive="base">
                                        <p:cTn id="623" dur="3000"/>
                                        <p:tgtEl>
                                          <p:spTgt spid="50"/>
                                        </p:tgtEl>
                                        <p:attrNameLst>
                                          <p:attrName>ppt_y</p:attrName>
                                        </p:attrNameLst>
                                      </p:cBhvr>
                                      <p:tavLst>
                                        <p:tav tm="0">
                                          <p:val>
                                            <p:strVal val="ppt_y"/>
                                          </p:val>
                                        </p:tav>
                                        <p:tav tm="100000">
                                          <p:val>
                                            <p:strVal val="ppt_y"/>
                                          </p:val>
                                        </p:tav>
                                      </p:tavLst>
                                    </p:anim>
                                    <p:set>
                                      <p:cBhvr>
                                        <p:cTn id="624" dur="1" fill="hold">
                                          <p:stCondLst>
                                            <p:cond delay="2999"/>
                                          </p:stCondLst>
                                        </p:cTn>
                                        <p:tgtEl>
                                          <p:spTgt spid="50"/>
                                        </p:tgtEl>
                                        <p:attrNameLst>
                                          <p:attrName>style.visibility</p:attrName>
                                        </p:attrNameLst>
                                      </p:cBhvr>
                                      <p:to>
                                        <p:strVal val="hidden"/>
                                      </p:to>
                                    </p:set>
                                  </p:childTnLst>
                                </p:cTn>
                              </p:par>
                              <p:par>
                                <p:cTn id="625" presetID="2" presetClass="exit" presetSubtype="2" fill="hold" grpId="3" nodeType="withEffect">
                                  <p:stCondLst>
                                    <p:cond delay="0"/>
                                  </p:stCondLst>
                                  <p:childTnLst>
                                    <p:anim calcmode="lin" valueType="num">
                                      <p:cBhvr additive="base">
                                        <p:cTn id="626" dur="3000"/>
                                        <p:tgtEl>
                                          <p:spTgt spid="51"/>
                                        </p:tgtEl>
                                        <p:attrNameLst>
                                          <p:attrName>ppt_x</p:attrName>
                                        </p:attrNameLst>
                                      </p:cBhvr>
                                      <p:tavLst>
                                        <p:tav tm="0">
                                          <p:val>
                                            <p:strVal val="ppt_x"/>
                                          </p:val>
                                        </p:tav>
                                        <p:tav tm="100000">
                                          <p:val>
                                            <p:strVal val="1+ppt_w/2"/>
                                          </p:val>
                                        </p:tav>
                                      </p:tavLst>
                                    </p:anim>
                                    <p:anim calcmode="lin" valueType="num">
                                      <p:cBhvr additive="base">
                                        <p:cTn id="627" dur="3000"/>
                                        <p:tgtEl>
                                          <p:spTgt spid="51"/>
                                        </p:tgtEl>
                                        <p:attrNameLst>
                                          <p:attrName>ppt_y</p:attrName>
                                        </p:attrNameLst>
                                      </p:cBhvr>
                                      <p:tavLst>
                                        <p:tav tm="0">
                                          <p:val>
                                            <p:strVal val="ppt_y"/>
                                          </p:val>
                                        </p:tav>
                                        <p:tav tm="100000">
                                          <p:val>
                                            <p:strVal val="ppt_y"/>
                                          </p:val>
                                        </p:tav>
                                      </p:tavLst>
                                    </p:anim>
                                    <p:set>
                                      <p:cBhvr>
                                        <p:cTn id="628" dur="1" fill="hold">
                                          <p:stCondLst>
                                            <p:cond delay="2999"/>
                                          </p:stCondLst>
                                        </p:cTn>
                                        <p:tgtEl>
                                          <p:spTgt spid="51"/>
                                        </p:tgtEl>
                                        <p:attrNameLst>
                                          <p:attrName>style.visibility</p:attrName>
                                        </p:attrNameLst>
                                      </p:cBhvr>
                                      <p:to>
                                        <p:strVal val="hidden"/>
                                      </p:to>
                                    </p:set>
                                  </p:childTnLst>
                                </p:cTn>
                              </p:par>
                              <p:par>
                                <p:cTn id="629" presetID="2" presetClass="exit" presetSubtype="2" fill="hold" grpId="3" nodeType="withEffect">
                                  <p:stCondLst>
                                    <p:cond delay="0"/>
                                  </p:stCondLst>
                                  <p:childTnLst>
                                    <p:anim calcmode="lin" valueType="num">
                                      <p:cBhvr additive="base">
                                        <p:cTn id="630" dur="3000"/>
                                        <p:tgtEl>
                                          <p:spTgt spid="52"/>
                                        </p:tgtEl>
                                        <p:attrNameLst>
                                          <p:attrName>ppt_x</p:attrName>
                                        </p:attrNameLst>
                                      </p:cBhvr>
                                      <p:tavLst>
                                        <p:tav tm="0">
                                          <p:val>
                                            <p:strVal val="ppt_x"/>
                                          </p:val>
                                        </p:tav>
                                        <p:tav tm="100000">
                                          <p:val>
                                            <p:strVal val="1+ppt_w/2"/>
                                          </p:val>
                                        </p:tav>
                                      </p:tavLst>
                                    </p:anim>
                                    <p:anim calcmode="lin" valueType="num">
                                      <p:cBhvr additive="base">
                                        <p:cTn id="631" dur="3000"/>
                                        <p:tgtEl>
                                          <p:spTgt spid="52"/>
                                        </p:tgtEl>
                                        <p:attrNameLst>
                                          <p:attrName>ppt_y</p:attrName>
                                        </p:attrNameLst>
                                      </p:cBhvr>
                                      <p:tavLst>
                                        <p:tav tm="0">
                                          <p:val>
                                            <p:strVal val="ppt_y"/>
                                          </p:val>
                                        </p:tav>
                                        <p:tav tm="100000">
                                          <p:val>
                                            <p:strVal val="ppt_y"/>
                                          </p:val>
                                        </p:tav>
                                      </p:tavLst>
                                    </p:anim>
                                    <p:set>
                                      <p:cBhvr>
                                        <p:cTn id="632" dur="1" fill="hold">
                                          <p:stCondLst>
                                            <p:cond delay="2999"/>
                                          </p:stCondLst>
                                        </p:cTn>
                                        <p:tgtEl>
                                          <p:spTgt spid="52"/>
                                        </p:tgtEl>
                                        <p:attrNameLst>
                                          <p:attrName>style.visibility</p:attrName>
                                        </p:attrNameLst>
                                      </p:cBhvr>
                                      <p:to>
                                        <p:strVal val="hidden"/>
                                      </p:to>
                                    </p:set>
                                  </p:childTnLst>
                                </p:cTn>
                              </p:par>
                              <p:par>
                                <p:cTn id="633" presetID="23" presetClass="entr" presetSubtype="272" fill="hold" nodeType="withEffect">
                                  <p:stCondLst>
                                    <p:cond delay="0"/>
                                  </p:stCondLst>
                                  <p:childTnLst>
                                    <p:set>
                                      <p:cBhvr>
                                        <p:cTn id="634" dur="1" fill="hold">
                                          <p:stCondLst>
                                            <p:cond delay="0"/>
                                          </p:stCondLst>
                                        </p:cTn>
                                        <p:tgtEl>
                                          <p:spTgt spid="4"/>
                                        </p:tgtEl>
                                        <p:attrNameLst>
                                          <p:attrName>style.visibility</p:attrName>
                                        </p:attrNameLst>
                                      </p:cBhvr>
                                      <p:to>
                                        <p:strVal val="visible"/>
                                      </p:to>
                                    </p:set>
                                    <p:anim calcmode="lin" valueType="num">
                                      <p:cBhvr>
                                        <p:cTn id="635" dur="3000" fill="hold"/>
                                        <p:tgtEl>
                                          <p:spTgt spid="4"/>
                                        </p:tgtEl>
                                        <p:attrNameLst>
                                          <p:attrName>ppt_w</p:attrName>
                                        </p:attrNameLst>
                                      </p:cBhvr>
                                      <p:tavLst>
                                        <p:tav tm="0">
                                          <p:val>
                                            <p:strVal val="2/3*#ppt_w"/>
                                          </p:val>
                                        </p:tav>
                                        <p:tav tm="100000">
                                          <p:val>
                                            <p:strVal val="#ppt_w"/>
                                          </p:val>
                                        </p:tav>
                                      </p:tavLst>
                                    </p:anim>
                                    <p:anim calcmode="lin" valueType="num">
                                      <p:cBhvr>
                                        <p:cTn id="636" dur="3000" fill="hold"/>
                                        <p:tgtEl>
                                          <p:spTgt spid="4"/>
                                        </p:tgtEl>
                                        <p:attrNameLst>
                                          <p:attrName>ppt_h</p:attrName>
                                        </p:attrNameLst>
                                      </p:cBhvr>
                                      <p:tavLst>
                                        <p:tav tm="0">
                                          <p:val>
                                            <p:strVal val="2/3*#ppt_h"/>
                                          </p:val>
                                        </p:tav>
                                        <p:tav tm="100000">
                                          <p:val>
                                            <p:strVal val="#ppt_h"/>
                                          </p:val>
                                        </p:tav>
                                      </p:tavLst>
                                    </p:anim>
                                  </p:childTnLst>
                                </p:cTn>
                              </p:par>
                              <p:par>
                                <p:cTn id="637" presetID="16" presetClass="entr" presetSubtype="37" fill="hold" nodeType="withEffect">
                                  <p:stCondLst>
                                    <p:cond delay="0"/>
                                  </p:stCondLst>
                                  <p:childTnLst>
                                    <p:set>
                                      <p:cBhvr>
                                        <p:cTn id="638" dur="1" fill="hold">
                                          <p:stCondLst>
                                            <p:cond delay="0"/>
                                          </p:stCondLst>
                                        </p:cTn>
                                        <p:tgtEl>
                                          <p:spTgt spid="4"/>
                                        </p:tgtEl>
                                        <p:attrNameLst>
                                          <p:attrName>style.visibility</p:attrName>
                                        </p:attrNameLst>
                                      </p:cBhvr>
                                      <p:to>
                                        <p:strVal val="visible"/>
                                      </p:to>
                                    </p:set>
                                    <p:animEffect transition="in" filter="barn(outVertical)">
                                      <p:cBhvr>
                                        <p:cTn id="63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36" grpId="0" animBg="1"/>
      <p:bldP spid="36" grpId="1" animBg="1"/>
      <p:bldP spid="36" grpId="2" animBg="1"/>
      <p:bldP spid="36" grpId="3" animBg="1"/>
      <p:bldP spid="37" grpId="0" animBg="1"/>
      <p:bldP spid="37" grpId="1" animBg="1"/>
      <p:bldP spid="37" grpId="2" animBg="1"/>
      <p:bldP spid="37" grpId="3" animBg="1"/>
      <p:bldP spid="38" grpId="0" animBg="1"/>
      <p:bldP spid="38" grpId="1" animBg="1"/>
      <p:bldP spid="38" grpId="2" animBg="1"/>
      <p:bldP spid="38" grpId="3" animBg="1"/>
      <p:bldP spid="39" grpId="0" animBg="1"/>
      <p:bldP spid="39" grpId="1" animBg="1"/>
      <p:bldP spid="39" grpId="2" animBg="1"/>
      <p:bldP spid="39" grpId="3" animBg="1"/>
      <p:bldP spid="40" grpId="0" animBg="1"/>
      <p:bldP spid="40" grpId="1" animBg="1"/>
      <p:bldP spid="40" grpId="2" animBg="1"/>
      <p:bldP spid="40" grpId="3" animBg="1"/>
      <p:bldP spid="41" grpId="0" animBg="1"/>
      <p:bldP spid="41" grpId="1" animBg="1"/>
      <p:bldP spid="41" grpId="2" animBg="1"/>
      <p:bldP spid="41" grpId="3" animBg="1"/>
      <p:bldP spid="42" grpId="0" animBg="1"/>
      <p:bldP spid="42" grpId="1" animBg="1"/>
      <p:bldP spid="42" grpId="2" animBg="1"/>
      <p:bldP spid="42" grpId="3" animBg="1"/>
      <p:bldP spid="43" grpId="0" animBg="1"/>
      <p:bldP spid="43" grpId="1" animBg="1"/>
      <p:bldP spid="43" grpId="2" animBg="1"/>
      <p:bldP spid="43" grpId="3" animBg="1"/>
      <p:bldP spid="44" grpId="0" animBg="1"/>
      <p:bldP spid="44" grpId="1" animBg="1"/>
      <p:bldP spid="44" grpId="2" animBg="1"/>
      <p:bldP spid="44" grpId="3" animBg="1"/>
      <p:bldP spid="45" grpId="0" animBg="1"/>
      <p:bldP spid="45" grpId="1" animBg="1"/>
      <p:bldP spid="45" grpId="2" animBg="1"/>
      <p:bldP spid="45" grpId="3" animBg="1"/>
      <p:bldP spid="46" grpId="0" animBg="1"/>
      <p:bldP spid="46" grpId="1" animBg="1"/>
      <p:bldP spid="46" grpId="2" animBg="1"/>
      <p:bldP spid="46" grpId="3" animBg="1"/>
      <p:bldP spid="47" grpId="0" animBg="1"/>
      <p:bldP spid="47" grpId="1" animBg="1"/>
      <p:bldP spid="47" grpId="2" animBg="1"/>
      <p:bldP spid="47" grpId="3" animBg="1"/>
      <p:bldP spid="48" grpId="0" animBg="1"/>
      <p:bldP spid="48" grpId="1" animBg="1"/>
      <p:bldP spid="48" grpId="2" animBg="1"/>
      <p:bldP spid="48" grpId="3" animBg="1"/>
      <p:bldP spid="49" grpId="0" animBg="1"/>
      <p:bldP spid="49" grpId="1" animBg="1"/>
      <p:bldP spid="49" grpId="2" animBg="1"/>
      <p:bldP spid="49" grpId="3" animBg="1"/>
      <p:bldP spid="50" grpId="0" animBg="1"/>
      <p:bldP spid="50" grpId="1" animBg="1"/>
      <p:bldP spid="50" grpId="2" animBg="1"/>
      <p:bldP spid="50" grpId="3" animBg="1"/>
      <p:bldP spid="51" grpId="0" animBg="1"/>
      <p:bldP spid="51" grpId="1" animBg="1"/>
      <p:bldP spid="51" grpId="2" animBg="1"/>
      <p:bldP spid="51" grpId="3" animBg="1"/>
      <p:bldP spid="52" grpId="0" animBg="1"/>
      <p:bldP spid="52" grpId="1" animBg="1"/>
      <p:bldP spid="52" grpId="2" animBg="1"/>
      <p:bldP spid="52" grpId="3" animBg="1"/>
      <p:bldP spid="53"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dpi="0" rotWithShape="1">
            <a:blip r:embed="rId2">
              <a:grayscl/>
              <a:lum bright="-30000"/>
            </a:blip>
            <a:srcRect/>
            <a:stretch>
              <a:fillRect/>
            </a:stretch>
          </a:blipFill>
          <a:scene3d>
            <a:camera prst="orthographicFront"/>
            <a:lightRig rig="threePt" dir="t"/>
          </a:scene3d>
          <a:sp3d>
            <a:bevelT prst="angle"/>
          </a:sp3d>
        </p:spPr>
        <p:txBody>
          <a:bodyPr/>
          <a:lstStyle/>
          <a:p>
            <a:endParaRPr lang="es-ES" dirty="0"/>
          </a:p>
        </p:txBody>
      </p:sp>
      <p:pic>
        <p:nvPicPr>
          <p:cNvPr id="4" name="3 Imagen" descr="b18bf502e9ec.jpg"/>
          <p:cNvPicPr>
            <a:picLocks noChangeAspect="1"/>
          </p:cNvPicPr>
          <p:nvPr/>
        </p:nvPicPr>
        <p:blipFill>
          <a:blip r:embed="rId3"/>
          <a:stretch>
            <a:fillRect/>
          </a:stretch>
        </p:blipFill>
        <p:spPr>
          <a:xfrm>
            <a:off x="1857356" y="0"/>
            <a:ext cx="5643602" cy="6858000"/>
          </a:xfrm>
          <a:prstGeom prst="rect">
            <a:avLst/>
          </a:prstGeom>
          <a:ln>
            <a:noFill/>
          </a:ln>
          <a:effectLst>
            <a:outerShdw blurRad="292100" dist="139700" dir="2700000" algn="tl" rotWithShape="0">
              <a:srgbClr val="333333">
                <a:alpha val="65000"/>
              </a:srgbClr>
            </a:outerShdw>
          </a:effectLst>
          <a:scene3d>
            <a:camera prst="orthographicFront"/>
            <a:lightRig rig="threePt" dir="t"/>
          </a:scene3d>
          <a:sp3d>
            <a:bevelT prst="angle"/>
          </a:sp3d>
        </p:spPr>
      </p:pic>
      <p:sp>
        <p:nvSpPr>
          <p:cNvPr id="5" name="4 Cheurón"/>
          <p:cNvSpPr/>
          <p:nvPr/>
        </p:nvSpPr>
        <p:spPr>
          <a:xfrm rot="16200000">
            <a:off x="746173" y="6076560"/>
            <a:ext cx="749615" cy="813264"/>
          </a:xfrm>
          <a:prstGeom prst="chevron">
            <a:avLst>
              <a:gd name="adj" fmla="val 51548"/>
            </a:avLst>
          </a:prstGeom>
          <a:blipFill>
            <a:blip r:embed="rId4">
              <a:duotone>
                <a:prstClr val="black"/>
                <a:srgbClr val="FF0000">
                  <a:tint val="45000"/>
                  <a:satMod val="400000"/>
                </a:srgbClr>
              </a:duotone>
              <a:lum bright="-3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rot="16200000">
            <a:off x="746173" y="5540315"/>
            <a:ext cx="749615" cy="813264"/>
          </a:xfrm>
          <a:prstGeom prst="chevron">
            <a:avLst>
              <a:gd name="adj" fmla="val 51548"/>
            </a:avLst>
          </a:prstGeom>
          <a:blipFill>
            <a:blip r:embed="rId4">
              <a:duotone>
                <a:prstClr val="black"/>
                <a:srgbClr val="FF0000">
                  <a:tint val="45000"/>
                  <a:satMod val="400000"/>
                </a:srgbClr>
              </a:duotone>
              <a:lum bright="-3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rot="16200000">
            <a:off x="746173" y="5040249"/>
            <a:ext cx="749615" cy="813264"/>
          </a:xfrm>
          <a:prstGeom prst="chevron">
            <a:avLst>
              <a:gd name="adj" fmla="val 51548"/>
            </a:avLst>
          </a:prstGeom>
          <a:blipFill>
            <a:blip r:embed="rId4">
              <a:duotone>
                <a:prstClr val="black"/>
                <a:srgbClr val="FF0000">
                  <a:tint val="45000"/>
                  <a:satMod val="400000"/>
                </a:srgbClr>
              </a:duotone>
              <a:lum bright="-3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16200000">
            <a:off x="746173" y="4540183"/>
            <a:ext cx="749615" cy="813264"/>
          </a:xfrm>
          <a:prstGeom prst="chevron">
            <a:avLst>
              <a:gd name="adj" fmla="val 51548"/>
            </a:avLst>
          </a:prstGeom>
          <a:blipFill>
            <a:blip r:embed="rId4">
              <a:duotone>
                <a:prstClr val="black"/>
                <a:srgbClr val="FF0000">
                  <a:tint val="45000"/>
                  <a:satMod val="400000"/>
                </a:srgbClr>
              </a:duotone>
              <a:lum bright="-3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16200000">
            <a:off x="746173" y="4004859"/>
            <a:ext cx="749615" cy="813264"/>
          </a:xfrm>
          <a:prstGeom prst="chevron">
            <a:avLst>
              <a:gd name="adj" fmla="val 51548"/>
            </a:avLst>
          </a:prstGeom>
          <a:blipFill>
            <a:blip r:embed="rId4">
              <a:duotone>
                <a:prstClr val="black"/>
                <a:srgbClr val="FF0000">
                  <a:tint val="45000"/>
                  <a:satMod val="400000"/>
                </a:srgbClr>
              </a:duotone>
              <a:lum bright="-3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16200000">
            <a:off x="746173" y="3468614"/>
            <a:ext cx="749615" cy="813264"/>
          </a:xfrm>
          <a:prstGeom prst="chevron">
            <a:avLst>
              <a:gd name="adj" fmla="val 51548"/>
            </a:avLst>
          </a:prstGeom>
          <a:blipFill>
            <a:blip r:embed="rId4">
              <a:duotone>
                <a:prstClr val="black"/>
                <a:srgbClr val="FF0000">
                  <a:tint val="45000"/>
                  <a:satMod val="400000"/>
                </a:srgbClr>
              </a:duotone>
              <a:lum bright="-3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rot="16200000">
            <a:off x="746173" y="2968548"/>
            <a:ext cx="749615" cy="813264"/>
          </a:xfrm>
          <a:prstGeom prst="chevron">
            <a:avLst>
              <a:gd name="adj" fmla="val 51548"/>
            </a:avLst>
          </a:prstGeom>
          <a:blipFill>
            <a:blip r:embed="rId4">
              <a:duotone>
                <a:prstClr val="black"/>
                <a:srgbClr val="FF0000">
                  <a:tint val="45000"/>
                  <a:satMod val="400000"/>
                </a:srgbClr>
              </a:duotone>
              <a:lum bright="-3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rot="16200000">
            <a:off x="746173" y="2468482"/>
            <a:ext cx="749615" cy="813264"/>
          </a:xfrm>
          <a:prstGeom prst="chevron">
            <a:avLst>
              <a:gd name="adj" fmla="val 51548"/>
            </a:avLst>
          </a:prstGeom>
          <a:blipFill>
            <a:blip r:embed="rId4">
              <a:duotone>
                <a:prstClr val="black"/>
                <a:srgbClr val="FF0000">
                  <a:tint val="45000"/>
                  <a:satMod val="400000"/>
                </a:srgbClr>
              </a:duotone>
              <a:lum bright="-3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rot="16200000">
            <a:off x="746172" y="1933156"/>
            <a:ext cx="749615" cy="813264"/>
          </a:xfrm>
          <a:prstGeom prst="chevron">
            <a:avLst>
              <a:gd name="adj" fmla="val 51548"/>
            </a:avLst>
          </a:prstGeom>
          <a:blipFill>
            <a:blip r:embed="rId4">
              <a:duotone>
                <a:prstClr val="black"/>
                <a:srgbClr val="FF0000">
                  <a:tint val="45000"/>
                  <a:satMod val="400000"/>
                </a:srgbClr>
              </a:duotone>
              <a:lum bright="-3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Cheurón"/>
          <p:cNvSpPr/>
          <p:nvPr/>
        </p:nvSpPr>
        <p:spPr>
          <a:xfrm rot="16200000">
            <a:off x="746172" y="1396911"/>
            <a:ext cx="749615" cy="813264"/>
          </a:xfrm>
          <a:prstGeom prst="chevron">
            <a:avLst>
              <a:gd name="adj" fmla="val 51548"/>
            </a:avLst>
          </a:prstGeom>
          <a:blipFill>
            <a:blip r:embed="rId4">
              <a:duotone>
                <a:prstClr val="black"/>
                <a:srgbClr val="FF0000">
                  <a:tint val="45000"/>
                  <a:satMod val="400000"/>
                </a:srgbClr>
              </a:duotone>
              <a:lum bright="-3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Cheurón"/>
          <p:cNvSpPr/>
          <p:nvPr/>
        </p:nvSpPr>
        <p:spPr>
          <a:xfrm rot="16200000">
            <a:off x="746172" y="896845"/>
            <a:ext cx="749615" cy="813264"/>
          </a:xfrm>
          <a:prstGeom prst="chevron">
            <a:avLst>
              <a:gd name="adj" fmla="val 51548"/>
            </a:avLst>
          </a:prstGeom>
          <a:blipFill>
            <a:blip r:embed="rId4">
              <a:duotone>
                <a:prstClr val="black"/>
                <a:srgbClr val="FF0000">
                  <a:tint val="45000"/>
                  <a:satMod val="400000"/>
                </a:srgbClr>
              </a:duotone>
              <a:lum bright="-3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Cheurón"/>
          <p:cNvSpPr/>
          <p:nvPr/>
        </p:nvSpPr>
        <p:spPr>
          <a:xfrm rot="16200000">
            <a:off x="746172" y="396779"/>
            <a:ext cx="749615" cy="813264"/>
          </a:xfrm>
          <a:prstGeom prst="chevron">
            <a:avLst>
              <a:gd name="adj" fmla="val 51548"/>
            </a:avLst>
          </a:prstGeom>
          <a:blipFill>
            <a:blip r:embed="rId4">
              <a:duotone>
                <a:prstClr val="black"/>
                <a:srgbClr val="FF0000">
                  <a:tint val="45000"/>
                  <a:satMod val="400000"/>
                </a:srgbClr>
              </a:duotone>
              <a:lum bright="-3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Cheurón"/>
          <p:cNvSpPr/>
          <p:nvPr/>
        </p:nvSpPr>
        <p:spPr>
          <a:xfrm rot="16200000">
            <a:off x="746172" y="-31824"/>
            <a:ext cx="749615" cy="813264"/>
          </a:xfrm>
          <a:prstGeom prst="chevron">
            <a:avLst>
              <a:gd name="adj" fmla="val 51548"/>
            </a:avLst>
          </a:prstGeom>
          <a:blipFill>
            <a:blip r:embed="rId4">
              <a:duotone>
                <a:prstClr val="black"/>
                <a:srgbClr val="FF0000">
                  <a:tint val="45000"/>
                  <a:satMod val="400000"/>
                </a:srgbClr>
              </a:duotone>
              <a:lum bright="-3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Cheurón"/>
          <p:cNvSpPr/>
          <p:nvPr/>
        </p:nvSpPr>
        <p:spPr>
          <a:xfrm rot="16200000">
            <a:off x="7818535" y="6076561"/>
            <a:ext cx="749615" cy="813264"/>
          </a:xfrm>
          <a:prstGeom prst="chevron">
            <a:avLst>
              <a:gd name="adj" fmla="val 51548"/>
            </a:avLst>
          </a:prstGeom>
          <a:blipFill>
            <a:blip r:embed="rId4">
              <a:duotone>
                <a:prstClr val="black"/>
                <a:srgbClr val="FF0000">
                  <a:tint val="45000"/>
                  <a:satMod val="400000"/>
                </a:srgbClr>
              </a:duotone>
              <a:lum bright="-3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Cheurón"/>
          <p:cNvSpPr/>
          <p:nvPr/>
        </p:nvSpPr>
        <p:spPr>
          <a:xfrm rot="16200000">
            <a:off x="7818535" y="5540316"/>
            <a:ext cx="749615" cy="813264"/>
          </a:xfrm>
          <a:prstGeom prst="chevron">
            <a:avLst>
              <a:gd name="adj" fmla="val 51548"/>
            </a:avLst>
          </a:prstGeom>
          <a:blipFill>
            <a:blip r:embed="rId4">
              <a:duotone>
                <a:prstClr val="black"/>
                <a:srgbClr val="FF0000">
                  <a:tint val="45000"/>
                  <a:satMod val="400000"/>
                </a:srgbClr>
              </a:duotone>
              <a:lum bright="-3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Cheurón"/>
          <p:cNvSpPr/>
          <p:nvPr/>
        </p:nvSpPr>
        <p:spPr>
          <a:xfrm rot="16200000">
            <a:off x="7818535" y="5040250"/>
            <a:ext cx="749615" cy="813264"/>
          </a:xfrm>
          <a:prstGeom prst="chevron">
            <a:avLst>
              <a:gd name="adj" fmla="val 51548"/>
            </a:avLst>
          </a:prstGeom>
          <a:blipFill>
            <a:blip r:embed="rId4">
              <a:duotone>
                <a:prstClr val="black"/>
                <a:srgbClr val="FF0000">
                  <a:tint val="45000"/>
                  <a:satMod val="400000"/>
                </a:srgbClr>
              </a:duotone>
              <a:lum bright="-3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Cheurón"/>
          <p:cNvSpPr/>
          <p:nvPr/>
        </p:nvSpPr>
        <p:spPr>
          <a:xfrm rot="16200000">
            <a:off x="7818535" y="4540184"/>
            <a:ext cx="749615" cy="813264"/>
          </a:xfrm>
          <a:prstGeom prst="chevron">
            <a:avLst>
              <a:gd name="adj" fmla="val 51548"/>
            </a:avLst>
          </a:prstGeom>
          <a:blipFill>
            <a:blip r:embed="rId4">
              <a:duotone>
                <a:prstClr val="black"/>
                <a:srgbClr val="FF0000">
                  <a:tint val="45000"/>
                  <a:satMod val="400000"/>
                </a:srgbClr>
              </a:duotone>
              <a:lum bright="-3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Cheurón"/>
          <p:cNvSpPr/>
          <p:nvPr/>
        </p:nvSpPr>
        <p:spPr>
          <a:xfrm rot="16200000">
            <a:off x="7818535" y="4004860"/>
            <a:ext cx="749615" cy="813264"/>
          </a:xfrm>
          <a:prstGeom prst="chevron">
            <a:avLst>
              <a:gd name="adj" fmla="val 51548"/>
            </a:avLst>
          </a:prstGeom>
          <a:blipFill>
            <a:blip r:embed="rId4">
              <a:duotone>
                <a:prstClr val="black"/>
                <a:srgbClr val="FF0000">
                  <a:tint val="45000"/>
                  <a:satMod val="400000"/>
                </a:srgbClr>
              </a:duotone>
              <a:lum bright="-3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Cheurón"/>
          <p:cNvSpPr/>
          <p:nvPr/>
        </p:nvSpPr>
        <p:spPr>
          <a:xfrm rot="16200000">
            <a:off x="7818535" y="3468615"/>
            <a:ext cx="749615" cy="813264"/>
          </a:xfrm>
          <a:prstGeom prst="chevron">
            <a:avLst>
              <a:gd name="adj" fmla="val 51548"/>
            </a:avLst>
          </a:prstGeom>
          <a:blipFill>
            <a:blip r:embed="rId4">
              <a:duotone>
                <a:prstClr val="black"/>
                <a:srgbClr val="FF0000">
                  <a:tint val="45000"/>
                  <a:satMod val="400000"/>
                </a:srgbClr>
              </a:duotone>
              <a:lum bright="-3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Cheurón"/>
          <p:cNvSpPr/>
          <p:nvPr/>
        </p:nvSpPr>
        <p:spPr>
          <a:xfrm rot="16200000">
            <a:off x="7818535" y="2968549"/>
            <a:ext cx="749615" cy="813264"/>
          </a:xfrm>
          <a:prstGeom prst="chevron">
            <a:avLst>
              <a:gd name="adj" fmla="val 51548"/>
            </a:avLst>
          </a:prstGeom>
          <a:blipFill>
            <a:blip r:embed="rId4">
              <a:duotone>
                <a:prstClr val="black"/>
                <a:srgbClr val="FF0000">
                  <a:tint val="45000"/>
                  <a:satMod val="400000"/>
                </a:srgbClr>
              </a:duotone>
              <a:lum bright="-3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Cheurón"/>
          <p:cNvSpPr/>
          <p:nvPr/>
        </p:nvSpPr>
        <p:spPr>
          <a:xfrm rot="16200000">
            <a:off x="7818535" y="2468483"/>
            <a:ext cx="749615" cy="813264"/>
          </a:xfrm>
          <a:prstGeom prst="chevron">
            <a:avLst>
              <a:gd name="adj" fmla="val 51548"/>
            </a:avLst>
          </a:prstGeom>
          <a:blipFill>
            <a:blip r:embed="rId4">
              <a:duotone>
                <a:prstClr val="black"/>
                <a:srgbClr val="FF0000">
                  <a:tint val="45000"/>
                  <a:satMod val="400000"/>
                </a:srgbClr>
              </a:duotone>
              <a:lum bright="-3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Cheurón"/>
          <p:cNvSpPr/>
          <p:nvPr/>
        </p:nvSpPr>
        <p:spPr>
          <a:xfrm rot="16200000">
            <a:off x="7818534" y="1933157"/>
            <a:ext cx="749615" cy="813264"/>
          </a:xfrm>
          <a:prstGeom prst="chevron">
            <a:avLst>
              <a:gd name="adj" fmla="val 51548"/>
            </a:avLst>
          </a:prstGeom>
          <a:blipFill>
            <a:blip r:embed="rId4">
              <a:duotone>
                <a:prstClr val="black"/>
                <a:srgbClr val="FF0000">
                  <a:tint val="45000"/>
                  <a:satMod val="400000"/>
                </a:srgbClr>
              </a:duotone>
              <a:lum bright="-3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Cheurón"/>
          <p:cNvSpPr/>
          <p:nvPr/>
        </p:nvSpPr>
        <p:spPr>
          <a:xfrm rot="16200000">
            <a:off x="7818534" y="1396912"/>
            <a:ext cx="749615" cy="813264"/>
          </a:xfrm>
          <a:prstGeom prst="chevron">
            <a:avLst>
              <a:gd name="adj" fmla="val 51548"/>
            </a:avLst>
          </a:prstGeom>
          <a:blipFill>
            <a:blip r:embed="rId4">
              <a:duotone>
                <a:prstClr val="black"/>
                <a:srgbClr val="FF0000">
                  <a:tint val="45000"/>
                  <a:satMod val="400000"/>
                </a:srgbClr>
              </a:duotone>
              <a:lum bright="-3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Cheurón"/>
          <p:cNvSpPr/>
          <p:nvPr/>
        </p:nvSpPr>
        <p:spPr>
          <a:xfrm rot="16200000">
            <a:off x="7818534" y="896846"/>
            <a:ext cx="749615" cy="813264"/>
          </a:xfrm>
          <a:prstGeom prst="chevron">
            <a:avLst>
              <a:gd name="adj" fmla="val 51548"/>
            </a:avLst>
          </a:prstGeom>
          <a:blipFill>
            <a:blip r:embed="rId4">
              <a:duotone>
                <a:prstClr val="black"/>
                <a:srgbClr val="FF0000">
                  <a:tint val="45000"/>
                  <a:satMod val="400000"/>
                </a:srgbClr>
              </a:duotone>
              <a:lum bright="-3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Cheurón"/>
          <p:cNvSpPr/>
          <p:nvPr/>
        </p:nvSpPr>
        <p:spPr>
          <a:xfrm rot="16200000">
            <a:off x="7818534" y="396780"/>
            <a:ext cx="749615" cy="813264"/>
          </a:xfrm>
          <a:prstGeom prst="chevron">
            <a:avLst>
              <a:gd name="adj" fmla="val 51548"/>
            </a:avLst>
          </a:prstGeom>
          <a:blipFill>
            <a:blip r:embed="rId4">
              <a:duotone>
                <a:prstClr val="black"/>
                <a:srgbClr val="FF0000">
                  <a:tint val="45000"/>
                  <a:satMod val="400000"/>
                </a:srgbClr>
              </a:duotone>
              <a:lum bright="-3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0" name="29 Cheurón"/>
          <p:cNvSpPr/>
          <p:nvPr/>
        </p:nvSpPr>
        <p:spPr>
          <a:xfrm rot="16200000">
            <a:off x="7818534" y="-31823"/>
            <a:ext cx="749615" cy="813264"/>
          </a:xfrm>
          <a:prstGeom prst="chevron">
            <a:avLst>
              <a:gd name="adj" fmla="val 51548"/>
            </a:avLst>
          </a:prstGeom>
          <a:blipFill>
            <a:blip r:embed="rId4">
              <a:duotone>
                <a:prstClr val="black"/>
                <a:srgbClr val="FF0000">
                  <a:tint val="45000"/>
                  <a:satMod val="400000"/>
                </a:srgbClr>
              </a:duotone>
              <a:lum bright="-3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1" name="30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1"/>
                                        </p:tgtEl>
                                        <p:attrNameLst>
                                          <p:attrName>style.opacity</p:attrName>
                                        </p:attrNameLst>
                                      </p:cBhvr>
                                      <p:to>
                                        <p:strVal val="0"/>
                                      </p:to>
                                    </p:set>
                                    <p:animEffect filter="image" prLst="opacity: 0">
                                      <p:cBhvr rctx="IE">
                                        <p:cTn id="7" dur="indefinite"/>
                                        <p:tgtEl>
                                          <p:spTgt spid="31"/>
                                        </p:tgtEl>
                                      </p:cBhvr>
                                    </p:animEffect>
                                  </p:childTnLst>
                                </p:cTn>
                              </p:par>
                              <p:par>
                                <p:cTn id="8" presetID="16" presetClass="entr" presetSubtype="2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arn(inHorizontal)">
                                      <p:cBhvr>
                                        <p:cTn id="10" dur="3000"/>
                                        <p:tgtEl>
                                          <p:spTgt spid="5"/>
                                        </p:tgtEl>
                                      </p:cBhvr>
                                    </p:animEffect>
                                  </p:childTnLst>
                                </p:cTn>
                              </p:par>
                              <p:par>
                                <p:cTn id="11" presetID="16" presetClass="entr" presetSubtype="26"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barn(inHorizontal)">
                                      <p:cBhvr>
                                        <p:cTn id="13" dur="3000"/>
                                        <p:tgtEl>
                                          <p:spTgt spid="6"/>
                                        </p:tgtEl>
                                      </p:cBhvr>
                                    </p:animEffect>
                                  </p:childTnLst>
                                </p:cTn>
                              </p:par>
                              <p:par>
                                <p:cTn id="14" presetID="16" presetClass="entr" presetSubtype="26"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barn(inHorizontal)">
                                      <p:cBhvr>
                                        <p:cTn id="16" dur="3000"/>
                                        <p:tgtEl>
                                          <p:spTgt spid="7"/>
                                        </p:tgtEl>
                                      </p:cBhvr>
                                    </p:animEffect>
                                  </p:childTnLst>
                                </p:cTn>
                              </p:par>
                              <p:par>
                                <p:cTn id="17" presetID="16" presetClass="entr" presetSubtype="26"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barn(inHorizontal)">
                                      <p:cBhvr>
                                        <p:cTn id="19" dur="3000"/>
                                        <p:tgtEl>
                                          <p:spTgt spid="8"/>
                                        </p:tgtEl>
                                      </p:cBhvr>
                                    </p:animEffect>
                                  </p:childTnLst>
                                </p:cTn>
                              </p:par>
                              <p:par>
                                <p:cTn id="20" presetID="16" presetClass="entr" presetSubtype="26"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barn(inHorizontal)">
                                      <p:cBhvr>
                                        <p:cTn id="22" dur="3000"/>
                                        <p:tgtEl>
                                          <p:spTgt spid="9"/>
                                        </p:tgtEl>
                                      </p:cBhvr>
                                    </p:animEffect>
                                  </p:childTnLst>
                                </p:cTn>
                              </p:par>
                              <p:par>
                                <p:cTn id="23" presetID="16" presetClass="entr" presetSubtype="26"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barn(inHorizontal)">
                                      <p:cBhvr>
                                        <p:cTn id="25" dur="3000"/>
                                        <p:tgtEl>
                                          <p:spTgt spid="10"/>
                                        </p:tgtEl>
                                      </p:cBhvr>
                                    </p:animEffect>
                                  </p:childTnLst>
                                </p:cTn>
                              </p:par>
                              <p:par>
                                <p:cTn id="26" presetID="16" presetClass="entr" presetSubtype="26"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barn(inHorizontal)">
                                      <p:cBhvr>
                                        <p:cTn id="28" dur="3000"/>
                                        <p:tgtEl>
                                          <p:spTgt spid="11"/>
                                        </p:tgtEl>
                                      </p:cBhvr>
                                    </p:animEffect>
                                  </p:childTnLst>
                                </p:cTn>
                              </p:par>
                              <p:par>
                                <p:cTn id="29" presetID="16" presetClass="entr" presetSubtype="26"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barn(inHorizontal)">
                                      <p:cBhvr>
                                        <p:cTn id="31" dur="3000"/>
                                        <p:tgtEl>
                                          <p:spTgt spid="12"/>
                                        </p:tgtEl>
                                      </p:cBhvr>
                                    </p:animEffect>
                                  </p:childTnLst>
                                </p:cTn>
                              </p:par>
                              <p:par>
                                <p:cTn id="32" presetID="16" presetClass="entr" presetSubtype="26"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barn(inHorizontal)">
                                      <p:cBhvr>
                                        <p:cTn id="34" dur="3000"/>
                                        <p:tgtEl>
                                          <p:spTgt spid="13"/>
                                        </p:tgtEl>
                                      </p:cBhvr>
                                    </p:animEffect>
                                  </p:childTnLst>
                                </p:cTn>
                              </p:par>
                              <p:par>
                                <p:cTn id="35" presetID="16" presetClass="entr" presetSubtype="26"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barn(inHorizontal)">
                                      <p:cBhvr>
                                        <p:cTn id="37" dur="3000"/>
                                        <p:tgtEl>
                                          <p:spTgt spid="14"/>
                                        </p:tgtEl>
                                      </p:cBhvr>
                                    </p:animEffect>
                                  </p:childTnLst>
                                </p:cTn>
                              </p:par>
                              <p:par>
                                <p:cTn id="38" presetID="16" presetClass="entr" presetSubtype="26" fill="hold" grpId="0" nodeType="with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barn(inHorizontal)">
                                      <p:cBhvr>
                                        <p:cTn id="40" dur="3000"/>
                                        <p:tgtEl>
                                          <p:spTgt spid="15"/>
                                        </p:tgtEl>
                                      </p:cBhvr>
                                    </p:animEffect>
                                  </p:childTnLst>
                                </p:cTn>
                              </p:par>
                              <p:par>
                                <p:cTn id="41" presetID="16" presetClass="entr" presetSubtype="26" fill="hold" grpId="0" nodeType="with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barn(inHorizontal)">
                                      <p:cBhvr>
                                        <p:cTn id="43" dur="3000"/>
                                        <p:tgtEl>
                                          <p:spTgt spid="16"/>
                                        </p:tgtEl>
                                      </p:cBhvr>
                                    </p:animEffect>
                                  </p:childTnLst>
                                </p:cTn>
                              </p:par>
                              <p:par>
                                <p:cTn id="44" presetID="16" presetClass="entr" presetSubtype="26" fill="hold" grpId="0" nodeType="withEffect">
                                  <p:stCondLst>
                                    <p:cond delay="0"/>
                                  </p:stCondLst>
                                  <p:childTnLst>
                                    <p:set>
                                      <p:cBhvr>
                                        <p:cTn id="45" dur="1" fill="hold">
                                          <p:stCondLst>
                                            <p:cond delay="0"/>
                                          </p:stCondLst>
                                        </p:cTn>
                                        <p:tgtEl>
                                          <p:spTgt spid="17"/>
                                        </p:tgtEl>
                                        <p:attrNameLst>
                                          <p:attrName>style.visibility</p:attrName>
                                        </p:attrNameLst>
                                      </p:cBhvr>
                                      <p:to>
                                        <p:strVal val="visible"/>
                                      </p:to>
                                    </p:set>
                                    <p:animEffect transition="in" filter="barn(inHorizontal)">
                                      <p:cBhvr>
                                        <p:cTn id="46" dur="3000"/>
                                        <p:tgtEl>
                                          <p:spTgt spid="17"/>
                                        </p:tgtEl>
                                      </p:cBhvr>
                                    </p:animEffect>
                                  </p:childTnLst>
                                </p:cTn>
                              </p:par>
                              <p:par>
                                <p:cTn id="47" presetID="2" presetClass="entr" presetSubtype="4" fill="hold" grpId="1" nodeType="withEffect">
                                  <p:stCondLst>
                                    <p:cond delay="0"/>
                                  </p:stCondLst>
                                  <p:childTnLst>
                                    <p:set>
                                      <p:cBhvr>
                                        <p:cTn id="48" dur="1" fill="hold">
                                          <p:stCondLst>
                                            <p:cond delay="0"/>
                                          </p:stCondLst>
                                        </p:cTn>
                                        <p:tgtEl>
                                          <p:spTgt spid="5"/>
                                        </p:tgtEl>
                                        <p:attrNameLst>
                                          <p:attrName>style.visibility</p:attrName>
                                        </p:attrNameLst>
                                      </p:cBhvr>
                                      <p:to>
                                        <p:strVal val="visible"/>
                                      </p:to>
                                    </p:set>
                                    <p:anim calcmode="lin" valueType="num">
                                      <p:cBhvr additive="base">
                                        <p:cTn id="49" dur="3000" fill="hold"/>
                                        <p:tgtEl>
                                          <p:spTgt spid="5"/>
                                        </p:tgtEl>
                                        <p:attrNameLst>
                                          <p:attrName>ppt_x</p:attrName>
                                        </p:attrNameLst>
                                      </p:cBhvr>
                                      <p:tavLst>
                                        <p:tav tm="0">
                                          <p:val>
                                            <p:strVal val="#ppt_x"/>
                                          </p:val>
                                        </p:tav>
                                        <p:tav tm="100000">
                                          <p:val>
                                            <p:strVal val="#ppt_x"/>
                                          </p:val>
                                        </p:tav>
                                      </p:tavLst>
                                    </p:anim>
                                    <p:anim calcmode="lin" valueType="num">
                                      <p:cBhvr additive="base">
                                        <p:cTn id="50" dur="3000" fill="hold"/>
                                        <p:tgtEl>
                                          <p:spTgt spid="5"/>
                                        </p:tgtEl>
                                        <p:attrNameLst>
                                          <p:attrName>ppt_y</p:attrName>
                                        </p:attrNameLst>
                                      </p:cBhvr>
                                      <p:tavLst>
                                        <p:tav tm="0">
                                          <p:val>
                                            <p:strVal val="1+#ppt_h/2"/>
                                          </p:val>
                                        </p:tav>
                                        <p:tav tm="100000">
                                          <p:val>
                                            <p:strVal val="#ppt_y"/>
                                          </p:val>
                                        </p:tav>
                                      </p:tavLst>
                                    </p:anim>
                                  </p:childTnLst>
                                </p:cTn>
                              </p:par>
                              <p:par>
                                <p:cTn id="51" presetID="2" presetClass="entr" presetSubtype="4" fill="hold" grpId="1" nodeType="withEffect">
                                  <p:stCondLst>
                                    <p:cond delay="0"/>
                                  </p:stCondLst>
                                  <p:childTnLst>
                                    <p:set>
                                      <p:cBhvr>
                                        <p:cTn id="52" dur="1" fill="hold">
                                          <p:stCondLst>
                                            <p:cond delay="0"/>
                                          </p:stCondLst>
                                        </p:cTn>
                                        <p:tgtEl>
                                          <p:spTgt spid="6"/>
                                        </p:tgtEl>
                                        <p:attrNameLst>
                                          <p:attrName>style.visibility</p:attrName>
                                        </p:attrNameLst>
                                      </p:cBhvr>
                                      <p:to>
                                        <p:strVal val="visible"/>
                                      </p:to>
                                    </p:set>
                                    <p:anim calcmode="lin" valueType="num">
                                      <p:cBhvr additive="base">
                                        <p:cTn id="53" dur="3000" fill="hold"/>
                                        <p:tgtEl>
                                          <p:spTgt spid="6"/>
                                        </p:tgtEl>
                                        <p:attrNameLst>
                                          <p:attrName>ppt_x</p:attrName>
                                        </p:attrNameLst>
                                      </p:cBhvr>
                                      <p:tavLst>
                                        <p:tav tm="0">
                                          <p:val>
                                            <p:strVal val="#ppt_x"/>
                                          </p:val>
                                        </p:tav>
                                        <p:tav tm="100000">
                                          <p:val>
                                            <p:strVal val="#ppt_x"/>
                                          </p:val>
                                        </p:tav>
                                      </p:tavLst>
                                    </p:anim>
                                    <p:anim calcmode="lin" valueType="num">
                                      <p:cBhvr additive="base">
                                        <p:cTn id="54" dur="3000" fill="hold"/>
                                        <p:tgtEl>
                                          <p:spTgt spid="6"/>
                                        </p:tgtEl>
                                        <p:attrNameLst>
                                          <p:attrName>ppt_y</p:attrName>
                                        </p:attrNameLst>
                                      </p:cBhvr>
                                      <p:tavLst>
                                        <p:tav tm="0">
                                          <p:val>
                                            <p:strVal val="1+#ppt_h/2"/>
                                          </p:val>
                                        </p:tav>
                                        <p:tav tm="100000">
                                          <p:val>
                                            <p:strVal val="#ppt_y"/>
                                          </p:val>
                                        </p:tav>
                                      </p:tavLst>
                                    </p:anim>
                                  </p:childTnLst>
                                </p:cTn>
                              </p:par>
                              <p:par>
                                <p:cTn id="55" presetID="2" presetClass="entr" presetSubtype="4" fill="hold" grpId="1" nodeType="withEffect">
                                  <p:stCondLst>
                                    <p:cond delay="0"/>
                                  </p:stCondLst>
                                  <p:childTnLst>
                                    <p:set>
                                      <p:cBhvr>
                                        <p:cTn id="56" dur="1" fill="hold">
                                          <p:stCondLst>
                                            <p:cond delay="0"/>
                                          </p:stCondLst>
                                        </p:cTn>
                                        <p:tgtEl>
                                          <p:spTgt spid="7"/>
                                        </p:tgtEl>
                                        <p:attrNameLst>
                                          <p:attrName>style.visibility</p:attrName>
                                        </p:attrNameLst>
                                      </p:cBhvr>
                                      <p:to>
                                        <p:strVal val="visible"/>
                                      </p:to>
                                    </p:set>
                                    <p:anim calcmode="lin" valueType="num">
                                      <p:cBhvr additive="base">
                                        <p:cTn id="57" dur="3000" fill="hold"/>
                                        <p:tgtEl>
                                          <p:spTgt spid="7"/>
                                        </p:tgtEl>
                                        <p:attrNameLst>
                                          <p:attrName>ppt_x</p:attrName>
                                        </p:attrNameLst>
                                      </p:cBhvr>
                                      <p:tavLst>
                                        <p:tav tm="0">
                                          <p:val>
                                            <p:strVal val="#ppt_x"/>
                                          </p:val>
                                        </p:tav>
                                        <p:tav tm="100000">
                                          <p:val>
                                            <p:strVal val="#ppt_x"/>
                                          </p:val>
                                        </p:tav>
                                      </p:tavLst>
                                    </p:anim>
                                    <p:anim calcmode="lin" valueType="num">
                                      <p:cBhvr additive="base">
                                        <p:cTn id="58" dur="3000" fill="hold"/>
                                        <p:tgtEl>
                                          <p:spTgt spid="7"/>
                                        </p:tgtEl>
                                        <p:attrNameLst>
                                          <p:attrName>ppt_y</p:attrName>
                                        </p:attrNameLst>
                                      </p:cBhvr>
                                      <p:tavLst>
                                        <p:tav tm="0">
                                          <p:val>
                                            <p:strVal val="1+#ppt_h/2"/>
                                          </p:val>
                                        </p:tav>
                                        <p:tav tm="100000">
                                          <p:val>
                                            <p:strVal val="#ppt_y"/>
                                          </p:val>
                                        </p:tav>
                                      </p:tavLst>
                                    </p:anim>
                                  </p:childTnLst>
                                </p:cTn>
                              </p:par>
                              <p:par>
                                <p:cTn id="59" presetID="2" presetClass="entr" presetSubtype="4" fill="hold" grpId="1" nodeType="withEffect">
                                  <p:stCondLst>
                                    <p:cond delay="0"/>
                                  </p:stCondLst>
                                  <p:childTnLst>
                                    <p:set>
                                      <p:cBhvr>
                                        <p:cTn id="60" dur="1" fill="hold">
                                          <p:stCondLst>
                                            <p:cond delay="0"/>
                                          </p:stCondLst>
                                        </p:cTn>
                                        <p:tgtEl>
                                          <p:spTgt spid="8"/>
                                        </p:tgtEl>
                                        <p:attrNameLst>
                                          <p:attrName>style.visibility</p:attrName>
                                        </p:attrNameLst>
                                      </p:cBhvr>
                                      <p:to>
                                        <p:strVal val="visible"/>
                                      </p:to>
                                    </p:set>
                                    <p:anim calcmode="lin" valueType="num">
                                      <p:cBhvr additive="base">
                                        <p:cTn id="61" dur="3000" fill="hold"/>
                                        <p:tgtEl>
                                          <p:spTgt spid="8"/>
                                        </p:tgtEl>
                                        <p:attrNameLst>
                                          <p:attrName>ppt_x</p:attrName>
                                        </p:attrNameLst>
                                      </p:cBhvr>
                                      <p:tavLst>
                                        <p:tav tm="0">
                                          <p:val>
                                            <p:strVal val="#ppt_x"/>
                                          </p:val>
                                        </p:tav>
                                        <p:tav tm="100000">
                                          <p:val>
                                            <p:strVal val="#ppt_x"/>
                                          </p:val>
                                        </p:tav>
                                      </p:tavLst>
                                    </p:anim>
                                    <p:anim calcmode="lin" valueType="num">
                                      <p:cBhvr additive="base">
                                        <p:cTn id="62" dur="3000" fill="hold"/>
                                        <p:tgtEl>
                                          <p:spTgt spid="8"/>
                                        </p:tgtEl>
                                        <p:attrNameLst>
                                          <p:attrName>ppt_y</p:attrName>
                                        </p:attrNameLst>
                                      </p:cBhvr>
                                      <p:tavLst>
                                        <p:tav tm="0">
                                          <p:val>
                                            <p:strVal val="1+#ppt_h/2"/>
                                          </p:val>
                                        </p:tav>
                                        <p:tav tm="100000">
                                          <p:val>
                                            <p:strVal val="#ppt_y"/>
                                          </p:val>
                                        </p:tav>
                                      </p:tavLst>
                                    </p:anim>
                                  </p:childTnLst>
                                </p:cTn>
                              </p:par>
                              <p:par>
                                <p:cTn id="63" presetID="2" presetClass="entr" presetSubtype="4" fill="hold" grpId="1" nodeType="withEffect">
                                  <p:stCondLst>
                                    <p:cond delay="0"/>
                                  </p:stCondLst>
                                  <p:childTnLst>
                                    <p:set>
                                      <p:cBhvr>
                                        <p:cTn id="64" dur="1" fill="hold">
                                          <p:stCondLst>
                                            <p:cond delay="0"/>
                                          </p:stCondLst>
                                        </p:cTn>
                                        <p:tgtEl>
                                          <p:spTgt spid="9"/>
                                        </p:tgtEl>
                                        <p:attrNameLst>
                                          <p:attrName>style.visibility</p:attrName>
                                        </p:attrNameLst>
                                      </p:cBhvr>
                                      <p:to>
                                        <p:strVal val="visible"/>
                                      </p:to>
                                    </p:set>
                                    <p:anim calcmode="lin" valueType="num">
                                      <p:cBhvr additive="base">
                                        <p:cTn id="65" dur="3000" fill="hold"/>
                                        <p:tgtEl>
                                          <p:spTgt spid="9"/>
                                        </p:tgtEl>
                                        <p:attrNameLst>
                                          <p:attrName>ppt_x</p:attrName>
                                        </p:attrNameLst>
                                      </p:cBhvr>
                                      <p:tavLst>
                                        <p:tav tm="0">
                                          <p:val>
                                            <p:strVal val="#ppt_x"/>
                                          </p:val>
                                        </p:tav>
                                        <p:tav tm="100000">
                                          <p:val>
                                            <p:strVal val="#ppt_x"/>
                                          </p:val>
                                        </p:tav>
                                      </p:tavLst>
                                    </p:anim>
                                    <p:anim calcmode="lin" valueType="num">
                                      <p:cBhvr additive="base">
                                        <p:cTn id="66" dur="3000" fill="hold"/>
                                        <p:tgtEl>
                                          <p:spTgt spid="9"/>
                                        </p:tgtEl>
                                        <p:attrNameLst>
                                          <p:attrName>ppt_y</p:attrName>
                                        </p:attrNameLst>
                                      </p:cBhvr>
                                      <p:tavLst>
                                        <p:tav tm="0">
                                          <p:val>
                                            <p:strVal val="1+#ppt_h/2"/>
                                          </p:val>
                                        </p:tav>
                                        <p:tav tm="100000">
                                          <p:val>
                                            <p:strVal val="#ppt_y"/>
                                          </p:val>
                                        </p:tav>
                                      </p:tavLst>
                                    </p:anim>
                                  </p:childTnLst>
                                </p:cTn>
                              </p:par>
                              <p:par>
                                <p:cTn id="67" presetID="2" presetClass="entr" presetSubtype="4" fill="hold" grpId="1" nodeType="withEffect">
                                  <p:stCondLst>
                                    <p:cond delay="0"/>
                                  </p:stCondLst>
                                  <p:childTnLst>
                                    <p:set>
                                      <p:cBhvr>
                                        <p:cTn id="68" dur="1" fill="hold">
                                          <p:stCondLst>
                                            <p:cond delay="0"/>
                                          </p:stCondLst>
                                        </p:cTn>
                                        <p:tgtEl>
                                          <p:spTgt spid="10"/>
                                        </p:tgtEl>
                                        <p:attrNameLst>
                                          <p:attrName>style.visibility</p:attrName>
                                        </p:attrNameLst>
                                      </p:cBhvr>
                                      <p:to>
                                        <p:strVal val="visible"/>
                                      </p:to>
                                    </p:set>
                                    <p:anim calcmode="lin" valueType="num">
                                      <p:cBhvr additive="base">
                                        <p:cTn id="69" dur="3000" fill="hold"/>
                                        <p:tgtEl>
                                          <p:spTgt spid="10"/>
                                        </p:tgtEl>
                                        <p:attrNameLst>
                                          <p:attrName>ppt_x</p:attrName>
                                        </p:attrNameLst>
                                      </p:cBhvr>
                                      <p:tavLst>
                                        <p:tav tm="0">
                                          <p:val>
                                            <p:strVal val="#ppt_x"/>
                                          </p:val>
                                        </p:tav>
                                        <p:tav tm="100000">
                                          <p:val>
                                            <p:strVal val="#ppt_x"/>
                                          </p:val>
                                        </p:tav>
                                      </p:tavLst>
                                    </p:anim>
                                    <p:anim calcmode="lin" valueType="num">
                                      <p:cBhvr additive="base">
                                        <p:cTn id="70" dur="3000" fill="hold"/>
                                        <p:tgtEl>
                                          <p:spTgt spid="10"/>
                                        </p:tgtEl>
                                        <p:attrNameLst>
                                          <p:attrName>ppt_y</p:attrName>
                                        </p:attrNameLst>
                                      </p:cBhvr>
                                      <p:tavLst>
                                        <p:tav tm="0">
                                          <p:val>
                                            <p:strVal val="1+#ppt_h/2"/>
                                          </p:val>
                                        </p:tav>
                                        <p:tav tm="100000">
                                          <p:val>
                                            <p:strVal val="#ppt_y"/>
                                          </p:val>
                                        </p:tav>
                                      </p:tavLst>
                                    </p:anim>
                                  </p:childTnLst>
                                </p:cTn>
                              </p:par>
                              <p:par>
                                <p:cTn id="71" presetID="2" presetClass="entr" presetSubtype="4" fill="hold" grpId="1" nodeType="withEffect">
                                  <p:stCondLst>
                                    <p:cond delay="0"/>
                                  </p:stCondLst>
                                  <p:childTnLst>
                                    <p:set>
                                      <p:cBhvr>
                                        <p:cTn id="72" dur="1" fill="hold">
                                          <p:stCondLst>
                                            <p:cond delay="0"/>
                                          </p:stCondLst>
                                        </p:cTn>
                                        <p:tgtEl>
                                          <p:spTgt spid="11"/>
                                        </p:tgtEl>
                                        <p:attrNameLst>
                                          <p:attrName>style.visibility</p:attrName>
                                        </p:attrNameLst>
                                      </p:cBhvr>
                                      <p:to>
                                        <p:strVal val="visible"/>
                                      </p:to>
                                    </p:set>
                                    <p:anim calcmode="lin" valueType="num">
                                      <p:cBhvr additive="base">
                                        <p:cTn id="73" dur="3000" fill="hold"/>
                                        <p:tgtEl>
                                          <p:spTgt spid="11"/>
                                        </p:tgtEl>
                                        <p:attrNameLst>
                                          <p:attrName>ppt_x</p:attrName>
                                        </p:attrNameLst>
                                      </p:cBhvr>
                                      <p:tavLst>
                                        <p:tav tm="0">
                                          <p:val>
                                            <p:strVal val="#ppt_x"/>
                                          </p:val>
                                        </p:tav>
                                        <p:tav tm="100000">
                                          <p:val>
                                            <p:strVal val="#ppt_x"/>
                                          </p:val>
                                        </p:tav>
                                      </p:tavLst>
                                    </p:anim>
                                    <p:anim calcmode="lin" valueType="num">
                                      <p:cBhvr additive="base">
                                        <p:cTn id="74" dur="3000" fill="hold"/>
                                        <p:tgtEl>
                                          <p:spTgt spid="11"/>
                                        </p:tgtEl>
                                        <p:attrNameLst>
                                          <p:attrName>ppt_y</p:attrName>
                                        </p:attrNameLst>
                                      </p:cBhvr>
                                      <p:tavLst>
                                        <p:tav tm="0">
                                          <p:val>
                                            <p:strVal val="1+#ppt_h/2"/>
                                          </p:val>
                                        </p:tav>
                                        <p:tav tm="100000">
                                          <p:val>
                                            <p:strVal val="#ppt_y"/>
                                          </p:val>
                                        </p:tav>
                                      </p:tavLst>
                                    </p:anim>
                                  </p:childTnLst>
                                </p:cTn>
                              </p:par>
                              <p:par>
                                <p:cTn id="75" presetID="2" presetClass="entr" presetSubtype="4" fill="hold" grpId="1" nodeType="withEffect">
                                  <p:stCondLst>
                                    <p:cond delay="0"/>
                                  </p:stCondLst>
                                  <p:childTnLst>
                                    <p:set>
                                      <p:cBhvr>
                                        <p:cTn id="76" dur="1" fill="hold">
                                          <p:stCondLst>
                                            <p:cond delay="0"/>
                                          </p:stCondLst>
                                        </p:cTn>
                                        <p:tgtEl>
                                          <p:spTgt spid="12"/>
                                        </p:tgtEl>
                                        <p:attrNameLst>
                                          <p:attrName>style.visibility</p:attrName>
                                        </p:attrNameLst>
                                      </p:cBhvr>
                                      <p:to>
                                        <p:strVal val="visible"/>
                                      </p:to>
                                    </p:set>
                                    <p:anim calcmode="lin" valueType="num">
                                      <p:cBhvr additive="base">
                                        <p:cTn id="77" dur="3000" fill="hold"/>
                                        <p:tgtEl>
                                          <p:spTgt spid="12"/>
                                        </p:tgtEl>
                                        <p:attrNameLst>
                                          <p:attrName>ppt_x</p:attrName>
                                        </p:attrNameLst>
                                      </p:cBhvr>
                                      <p:tavLst>
                                        <p:tav tm="0">
                                          <p:val>
                                            <p:strVal val="#ppt_x"/>
                                          </p:val>
                                        </p:tav>
                                        <p:tav tm="100000">
                                          <p:val>
                                            <p:strVal val="#ppt_x"/>
                                          </p:val>
                                        </p:tav>
                                      </p:tavLst>
                                    </p:anim>
                                    <p:anim calcmode="lin" valueType="num">
                                      <p:cBhvr additive="base">
                                        <p:cTn id="78" dur="3000" fill="hold"/>
                                        <p:tgtEl>
                                          <p:spTgt spid="12"/>
                                        </p:tgtEl>
                                        <p:attrNameLst>
                                          <p:attrName>ppt_y</p:attrName>
                                        </p:attrNameLst>
                                      </p:cBhvr>
                                      <p:tavLst>
                                        <p:tav tm="0">
                                          <p:val>
                                            <p:strVal val="1+#ppt_h/2"/>
                                          </p:val>
                                        </p:tav>
                                        <p:tav tm="100000">
                                          <p:val>
                                            <p:strVal val="#ppt_y"/>
                                          </p:val>
                                        </p:tav>
                                      </p:tavLst>
                                    </p:anim>
                                  </p:childTnLst>
                                </p:cTn>
                              </p:par>
                              <p:par>
                                <p:cTn id="79" presetID="2" presetClass="entr" presetSubtype="4" fill="hold" grpId="1" nodeType="withEffect">
                                  <p:stCondLst>
                                    <p:cond delay="0"/>
                                  </p:stCondLst>
                                  <p:childTnLst>
                                    <p:set>
                                      <p:cBhvr>
                                        <p:cTn id="80" dur="1" fill="hold">
                                          <p:stCondLst>
                                            <p:cond delay="0"/>
                                          </p:stCondLst>
                                        </p:cTn>
                                        <p:tgtEl>
                                          <p:spTgt spid="13"/>
                                        </p:tgtEl>
                                        <p:attrNameLst>
                                          <p:attrName>style.visibility</p:attrName>
                                        </p:attrNameLst>
                                      </p:cBhvr>
                                      <p:to>
                                        <p:strVal val="visible"/>
                                      </p:to>
                                    </p:set>
                                    <p:anim calcmode="lin" valueType="num">
                                      <p:cBhvr additive="base">
                                        <p:cTn id="81" dur="3000" fill="hold"/>
                                        <p:tgtEl>
                                          <p:spTgt spid="13"/>
                                        </p:tgtEl>
                                        <p:attrNameLst>
                                          <p:attrName>ppt_x</p:attrName>
                                        </p:attrNameLst>
                                      </p:cBhvr>
                                      <p:tavLst>
                                        <p:tav tm="0">
                                          <p:val>
                                            <p:strVal val="#ppt_x"/>
                                          </p:val>
                                        </p:tav>
                                        <p:tav tm="100000">
                                          <p:val>
                                            <p:strVal val="#ppt_x"/>
                                          </p:val>
                                        </p:tav>
                                      </p:tavLst>
                                    </p:anim>
                                    <p:anim calcmode="lin" valueType="num">
                                      <p:cBhvr additive="base">
                                        <p:cTn id="82" dur="3000" fill="hold"/>
                                        <p:tgtEl>
                                          <p:spTgt spid="13"/>
                                        </p:tgtEl>
                                        <p:attrNameLst>
                                          <p:attrName>ppt_y</p:attrName>
                                        </p:attrNameLst>
                                      </p:cBhvr>
                                      <p:tavLst>
                                        <p:tav tm="0">
                                          <p:val>
                                            <p:strVal val="1+#ppt_h/2"/>
                                          </p:val>
                                        </p:tav>
                                        <p:tav tm="100000">
                                          <p:val>
                                            <p:strVal val="#ppt_y"/>
                                          </p:val>
                                        </p:tav>
                                      </p:tavLst>
                                    </p:anim>
                                  </p:childTnLst>
                                </p:cTn>
                              </p:par>
                              <p:par>
                                <p:cTn id="83" presetID="2" presetClass="entr" presetSubtype="4" fill="hold" grpId="1" nodeType="withEffect">
                                  <p:stCondLst>
                                    <p:cond delay="0"/>
                                  </p:stCondLst>
                                  <p:childTnLst>
                                    <p:set>
                                      <p:cBhvr>
                                        <p:cTn id="84" dur="1" fill="hold">
                                          <p:stCondLst>
                                            <p:cond delay="0"/>
                                          </p:stCondLst>
                                        </p:cTn>
                                        <p:tgtEl>
                                          <p:spTgt spid="14"/>
                                        </p:tgtEl>
                                        <p:attrNameLst>
                                          <p:attrName>style.visibility</p:attrName>
                                        </p:attrNameLst>
                                      </p:cBhvr>
                                      <p:to>
                                        <p:strVal val="visible"/>
                                      </p:to>
                                    </p:set>
                                    <p:anim calcmode="lin" valueType="num">
                                      <p:cBhvr additive="base">
                                        <p:cTn id="85" dur="3000" fill="hold"/>
                                        <p:tgtEl>
                                          <p:spTgt spid="14"/>
                                        </p:tgtEl>
                                        <p:attrNameLst>
                                          <p:attrName>ppt_x</p:attrName>
                                        </p:attrNameLst>
                                      </p:cBhvr>
                                      <p:tavLst>
                                        <p:tav tm="0">
                                          <p:val>
                                            <p:strVal val="#ppt_x"/>
                                          </p:val>
                                        </p:tav>
                                        <p:tav tm="100000">
                                          <p:val>
                                            <p:strVal val="#ppt_x"/>
                                          </p:val>
                                        </p:tav>
                                      </p:tavLst>
                                    </p:anim>
                                    <p:anim calcmode="lin" valueType="num">
                                      <p:cBhvr additive="base">
                                        <p:cTn id="86" dur="3000" fill="hold"/>
                                        <p:tgtEl>
                                          <p:spTgt spid="14"/>
                                        </p:tgtEl>
                                        <p:attrNameLst>
                                          <p:attrName>ppt_y</p:attrName>
                                        </p:attrNameLst>
                                      </p:cBhvr>
                                      <p:tavLst>
                                        <p:tav tm="0">
                                          <p:val>
                                            <p:strVal val="1+#ppt_h/2"/>
                                          </p:val>
                                        </p:tav>
                                        <p:tav tm="100000">
                                          <p:val>
                                            <p:strVal val="#ppt_y"/>
                                          </p:val>
                                        </p:tav>
                                      </p:tavLst>
                                    </p:anim>
                                  </p:childTnLst>
                                </p:cTn>
                              </p:par>
                              <p:par>
                                <p:cTn id="87" presetID="2" presetClass="entr" presetSubtype="4" fill="hold" grpId="1" nodeType="withEffect">
                                  <p:stCondLst>
                                    <p:cond delay="0"/>
                                  </p:stCondLst>
                                  <p:childTnLst>
                                    <p:set>
                                      <p:cBhvr>
                                        <p:cTn id="88" dur="1" fill="hold">
                                          <p:stCondLst>
                                            <p:cond delay="0"/>
                                          </p:stCondLst>
                                        </p:cTn>
                                        <p:tgtEl>
                                          <p:spTgt spid="15"/>
                                        </p:tgtEl>
                                        <p:attrNameLst>
                                          <p:attrName>style.visibility</p:attrName>
                                        </p:attrNameLst>
                                      </p:cBhvr>
                                      <p:to>
                                        <p:strVal val="visible"/>
                                      </p:to>
                                    </p:set>
                                    <p:anim calcmode="lin" valueType="num">
                                      <p:cBhvr additive="base">
                                        <p:cTn id="89" dur="3000" fill="hold"/>
                                        <p:tgtEl>
                                          <p:spTgt spid="15"/>
                                        </p:tgtEl>
                                        <p:attrNameLst>
                                          <p:attrName>ppt_x</p:attrName>
                                        </p:attrNameLst>
                                      </p:cBhvr>
                                      <p:tavLst>
                                        <p:tav tm="0">
                                          <p:val>
                                            <p:strVal val="#ppt_x"/>
                                          </p:val>
                                        </p:tav>
                                        <p:tav tm="100000">
                                          <p:val>
                                            <p:strVal val="#ppt_x"/>
                                          </p:val>
                                        </p:tav>
                                      </p:tavLst>
                                    </p:anim>
                                    <p:anim calcmode="lin" valueType="num">
                                      <p:cBhvr additive="base">
                                        <p:cTn id="90" dur="3000" fill="hold"/>
                                        <p:tgtEl>
                                          <p:spTgt spid="15"/>
                                        </p:tgtEl>
                                        <p:attrNameLst>
                                          <p:attrName>ppt_y</p:attrName>
                                        </p:attrNameLst>
                                      </p:cBhvr>
                                      <p:tavLst>
                                        <p:tav tm="0">
                                          <p:val>
                                            <p:strVal val="1+#ppt_h/2"/>
                                          </p:val>
                                        </p:tav>
                                        <p:tav tm="100000">
                                          <p:val>
                                            <p:strVal val="#ppt_y"/>
                                          </p:val>
                                        </p:tav>
                                      </p:tavLst>
                                    </p:anim>
                                  </p:childTnLst>
                                </p:cTn>
                              </p:par>
                              <p:par>
                                <p:cTn id="91" presetID="2" presetClass="entr" presetSubtype="4" fill="hold" grpId="1" nodeType="withEffect">
                                  <p:stCondLst>
                                    <p:cond delay="0"/>
                                  </p:stCondLst>
                                  <p:childTnLst>
                                    <p:set>
                                      <p:cBhvr>
                                        <p:cTn id="92" dur="1" fill="hold">
                                          <p:stCondLst>
                                            <p:cond delay="0"/>
                                          </p:stCondLst>
                                        </p:cTn>
                                        <p:tgtEl>
                                          <p:spTgt spid="16"/>
                                        </p:tgtEl>
                                        <p:attrNameLst>
                                          <p:attrName>style.visibility</p:attrName>
                                        </p:attrNameLst>
                                      </p:cBhvr>
                                      <p:to>
                                        <p:strVal val="visible"/>
                                      </p:to>
                                    </p:set>
                                    <p:anim calcmode="lin" valueType="num">
                                      <p:cBhvr additive="base">
                                        <p:cTn id="93" dur="3000" fill="hold"/>
                                        <p:tgtEl>
                                          <p:spTgt spid="16"/>
                                        </p:tgtEl>
                                        <p:attrNameLst>
                                          <p:attrName>ppt_x</p:attrName>
                                        </p:attrNameLst>
                                      </p:cBhvr>
                                      <p:tavLst>
                                        <p:tav tm="0">
                                          <p:val>
                                            <p:strVal val="#ppt_x"/>
                                          </p:val>
                                        </p:tav>
                                        <p:tav tm="100000">
                                          <p:val>
                                            <p:strVal val="#ppt_x"/>
                                          </p:val>
                                        </p:tav>
                                      </p:tavLst>
                                    </p:anim>
                                    <p:anim calcmode="lin" valueType="num">
                                      <p:cBhvr additive="base">
                                        <p:cTn id="94" dur="3000" fill="hold"/>
                                        <p:tgtEl>
                                          <p:spTgt spid="16"/>
                                        </p:tgtEl>
                                        <p:attrNameLst>
                                          <p:attrName>ppt_y</p:attrName>
                                        </p:attrNameLst>
                                      </p:cBhvr>
                                      <p:tavLst>
                                        <p:tav tm="0">
                                          <p:val>
                                            <p:strVal val="1+#ppt_h/2"/>
                                          </p:val>
                                        </p:tav>
                                        <p:tav tm="100000">
                                          <p:val>
                                            <p:strVal val="#ppt_y"/>
                                          </p:val>
                                        </p:tav>
                                      </p:tavLst>
                                    </p:anim>
                                  </p:childTnLst>
                                </p:cTn>
                              </p:par>
                              <p:par>
                                <p:cTn id="95" presetID="2" presetClass="entr" presetSubtype="4" fill="hold" grpId="1" nodeType="withEffect">
                                  <p:stCondLst>
                                    <p:cond delay="0"/>
                                  </p:stCondLst>
                                  <p:childTnLst>
                                    <p:set>
                                      <p:cBhvr>
                                        <p:cTn id="96" dur="1" fill="hold">
                                          <p:stCondLst>
                                            <p:cond delay="0"/>
                                          </p:stCondLst>
                                        </p:cTn>
                                        <p:tgtEl>
                                          <p:spTgt spid="17"/>
                                        </p:tgtEl>
                                        <p:attrNameLst>
                                          <p:attrName>style.visibility</p:attrName>
                                        </p:attrNameLst>
                                      </p:cBhvr>
                                      <p:to>
                                        <p:strVal val="visible"/>
                                      </p:to>
                                    </p:set>
                                    <p:anim calcmode="lin" valueType="num">
                                      <p:cBhvr additive="base">
                                        <p:cTn id="97" dur="3000" fill="hold"/>
                                        <p:tgtEl>
                                          <p:spTgt spid="17"/>
                                        </p:tgtEl>
                                        <p:attrNameLst>
                                          <p:attrName>ppt_x</p:attrName>
                                        </p:attrNameLst>
                                      </p:cBhvr>
                                      <p:tavLst>
                                        <p:tav tm="0">
                                          <p:val>
                                            <p:strVal val="#ppt_x"/>
                                          </p:val>
                                        </p:tav>
                                        <p:tav tm="100000">
                                          <p:val>
                                            <p:strVal val="#ppt_x"/>
                                          </p:val>
                                        </p:tav>
                                      </p:tavLst>
                                    </p:anim>
                                    <p:anim calcmode="lin" valueType="num">
                                      <p:cBhvr additive="base">
                                        <p:cTn id="98" dur="3000" fill="hold"/>
                                        <p:tgtEl>
                                          <p:spTgt spid="17"/>
                                        </p:tgtEl>
                                        <p:attrNameLst>
                                          <p:attrName>ppt_y</p:attrName>
                                        </p:attrNameLst>
                                      </p:cBhvr>
                                      <p:tavLst>
                                        <p:tav tm="0">
                                          <p:val>
                                            <p:strVal val="1+#ppt_h/2"/>
                                          </p:val>
                                        </p:tav>
                                        <p:tav tm="100000">
                                          <p:val>
                                            <p:strVal val="#ppt_y"/>
                                          </p:val>
                                        </p:tav>
                                      </p:tavLst>
                                    </p:anim>
                                  </p:childTnLst>
                                </p:cTn>
                              </p:par>
                              <p:par>
                                <p:cTn id="99" presetID="35" presetClass="entr" presetSubtype="0" fill="hold" grpId="2" nodeType="withEffect">
                                  <p:stCondLst>
                                    <p:cond delay="0"/>
                                  </p:stCondLst>
                                  <p:childTnLst>
                                    <p:set>
                                      <p:cBhvr>
                                        <p:cTn id="100" dur="1" fill="hold">
                                          <p:stCondLst>
                                            <p:cond delay="0"/>
                                          </p:stCondLst>
                                        </p:cTn>
                                        <p:tgtEl>
                                          <p:spTgt spid="5"/>
                                        </p:tgtEl>
                                        <p:attrNameLst>
                                          <p:attrName>style.visibility</p:attrName>
                                        </p:attrNameLst>
                                      </p:cBhvr>
                                      <p:to>
                                        <p:strVal val="visible"/>
                                      </p:to>
                                    </p:set>
                                    <p:animEffect transition="in" filter="fade">
                                      <p:cBhvr>
                                        <p:cTn id="101" dur="3000"/>
                                        <p:tgtEl>
                                          <p:spTgt spid="5"/>
                                        </p:tgtEl>
                                      </p:cBhvr>
                                    </p:animEffect>
                                    <p:anim calcmode="lin" valueType="num">
                                      <p:cBhvr>
                                        <p:cTn id="102" dur="3000" fill="hold"/>
                                        <p:tgtEl>
                                          <p:spTgt spid="5"/>
                                        </p:tgtEl>
                                        <p:attrNameLst>
                                          <p:attrName>style.rotation</p:attrName>
                                        </p:attrNameLst>
                                      </p:cBhvr>
                                      <p:tavLst>
                                        <p:tav tm="0">
                                          <p:val>
                                            <p:fltVal val="720"/>
                                          </p:val>
                                        </p:tav>
                                        <p:tav tm="100000">
                                          <p:val>
                                            <p:fltVal val="0"/>
                                          </p:val>
                                        </p:tav>
                                      </p:tavLst>
                                    </p:anim>
                                    <p:anim calcmode="lin" valueType="num">
                                      <p:cBhvr>
                                        <p:cTn id="103" dur="3000" fill="hold"/>
                                        <p:tgtEl>
                                          <p:spTgt spid="5"/>
                                        </p:tgtEl>
                                        <p:attrNameLst>
                                          <p:attrName>ppt_h</p:attrName>
                                        </p:attrNameLst>
                                      </p:cBhvr>
                                      <p:tavLst>
                                        <p:tav tm="0">
                                          <p:val>
                                            <p:fltVal val="0"/>
                                          </p:val>
                                        </p:tav>
                                        <p:tav tm="100000">
                                          <p:val>
                                            <p:strVal val="#ppt_h"/>
                                          </p:val>
                                        </p:tav>
                                      </p:tavLst>
                                    </p:anim>
                                    <p:anim calcmode="lin" valueType="num">
                                      <p:cBhvr>
                                        <p:cTn id="104" dur="3000" fill="hold"/>
                                        <p:tgtEl>
                                          <p:spTgt spid="5"/>
                                        </p:tgtEl>
                                        <p:attrNameLst>
                                          <p:attrName>ppt_w</p:attrName>
                                        </p:attrNameLst>
                                      </p:cBhvr>
                                      <p:tavLst>
                                        <p:tav tm="0">
                                          <p:val>
                                            <p:fltVal val="0"/>
                                          </p:val>
                                        </p:tav>
                                        <p:tav tm="100000">
                                          <p:val>
                                            <p:strVal val="#ppt_w"/>
                                          </p:val>
                                        </p:tav>
                                      </p:tavLst>
                                    </p:anim>
                                  </p:childTnLst>
                                </p:cTn>
                              </p:par>
                              <p:par>
                                <p:cTn id="105" presetID="35" presetClass="entr" presetSubtype="0" fill="hold" grpId="2" nodeType="withEffect">
                                  <p:stCondLst>
                                    <p:cond delay="0"/>
                                  </p:stCondLst>
                                  <p:childTnLst>
                                    <p:set>
                                      <p:cBhvr>
                                        <p:cTn id="106" dur="1" fill="hold">
                                          <p:stCondLst>
                                            <p:cond delay="0"/>
                                          </p:stCondLst>
                                        </p:cTn>
                                        <p:tgtEl>
                                          <p:spTgt spid="6"/>
                                        </p:tgtEl>
                                        <p:attrNameLst>
                                          <p:attrName>style.visibility</p:attrName>
                                        </p:attrNameLst>
                                      </p:cBhvr>
                                      <p:to>
                                        <p:strVal val="visible"/>
                                      </p:to>
                                    </p:set>
                                    <p:animEffect transition="in" filter="fade">
                                      <p:cBhvr>
                                        <p:cTn id="107" dur="3000"/>
                                        <p:tgtEl>
                                          <p:spTgt spid="6"/>
                                        </p:tgtEl>
                                      </p:cBhvr>
                                    </p:animEffect>
                                    <p:anim calcmode="lin" valueType="num">
                                      <p:cBhvr>
                                        <p:cTn id="108" dur="3000" fill="hold"/>
                                        <p:tgtEl>
                                          <p:spTgt spid="6"/>
                                        </p:tgtEl>
                                        <p:attrNameLst>
                                          <p:attrName>style.rotation</p:attrName>
                                        </p:attrNameLst>
                                      </p:cBhvr>
                                      <p:tavLst>
                                        <p:tav tm="0">
                                          <p:val>
                                            <p:fltVal val="720"/>
                                          </p:val>
                                        </p:tav>
                                        <p:tav tm="100000">
                                          <p:val>
                                            <p:fltVal val="0"/>
                                          </p:val>
                                        </p:tav>
                                      </p:tavLst>
                                    </p:anim>
                                    <p:anim calcmode="lin" valueType="num">
                                      <p:cBhvr>
                                        <p:cTn id="109" dur="3000" fill="hold"/>
                                        <p:tgtEl>
                                          <p:spTgt spid="6"/>
                                        </p:tgtEl>
                                        <p:attrNameLst>
                                          <p:attrName>ppt_h</p:attrName>
                                        </p:attrNameLst>
                                      </p:cBhvr>
                                      <p:tavLst>
                                        <p:tav tm="0">
                                          <p:val>
                                            <p:fltVal val="0"/>
                                          </p:val>
                                        </p:tav>
                                        <p:tav tm="100000">
                                          <p:val>
                                            <p:strVal val="#ppt_h"/>
                                          </p:val>
                                        </p:tav>
                                      </p:tavLst>
                                    </p:anim>
                                    <p:anim calcmode="lin" valueType="num">
                                      <p:cBhvr>
                                        <p:cTn id="110" dur="3000" fill="hold"/>
                                        <p:tgtEl>
                                          <p:spTgt spid="6"/>
                                        </p:tgtEl>
                                        <p:attrNameLst>
                                          <p:attrName>ppt_w</p:attrName>
                                        </p:attrNameLst>
                                      </p:cBhvr>
                                      <p:tavLst>
                                        <p:tav tm="0">
                                          <p:val>
                                            <p:fltVal val="0"/>
                                          </p:val>
                                        </p:tav>
                                        <p:tav tm="100000">
                                          <p:val>
                                            <p:strVal val="#ppt_w"/>
                                          </p:val>
                                        </p:tav>
                                      </p:tavLst>
                                    </p:anim>
                                  </p:childTnLst>
                                </p:cTn>
                              </p:par>
                              <p:par>
                                <p:cTn id="111" presetID="35" presetClass="entr" presetSubtype="0" fill="hold" grpId="2" nodeType="withEffect">
                                  <p:stCondLst>
                                    <p:cond delay="0"/>
                                  </p:stCondLst>
                                  <p:childTnLst>
                                    <p:set>
                                      <p:cBhvr>
                                        <p:cTn id="112" dur="1" fill="hold">
                                          <p:stCondLst>
                                            <p:cond delay="0"/>
                                          </p:stCondLst>
                                        </p:cTn>
                                        <p:tgtEl>
                                          <p:spTgt spid="7"/>
                                        </p:tgtEl>
                                        <p:attrNameLst>
                                          <p:attrName>style.visibility</p:attrName>
                                        </p:attrNameLst>
                                      </p:cBhvr>
                                      <p:to>
                                        <p:strVal val="visible"/>
                                      </p:to>
                                    </p:set>
                                    <p:animEffect transition="in" filter="fade">
                                      <p:cBhvr>
                                        <p:cTn id="113" dur="3000"/>
                                        <p:tgtEl>
                                          <p:spTgt spid="7"/>
                                        </p:tgtEl>
                                      </p:cBhvr>
                                    </p:animEffect>
                                    <p:anim calcmode="lin" valueType="num">
                                      <p:cBhvr>
                                        <p:cTn id="114" dur="3000" fill="hold"/>
                                        <p:tgtEl>
                                          <p:spTgt spid="7"/>
                                        </p:tgtEl>
                                        <p:attrNameLst>
                                          <p:attrName>style.rotation</p:attrName>
                                        </p:attrNameLst>
                                      </p:cBhvr>
                                      <p:tavLst>
                                        <p:tav tm="0">
                                          <p:val>
                                            <p:fltVal val="720"/>
                                          </p:val>
                                        </p:tav>
                                        <p:tav tm="100000">
                                          <p:val>
                                            <p:fltVal val="0"/>
                                          </p:val>
                                        </p:tav>
                                      </p:tavLst>
                                    </p:anim>
                                    <p:anim calcmode="lin" valueType="num">
                                      <p:cBhvr>
                                        <p:cTn id="115" dur="3000" fill="hold"/>
                                        <p:tgtEl>
                                          <p:spTgt spid="7"/>
                                        </p:tgtEl>
                                        <p:attrNameLst>
                                          <p:attrName>ppt_h</p:attrName>
                                        </p:attrNameLst>
                                      </p:cBhvr>
                                      <p:tavLst>
                                        <p:tav tm="0">
                                          <p:val>
                                            <p:fltVal val="0"/>
                                          </p:val>
                                        </p:tav>
                                        <p:tav tm="100000">
                                          <p:val>
                                            <p:strVal val="#ppt_h"/>
                                          </p:val>
                                        </p:tav>
                                      </p:tavLst>
                                    </p:anim>
                                    <p:anim calcmode="lin" valueType="num">
                                      <p:cBhvr>
                                        <p:cTn id="116" dur="3000" fill="hold"/>
                                        <p:tgtEl>
                                          <p:spTgt spid="7"/>
                                        </p:tgtEl>
                                        <p:attrNameLst>
                                          <p:attrName>ppt_w</p:attrName>
                                        </p:attrNameLst>
                                      </p:cBhvr>
                                      <p:tavLst>
                                        <p:tav tm="0">
                                          <p:val>
                                            <p:fltVal val="0"/>
                                          </p:val>
                                        </p:tav>
                                        <p:tav tm="100000">
                                          <p:val>
                                            <p:strVal val="#ppt_w"/>
                                          </p:val>
                                        </p:tav>
                                      </p:tavLst>
                                    </p:anim>
                                  </p:childTnLst>
                                </p:cTn>
                              </p:par>
                              <p:par>
                                <p:cTn id="117" presetID="35" presetClass="entr" presetSubtype="0" fill="hold" grpId="2" nodeType="withEffect">
                                  <p:stCondLst>
                                    <p:cond delay="0"/>
                                  </p:stCondLst>
                                  <p:childTnLst>
                                    <p:set>
                                      <p:cBhvr>
                                        <p:cTn id="118" dur="1" fill="hold">
                                          <p:stCondLst>
                                            <p:cond delay="0"/>
                                          </p:stCondLst>
                                        </p:cTn>
                                        <p:tgtEl>
                                          <p:spTgt spid="8"/>
                                        </p:tgtEl>
                                        <p:attrNameLst>
                                          <p:attrName>style.visibility</p:attrName>
                                        </p:attrNameLst>
                                      </p:cBhvr>
                                      <p:to>
                                        <p:strVal val="visible"/>
                                      </p:to>
                                    </p:set>
                                    <p:animEffect transition="in" filter="fade">
                                      <p:cBhvr>
                                        <p:cTn id="119" dur="3000"/>
                                        <p:tgtEl>
                                          <p:spTgt spid="8"/>
                                        </p:tgtEl>
                                      </p:cBhvr>
                                    </p:animEffect>
                                    <p:anim calcmode="lin" valueType="num">
                                      <p:cBhvr>
                                        <p:cTn id="120" dur="3000" fill="hold"/>
                                        <p:tgtEl>
                                          <p:spTgt spid="8"/>
                                        </p:tgtEl>
                                        <p:attrNameLst>
                                          <p:attrName>style.rotation</p:attrName>
                                        </p:attrNameLst>
                                      </p:cBhvr>
                                      <p:tavLst>
                                        <p:tav tm="0">
                                          <p:val>
                                            <p:fltVal val="720"/>
                                          </p:val>
                                        </p:tav>
                                        <p:tav tm="100000">
                                          <p:val>
                                            <p:fltVal val="0"/>
                                          </p:val>
                                        </p:tav>
                                      </p:tavLst>
                                    </p:anim>
                                    <p:anim calcmode="lin" valueType="num">
                                      <p:cBhvr>
                                        <p:cTn id="121" dur="3000" fill="hold"/>
                                        <p:tgtEl>
                                          <p:spTgt spid="8"/>
                                        </p:tgtEl>
                                        <p:attrNameLst>
                                          <p:attrName>ppt_h</p:attrName>
                                        </p:attrNameLst>
                                      </p:cBhvr>
                                      <p:tavLst>
                                        <p:tav tm="0">
                                          <p:val>
                                            <p:fltVal val="0"/>
                                          </p:val>
                                        </p:tav>
                                        <p:tav tm="100000">
                                          <p:val>
                                            <p:strVal val="#ppt_h"/>
                                          </p:val>
                                        </p:tav>
                                      </p:tavLst>
                                    </p:anim>
                                    <p:anim calcmode="lin" valueType="num">
                                      <p:cBhvr>
                                        <p:cTn id="122" dur="3000" fill="hold"/>
                                        <p:tgtEl>
                                          <p:spTgt spid="8"/>
                                        </p:tgtEl>
                                        <p:attrNameLst>
                                          <p:attrName>ppt_w</p:attrName>
                                        </p:attrNameLst>
                                      </p:cBhvr>
                                      <p:tavLst>
                                        <p:tav tm="0">
                                          <p:val>
                                            <p:fltVal val="0"/>
                                          </p:val>
                                        </p:tav>
                                        <p:tav tm="100000">
                                          <p:val>
                                            <p:strVal val="#ppt_w"/>
                                          </p:val>
                                        </p:tav>
                                      </p:tavLst>
                                    </p:anim>
                                  </p:childTnLst>
                                </p:cTn>
                              </p:par>
                              <p:par>
                                <p:cTn id="123" presetID="35" presetClass="entr" presetSubtype="0" fill="hold" grpId="2" nodeType="withEffect">
                                  <p:stCondLst>
                                    <p:cond delay="0"/>
                                  </p:stCondLst>
                                  <p:childTnLst>
                                    <p:set>
                                      <p:cBhvr>
                                        <p:cTn id="124" dur="1" fill="hold">
                                          <p:stCondLst>
                                            <p:cond delay="0"/>
                                          </p:stCondLst>
                                        </p:cTn>
                                        <p:tgtEl>
                                          <p:spTgt spid="9"/>
                                        </p:tgtEl>
                                        <p:attrNameLst>
                                          <p:attrName>style.visibility</p:attrName>
                                        </p:attrNameLst>
                                      </p:cBhvr>
                                      <p:to>
                                        <p:strVal val="visible"/>
                                      </p:to>
                                    </p:set>
                                    <p:animEffect transition="in" filter="fade">
                                      <p:cBhvr>
                                        <p:cTn id="125" dur="3000"/>
                                        <p:tgtEl>
                                          <p:spTgt spid="9"/>
                                        </p:tgtEl>
                                      </p:cBhvr>
                                    </p:animEffect>
                                    <p:anim calcmode="lin" valueType="num">
                                      <p:cBhvr>
                                        <p:cTn id="126" dur="3000" fill="hold"/>
                                        <p:tgtEl>
                                          <p:spTgt spid="9"/>
                                        </p:tgtEl>
                                        <p:attrNameLst>
                                          <p:attrName>style.rotation</p:attrName>
                                        </p:attrNameLst>
                                      </p:cBhvr>
                                      <p:tavLst>
                                        <p:tav tm="0">
                                          <p:val>
                                            <p:fltVal val="720"/>
                                          </p:val>
                                        </p:tav>
                                        <p:tav tm="100000">
                                          <p:val>
                                            <p:fltVal val="0"/>
                                          </p:val>
                                        </p:tav>
                                      </p:tavLst>
                                    </p:anim>
                                    <p:anim calcmode="lin" valueType="num">
                                      <p:cBhvr>
                                        <p:cTn id="127" dur="3000" fill="hold"/>
                                        <p:tgtEl>
                                          <p:spTgt spid="9"/>
                                        </p:tgtEl>
                                        <p:attrNameLst>
                                          <p:attrName>ppt_h</p:attrName>
                                        </p:attrNameLst>
                                      </p:cBhvr>
                                      <p:tavLst>
                                        <p:tav tm="0">
                                          <p:val>
                                            <p:fltVal val="0"/>
                                          </p:val>
                                        </p:tav>
                                        <p:tav tm="100000">
                                          <p:val>
                                            <p:strVal val="#ppt_h"/>
                                          </p:val>
                                        </p:tav>
                                      </p:tavLst>
                                    </p:anim>
                                    <p:anim calcmode="lin" valueType="num">
                                      <p:cBhvr>
                                        <p:cTn id="128" dur="3000" fill="hold"/>
                                        <p:tgtEl>
                                          <p:spTgt spid="9"/>
                                        </p:tgtEl>
                                        <p:attrNameLst>
                                          <p:attrName>ppt_w</p:attrName>
                                        </p:attrNameLst>
                                      </p:cBhvr>
                                      <p:tavLst>
                                        <p:tav tm="0">
                                          <p:val>
                                            <p:fltVal val="0"/>
                                          </p:val>
                                        </p:tav>
                                        <p:tav tm="100000">
                                          <p:val>
                                            <p:strVal val="#ppt_w"/>
                                          </p:val>
                                        </p:tav>
                                      </p:tavLst>
                                    </p:anim>
                                  </p:childTnLst>
                                </p:cTn>
                              </p:par>
                              <p:par>
                                <p:cTn id="129" presetID="35" presetClass="entr" presetSubtype="0" fill="hold" grpId="2" nodeType="withEffect">
                                  <p:stCondLst>
                                    <p:cond delay="0"/>
                                  </p:stCondLst>
                                  <p:childTnLst>
                                    <p:set>
                                      <p:cBhvr>
                                        <p:cTn id="130" dur="1" fill="hold">
                                          <p:stCondLst>
                                            <p:cond delay="0"/>
                                          </p:stCondLst>
                                        </p:cTn>
                                        <p:tgtEl>
                                          <p:spTgt spid="10"/>
                                        </p:tgtEl>
                                        <p:attrNameLst>
                                          <p:attrName>style.visibility</p:attrName>
                                        </p:attrNameLst>
                                      </p:cBhvr>
                                      <p:to>
                                        <p:strVal val="visible"/>
                                      </p:to>
                                    </p:set>
                                    <p:animEffect transition="in" filter="fade">
                                      <p:cBhvr>
                                        <p:cTn id="131" dur="3000"/>
                                        <p:tgtEl>
                                          <p:spTgt spid="10"/>
                                        </p:tgtEl>
                                      </p:cBhvr>
                                    </p:animEffect>
                                    <p:anim calcmode="lin" valueType="num">
                                      <p:cBhvr>
                                        <p:cTn id="132" dur="3000" fill="hold"/>
                                        <p:tgtEl>
                                          <p:spTgt spid="10"/>
                                        </p:tgtEl>
                                        <p:attrNameLst>
                                          <p:attrName>style.rotation</p:attrName>
                                        </p:attrNameLst>
                                      </p:cBhvr>
                                      <p:tavLst>
                                        <p:tav tm="0">
                                          <p:val>
                                            <p:fltVal val="720"/>
                                          </p:val>
                                        </p:tav>
                                        <p:tav tm="100000">
                                          <p:val>
                                            <p:fltVal val="0"/>
                                          </p:val>
                                        </p:tav>
                                      </p:tavLst>
                                    </p:anim>
                                    <p:anim calcmode="lin" valueType="num">
                                      <p:cBhvr>
                                        <p:cTn id="133" dur="3000" fill="hold"/>
                                        <p:tgtEl>
                                          <p:spTgt spid="10"/>
                                        </p:tgtEl>
                                        <p:attrNameLst>
                                          <p:attrName>ppt_h</p:attrName>
                                        </p:attrNameLst>
                                      </p:cBhvr>
                                      <p:tavLst>
                                        <p:tav tm="0">
                                          <p:val>
                                            <p:fltVal val="0"/>
                                          </p:val>
                                        </p:tav>
                                        <p:tav tm="100000">
                                          <p:val>
                                            <p:strVal val="#ppt_h"/>
                                          </p:val>
                                        </p:tav>
                                      </p:tavLst>
                                    </p:anim>
                                    <p:anim calcmode="lin" valueType="num">
                                      <p:cBhvr>
                                        <p:cTn id="134" dur="3000" fill="hold"/>
                                        <p:tgtEl>
                                          <p:spTgt spid="10"/>
                                        </p:tgtEl>
                                        <p:attrNameLst>
                                          <p:attrName>ppt_w</p:attrName>
                                        </p:attrNameLst>
                                      </p:cBhvr>
                                      <p:tavLst>
                                        <p:tav tm="0">
                                          <p:val>
                                            <p:fltVal val="0"/>
                                          </p:val>
                                        </p:tav>
                                        <p:tav tm="100000">
                                          <p:val>
                                            <p:strVal val="#ppt_w"/>
                                          </p:val>
                                        </p:tav>
                                      </p:tavLst>
                                    </p:anim>
                                  </p:childTnLst>
                                </p:cTn>
                              </p:par>
                              <p:par>
                                <p:cTn id="135" presetID="35" presetClass="entr" presetSubtype="0" fill="hold" grpId="2" nodeType="withEffect">
                                  <p:stCondLst>
                                    <p:cond delay="0"/>
                                  </p:stCondLst>
                                  <p:childTnLst>
                                    <p:set>
                                      <p:cBhvr>
                                        <p:cTn id="136" dur="1" fill="hold">
                                          <p:stCondLst>
                                            <p:cond delay="0"/>
                                          </p:stCondLst>
                                        </p:cTn>
                                        <p:tgtEl>
                                          <p:spTgt spid="11"/>
                                        </p:tgtEl>
                                        <p:attrNameLst>
                                          <p:attrName>style.visibility</p:attrName>
                                        </p:attrNameLst>
                                      </p:cBhvr>
                                      <p:to>
                                        <p:strVal val="visible"/>
                                      </p:to>
                                    </p:set>
                                    <p:animEffect transition="in" filter="fade">
                                      <p:cBhvr>
                                        <p:cTn id="137" dur="3000"/>
                                        <p:tgtEl>
                                          <p:spTgt spid="11"/>
                                        </p:tgtEl>
                                      </p:cBhvr>
                                    </p:animEffect>
                                    <p:anim calcmode="lin" valueType="num">
                                      <p:cBhvr>
                                        <p:cTn id="138" dur="3000" fill="hold"/>
                                        <p:tgtEl>
                                          <p:spTgt spid="11"/>
                                        </p:tgtEl>
                                        <p:attrNameLst>
                                          <p:attrName>style.rotation</p:attrName>
                                        </p:attrNameLst>
                                      </p:cBhvr>
                                      <p:tavLst>
                                        <p:tav tm="0">
                                          <p:val>
                                            <p:fltVal val="720"/>
                                          </p:val>
                                        </p:tav>
                                        <p:tav tm="100000">
                                          <p:val>
                                            <p:fltVal val="0"/>
                                          </p:val>
                                        </p:tav>
                                      </p:tavLst>
                                    </p:anim>
                                    <p:anim calcmode="lin" valueType="num">
                                      <p:cBhvr>
                                        <p:cTn id="139" dur="3000" fill="hold"/>
                                        <p:tgtEl>
                                          <p:spTgt spid="11"/>
                                        </p:tgtEl>
                                        <p:attrNameLst>
                                          <p:attrName>ppt_h</p:attrName>
                                        </p:attrNameLst>
                                      </p:cBhvr>
                                      <p:tavLst>
                                        <p:tav tm="0">
                                          <p:val>
                                            <p:fltVal val="0"/>
                                          </p:val>
                                        </p:tav>
                                        <p:tav tm="100000">
                                          <p:val>
                                            <p:strVal val="#ppt_h"/>
                                          </p:val>
                                        </p:tav>
                                      </p:tavLst>
                                    </p:anim>
                                    <p:anim calcmode="lin" valueType="num">
                                      <p:cBhvr>
                                        <p:cTn id="140" dur="3000" fill="hold"/>
                                        <p:tgtEl>
                                          <p:spTgt spid="11"/>
                                        </p:tgtEl>
                                        <p:attrNameLst>
                                          <p:attrName>ppt_w</p:attrName>
                                        </p:attrNameLst>
                                      </p:cBhvr>
                                      <p:tavLst>
                                        <p:tav tm="0">
                                          <p:val>
                                            <p:fltVal val="0"/>
                                          </p:val>
                                        </p:tav>
                                        <p:tav tm="100000">
                                          <p:val>
                                            <p:strVal val="#ppt_w"/>
                                          </p:val>
                                        </p:tav>
                                      </p:tavLst>
                                    </p:anim>
                                  </p:childTnLst>
                                </p:cTn>
                              </p:par>
                              <p:par>
                                <p:cTn id="141" presetID="35" presetClass="entr" presetSubtype="0" fill="hold" grpId="2" nodeType="withEffect">
                                  <p:stCondLst>
                                    <p:cond delay="0"/>
                                  </p:stCondLst>
                                  <p:childTnLst>
                                    <p:set>
                                      <p:cBhvr>
                                        <p:cTn id="142" dur="1" fill="hold">
                                          <p:stCondLst>
                                            <p:cond delay="0"/>
                                          </p:stCondLst>
                                        </p:cTn>
                                        <p:tgtEl>
                                          <p:spTgt spid="12"/>
                                        </p:tgtEl>
                                        <p:attrNameLst>
                                          <p:attrName>style.visibility</p:attrName>
                                        </p:attrNameLst>
                                      </p:cBhvr>
                                      <p:to>
                                        <p:strVal val="visible"/>
                                      </p:to>
                                    </p:set>
                                    <p:animEffect transition="in" filter="fade">
                                      <p:cBhvr>
                                        <p:cTn id="143" dur="3000"/>
                                        <p:tgtEl>
                                          <p:spTgt spid="12"/>
                                        </p:tgtEl>
                                      </p:cBhvr>
                                    </p:animEffect>
                                    <p:anim calcmode="lin" valueType="num">
                                      <p:cBhvr>
                                        <p:cTn id="144" dur="3000" fill="hold"/>
                                        <p:tgtEl>
                                          <p:spTgt spid="12"/>
                                        </p:tgtEl>
                                        <p:attrNameLst>
                                          <p:attrName>style.rotation</p:attrName>
                                        </p:attrNameLst>
                                      </p:cBhvr>
                                      <p:tavLst>
                                        <p:tav tm="0">
                                          <p:val>
                                            <p:fltVal val="720"/>
                                          </p:val>
                                        </p:tav>
                                        <p:tav tm="100000">
                                          <p:val>
                                            <p:fltVal val="0"/>
                                          </p:val>
                                        </p:tav>
                                      </p:tavLst>
                                    </p:anim>
                                    <p:anim calcmode="lin" valueType="num">
                                      <p:cBhvr>
                                        <p:cTn id="145" dur="3000" fill="hold"/>
                                        <p:tgtEl>
                                          <p:spTgt spid="12"/>
                                        </p:tgtEl>
                                        <p:attrNameLst>
                                          <p:attrName>ppt_h</p:attrName>
                                        </p:attrNameLst>
                                      </p:cBhvr>
                                      <p:tavLst>
                                        <p:tav tm="0">
                                          <p:val>
                                            <p:fltVal val="0"/>
                                          </p:val>
                                        </p:tav>
                                        <p:tav tm="100000">
                                          <p:val>
                                            <p:strVal val="#ppt_h"/>
                                          </p:val>
                                        </p:tav>
                                      </p:tavLst>
                                    </p:anim>
                                    <p:anim calcmode="lin" valueType="num">
                                      <p:cBhvr>
                                        <p:cTn id="146" dur="3000" fill="hold"/>
                                        <p:tgtEl>
                                          <p:spTgt spid="12"/>
                                        </p:tgtEl>
                                        <p:attrNameLst>
                                          <p:attrName>ppt_w</p:attrName>
                                        </p:attrNameLst>
                                      </p:cBhvr>
                                      <p:tavLst>
                                        <p:tav tm="0">
                                          <p:val>
                                            <p:fltVal val="0"/>
                                          </p:val>
                                        </p:tav>
                                        <p:tav tm="100000">
                                          <p:val>
                                            <p:strVal val="#ppt_w"/>
                                          </p:val>
                                        </p:tav>
                                      </p:tavLst>
                                    </p:anim>
                                  </p:childTnLst>
                                </p:cTn>
                              </p:par>
                              <p:par>
                                <p:cTn id="147" presetID="35" presetClass="entr" presetSubtype="0" fill="hold" grpId="2" nodeType="withEffect">
                                  <p:stCondLst>
                                    <p:cond delay="0"/>
                                  </p:stCondLst>
                                  <p:childTnLst>
                                    <p:set>
                                      <p:cBhvr>
                                        <p:cTn id="148" dur="1" fill="hold">
                                          <p:stCondLst>
                                            <p:cond delay="0"/>
                                          </p:stCondLst>
                                        </p:cTn>
                                        <p:tgtEl>
                                          <p:spTgt spid="13"/>
                                        </p:tgtEl>
                                        <p:attrNameLst>
                                          <p:attrName>style.visibility</p:attrName>
                                        </p:attrNameLst>
                                      </p:cBhvr>
                                      <p:to>
                                        <p:strVal val="visible"/>
                                      </p:to>
                                    </p:set>
                                    <p:animEffect transition="in" filter="fade">
                                      <p:cBhvr>
                                        <p:cTn id="149" dur="3000"/>
                                        <p:tgtEl>
                                          <p:spTgt spid="13"/>
                                        </p:tgtEl>
                                      </p:cBhvr>
                                    </p:animEffect>
                                    <p:anim calcmode="lin" valueType="num">
                                      <p:cBhvr>
                                        <p:cTn id="150" dur="3000" fill="hold"/>
                                        <p:tgtEl>
                                          <p:spTgt spid="13"/>
                                        </p:tgtEl>
                                        <p:attrNameLst>
                                          <p:attrName>style.rotation</p:attrName>
                                        </p:attrNameLst>
                                      </p:cBhvr>
                                      <p:tavLst>
                                        <p:tav tm="0">
                                          <p:val>
                                            <p:fltVal val="720"/>
                                          </p:val>
                                        </p:tav>
                                        <p:tav tm="100000">
                                          <p:val>
                                            <p:fltVal val="0"/>
                                          </p:val>
                                        </p:tav>
                                      </p:tavLst>
                                    </p:anim>
                                    <p:anim calcmode="lin" valueType="num">
                                      <p:cBhvr>
                                        <p:cTn id="151" dur="3000" fill="hold"/>
                                        <p:tgtEl>
                                          <p:spTgt spid="13"/>
                                        </p:tgtEl>
                                        <p:attrNameLst>
                                          <p:attrName>ppt_h</p:attrName>
                                        </p:attrNameLst>
                                      </p:cBhvr>
                                      <p:tavLst>
                                        <p:tav tm="0">
                                          <p:val>
                                            <p:fltVal val="0"/>
                                          </p:val>
                                        </p:tav>
                                        <p:tav tm="100000">
                                          <p:val>
                                            <p:strVal val="#ppt_h"/>
                                          </p:val>
                                        </p:tav>
                                      </p:tavLst>
                                    </p:anim>
                                    <p:anim calcmode="lin" valueType="num">
                                      <p:cBhvr>
                                        <p:cTn id="152" dur="3000" fill="hold"/>
                                        <p:tgtEl>
                                          <p:spTgt spid="13"/>
                                        </p:tgtEl>
                                        <p:attrNameLst>
                                          <p:attrName>ppt_w</p:attrName>
                                        </p:attrNameLst>
                                      </p:cBhvr>
                                      <p:tavLst>
                                        <p:tav tm="0">
                                          <p:val>
                                            <p:fltVal val="0"/>
                                          </p:val>
                                        </p:tav>
                                        <p:tav tm="100000">
                                          <p:val>
                                            <p:strVal val="#ppt_w"/>
                                          </p:val>
                                        </p:tav>
                                      </p:tavLst>
                                    </p:anim>
                                  </p:childTnLst>
                                </p:cTn>
                              </p:par>
                              <p:par>
                                <p:cTn id="153" presetID="35" presetClass="entr" presetSubtype="0" fill="hold" grpId="2" nodeType="withEffect">
                                  <p:stCondLst>
                                    <p:cond delay="0"/>
                                  </p:stCondLst>
                                  <p:childTnLst>
                                    <p:set>
                                      <p:cBhvr>
                                        <p:cTn id="154" dur="1" fill="hold">
                                          <p:stCondLst>
                                            <p:cond delay="0"/>
                                          </p:stCondLst>
                                        </p:cTn>
                                        <p:tgtEl>
                                          <p:spTgt spid="14"/>
                                        </p:tgtEl>
                                        <p:attrNameLst>
                                          <p:attrName>style.visibility</p:attrName>
                                        </p:attrNameLst>
                                      </p:cBhvr>
                                      <p:to>
                                        <p:strVal val="visible"/>
                                      </p:to>
                                    </p:set>
                                    <p:animEffect transition="in" filter="fade">
                                      <p:cBhvr>
                                        <p:cTn id="155" dur="3000"/>
                                        <p:tgtEl>
                                          <p:spTgt spid="14"/>
                                        </p:tgtEl>
                                      </p:cBhvr>
                                    </p:animEffect>
                                    <p:anim calcmode="lin" valueType="num">
                                      <p:cBhvr>
                                        <p:cTn id="156" dur="3000" fill="hold"/>
                                        <p:tgtEl>
                                          <p:spTgt spid="14"/>
                                        </p:tgtEl>
                                        <p:attrNameLst>
                                          <p:attrName>style.rotation</p:attrName>
                                        </p:attrNameLst>
                                      </p:cBhvr>
                                      <p:tavLst>
                                        <p:tav tm="0">
                                          <p:val>
                                            <p:fltVal val="720"/>
                                          </p:val>
                                        </p:tav>
                                        <p:tav tm="100000">
                                          <p:val>
                                            <p:fltVal val="0"/>
                                          </p:val>
                                        </p:tav>
                                      </p:tavLst>
                                    </p:anim>
                                    <p:anim calcmode="lin" valueType="num">
                                      <p:cBhvr>
                                        <p:cTn id="157" dur="3000" fill="hold"/>
                                        <p:tgtEl>
                                          <p:spTgt spid="14"/>
                                        </p:tgtEl>
                                        <p:attrNameLst>
                                          <p:attrName>ppt_h</p:attrName>
                                        </p:attrNameLst>
                                      </p:cBhvr>
                                      <p:tavLst>
                                        <p:tav tm="0">
                                          <p:val>
                                            <p:fltVal val="0"/>
                                          </p:val>
                                        </p:tav>
                                        <p:tav tm="100000">
                                          <p:val>
                                            <p:strVal val="#ppt_h"/>
                                          </p:val>
                                        </p:tav>
                                      </p:tavLst>
                                    </p:anim>
                                    <p:anim calcmode="lin" valueType="num">
                                      <p:cBhvr>
                                        <p:cTn id="158" dur="3000" fill="hold"/>
                                        <p:tgtEl>
                                          <p:spTgt spid="14"/>
                                        </p:tgtEl>
                                        <p:attrNameLst>
                                          <p:attrName>ppt_w</p:attrName>
                                        </p:attrNameLst>
                                      </p:cBhvr>
                                      <p:tavLst>
                                        <p:tav tm="0">
                                          <p:val>
                                            <p:fltVal val="0"/>
                                          </p:val>
                                        </p:tav>
                                        <p:tav tm="100000">
                                          <p:val>
                                            <p:strVal val="#ppt_w"/>
                                          </p:val>
                                        </p:tav>
                                      </p:tavLst>
                                    </p:anim>
                                  </p:childTnLst>
                                </p:cTn>
                              </p:par>
                              <p:par>
                                <p:cTn id="159" presetID="35" presetClass="entr" presetSubtype="0" fill="hold" grpId="2" nodeType="withEffect">
                                  <p:stCondLst>
                                    <p:cond delay="0"/>
                                  </p:stCondLst>
                                  <p:childTnLst>
                                    <p:set>
                                      <p:cBhvr>
                                        <p:cTn id="160" dur="1" fill="hold">
                                          <p:stCondLst>
                                            <p:cond delay="0"/>
                                          </p:stCondLst>
                                        </p:cTn>
                                        <p:tgtEl>
                                          <p:spTgt spid="15"/>
                                        </p:tgtEl>
                                        <p:attrNameLst>
                                          <p:attrName>style.visibility</p:attrName>
                                        </p:attrNameLst>
                                      </p:cBhvr>
                                      <p:to>
                                        <p:strVal val="visible"/>
                                      </p:to>
                                    </p:set>
                                    <p:animEffect transition="in" filter="fade">
                                      <p:cBhvr>
                                        <p:cTn id="161" dur="3000"/>
                                        <p:tgtEl>
                                          <p:spTgt spid="15"/>
                                        </p:tgtEl>
                                      </p:cBhvr>
                                    </p:animEffect>
                                    <p:anim calcmode="lin" valueType="num">
                                      <p:cBhvr>
                                        <p:cTn id="162" dur="3000" fill="hold"/>
                                        <p:tgtEl>
                                          <p:spTgt spid="15"/>
                                        </p:tgtEl>
                                        <p:attrNameLst>
                                          <p:attrName>style.rotation</p:attrName>
                                        </p:attrNameLst>
                                      </p:cBhvr>
                                      <p:tavLst>
                                        <p:tav tm="0">
                                          <p:val>
                                            <p:fltVal val="720"/>
                                          </p:val>
                                        </p:tav>
                                        <p:tav tm="100000">
                                          <p:val>
                                            <p:fltVal val="0"/>
                                          </p:val>
                                        </p:tav>
                                      </p:tavLst>
                                    </p:anim>
                                    <p:anim calcmode="lin" valueType="num">
                                      <p:cBhvr>
                                        <p:cTn id="163" dur="3000" fill="hold"/>
                                        <p:tgtEl>
                                          <p:spTgt spid="15"/>
                                        </p:tgtEl>
                                        <p:attrNameLst>
                                          <p:attrName>ppt_h</p:attrName>
                                        </p:attrNameLst>
                                      </p:cBhvr>
                                      <p:tavLst>
                                        <p:tav tm="0">
                                          <p:val>
                                            <p:fltVal val="0"/>
                                          </p:val>
                                        </p:tav>
                                        <p:tav tm="100000">
                                          <p:val>
                                            <p:strVal val="#ppt_h"/>
                                          </p:val>
                                        </p:tav>
                                      </p:tavLst>
                                    </p:anim>
                                    <p:anim calcmode="lin" valueType="num">
                                      <p:cBhvr>
                                        <p:cTn id="164" dur="3000" fill="hold"/>
                                        <p:tgtEl>
                                          <p:spTgt spid="15"/>
                                        </p:tgtEl>
                                        <p:attrNameLst>
                                          <p:attrName>ppt_w</p:attrName>
                                        </p:attrNameLst>
                                      </p:cBhvr>
                                      <p:tavLst>
                                        <p:tav tm="0">
                                          <p:val>
                                            <p:fltVal val="0"/>
                                          </p:val>
                                        </p:tav>
                                        <p:tav tm="100000">
                                          <p:val>
                                            <p:strVal val="#ppt_w"/>
                                          </p:val>
                                        </p:tav>
                                      </p:tavLst>
                                    </p:anim>
                                  </p:childTnLst>
                                </p:cTn>
                              </p:par>
                              <p:par>
                                <p:cTn id="165" presetID="35" presetClass="entr" presetSubtype="0" fill="hold" grpId="2" nodeType="withEffect">
                                  <p:stCondLst>
                                    <p:cond delay="0"/>
                                  </p:stCondLst>
                                  <p:childTnLst>
                                    <p:set>
                                      <p:cBhvr>
                                        <p:cTn id="166" dur="1" fill="hold">
                                          <p:stCondLst>
                                            <p:cond delay="0"/>
                                          </p:stCondLst>
                                        </p:cTn>
                                        <p:tgtEl>
                                          <p:spTgt spid="16"/>
                                        </p:tgtEl>
                                        <p:attrNameLst>
                                          <p:attrName>style.visibility</p:attrName>
                                        </p:attrNameLst>
                                      </p:cBhvr>
                                      <p:to>
                                        <p:strVal val="visible"/>
                                      </p:to>
                                    </p:set>
                                    <p:animEffect transition="in" filter="fade">
                                      <p:cBhvr>
                                        <p:cTn id="167" dur="3000"/>
                                        <p:tgtEl>
                                          <p:spTgt spid="16"/>
                                        </p:tgtEl>
                                      </p:cBhvr>
                                    </p:animEffect>
                                    <p:anim calcmode="lin" valueType="num">
                                      <p:cBhvr>
                                        <p:cTn id="168" dur="3000" fill="hold"/>
                                        <p:tgtEl>
                                          <p:spTgt spid="16"/>
                                        </p:tgtEl>
                                        <p:attrNameLst>
                                          <p:attrName>style.rotation</p:attrName>
                                        </p:attrNameLst>
                                      </p:cBhvr>
                                      <p:tavLst>
                                        <p:tav tm="0">
                                          <p:val>
                                            <p:fltVal val="720"/>
                                          </p:val>
                                        </p:tav>
                                        <p:tav tm="100000">
                                          <p:val>
                                            <p:fltVal val="0"/>
                                          </p:val>
                                        </p:tav>
                                      </p:tavLst>
                                    </p:anim>
                                    <p:anim calcmode="lin" valueType="num">
                                      <p:cBhvr>
                                        <p:cTn id="169" dur="3000" fill="hold"/>
                                        <p:tgtEl>
                                          <p:spTgt spid="16"/>
                                        </p:tgtEl>
                                        <p:attrNameLst>
                                          <p:attrName>ppt_h</p:attrName>
                                        </p:attrNameLst>
                                      </p:cBhvr>
                                      <p:tavLst>
                                        <p:tav tm="0">
                                          <p:val>
                                            <p:fltVal val="0"/>
                                          </p:val>
                                        </p:tav>
                                        <p:tav tm="100000">
                                          <p:val>
                                            <p:strVal val="#ppt_h"/>
                                          </p:val>
                                        </p:tav>
                                      </p:tavLst>
                                    </p:anim>
                                    <p:anim calcmode="lin" valueType="num">
                                      <p:cBhvr>
                                        <p:cTn id="170" dur="3000" fill="hold"/>
                                        <p:tgtEl>
                                          <p:spTgt spid="16"/>
                                        </p:tgtEl>
                                        <p:attrNameLst>
                                          <p:attrName>ppt_w</p:attrName>
                                        </p:attrNameLst>
                                      </p:cBhvr>
                                      <p:tavLst>
                                        <p:tav tm="0">
                                          <p:val>
                                            <p:fltVal val="0"/>
                                          </p:val>
                                        </p:tav>
                                        <p:tav tm="100000">
                                          <p:val>
                                            <p:strVal val="#ppt_w"/>
                                          </p:val>
                                        </p:tav>
                                      </p:tavLst>
                                    </p:anim>
                                  </p:childTnLst>
                                </p:cTn>
                              </p:par>
                              <p:par>
                                <p:cTn id="171" presetID="35" presetClass="entr" presetSubtype="0" fill="hold" grpId="2" nodeType="withEffect">
                                  <p:stCondLst>
                                    <p:cond delay="0"/>
                                  </p:stCondLst>
                                  <p:childTnLst>
                                    <p:set>
                                      <p:cBhvr>
                                        <p:cTn id="172" dur="1" fill="hold">
                                          <p:stCondLst>
                                            <p:cond delay="0"/>
                                          </p:stCondLst>
                                        </p:cTn>
                                        <p:tgtEl>
                                          <p:spTgt spid="17"/>
                                        </p:tgtEl>
                                        <p:attrNameLst>
                                          <p:attrName>style.visibility</p:attrName>
                                        </p:attrNameLst>
                                      </p:cBhvr>
                                      <p:to>
                                        <p:strVal val="visible"/>
                                      </p:to>
                                    </p:set>
                                    <p:animEffect transition="in" filter="fade">
                                      <p:cBhvr>
                                        <p:cTn id="173" dur="3000"/>
                                        <p:tgtEl>
                                          <p:spTgt spid="17"/>
                                        </p:tgtEl>
                                      </p:cBhvr>
                                    </p:animEffect>
                                    <p:anim calcmode="lin" valueType="num">
                                      <p:cBhvr>
                                        <p:cTn id="174" dur="3000" fill="hold"/>
                                        <p:tgtEl>
                                          <p:spTgt spid="17"/>
                                        </p:tgtEl>
                                        <p:attrNameLst>
                                          <p:attrName>style.rotation</p:attrName>
                                        </p:attrNameLst>
                                      </p:cBhvr>
                                      <p:tavLst>
                                        <p:tav tm="0">
                                          <p:val>
                                            <p:fltVal val="720"/>
                                          </p:val>
                                        </p:tav>
                                        <p:tav tm="100000">
                                          <p:val>
                                            <p:fltVal val="0"/>
                                          </p:val>
                                        </p:tav>
                                      </p:tavLst>
                                    </p:anim>
                                    <p:anim calcmode="lin" valueType="num">
                                      <p:cBhvr>
                                        <p:cTn id="175" dur="3000" fill="hold"/>
                                        <p:tgtEl>
                                          <p:spTgt spid="17"/>
                                        </p:tgtEl>
                                        <p:attrNameLst>
                                          <p:attrName>ppt_h</p:attrName>
                                        </p:attrNameLst>
                                      </p:cBhvr>
                                      <p:tavLst>
                                        <p:tav tm="0">
                                          <p:val>
                                            <p:fltVal val="0"/>
                                          </p:val>
                                        </p:tav>
                                        <p:tav tm="100000">
                                          <p:val>
                                            <p:strVal val="#ppt_h"/>
                                          </p:val>
                                        </p:tav>
                                      </p:tavLst>
                                    </p:anim>
                                    <p:anim calcmode="lin" valueType="num">
                                      <p:cBhvr>
                                        <p:cTn id="176" dur="3000" fill="hold"/>
                                        <p:tgtEl>
                                          <p:spTgt spid="17"/>
                                        </p:tgtEl>
                                        <p:attrNameLst>
                                          <p:attrName>ppt_w</p:attrName>
                                        </p:attrNameLst>
                                      </p:cBhvr>
                                      <p:tavLst>
                                        <p:tav tm="0">
                                          <p:val>
                                            <p:fltVal val="0"/>
                                          </p:val>
                                        </p:tav>
                                        <p:tav tm="100000">
                                          <p:val>
                                            <p:strVal val="#ppt_w"/>
                                          </p:val>
                                        </p:tav>
                                      </p:tavLst>
                                    </p:anim>
                                  </p:childTnLst>
                                </p:cTn>
                              </p:par>
                              <p:par>
                                <p:cTn id="177" presetID="16" presetClass="entr" presetSubtype="26" fill="hold" grpId="0" nodeType="withEffect">
                                  <p:stCondLst>
                                    <p:cond delay="0"/>
                                  </p:stCondLst>
                                  <p:childTnLst>
                                    <p:set>
                                      <p:cBhvr>
                                        <p:cTn id="178" dur="1" fill="hold">
                                          <p:stCondLst>
                                            <p:cond delay="0"/>
                                          </p:stCondLst>
                                        </p:cTn>
                                        <p:tgtEl>
                                          <p:spTgt spid="18"/>
                                        </p:tgtEl>
                                        <p:attrNameLst>
                                          <p:attrName>style.visibility</p:attrName>
                                        </p:attrNameLst>
                                      </p:cBhvr>
                                      <p:to>
                                        <p:strVal val="visible"/>
                                      </p:to>
                                    </p:set>
                                    <p:animEffect transition="in" filter="barn(inHorizontal)">
                                      <p:cBhvr>
                                        <p:cTn id="179" dur="3000"/>
                                        <p:tgtEl>
                                          <p:spTgt spid="18"/>
                                        </p:tgtEl>
                                      </p:cBhvr>
                                    </p:animEffect>
                                  </p:childTnLst>
                                </p:cTn>
                              </p:par>
                              <p:par>
                                <p:cTn id="180" presetID="16" presetClass="entr" presetSubtype="26" fill="hold" grpId="0" nodeType="withEffect">
                                  <p:stCondLst>
                                    <p:cond delay="0"/>
                                  </p:stCondLst>
                                  <p:childTnLst>
                                    <p:set>
                                      <p:cBhvr>
                                        <p:cTn id="181" dur="1" fill="hold">
                                          <p:stCondLst>
                                            <p:cond delay="0"/>
                                          </p:stCondLst>
                                        </p:cTn>
                                        <p:tgtEl>
                                          <p:spTgt spid="19"/>
                                        </p:tgtEl>
                                        <p:attrNameLst>
                                          <p:attrName>style.visibility</p:attrName>
                                        </p:attrNameLst>
                                      </p:cBhvr>
                                      <p:to>
                                        <p:strVal val="visible"/>
                                      </p:to>
                                    </p:set>
                                    <p:animEffect transition="in" filter="barn(inHorizontal)">
                                      <p:cBhvr>
                                        <p:cTn id="182" dur="3000"/>
                                        <p:tgtEl>
                                          <p:spTgt spid="19"/>
                                        </p:tgtEl>
                                      </p:cBhvr>
                                    </p:animEffect>
                                  </p:childTnLst>
                                </p:cTn>
                              </p:par>
                              <p:par>
                                <p:cTn id="183" presetID="16" presetClass="entr" presetSubtype="26" fill="hold" grpId="0" nodeType="withEffect">
                                  <p:stCondLst>
                                    <p:cond delay="0"/>
                                  </p:stCondLst>
                                  <p:childTnLst>
                                    <p:set>
                                      <p:cBhvr>
                                        <p:cTn id="184" dur="1" fill="hold">
                                          <p:stCondLst>
                                            <p:cond delay="0"/>
                                          </p:stCondLst>
                                        </p:cTn>
                                        <p:tgtEl>
                                          <p:spTgt spid="20"/>
                                        </p:tgtEl>
                                        <p:attrNameLst>
                                          <p:attrName>style.visibility</p:attrName>
                                        </p:attrNameLst>
                                      </p:cBhvr>
                                      <p:to>
                                        <p:strVal val="visible"/>
                                      </p:to>
                                    </p:set>
                                    <p:animEffect transition="in" filter="barn(inHorizontal)">
                                      <p:cBhvr>
                                        <p:cTn id="185" dur="3000"/>
                                        <p:tgtEl>
                                          <p:spTgt spid="20"/>
                                        </p:tgtEl>
                                      </p:cBhvr>
                                    </p:animEffect>
                                  </p:childTnLst>
                                </p:cTn>
                              </p:par>
                              <p:par>
                                <p:cTn id="186" presetID="16" presetClass="entr" presetSubtype="26" fill="hold" grpId="0" nodeType="withEffect">
                                  <p:stCondLst>
                                    <p:cond delay="0"/>
                                  </p:stCondLst>
                                  <p:childTnLst>
                                    <p:set>
                                      <p:cBhvr>
                                        <p:cTn id="187" dur="1" fill="hold">
                                          <p:stCondLst>
                                            <p:cond delay="0"/>
                                          </p:stCondLst>
                                        </p:cTn>
                                        <p:tgtEl>
                                          <p:spTgt spid="21"/>
                                        </p:tgtEl>
                                        <p:attrNameLst>
                                          <p:attrName>style.visibility</p:attrName>
                                        </p:attrNameLst>
                                      </p:cBhvr>
                                      <p:to>
                                        <p:strVal val="visible"/>
                                      </p:to>
                                    </p:set>
                                    <p:animEffect transition="in" filter="barn(inHorizontal)">
                                      <p:cBhvr>
                                        <p:cTn id="188" dur="3000"/>
                                        <p:tgtEl>
                                          <p:spTgt spid="21"/>
                                        </p:tgtEl>
                                      </p:cBhvr>
                                    </p:animEffect>
                                  </p:childTnLst>
                                </p:cTn>
                              </p:par>
                              <p:par>
                                <p:cTn id="189" presetID="16" presetClass="entr" presetSubtype="26" fill="hold" grpId="0" nodeType="withEffect">
                                  <p:stCondLst>
                                    <p:cond delay="0"/>
                                  </p:stCondLst>
                                  <p:childTnLst>
                                    <p:set>
                                      <p:cBhvr>
                                        <p:cTn id="190" dur="1" fill="hold">
                                          <p:stCondLst>
                                            <p:cond delay="0"/>
                                          </p:stCondLst>
                                        </p:cTn>
                                        <p:tgtEl>
                                          <p:spTgt spid="22"/>
                                        </p:tgtEl>
                                        <p:attrNameLst>
                                          <p:attrName>style.visibility</p:attrName>
                                        </p:attrNameLst>
                                      </p:cBhvr>
                                      <p:to>
                                        <p:strVal val="visible"/>
                                      </p:to>
                                    </p:set>
                                    <p:animEffect transition="in" filter="barn(inHorizontal)">
                                      <p:cBhvr>
                                        <p:cTn id="191" dur="3000"/>
                                        <p:tgtEl>
                                          <p:spTgt spid="22"/>
                                        </p:tgtEl>
                                      </p:cBhvr>
                                    </p:animEffect>
                                  </p:childTnLst>
                                </p:cTn>
                              </p:par>
                              <p:par>
                                <p:cTn id="192" presetID="16" presetClass="entr" presetSubtype="26" fill="hold" grpId="0" nodeType="withEffect">
                                  <p:stCondLst>
                                    <p:cond delay="0"/>
                                  </p:stCondLst>
                                  <p:childTnLst>
                                    <p:set>
                                      <p:cBhvr>
                                        <p:cTn id="193" dur="1" fill="hold">
                                          <p:stCondLst>
                                            <p:cond delay="0"/>
                                          </p:stCondLst>
                                        </p:cTn>
                                        <p:tgtEl>
                                          <p:spTgt spid="23"/>
                                        </p:tgtEl>
                                        <p:attrNameLst>
                                          <p:attrName>style.visibility</p:attrName>
                                        </p:attrNameLst>
                                      </p:cBhvr>
                                      <p:to>
                                        <p:strVal val="visible"/>
                                      </p:to>
                                    </p:set>
                                    <p:animEffect transition="in" filter="barn(inHorizontal)">
                                      <p:cBhvr>
                                        <p:cTn id="194" dur="3000"/>
                                        <p:tgtEl>
                                          <p:spTgt spid="23"/>
                                        </p:tgtEl>
                                      </p:cBhvr>
                                    </p:animEffect>
                                  </p:childTnLst>
                                </p:cTn>
                              </p:par>
                              <p:par>
                                <p:cTn id="195" presetID="16" presetClass="entr" presetSubtype="26" fill="hold" grpId="0" nodeType="withEffect">
                                  <p:stCondLst>
                                    <p:cond delay="0"/>
                                  </p:stCondLst>
                                  <p:childTnLst>
                                    <p:set>
                                      <p:cBhvr>
                                        <p:cTn id="196" dur="1" fill="hold">
                                          <p:stCondLst>
                                            <p:cond delay="0"/>
                                          </p:stCondLst>
                                        </p:cTn>
                                        <p:tgtEl>
                                          <p:spTgt spid="24"/>
                                        </p:tgtEl>
                                        <p:attrNameLst>
                                          <p:attrName>style.visibility</p:attrName>
                                        </p:attrNameLst>
                                      </p:cBhvr>
                                      <p:to>
                                        <p:strVal val="visible"/>
                                      </p:to>
                                    </p:set>
                                    <p:animEffect transition="in" filter="barn(inHorizontal)">
                                      <p:cBhvr>
                                        <p:cTn id="197" dur="3000"/>
                                        <p:tgtEl>
                                          <p:spTgt spid="24"/>
                                        </p:tgtEl>
                                      </p:cBhvr>
                                    </p:animEffect>
                                  </p:childTnLst>
                                </p:cTn>
                              </p:par>
                              <p:par>
                                <p:cTn id="198" presetID="16" presetClass="entr" presetSubtype="26" fill="hold" grpId="0" nodeType="withEffect">
                                  <p:stCondLst>
                                    <p:cond delay="0"/>
                                  </p:stCondLst>
                                  <p:childTnLst>
                                    <p:set>
                                      <p:cBhvr>
                                        <p:cTn id="199" dur="1" fill="hold">
                                          <p:stCondLst>
                                            <p:cond delay="0"/>
                                          </p:stCondLst>
                                        </p:cTn>
                                        <p:tgtEl>
                                          <p:spTgt spid="25"/>
                                        </p:tgtEl>
                                        <p:attrNameLst>
                                          <p:attrName>style.visibility</p:attrName>
                                        </p:attrNameLst>
                                      </p:cBhvr>
                                      <p:to>
                                        <p:strVal val="visible"/>
                                      </p:to>
                                    </p:set>
                                    <p:animEffect transition="in" filter="barn(inHorizontal)">
                                      <p:cBhvr>
                                        <p:cTn id="200" dur="3000"/>
                                        <p:tgtEl>
                                          <p:spTgt spid="25"/>
                                        </p:tgtEl>
                                      </p:cBhvr>
                                    </p:animEffect>
                                  </p:childTnLst>
                                </p:cTn>
                              </p:par>
                              <p:par>
                                <p:cTn id="201" presetID="16" presetClass="entr" presetSubtype="26" fill="hold" grpId="0" nodeType="withEffect">
                                  <p:stCondLst>
                                    <p:cond delay="0"/>
                                  </p:stCondLst>
                                  <p:childTnLst>
                                    <p:set>
                                      <p:cBhvr>
                                        <p:cTn id="202" dur="1" fill="hold">
                                          <p:stCondLst>
                                            <p:cond delay="0"/>
                                          </p:stCondLst>
                                        </p:cTn>
                                        <p:tgtEl>
                                          <p:spTgt spid="26"/>
                                        </p:tgtEl>
                                        <p:attrNameLst>
                                          <p:attrName>style.visibility</p:attrName>
                                        </p:attrNameLst>
                                      </p:cBhvr>
                                      <p:to>
                                        <p:strVal val="visible"/>
                                      </p:to>
                                    </p:set>
                                    <p:animEffect transition="in" filter="barn(inHorizontal)">
                                      <p:cBhvr>
                                        <p:cTn id="203" dur="3000"/>
                                        <p:tgtEl>
                                          <p:spTgt spid="26"/>
                                        </p:tgtEl>
                                      </p:cBhvr>
                                    </p:animEffect>
                                  </p:childTnLst>
                                </p:cTn>
                              </p:par>
                              <p:par>
                                <p:cTn id="204" presetID="16" presetClass="entr" presetSubtype="26" fill="hold" grpId="0" nodeType="withEffect">
                                  <p:stCondLst>
                                    <p:cond delay="0"/>
                                  </p:stCondLst>
                                  <p:childTnLst>
                                    <p:set>
                                      <p:cBhvr>
                                        <p:cTn id="205" dur="1" fill="hold">
                                          <p:stCondLst>
                                            <p:cond delay="0"/>
                                          </p:stCondLst>
                                        </p:cTn>
                                        <p:tgtEl>
                                          <p:spTgt spid="27"/>
                                        </p:tgtEl>
                                        <p:attrNameLst>
                                          <p:attrName>style.visibility</p:attrName>
                                        </p:attrNameLst>
                                      </p:cBhvr>
                                      <p:to>
                                        <p:strVal val="visible"/>
                                      </p:to>
                                    </p:set>
                                    <p:animEffect transition="in" filter="barn(inHorizontal)">
                                      <p:cBhvr>
                                        <p:cTn id="206" dur="3000"/>
                                        <p:tgtEl>
                                          <p:spTgt spid="27"/>
                                        </p:tgtEl>
                                      </p:cBhvr>
                                    </p:animEffect>
                                  </p:childTnLst>
                                </p:cTn>
                              </p:par>
                              <p:par>
                                <p:cTn id="207" presetID="16" presetClass="entr" presetSubtype="26" fill="hold" grpId="0" nodeType="withEffect">
                                  <p:stCondLst>
                                    <p:cond delay="0"/>
                                  </p:stCondLst>
                                  <p:childTnLst>
                                    <p:set>
                                      <p:cBhvr>
                                        <p:cTn id="208" dur="1" fill="hold">
                                          <p:stCondLst>
                                            <p:cond delay="0"/>
                                          </p:stCondLst>
                                        </p:cTn>
                                        <p:tgtEl>
                                          <p:spTgt spid="28"/>
                                        </p:tgtEl>
                                        <p:attrNameLst>
                                          <p:attrName>style.visibility</p:attrName>
                                        </p:attrNameLst>
                                      </p:cBhvr>
                                      <p:to>
                                        <p:strVal val="visible"/>
                                      </p:to>
                                    </p:set>
                                    <p:animEffect transition="in" filter="barn(inHorizontal)">
                                      <p:cBhvr>
                                        <p:cTn id="209" dur="3000"/>
                                        <p:tgtEl>
                                          <p:spTgt spid="28"/>
                                        </p:tgtEl>
                                      </p:cBhvr>
                                    </p:animEffect>
                                  </p:childTnLst>
                                </p:cTn>
                              </p:par>
                              <p:par>
                                <p:cTn id="210" presetID="16" presetClass="entr" presetSubtype="26" fill="hold" grpId="0" nodeType="withEffect">
                                  <p:stCondLst>
                                    <p:cond delay="0"/>
                                  </p:stCondLst>
                                  <p:childTnLst>
                                    <p:set>
                                      <p:cBhvr>
                                        <p:cTn id="211" dur="1" fill="hold">
                                          <p:stCondLst>
                                            <p:cond delay="0"/>
                                          </p:stCondLst>
                                        </p:cTn>
                                        <p:tgtEl>
                                          <p:spTgt spid="29"/>
                                        </p:tgtEl>
                                        <p:attrNameLst>
                                          <p:attrName>style.visibility</p:attrName>
                                        </p:attrNameLst>
                                      </p:cBhvr>
                                      <p:to>
                                        <p:strVal val="visible"/>
                                      </p:to>
                                    </p:set>
                                    <p:animEffect transition="in" filter="barn(inHorizontal)">
                                      <p:cBhvr>
                                        <p:cTn id="212" dur="3000"/>
                                        <p:tgtEl>
                                          <p:spTgt spid="29"/>
                                        </p:tgtEl>
                                      </p:cBhvr>
                                    </p:animEffect>
                                  </p:childTnLst>
                                </p:cTn>
                              </p:par>
                              <p:par>
                                <p:cTn id="213" presetID="16" presetClass="entr" presetSubtype="26" fill="hold" grpId="0" nodeType="withEffect">
                                  <p:stCondLst>
                                    <p:cond delay="0"/>
                                  </p:stCondLst>
                                  <p:childTnLst>
                                    <p:set>
                                      <p:cBhvr>
                                        <p:cTn id="214" dur="1" fill="hold">
                                          <p:stCondLst>
                                            <p:cond delay="0"/>
                                          </p:stCondLst>
                                        </p:cTn>
                                        <p:tgtEl>
                                          <p:spTgt spid="30"/>
                                        </p:tgtEl>
                                        <p:attrNameLst>
                                          <p:attrName>style.visibility</p:attrName>
                                        </p:attrNameLst>
                                      </p:cBhvr>
                                      <p:to>
                                        <p:strVal val="visible"/>
                                      </p:to>
                                    </p:set>
                                    <p:animEffect transition="in" filter="barn(inHorizontal)">
                                      <p:cBhvr>
                                        <p:cTn id="215" dur="3000"/>
                                        <p:tgtEl>
                                          <p:spTgt spid="30"/>
                                        </p:tgtEl>
                                      </p:cBhvr>
                                    </p:animEffect>
                                  </p:childTnLst>
                                </p:cTn>
                              </p:par>
                              <p:par>
                                <p:cTn id="216" presetID="2" presetClass="entr" presetSubtype="4" fill="hold" grpId="1" nodeType="withEffect">
                                  <p:stCondLst>
                                    <p:cond delay="0"/>
                                  </p:stCondLst>
                                  <p:childTnLst>
                                    <p:set>
                                      <p:cBhvr>
                                        <p:cTn id="217" dur="1" fill="hold">
                                          <p:stCondLst>
                                            <p:cond delay="0"/>
                                          </p:stCondLst>
                                        </p:cTn>
                                        <p:tgtEl>
                                          <p:spTgt spid="18"/>
                                        </p:tgtEl>
                                        <p:attrNameLst>
                                          <p:attrName>style.visibility</p:attrName>
                                        </p:attrNameLst>
                                      </p:cBhvr>
                                      <p:to>
                                        <p:strVal val="visible"/>
                                      </p:to>
                                    </p:set>
                                    <p:anim calcmode="lin" valueType="num">
                                      <p:cBhvr additive="base">
                                        <p:cTn id="218" dur="3000" fill="hold"/>
                                        <p:tgtEl>
                                          <p:spTgt spid="18"/>
                                        </p:tgtEl>
                                        <p:attrNameLst>
                                          <p:attrName>ppt_x</p:attrName>
                                        </p:attrNameLst>
                                      </p:cBhvr>
                                      <p:tavLst>
                                        <p:tav tm="0">
                                          <p:val>
                                            <p:strVal val="#ppt_x"/>
                                          </p:val>
                                        </p:tav>
                                        <p:tav tm="100000">
                                          <p:val>
                                            <p:strVal val="#ppt_x"/>
                                          </p:val>
                                        </p:tav>
                                      </p:tavLst>
                                    </p:anim>
                                    <p:anim calcmode="lin" valueType="num">
                                      <p:cBhvr additive="base">
                                        <p:cTn id="219" dur="3000" fill="hold"/>
                                        <p:tgtEl>
                                          <p:spTgt spid="18"/>
                                        </p:tgtEl>
                                        <p:attrNameLst>
                                          <p:attrName>ppt_y</p:attrName>
                                        </p:attrNameLst>
                                      </p:cBhvr>
                                      <p:tavLst>
                                        <p:tav tm="0">
                                          <p:val>
                                            <p:strVal val="1+#ppt_h/2"/>
                                          </p:val>
                                        </p:tav>
                                        <p:tav tm="100000">
                                          <p:val>
                                            <p:strVal val="#ppt_y"/>
                                          </p:val>
                                        </p:tav>
                                      </p:tavLst>
                                    </p:anim>
                                  </p:childTnLst>
                                </p:cTn>
                              </p:par>
                              <p:par>
                                <p:cTn id="220" presetID="2" presetClass="entr" presetSubtype="4" fill="hold" grpId="1" nodeType="withEffect">
                                  <p:stCondLst>
                                    <p:cond delay="0"/>
                                  </p:stCondLst>
                                  <p:childTnLst>
                                    <p:set>
                                      <p:cBhvr>
                                        <p:cTn id="221" dur="1" fill="hold">
                                          <p:stCondLst>
                                            <p:cond delay="0"/>
                                          </p:stCondLst>
                                        </p:cTn>
                                        <p:tgtEl>
                                          <p:spTgt spid="19"/>
                                        </p:tgtEl>
                                        <p:attrNameLst>
                                          <p:attrName>style.visibility</p:attrName>
                                        </p:attrNameLst>
                                      </p:cBhvr>
                                      <p:to>
                                        <p:strVal val="visible"/>
                                      </p:to>
                                    </p:set>
                                    <p:anim calcmode="lin" valueType="num">
                                      <p:cBhvr additive="base">
                                        <p:cTn id="222" dur="3000" fill="hold"/>
                                        <p:tgtEl>
                                          <p:spTgt spid="19"/>
                                        </p:tgtEl>
                                        <p:attrNameLst>
                                          <p:attrName>ppt_x</p:attrName>
                                        </p:attrNameLst>
                                      </p:cBhvr>
                                      <p:tavLst>
                                        <p:tav tm="0">
                                          <p:val>
                                            <p:strVal val="#ppt_x"/>
                                          </p:val>
                                        </p:tav>
                                        <p:tav tm="100000">
                                          <p:val>
                                            <p:strVal val="#ppt_x"/>
                                          </p:val>
                                        </p:tav>
                                      </p:tavLst>
                                    </p:anim>
                                    <p:anim calcmode="lin" valueType="num">
                                      <p:cBhvr additive="base">
                                        <p:cTn id="223" dur="3000" fill="hold"/>
                                        <p:tgtEl>
                                          <p:spTgt spid="19"/>
                                        </p:tgtEl>
                                        <p:attrNameLst>
                                          <p:attrName>ppt_y</p:attrName>
                                        </p:attrNameLst>
                                      </p:cBhvr>
                                      <p:tavLst>
                                        <p:tav tm="0">
                                          <p:val>
                                            <p:strVal val="1+#ppt_h/2"/>
                                          </p:val>
                                        </p:tav>
                                        <p:tav tm="100000">
                                          <p:val>
                                            <p:strVal val="#ppt_y"/>
                                          </p:val>
                                        </p:tav>
                                      </p:tavLst>
                                    </p:anim>
                                  </p:childTnLst>
                                </p:cTn>
                              </p:par>
                              <p:par>
                                <p:cTn id="224" presetID="2" presetClass="entr" presetSubtype="4" fill="hold" grpId="1" nodeType="withEffect">
                                  <p:stCondLst>
                                    <p:cond delay="0"/>
                                  </p:stCondLst>
                                  <p:childTnLst>
                                    <p:set>
                                      <p:cBhvr>
                                        <p:cTn id="225" dur="1" fill="hold">
                                          <p:stCondLst>
                                            <p:cond delay="0"/>
                                          </p:stCondLst>
                                        </p:cTn>
                                        <p:tgtEl>
                                          <p:spTgt spid="20"/>
                                        </p:tgtEl>
                                        <p:attrNameLst>
                                          <p:attrName>style.visibility</p:attrName>
                                        </p:attrNameLst>
                                      </p:cBhvr>
                                      <p:to>
                                        <p:strVal val="visible"/>
                                      </p:to>
                                    </p:set>
                                    <p:anim calcmode="lin" valueType="num">
                                      <p:cBhvr additive="base">
                                        <p:cTn id="226" dur="3000" fill="hold"/>
                                        <p:tgtEl>
                                          <p:spTgt spid="20"/>
                                        </p:tgtEl>
                                        <p:attrNameLst>
                                          <p:attrName>ppt_x</p:attrName>
                                        </p:attrNameLst>
                                      </p:cBhvr>
                                      <p:tavLst>
                                        <p:tav tm="0">
                                          <p:val>
                                            <p:strVal val="#ppt_x"/>
                                          </p:val>
                                        </p:tav>
                                        <p:tav tm="100000">
                                          <p:val>
                                            <p:strVal val="#ppt_x"/>
                                          </p:val>
                                        </p:tav>
                                      </p:tavLst>
                                    </p:anim>
                                    <p:anim calcmode="lin" valueType="num">
                                      <p:cBhvr additive="base">
                                        <p:cTn id="227" dur="3000" fill="hold"/>
                                        <p:tgtEl>
                                          <p:spTgt spid="20"/>
                                        </p:tgtEl>
                                        <p:attrNameLst>
                                          <p:attrName>ppt_y</p:attrName>
                                        </p:attrNameLst>
                                      </p:cBhvr>
                                      <p:tavLst>
                                        <p:tav tm="0">
                                          <p:val>
                                            <p:strVal val="1+#ppt_h/2"/>
                                          </p:val>
                                        </p:tav>
                                        <p:tav tm="100000">
                                          <p:val>
                                            <p:strVal val="#ppt_y"/>
                                          </p:val>
                                        </p:tav>
                                      </p:tavLst>
                                    </p:anim>
                                  </p:childTnLst>
                                </p:cTn>
                              </p:par>
                              <p:par>
                                <p:cTn id="228" presetID="2" presetClass="entr" presetSubtype="4" fill="hold" grpId="1" nodeType="withEffect">
                                  <p:stCondLst>
                                    <p:cond delay="0"/>
                                  </p:stCondLst>
                                  <p:childTnLst>
                                    <p:set>
                                      <p:cBhvr>
                                        <p:cTn id="229" dur="1" fill="hold">
                                          <p:stCondLst>
                                            <p:cond delay="0"/>
                                          </p:stCondLst>
                                        </p:cTn>
                                        <p:tgtEl>
                                          <p:spTgt spid="21"/>
                                        </p:tgtEl>
                                        <p:attrNameLst>
                                          <p:attrName>style.visibility</p:attrName>
                                        </p:attrNameLst>
                                      </p:cBhvr>
                                      <p:to>
                                        <p:strVal val="visible"/>
                                      </p:to>
                                    </p:set>
                                    <p:anim calcmode="lin" valueType="num">
                                      <p:cBhvr additive="base">
                                        <p:cTn id="230" dur="3000" fill="hold"/>
                                        <p:tgtEl>
                                          <p:spTgt spid="21"/>
                                        </p:tgtEl>
                                        <p:attrNameLst>
                                          <p:attrName>ppt_x</p:attrName>
                                        </p:attrNameLst>
                                      </p:cBhvr>
                                      <p:tavLst>
                                        <p:tav tm="0">
                                          <p:val>
                                            <p:strVal val="#ppt_x"/>
                                          </p:val>
                                        </p:tav>
                                        <p:tav tm="100000">
                                          <p:val>
                                            <p:strVal val="#ppt_x"/>
                                          </p:val>
                                        </p:tav>
                                      </p:tavLst>
                                    </p:anim>
                                    <p:anim calcmode="lin" valueType="num">
                                      <p:cBhvr additive="base">
                                        <p:cTn id="231" dur="3000" fill="hold"/>
                                        <p:tgtEl>
                                          <p:spTgt spid="21"/>
                                        </p:tgtEl>
                                        <p:attrNameLst>
                                          <p:attrName>ppt_y</p:attrName>
                                        </p:attrNameLst>
                                      </p:cBhvr>
                                      <p:tavLst>
                                        <p:tav tm="0">
                                          <p:val>
                                            <p:strVal val="1+#ppt_h/2"/>
                                          </p:val>
                                        </p:tav>
                                        <p:tav tm="100000">
                                          <p:val>
                                            <p:strVal val="#ppt_y"/>
                                          </p:val>
                                        </p:tav>
                                      </p:tavLst>
                                    </p:anim>
                                  </p:childTnLst>
                                </p:cTn>
                              </p:par>
                              <p:par>
                                <p:cTn id="232" presetID="2" presetClass="entr" presetSubtype="4" fill="hold" grpId="1" nodeType="withEffect">
                                  <p:stCondLst>
                                    <p:cond delay="0"/>
                                  </p:stCondLst>
                                  <p:childTnLst>
                                    <p:set>
                                      <p:cBhvr>
                                        <p:cTn id="233" dur="1" fill="hold">
                                          <p:stCondLst>
                                            <p:cond delay="0"/>
                                          </p:stCondLst>
                                        </p:cTn>
                                        <p:tgtEl>
                                          <p:spTgt spid="22"/>
                                        </p:tgtEl>
                                        <p:attrNameLst>
                                          <p:attrName>style.visibility</p:attrName>
                                        </p:attrNameLst>
                                      </p:cBhvr>
                                      <p:to>
                                        <p:strVal val="visible"/>
                                      </p:to>
                                    </p:set>
                                    <p:anim calcmode="lin" valueType="num">
                                      <p:cBhvr additive="base">
                                        <p:cTn id="234" dur="3000" fill="hold"/>
                                        <p:tgtEl>
                                          <p:spTgt spid="22"/>
                                        </p:tgtEl>
                                        <p:attrNameLst>
                                          <p:attrName>ppt_x</p:attrName>
                                        </p:attrNameLst>
                                      </p:cBhvr>
                                      <p:tavLst>
                                        <p:tav tm="0">
                                          <p:val>
                                            <p:strVal val="#ppt_x"/>
                                          </p:val>
                                        </p:tav>
                                        <p:tav tm="100000">
                                          <p:val>
                                            <p:strVal val="#ppt_x"/>
                                          </p:val>
                                        </p:tav>
                                      </p:tavLst>
                                    </p:anim>
                                    <p:anim calcmode="lin" valueType="num">
                                      <p:cBhvr additive="base">
                                        <p:cTn id="235" dur="3000" fill="hold"/>
                                        <p:tgtEl>
                                          <p:spTgt spid="22"/>
                                        </p:tgtEl>
                                        <p:attrNameLst>
                                          <p:attrName>ppt_y</p:attrName>
                                        </p:attrNameLst>
                                      </p:cBhvr>
                                      <p:tavLst>
                                        <p:tav tm="0">
                                          <p:val>
                                            <p:strVal val="1+#ppt_h/2"/>
                                          </p:val>
                                        </p:tav>
                                        <p:tav tm="100000">
                                          <p:val>
                                            <p:strVal val="#ppt_y"/>
                                          </p:val>
                                        </p:tav>
                                      </p:tavLst>
                                    </p:anim>
                                  </p:childTnLst>
                                </p:cTn>
                              </p:par>
                              <p:par>
                                <p:cTn id="236" presetID="2" presetClass="entr" presetSubtype="4" fill="hold" grpId="1" nodeType="withEffect">
                                  <p:stCondLst>
                                    <p:cond delay="0"/>
                                  </p:stCondLst>
                                  <p:childTnLst>
                                    <p:set>
                                      <p:cBhvr>
                                        <p:cTn id="237" dur="1" fill="hold">
                                          <p:stCondLst>
                                            <p:cond delay="0"/>
                                          </p:stCondLst>
                                        </p:cTn>
                                        <p:tgtEl>
                                          <p:spTgt spid="23"/>
                                        </p:tgtEl>
                                        <p:attrNameLst>
                                          <p:attrName>style.visibility</p:attrName>
                                        </p:attrNameLst>
                                      </p:cBhvr>
                                      <p:to>
                                        <p:strVal val="visible"/>
                                      </p:to>
                                    </p:set>
                                    <p:anim calcmode="lin" valueType="num">
                                      <p:cBhvr additive="base">
                                        <p:cTn id="238" dur="3000" fill="hold"/>
                                        <p:tgtEl>
                                          <p:spTgt spid="23"/>
                                        </p:tgtEl>
                                        <p:attrNameLst>
                                          <p:attrName>ppt_x</p:attrName>
                                        </p:attrNameLst>
                                      </p:cBhvr>
                                      <p:tavLst>
                                        <p:tav tm="0">
                                          <p:val>
                                            <p:strVal val="#ppt_x"/>
                                          </p:val>
                                        </p:tav>
                                        <p:tav tm="100000">
                                          <p:val>
                                            <p:strVal val="#ppt_x"/>
                                          </p:val>
                                        </p:tav>
                                      </p:tavLst>
                                    </p:anim>
                                    <p:anim calcmode="lin" valueType="num">
                                      <p:cBhvr additive="base">
                                        <p:cTn id="239" dur="3000" fill="hold"/>
                                        <p:tgtEl>
                                          <p:spTgt spid="23"/>
                                        </p:tgtEl>
                                        <p:attrNameLst>
                                          <p:attrName>ppt_y</p:attrName>
                                        </p:attrNameLst>
                                      </p:cBhvr>
                                      <p:tavLst>
                                        <p:tav tm="0">
                                          <p:val>
                                            <p:strVal val="1+#ppt_h/2"/>
                                          </p:val>
                                        </p:tav>
                                        <p:tav tm="100000">
                                          <p:val>
                                            <p:strVal val="#ppt_y"/>
                                          </p:val>
                                        </p:tav>
                                      </p:tavLst>
                                    </p:anim>
                                  </p:childTnLst>
                                </p:cTn>
                              </p:par>
                              <p:par>
                                <p:cTn id="240" presetID="2" presetClass="entr" presetSubtype="4" fill="hold" grpId="1" nodeType="withEffect">
                                  <p:stCondLst>
                                    <p:cond delay="0"/>
                                  </p:stCondLst>
                                  <p:childTnLst>
                                    <p:set>
                                      <p:cBhvr>
                                        <p:cTn id="241" dur="1" fill="hold">
                                          <p:stCondLst>
                                            <p:cond delay="0"/>
                                          </p:stCondLst>
                                        </p:cTn>
                                        <p:tgtEl>
                                          <p:spTgt spid="24"/>
                                        </p:tgtEl>
                                        <p:attrNameLst>
                                          <p:attrName>style.visibility</p:attrName>
                                        </p:attrNameLst>
                                      </p:cBhvr>
                                      <p:to>
                                        <p:strVal val="visible"/>
                                      </p:to>
                                    </p:set>
                                    <p:anim calcmode="lin" valueType="num">
                                      <p:cBhvr additive="base">
                                        <p:cTn id="242" dur="3000" fill="hold"/>
                                        <p:tgtEl>
                                          <p:spTgt spid="24"/>
                                        </p:tgtEl>
                                        <p:attrNameLst>
                                          <p:attrName>ppt_x</p:attrName>
                                        </p:attrNameLst>
                                      </p:cBhvr>
                                      <p:tavLst>
                                        <p:tav tm="0">
                                          <p:val>
                                            <p:strVal val="#ppt_x"/>
                                          </p:val>
                                        </p:tav>
                                        <p:tav tm="100000">
                                          <p:val>
                                            <p:strVal val="#ppt_x"/>
                                          </p:val>
                                        </p:tav>
                                      </p:tavLst>
                                    </p:anim>
                                    <p:anim calcmode="lin" valueType="num">
                                      <p:cBhvr additive="base">
                                        <p:cTn id="243" dur="3000" fill="hold"/>
                                        <p:tgtEl>
                                          <p:spTgt spid="24"/>
                                        </p:tgtEl>
                                        <p:attrNameLst>
                                          <p:attrName>ppt_y</p:attrName>
                                        </p:attrNameLst>
                                      </p:cBhvr>
                                      <p:tavLst>
                                        <p:tav tm="0">
                                          <p:val>
                                            <p:strVal val="1+#ppt_h/2"/>
                                          </p:val>
                                        </p:tav>
                                        <p:tav tm="100000">
                                          <p:val>
                                            <p:strVal val="#ppt_y"/>
                                          </p:val>
                                        </p:tav>
                                      </p:tavLst>
                                    </p:anim>
                                  </p:childTnLst>
                                </p:cTn>
                              </p:par>
                              <p:par>
                                <p:cTn id="244" presetID="2" presetClass="entr" presetSubtype="4" fill="hold" grpId="1" nodeType="withEffect">
                                  <p:stCondLst>
                                    <p:cond delay="0"/>
                                  </p:stCondLst>
                                  <p:childTnLst>
                                    <p:set>
                                      <p:cBhvr>
                                        <p:cTn id="245" dur="1" fill="hold">
                                          <p:stCondLst>
                                            <p:cond delay="0"/>
                                          </p:stCondLst>
                                        </p:cTn>
                                        <p:tgtEl>
                                          <p:spTgt spid="25"/>
                                        </p:tgtEl>
                                        <p:attrNameLst>
                                          <p:attrName>style.visibility</p:attrName>
                                        </p:attrNameLst>
                                      </p:cBhvr>
                                      <p:to>
                                        <p:strVal val="visible"/>
                                      </p:to>
                                    </p:set>
                                    <p:anim calcmode="lin" valueType="num">
                                      <p:cBhvr additive="base">
                                        <p:cTn id="246" dur="3000" fill="hold"/>
                                        <p:tgtEl>
                                          <p:spTgt spid="25"/>
                                        </p:tgtEl>
                                        <p:attrNameLst>
                                          <p:attrName>ppt_x</p:attrName>
                                        </p:attrNameLst>
                                      </p:cBhvr>
                                      <p:tavLst>
                                        <p:tav tm="0">
                                          <p:val>
                                            <p:strVal val="#ppt_x"/>
                                          </p:val>
                                        </p:tav>
                                        <p:tav tm="100000">
                                          <p:val>
                                            <p:strVal val="#ppt_x"/>
                                          </p:val>
                                        </p:tav>
                                      </p:tavLst>
                                    </p:anim>
                                    <p:anim calcmode="lin" valueType="num">
                                      <p:cBhvr additive="base">
                                        <p:cTn id="247" dur="3000" fill="hold"/>
                                        <p:tgtEl>
                                          <p:spTgt spid="25"/>
                                        </p:tgtEl>
                                        <p:attrNameLst>
                                          <p:attrName>ppt_y</p:attrName>
                                        </p:attrNameLst>
                                      </p:cBhvr>
                                      <p:tavLst>
                                        <p:tav tm="0">
                                          <p:val>
                                            <p:strVal val="1+#ppt_h/2"/>
                                          </p:val>
                                        </p:tav>
                                        <p:tav tm="100000">
                                          <p:val>
                                            <p:strVal val="#ppt_y"/>
                                          </p:val>
                                        </p:tav>
                                      </p:tavLst>
                                    </p:anim>
                                  </p:childTnLst>
                                </p:cTn>
                              </p:par>
                              <p:par>
                                <p:cTn id="248" presetID="2" presetClass="entr" presetSubtype="4" fill="hold" grpId="1" nodeType="withEffect">
                                  <p:stCondLst>
                                    <p:cond delay="0"/>
                                  </p:stCondLst>
                                  <p:childTnLst>
                                    <p:set>
                                      <p:cBhvr>
                                        <p:cTn id="249" dur="1" fill="hold">
                                          <p:stCondLst>
                                            <p:cond delay="0"/>
                                          </p:stCondLst>
                                        </p:cTn>
                                        <p:tgtEl>
                                          <p:spTgt spid="26"/>
                                        </p:tgtEl>
                                        <p:attrNameLst>
                                          <p:attrName>style.visibility</p:attrName>
                                        </p:attrNameLst>
                                      </p:cBhvr>
                                      <p:to>
                                        <p:strVal val="visible"/>
                                      </p:to>
                                    </p:set>
                                    <p:anim calcmode="lin" valueType="num">
                                      <p:cBhvr additive="base">
                                        <p:cTn id="250" dur="3000" fill="hold"/>
                                        <p:tgtEl>
                                          <p:spTgt spid="26"/>
                                        </p:tgtEl>
                                        <p:attrNameLst>
                                          <p:attrName>ppt_x</p:attrName>
                                        </p:attrNameLst>
                                      </p:cBhvr>
                                      <p:tavLst>
                                        <p:tav tm="0">
                                          <p:val>
                                            <p:strVal val="#ppt_x"/>
                                          </p:val>
                                        </p:tav>
                                        <p:tav tm="100000">
                                          <p:val>
                                            <p:strVal val="#ppt_x"/>
                                          </p:val>
                                        </p:tav>
                                      </p:tavLst>
                                    </p:anim>
                                    <p:anim calcmode="lin" valueType="num">
                                      <p:cBhvr additive="base">
                                        <p:cTn id="251" dur="3000" fill="hold"/>
                                        <p:tgtEl>
                                          <p:spTgt spid="26"/>
                                        </p:tgtEl>
                                        <p:attrNameLst>
                                          <p:attrName>ppt_y</p:attrName>
                                        </p:attrNameLst>
                                      </p:cBhvr>
                                      <p:tavLst>
                                        <p:tav tm="0">
                                          <p:val>
                                            <p:strVal val="1+#ppt_h/2"/>
                                          </p:val>
                                        </p:tav>
                                        <p:tav tm="100000">
                                          <p:val>
                                            <p:strVal val="#ppt_y"/>
                                          </p:val>
                                        </p:tav>
                                      </p:tavLst>
                                    </p:anim>
                                  </p:childTnLst>
                                </p:cTn>
                              </p:par>
                              <p:par>
                                <p:cTn id="252" presetID="2" presetClass="entr" presetSubtype="4" fill="hold" grpId="1" nodeType="withEffect">
                                  <p:stCondLst>
                                    <p:cond delay="0"/>
                                  </p:stCondLst>
                                  <p:childTnLst>
                                    <p:set>
                                      <p:cBhvr>
                                        <p:cTn id="253" dur="1" fill="hold">
                                          <p:stCondLst>
                                            <p:cond delay="0"/>
                                          </p:stCondLst>
                                        </p:cTn>
                                        <p:tgtEl>
                                          <p:spTgt spid="27"/>
                                        </p:tgtEl>
                                        <p:attrNameLst>
                                          <p:attrName>style.visibility</p:attrName>
                                        </p:attrNameLst>
                                      </p:cBhvr>
                                      <p:to>
                                        <p:strVal val="visible"/>
                                      </p:to>
                                    </p:set>
                                    <p:anim calcmode="lin" valueType="num">
                                      <p:cBhvr additive="base">
                                        <p:cTn id="254" dur="3000" fill="hold"/>
                                        <p:tgtEl>
                                          <p:spTgt spid="27"/>
                                        </p:tgtEl>
                                        <p:attrNameLst>
                                          <p:attrName>ppt_x</p:attrName>
                                        </p:attrNameLst>
                                      </p:cBhvr>
                                      <p:tavLst>
                                        <p:tav tm="0">
                                          <p:val>
                                            <p:strVal val="#ppt_x"/>
                                          </p:val>
                                        </p:tav>
                                        <p:tav tm="100000">
                                          <p:val>
                                            <p:strVal val="#ppt_x"/>
                                          </p:val>
                                        </p:tav>
                                      </p:tavLst>
                                    </p:anim>
                                    <p:anim calcmode="lin" valueType="num">
                                      <p:cBhvr additive="base">
                                        <p:cTn id="255" dur="3000" fill="hold"/>
                                        <p:tgtEl>
                                          <p:spTgt spid="27"/>
                                        </p:tgtEl>
                                        <p:attrNameLst>
                                          <p:attrName>ppt_y</p:attrName>
                                        </p:attrNameLst>
                                      </p:cBhvr>
                                      <p:tavLst>
                                        <p:tav tm="0">
                                          <p:val>
                                            <p:strVal val="1+#ppt_h/2"/>
                                          </p:val>
                                        </p:tav>
                                        <p:tav tm="100000">
                                          <p:val>
                                            <p:strVal val="#ppt_y"/>
                                          </p:val>
                                        </p:tav>
                                      </p:tavLst>
                                    </p:anim>
                                  </p:childTnLst>
                                </p:cTn>
                              </p:par>
                              <p:par>
                                <p:cTn id="256" presetID="2" presetClass="entr" presetSubtype="4" fill="hold" grpId="1" nodeType="withEffect">
                                  <p:stCondLst>
                                    <p:cond delay="0"/>
                                  </p:stCondLst>
                                  <p:childTnLst>
                                    <p:set>
                                      <p:cBhvr>
                                        <p:cTn id="257" dur="1" fill="hold">
                                          <p:stCondLst>
                                            <p:cond delay="0"/>
                                          </p:stCondLst>
                                        </p:cTn>
                                        <p:tgtEl>
                                          <p:spTgt spid="28"/>
                                        </p:tgtEl>
                                        <p:attrNameLst>
                                          <p:attrName>style.visibility</p:attrName>
                                        </p:attrNameLst>
                                      </p:cBhvr>
                                      <p:to>
                                        <p:strVal val="visible"/>
                                      </p:to>
                                    </p:set>
                                    <p:anim calcmode="lin" valueType="num">
                                      <p:cBhvr additive="base">
                                        <p:cTn id="258" dur="3000" fill="hold"/>
                                        <p:tgtEl>
                                          <p:spTgt spid="28"/>
                                        </p:tgtEl>
                                        <p:attrNameLst>
                                          <p:attrName>ppt_x</p:attrName>
                                        </p:attrNameLst>
                                      </p:cBhvr>
                                      <p:tavLst>
                                        <p:tav tm="0">
                                          <p:val>
                                            <p:strVal val="#ppt_x"/>
                                          </p:val>
                                        </p:tav>
                                        <p:tav tm="100000">
                                          <p:val>
                                            <p:strVal val="#ppt_x"/>
                                          </p:val>
                                        </p:tav>
                                      </p:tavLst>
                                    </p:anim>
                                    <p:anim calcmode="lin" valueType="num">
                                      <p:cBhvr additive="base">
                                        <p:cTn id="259" dur="3000" fill="hold"/>
                                        <p:tgtEl>
                                          <p:spTgt spid="28"/>
                                        </p:tgtEl>
                                        <p:attrNameLst>
                                          <p:attrName>ppt_y</p:attrName>
                                        </p:attrNameLst>
                                      </p:cBhvr>
                                      <p:tavLst>
                                        <p:tav tm="0">
                                          <p:val>
                                            <p:strVal val="1+#ppt_h/2"/>
                                          </p:val>
                                        </p:tav>
                                        <p:tav tm="100000">
                                          <p:val>
                                            <p:strVal val="#ppt_y"/>
                                          </p:val>
                                        </p:tav>
                                      </p:tavLst>
                                    </p:anim>
                                  </p:childTnLst>
                                </p:cTn>
                              </p:par>
                              <p:par>
                                <p:cTn id="260" presetID="2" presetClass="entr" presetSubtype="4" fill="hold" grpId="1" nodeType="withEffect">
                                  <p:stCondLst>
                                    <p:cond delay="0"/>
                                  </p:stCondLst>
                                  <p:childTnLst>
                                    <p:set>
                                      <p:cBhvr>
                                        <p:cTn id="261" dur="1" fill="hold">
                                          <p:stCondLst>
                                            <p:cond delay="0"/>
                                          </p:stCondLst>
                                        </p:cTn>
                                        <p:tgtEl>
                                          <p:spTgt spid="29"/>
                                        </p:tgtEl>
                                        <p:attrNameLst>
                                          <p:attrName>style.visibility</p:attrName>
                                        </p:attrNameLst>
                                      </p:cBhvr>
                                      <p:to>
                                        <p:strVal val="visible"/>
                                      </p:to>
                                    </p:set>
                                    <p:anim calcmode="lin" valueType="num">
                                      <p:cBhvr additive="base">
                                        <p:cTn id="262" dur="3000" fill="hold"/>
                                        <p:tgtEl>
                                          <p:spTgt spid="29"/>
                                        </p:tgtEl>
                                        <p:attrNameLst>
                                          <p:attrName>ppt_x</p:attrName>
                                        </p:attrNameLst>
                                      </p:cBhvr>
                                      <p:tavLst>
                                        <p:tav tm="0">
                                          <p:val>
                                            <p:strVal val="#ppt_x"/>
                                          </p:val>
                                        </p:tav>
                                        <p:tav tm="100000">
                                          <p:val>
                                            <p:strVal val="#ppt_x"/>
                                          </p:val>
                                        </p:tav>
                                      </p:tavLst>
                                    </p:anim>
                                    <p:anim calcmode="lin" valueType="num">
                                      <p:cBhvr additive="base">
                                        <p:cTn id="263" dur="3000" fill="hold"/>
                                        <p:tgtEl>
                                          <p:spTgt spid="29"/>
                                        </p:tgtEl>
                                        <p:attrNameLst>
                                          <p:attrName>ppt_y</p:attrName>
                                        </p:attrNameLst>
                                      </p:cBhvr>
                                      <p:tavLst>
                                        <p:tav tm="0">
                                          <p:val>
                                            <p:strVal val="1+#ppt_h/2"/>
                                          </p:val>
                                        </p:tav>
                                        <p:tav tm="100000">
                                          <p:val>
                                            <p:strVal val="#ppt_y"/>
                                          </p:val>
                                        </p:tav>
                                      </p:tavLst>
                                    </p:anim>
                                  </p:childTnLst>
                                </p:cTn>
                              </p:par>
                              <p:par>
                                <p:cTn id="264" presetID="2" presetClass="entr" presetSubtype="4" fill="hold" grpId="1" nodeType="withEffect">
                                  <p:stCondLst>
                                    <p:cond delay="0"/>
                                  </p:stCondLst>
                                  <p:childTnLst>
                                    <p:set>
                                      <p:cBhvr>
                                        <p:cTn id="265" dur="1" fill="hold">
                                          <p:stCondLst>
                                            <p:cond delay="0"/>
                                          </p:stCondLst>
                                        </p:cTn>
                                        <p:tgtEl>
                                          <p:spTgt spid="30"/>
                                        </p:tgtEl>
                                        <p:attrNameLst>
                                          <p:attrName>style.visibility</p:attrName>
                                        </p:attrNameLst>
                                      </p:cBhvr>
                                      <p:to>
                                        <p:strVal val="visible"/>
                                      </p:to>
                                    </p:set>
                                    <p:anim calcmode="lin" valueType="num">
                                      <p:cBhvr additive="base">
                                        <p:cTn id="266" dur="3000" fill="hold"/>
                                        <p:tgtEl>
                                          <p:spTgt spid="30"/>
                                        </p:tgtEl>
                                        <p:attrNameLst>
                                          <p:attrName>ppt_x</p:attrName>
                                        </p:attrNameLst>
                                      </p:cBhvr>
                                      <p:tavLst>
                                        <p:tav tm="0">
                                          <p:val>
                                            <p:strVal val="#ppt_x"/>
                                          </p:val>
                                        </p:tav>
                                        <p:tav tm="100000">
                                          <p:val>
                                            <p:strVal val="#ppt_x"/>
                                          </p:val>
                                        </p:tav>
                                      </p:tavLst>
                                    </p:anim>
                                    <p:anim calcmode="lin" valueType="num">
                                      <p:cBhvr additive="base">
                                        <p:cTn id="267" dur="3000" fill="hold"/>
                                        <p:tgtEl>
                                          <p:spTgt spid="30"/>
                                        </p:tgtEl>
                                        <p:attrNameLst>
                                          <p:attrName>ppt_y</p:attrName>
                                        </p:attrNameLst>
                                      </p:cBhvr>
                                      <p:tavLst>
                                        <p:tav tm="0">
                                          <p:val>
                                            <p:strVal val="1+#ppt_h/2"/>
                                          </p:val>
                                        </p:tav>
                                        <p:tav tm="100000">
                                          <p:val>
                                            <p:strVal val="#ppt_y"/>
                                          </p:val>
                                        </p:tav>
                                      </p:tavLst>
                                    </p:anim>
                                  </p:childTnLst>
                                </p:cTn>
                              </p:par>
                              <p:par>
                                <p:cTn id="268" presetID="35" presetClass="entr" presetSubtype="0" fill="hold" grpId="2" nodeType="withEffect">
                                  <p:stCondLst>
                                    <p:cond delay="0"/>
                                  </p:stCondLst>
                                  <p:childTnLst>
                                    <p:set>
                                      <p:cBhvr>
                                        <p:cTn id="269" dur="1" fill="hold">
                                          <p:stCondLst>
                                            <p:cond delay="0"/>
                                          </p:stCondLst>
                                        </p:cTn>
                                        <p:tgtEl>
                                          <p:spTgt spid="18"/>
                                        </p:tgtEl>
                                        <p:attrNameLst>
                                          <p:attrName>style.visibility</p:attrName>
                                        </p:attrNameLst>
                                      </p:cBhvr>
                                      <p:to>
                                        <p:strVal val="visible"/>
                                      </p:to>
                                    </p:set>
                                    <p:animEffect transition="in" filter="fade">
                                      <p:cBhvr>
                                        <p:cTn id="270" dur="3000"/>
                                        <p:tgtEl>
                                          <p:spTgt spid="18"/>
                                        </p:tgtEl>
                                      </p:cBhvr>
                                    </p:animEffect>
                                    <p:anim calcmode="lin" valueType="num">
                                      <p:cBhvr>
                                        <p:cTn id="271" dur="3000" fill="hold"/>
                                        <p:tgtEl>
                                          <p:spTgt spid="18"/>
                                        </p:tgtEl>
                                        <p:attrNameLst>
                                          <p:attrName>style.rotation</p:attrName>
                                        </p:attrNameLst>
                                      </p:cBhvr>
                                      <p:tavLst>
                                        <p:tav tm="0">
                                          <p:val>
                                            <p:fltVal val="720"/>
                                          </p:val>
                                        </p:tav>
                                        <p:tav tm="100000">
                                          <p:val>
                                            <p:fltVal val="0"/>
                                          </p:val>
                                        </p:tav>
                                      </p:tavLst>
                                    </p:anim>
                                    <p:anim calcmode="lin" valueType="num">
                                      <p:cBhvr>
                                        <p:cTn id="272" dur="3000" fill="hold"/>
                                        <p:tgtEl>
                                          <p:spTgt spid="18"/>
                                        </p:tgtEl>
                                        <p:attrNameLst>
                                          <p:attrName>ppt_h</p:attrName>
                                        </p:attrNameLst>
                                      </p:cBhvr>
                                      <p:tavLst>
                                        <p:tav tm="0">
                                          <p:val>
                                            <p:fltVal val="0"/>
                                          </p:val>
                                        </p:tav>
                                        <p:tav tm="100000">
                                          <p:val>
                                            <p:strVal val="#ppt_h"/>
                                          </p:val>
                                        </p:tav>
                                      </p:tavLst>
                                    </p:anim>
                                    <p:anim calcmode="lin" valueType="num">
                                      <p:cBhvr>
                                        <p:cTn id="273" dur="3000" fill="hold"/>
                                        <p:tgtEl>
                                          <p:spTgt spid="18"/>
                                        </p:tgtEl>
                                        <p:attrNameLst>
                                          <p:attrName>ppt_w</p:attrName>
                                        </p:attrNameLst>
                                      </p:cBhvr>
                                      <p:tavLst>
                                        <p:tav tm="0">
                                          <p:val>
                                            <p:fltVal val="0"/>
                                          </p:val>
                                        </p:tav>
                                        <p:tav tm="100000">
                                          <p:val>
                                            <p:strVal val="#ppt_w"/>
                                          </p:val>
                                        </p:tav>
                                      </p:tavLst>
                                    </p:anim>
                                  </p:childTnLst>
                                </p:cTn>
                              </p:par>
                              <p:par>
                                <p:cTn id="274" presetID="35" presetClass="entr" presetSubtype="0" fill="hold" grpId="2" nodeType="withEffect">
                                  <p:stCondLst>
                                    <p:cond delay="0"/>
                                  </p:stCondLst>
                                  <p:childTnLst>
                                    <p:set>
                                      <p:cBhvr>
                                        <p:cTn id="275" dur="1" fill="hold">
                                          <p:stCondLst>
                                            <p:cond delay="0"/>
                                          </p:stCondLst>
                                        </p:cTn>
                                        <p:tgtEl>
                                          <p:spTgt spid="19"/>
                                        </p:tgtEl>
                                        <p:attrNameLst>
                                          <p:attrName>style.visibility</p:attrName>
                                        </p:attrNameLst>
                                      </p:cBhvr>
                                      <p:to>
                                        <p:strVal val="visible"/>
                                      </p:to>
                                    </p:set>
                                    <p:animEffect transition="in" filter="fade">
                                      <p:cBhvr>
                                        <p:cTn id="276" dur="3000"/>
                                        <p:tgtEl>
                                          <p:spTgt spid="19"/>
                                        </p:tgtEl>
                                      </p:cBhvr>
                                    </p:animEffect>
                                    <p:anim calcmode="lin" valueType="num">
                                      <p:cBhvr>
                                        <p:cTn id="277" dur="3000" fill="hold"/>
                                        <p:tgtEl>
                                          <p:spTgt spid="19"/>
                                        </p:tgtEl>
                                        <p:attrNameLst>
                                          <p:attrName>style.rotation</p:attrName>
                                        </p:attrNameLst>
                                      </p:cBhvr>
                                      <p:tavLst>
                                        <p:tav tm="0">
                                          <p:val>
                                            <p:fltVal val="720"/>
                                          </p:val>
                                        </p:tav>
                                        <p:tav tm="100000">
                                          <p:val>
                                            <p:fltVal val="0"/>
                                          </p:val>
                                        </p:tav>
                                      </p:tavLst>
                                    </p:anim>
                                    <p:anim calcmode="lin" valueType="num">
                                      <p:cBhvr>
                                        <p:cTn id="278" dur="3000" fill="hold"/>
                                        <p:tgtEl>
                                          <p:spTgt spid="19"/>
                                        </p:tgtEl>
                                        <p:attrNameLst>
                                          <p:attrName>ppt_h</p:attrName>
                                        </p:attrNameLst>
                                      </p:cBhvr>
                                      <p:tavLst>
                                        <p:tav tm="0">
                                          <p:val>
                                            <p:fltVal val="0"/>
                                          </p:val>
                                        </p:tav>
                                        <p:tav tm="100000">
                                          <p:val>
                                            <p:strVal val="#ppt_h"/>
                                          </p:val>
                                        </p:tav>
                                      </p:tavLst>
                                    </p:anim>
                                    <p:anim calcmode="lin" valueType="num">
                                      <p:cBhvr>
                                        <p:cTn id="279" dur="3000" fill="hold"/>
                                        <p:tgtEl>
                                          <p:spTgt spid="19"/>
                                        </p:tgtEl>
                                        <p:attrNameLst>
                                          <p:attrName>ppt_w</p:attrName>
                                        </p:attrNameLst>
                                      </p:cBhvr>
                                      <p:tavLst>
                                        <p:tav tm="0">
                                          <p:val>
                                            <p:fltVal val="0"/>
                                          </p:val>
                                        </p:tav>
                                        <p:tav tm="100000">
                                          <p:val>
                                            <p:strVal val="#ppt_w"/>
                                          </p:val>
                                        </p:tav>
                                      </p:tavLst>
                                    </p:anim>
                                  </p:childTnLst>
                                </p:cTn>
                              </p:par>
                              <p:par>
                                <p:cTn id="280" presetID="35" presetClass="entr" presetSubtype="0" fill="hold" grpId="2" nodeType="withEffect">
                                  <p:stCondLst>
                                    <p:cond delay="0"/>
                                  </p:stCondLst>
                                  <p:childTnLst>
                                    <p:set>
                                      <p:cBhvr>
                                        <p:cTn id="281" dur="1" fill="hold">
                                          <p:stCondLst>
                                            <p:cond delay="0"/>
                                          </p:stCondLst>
                                        </p:cTn>
                                        <p:tgtEl>
                                          <p:spTgt spid="20"/>
                                        </p:tgtEl>
                                        <p:attrNameLst>
                                          <p:attrName>style.visibility</p:attrName>
                                        </p:attrNameLst>
                                      </p:cBhvr>
                                      <p:to>
                                        <p:strVal val="visible"/>
                                      </p:to>
                                    </p:set>
                                    <p:animEffect transition="in" filter="fade">
                                      <p:cBhvr>
                                        <p:cTn id="282" dur="3000"/>
                                        <p:tgtEl>
                                          <p:spTgt spid="20"/>
                                        </p:tgtEl>
                                      </p:cBhvr>
                                    </p:animEffect>
                                    <p:anim calcmode="lin" valueType="num">
                                      <p:cBhvr>
                                        <p:cTn id="283" dur="3000" fill="hold"/>
                                        <p:tgtEl>
                                          <p:spTgt spid="20"/>
                                        </p:tgtEl>
                                        <p:attrNameLst>
                                          <p:attrName>style.rotation</p:attrName>
                                        </p:attrNameLst>
                                      </p:cBhvr>
                                      <p:tavLst>
                                        <p:tav tm="0">
                                          <p:val>
                                            <p:fltVal val="720"/>
                                          </p:val>
                                        </p:tav>
                                        <p:tav tm="100000">
                                          <p:val>
                                            <p:fltVal val="0"/>
                                          </p:val>
                                        </p:tav>
                                      </p:tavLst>
                                    </p:anim>
                                    <p:anim calcmode="lin" valueType="num">
                                      <p:cBhvr>
                                        <p:cTn id="284" dur="3000" fill="hold"/>
                                        <p:tgtEl>
                                          <p:spTgt spid="20"/>
                                        </p:tgtEl>
                                        <p:attrNameLst>
                                          <p:attrName>ppt_h</p:attrName>
                                        </p:attrNameLst>
                                      </p:cBhvr>
                                      <p:tavLst>
                                        <p:tav tm="0">
                                          <p:val>
                                            <p:fltVal val="0"/>
                                          </p:val>
                                        </p:tav>
                                        <p:tav tm="100000">
                                          <p:val>
                                            <p:strVal val="#ppt_h"/>
                                          </p:val>
                                        </p:tav>
                                      </p:tavLst>
                                    </p:anim>
                                    <p:anim calcmode="lin" valueType="num">
                                      <p:cBhvr>
                                        <p:cTn id="285" dur="3000" fill="hold"/>
                                        <p:tgtEl>
                                          <p:spTgt spid="20"/>
                                        </p:tgtEl>
                                        <p:attrNameLst>
                                          <p:attrName>ppt_w</p:attrName>
                                        </p:attrNameLst>
                                      </p:cBhvr>
                                      <p:tavLst>
                                        <p:tav tm="0">
                                          <p:val>
                                            <p:fltVal val="0"/>
                                          </p:val>
                                        </p:tav>
                                        <p:tav tm="100000">
                                          <p:val>
                                            <p:strVal val="#ppt_w"/>
                                          </p:val>
                                        </p:tav>
                                      </p:tavLst>
                                    </p:anim>
                                  </p:childTnLst>
                                </p:cTn>
                              </p:par>
                              <p:par>
                                <p:cTn id="286" presetID="35" presetClass="entr" presetSubtype="0" fill="hold" grpId="2" nodeType="withEffect">
                                  <p:stCondLst>
                                    <p:cond delay="0"/>
                                  </p:stCondLst>
                                  <p:childTnLst>
                                    <p:set>
                                      <p:cBhvr>
                                        <p:cTn id="287" dur="1" fill="hold">
                                          <p:stCondLst>
                                            <p:cond delay="0"/>
                                          </p:stCondLst>
                                        </p:cTn>
                                        <p:tgtEl>
                                          <p:spTgt spid="21"/>
                                        </p:tgtEl>
                                        <p:attrNameLst>
                                          <p:attrName>style.visibility</p:attrName>
                                        </p:attrNameLst>
                                      </p:cBhvr>
                                      <p:to>
                                        <p:strVal val="visible"/>
                                      </p:to>
                                    </p:set>
                                    <p:animEffect transition="in" filter="fade">
                                      <p:cBhvr>
                                        <p:cTn id="288" dur="3000"/>
                                        <p:tgtEl>
                                          <p:spTgt spid="21"/>
                                        </p:tgtEl>
                                      </p:cBhvr>
                                    </p:animEffect>
                                    <p:anim calcmode="lin" valueType="num">
                                      <p:cBhvr>
                                        <p:cTn id="289" dur="3000" fill="hold"/>
                                        <p:tgtEl>
                                          <p:spTgt spid="21"/>
                                        </p:tgtEl>
                                        <p:attrNameLst>
                                          <p:attrName>style.rotation</p:attrName>
                                        </p:attrNameLst>
                                      </p:cBhvr>
                                      <p:tavLst>
                                        <p:tav tm="0">
                                          <p:val>
                                            <p:fltVal val="720"/>
                                          </p:val>
                                        </p:tav>
                                        <p:tav tm="100000">
                                          <p:val>
                                            <p:fltVal val="0"/>
                                          </p:val>
                                        </p:tav>
                                      </p:tavLst>
                                    </p:anim>
                                    <p:anim calcmode="lin" valueType="num">
                                      <p:cBhvr>
                                        <p:cTn id="290" dur="3000" fill="hold"/>
                                        <p:tgtEl>
                                          <p:spTgt spid="21"/>
                                        </p:tgtEl>
                                        <p:attrNameLst>
                                          <p:attrName>ppt_h</p:attrName>
                                        </p:attrNameLst>
                                      </p:cBhvr>
                                      <p:tavLst>
                                        <p:tav tm="0">
                                          <p:val>
                                            <p:fltVal val="0"/>
                                          </p:val>
                                        </p:tav>
                                        <p:tav tm="100000">
                                          <p:val>
                                            <p:strVal val="#ppt_h"/>
                                          </p:val>
                                        </p:tav>
                                      </p:tavLst>
                                    </p:anim>
                                    <p:anim calcmode="lin" valueType="num">
                                      <p:cBhvr>
                                        <p:cTn id="291" dur="3000" fill="hold"/>
                                        <p:tgtEl>
                                          <p:spTgt spid="21"/>
                                        </p:tgtEl>
                                        <p:attrNameLst>
                                          <p:attrName>ppt_w</p:attrName>
                                        </p:attrNameLst>
                                      </p:cBhvr>
                                      <p:tavLst>
                                        <p:tav tm="0">
                                          <p:val>
                                            <p:fltVal val="0"/>
                                          </p:val>
                                        </p:tav>
                                        <p:tav tm="100000">
                                          <p:val>
                                            <p:strVal val="#ppt_w"/>
                                          </p:val>
                                        </p:tav>
                                      </p:tavLst>
                                    </p:anim>
                                  </p:childTnLst>
                                </p:cTn>
                              </p:par>
                              <p:par>
                                <p:cTn id="292" presetID="35" presetClass="entr" presetSubtype="0" fill="hold" grpId="2" nodeType="withEffect">
                                  <p:stCondLst>
                                    <p:cond delay="0"/>
                                  </p:stCondLst>
                                  <p:childTnLst>
                                    <p:set>
                                      <p:cBhvr>
                                        <p:cTn id="293" dur="1" fill="hold">
                                          <p:stCondLst>
                                            <p:cond delay="0"/>
                                          </p:stCondLst>
                                        </p:cTn>
                                        <p:tgtEl>
                                          <p:spTgt spid="22"/>
                                        </p:tgtEl>
                                        <p:attrNameLst>
                                          <p:attrName>style.visibility</p:attrName>
                                        </p:attrNameLst>
                                      </p:cBhvr>
                                      <p:to>
                                        <p:strVal val="visible"/>
                                      </p:to>
                                    </p:set>
                                    <p:animEffect transition="in" filter="fade">
                                      <p:cBhvr>
                                        <p:cTn id="294" dur="3000"/>
                                        <p:tgtEl>
                                          <p:spTgt spid="22"/>
                                        </p:tgtEl>
                                      </p:cBhvr>
                                    </p:animEffect>
                                    <p:anim calcmode="lin" valueType="num">
                                      <p:cBhvr>
                                        <p:cTn id="295" dur="3000" fill="hold"/>
                                        <p:tgtEl>
                                          <p:spTgt spid="22"/>
                                        </p:tgtEl>
                                        <p:attrNameLst>
                                          <p:attrName>style.rotation</p:attrName>
                                        </p:attrNameLst>
                                      </p:cBhvr>
                                      <p:tavLst>
                                        <p:tav tm="0">
                                          <p:val>
                                            <p:fltVal val="720"/>
                                          </p:val>
                                        </p:tav>
                                        <p:tav tm="100000">
                                          <p:val>
                                            <p:fltVal val="0"/>
                                          </p:val>
                                        </p:tav>
                                      </p:tavLst>
                                    </p:anim>
                                    <p:anim calcmode="lin" valueType="num">
                                      <p:cBhvr>
                                        <p:cTn id="296" dur="3000" fill="hold"/>
                                        <p:tgtEl>
                                          <p:spTgt spid="22"/>
                                        </p:tgtEl>
                                        <p:attrNameLst>
                                          <p:attrName>ppt_h</p:attrName>
                                        </p:attrNameLst>
                                      </p:cBhvr>
                                      <p:tavLst>
                                        <p:tav tm="0">
                                          <p:val>
                                            <p:fltVal val="0"/>
                                          </p:val>
                                        </p:tav>
                                        <p:tav tm="100000">
                                          <p:val>
                                            <p:strVal val="#ppt_h"/>
                                          </p:val>
                                        </p:tav>
                                      </p:tavLst>
                                    </p:anim>
                                    <p:anim calcmode="lin" valueType="num">
                                      <p:cBhvr>
                                        <p:cTn id="297" dur="3000" fill="hold"/>
                                        <p:tgtEl>
                                          <p:spTgt spid="22"/>
                                        </p:tgtEl>
                                        <p:attrNameLst>
                                          <p:attrName>ppt_w</p:attrName>
                                        </p:attrNameLst>
                                      </p:cBhvr>
                                      <p:tavLst>
                                        <p:tav tm="0">
                                          <p:val>
                                            <p:fltVal val="0"/>
                                          </p:val>
                                        </p:tav>
                                        <p:tav tm="100000">
                                          <p:val>
                                            <p:strVal val="#ppt_w"/>
                                          </p:val>
                                        </p:tav>
                                      </p:tavLst>
                                    </p:anim>
                                  </p:childTnLst>
                                </p:cTn>
                              </p:par>
                              <p:par>
                                <p:cTn id="298" presetID="35" presetClass="entr" presetSubtype="0" fill="hold" grpId="2" nodeType="withEffect">
                                  <p:stCondLst>
                                    <p:cond delay="0"/>
                                  </p:stCondLst>
                                  <p:childTnLst>
                                    <p:set>
                                      <p:cBhvr>
                                        <p:cTn id="299" dur="1" fill="hold">
                                          <p:stCondLst>
                                            <p:cond delay="0"/>
                                          </p:stCondLst>
                                        </p:cTn>
                                        <p:tgtEl>
                                          <p:spTgt spid="23"/>
                                        </p:tgtEl>
                                        <p:attrNameLst>
                                          <p:attrName>style.visibility</p:attrName>
                                        </p:attrNameLst>
                                      </p:cBhvr>
                                      <p:to>
                                        <p:strVal val="visible"/>
                                      </p:to>
                                    </p:set>
                                    <p:animEffect transition="in" filter="fade">
                                      <p:cBhvr>
                                        <p:cTn id="300" dur="3000"/>
                                        <p:tgtEl>
                                          <p:spTgt spid="23"/>
                                        </p:tgtEl>
                                      </p:cBhvr>
                                    </p:animEffect>
                                    <p:anim calcmode="lin" valueType="num">
                                      <p:cBhvr>
                                        <p:cTn id="301" dur="3000" fill="hold"/>
                                        <p:tgtEl>
                                          <p:spTgt spid="23"/>
                                        </p:tgtEl>
                                        <p:attrNameLst>
                                          <p:attrName>style.rotation</p:attrName>
                                        </p:attrNameLst>
                                      </p:cBhvr>
                                      <p:tavLst>
                                        <p:tav tm="0">
                                          <p:val>
                                            <p:fltVal val="720"/>
                                          </p:val>
                                        </p:tav>
                                        <p:tav tm="100000">
                                          <p:val>
                                            <p:fltVal val="0"/>
                                          </p:val>
                                        </p:tav>
                                      </p:tavLst>
                                    </p:anim>
                                    <p:anim calcmode="lin" valueType="num">
                                      <p:cBhvr>
                                        <p:cTn id="302" dur="3000" fill="hold"/>
                                        <p:tgtEl>
                                          <p:spTgt spid="23"/>
                                        </p:tgtEl>
                                        <p:attrNameLst>
                                          <p:attrName>ppt_h</p:attrName>
                                        </p:attrNameLst>
                                      </p:cBhvr>
                                      <p:tavLst>
                                        <p:tav tm="0">
                                          <p:val>
                                            <p:fltVal val="0"/>
                                          </p:val>
                                        </p:tav>
                                        <p:tav tm="100000">
                                          <p:val>
                                            <p:strVal val="#ppt_h"/>
                                          </p:val>
                                        </p:tav>
                                      </p:tavLst>
                                    </p:anim>
                                    <p:anim calcmode="lin" valueType="num">
                                      <p:cBhvr>
                                        <p:cTn id="303" dur="3000" fill="hold"/>
                                        <p:tgtEl>
                                          <p:spTgt spid="23"/>
                                        </p:tgtEl>
                                        <p:attrNameLst>
                                          <p:attrName>ppt_w</p:attrName>
                                        </p:attrNameLst>
                                      </p:cBhvr>
                                      <p:tavLst>
                                        <p:tav tm="0">
                                          <p:val>
                                            <p:fltVal val="0"/>
                                          </p:val>
                                        </p:tav>
                                        <p:tav tm="100000">
                                          <p:val>
                                            <p:strVal val="#ppt_w"/>
                                          </p:val>
                                        </p:tav>
                                      </p:tavLst>
                                    </p:anim>
                                  </p:childTnLst>
                                </p:cTn>
                              </p:par>
                              <p:par>
                                <p:cTn id="304" presetID="35" presetClass="entr" presetSubtype="0" fill="hold" grpId="2" nodeType="withEffect">
                                  <p:stCondLst>
                                    <p:cond delay="0"/>
                                  </p:stCondLst>
                                  <p:childTnLst>
                                    <p:set>
                                      <p:cBhvr>
                                        <p:cTn id="305" dur="1" fill="hold">
                                          <p:stCondLst>
                                            <p:cond delay="0"/>
                                          </p:stCondLst>
                                        </p:cTn>
                                        <p:tgtEl>
                                          <p:spTgt spid="24"/>
                                        </p:tgtEl>
                                        <p:attrNameLst>
                                          <p:attrName>style.visibility</p:attrName>
                                        </p:attrNameLst>
                                      </p:cBhvr>
                                      <p:to>
                                        <p:strVal val="visible"/>
                                      </p:to>
                                    </p:set>
                                    <p:animEffect transition="in" filter="fade">
                                      <p:cBhvr>
                                        <p:cTn id="306" dur="3000"/>
                                        <p:tgtEl>
                                          <p:spTgt spid="24"/>
                                        </p:tgtEl>
                                      </p:cBhvr>
                                    </p:animEffect>
                                    <p:anim calcmode="lin" valueType="num">
                                      <p:cBhvr>
                                        <p:cTn id="307" dur="3000" fill="hold"/>
                                        <p:tgtEl>
                                          <p:spTgt spid="24"/>
                                        </p:tgtEl>
                                        <p:attrNameLst>
                                          <p:attrName>style.rotation</p:attrName>
                                        </p:attrNameLst>
                                      </p:cBhvr>
                                      <p:tavLst>
                                        <p:tav tm="0">
                                          <p:val>
                                            <p:fltVal val="720"/>
                                          </p:val>
                                        </p:tav>
                                        <p:tav tm="100000">
                                          <p:val>
                                            <p:fltVal val="0"/>
                                          </p:val>
                                        </p:tav>
                                      </p:tavLst>
                                    </p:anim>
                                    <p:anim calcmode="lin" valueType="num">
                                      <p:cBhvr>
                                        <p:cTn id="308" dur="3000" fill="hold"/>
                                        <p:tgtEl>
                                          <p:spTgt spid="24"/>
                                        </p:tgtEl>
                                        <p:attrNameLst>
                                          <p:attrName>ppt_h</p:attrName>
                                        </p:attrNameLst>
                                      </p:cBhvr>
                                      <p:tavLst>
                                        <p:tav tm="0">
                                          <p:val>
                                            <p:fltVal val="0"/>
                                          </p:val>
                                        </p:tav>
                                        <p:tav tm="100000">
                                          <p:val>
                                            <p:strVal val="#ppt_h"/>
                                          </p:val>
                                        </p:tav>
                                      </p:tavLst>
                                    </p:anim>
                                    <p:anim calcmode="lin" valueType="num">
                                      <p:cBhvr>
                                        <p:cTn id="309" dur="3000" fill="hold"/>
                                        <p:tgtEl>
                                          <p:spTgt spid="24"/>
                                        </p:tgtEl>
                                        <p:attrNameLst>
                                          <p:attrName>ppt_w</p:attrName>
                                        </p:attrNameLst>
                                      </p:cBhvr>
                                      <p:tavLst>
                                        <p:tav tm="0">
                                          <p:val>
                                            <p:fltVal val="0"/>
                                          </p:val>
                                        </p:tav>
                                        <p:tav tm="100000">
                                          <p:val>
                                            <p:strVal val="#ppt_w"/>
                                          </p:val>
                                        </p:tav>
                                      </p:tavLst>
                                    </p:anim>
                                  </p:childTnLst>
                                </p:cTn>
                              </p:par>
                              <p:par>
                                <p:cTn id="310" presetID="35" presetClass="entr" presetSubtype="0" fill="hold" grpId="2" nodeType="withEffect">
                                  <p:stCondLst>
                                    <p:cond delay="0"/>
                                  </p:stCondLst>
                                  <p:childTnLst>
                                    <p:set>
                                      <p:cBhvr>
                                        <p:cTn id="311" dur="1" fill="hold">
                                          <p:stCondLst>
                                            <p:cond delay="0"/>
                                          </p:stCondLst>
                                        </p:cTn>
                                        <p:tgtEl>
                                          <p:spTgt spid="25"/>
                                        </p:tgtEl>
                                        <p:attrNameLst>
                                          <p:attrName>style.visibility</p:attrName>
                                        </p:attrNameLst>
                                      </p:cBhvr>
                                      <p:to>
                                        <p:strVal val="visible"/>
                                      </p:to>
                                    </p:set>
                                    <p:animEffect transition="in" filter="fade">
                                      <p:cBhvr>
                                        <p:cTn id="312" dur="3000"/>
                                        <p:tgtEl>
                                          <p:spTgt spid="25"/>
                                        </p:tgtEl>
                                      </p:cBhvr>
                                    </p:animEffect>
                                    <p:anim calcmode="lin" valueType="num">
                                      <p:cBhvr>
                                        <p:cTn id="313" dur="3000" fill="hold"/>
                                        <p:tgtEl>
                                          <p:spTgt spid="25"/>
                                        </p:tgtEl>
                                        <p:attrNameLst>
                                          <p:attrName>style.rotation</p:attrName>
                                        </p:attrNameLst>
                                      </p:cBhvr>
                                      <p:tavLst>
                                        <p:tav tm="0">
                                          <p:val>
                                            <p:fltVal val="720"/>
                                          </p:val>
                                        </p:tav>
                                        <p:tav tm="100000">
                                          <p:val>
                                            <p:fltVal val="0"/>
                                          </p:val>
                                        </p:tav>
                                      </p:tavLst>
                                    </p:anim>
                                    <p:anim calcmode="lin" valueType="num">
                                      <p:cBhvr>
                                        <p:cTn id="314" dur="3000" fill="hold"/>
                                        <p:tgtEl>
                                          <p:spTgt spid="25"/>
                                        </p:tgtEl>
                                        <p:attrNameLst>
                                          <p:attrName>ppt_h</p:attrName>
                                        </p:attrNameLst>
                                      </p:cBhvr>
                                      <p:tavLst>
                                        <p:tav tm="0">
                                          <p:val>
                                            <p:fltVal val="0"/>
                                          </p:val>
                                        </p:tav>
                                        <p:tav tm="100000">
                                          <p:val>
                                            <p:strVal val="#ppt_h"/>
                                          </p:val>
                                        </p:tav>
                                      </p:tavLst>
                                    </p:anim>
                                    <p:anim calcmode="lin" valueType="num">
                                      <p:cBhvr>
                                        <p:cTn id="315" dur="3000" fill="hold"/>
                                        <p:tgtEl>
                                          <p:spTgt spid="25"/>
                                        </p:tgtEl>
                                        <p:attrNameLst>
                                          <p:attrName>ppt_w</p:attrName>
                                        </p:attrNameLst>
                                      </p:cBhvr>
                                      <p:tavLst>
                                        <p:tav tm="0">
                                          <p:val>
                                            <p:fltVal val="0"/>
                                          </p:val>
                                        </p:tav>
                                        <p:tav tm="100000">
                                          <p:val>
                                            <p:strVal val="#ppt_w"/>
                                          </p:val>
                                        </p:tav>
                                      </p:tavLst>
                                    </p:anim>
                                  </p:childTnLst>
                                </p:cTn>
                              </p:par>
                              <p:par>
                                <p:cTn id="316" presetID="35" presetClass="entr" presetSubtype="0" fill="hold" grpId="2" nodeType="withEffect">
                                  <p:stCondLst>
                                    <p:cond delay="0"/>
                                  </p:stCondLst>
                                  <p:childTnLst>
                                    <p:set>
                                      <p:cBhvr>
                                        <p:cTn id="317" dur="1" fill="hold">
                                          <p:stCondLst>
                                            <p:cond delay="0"/>
                                          </p:stCondLst>
                                        </p:cTn>
                                        <p:tgtEl>
                                          <p:spTgt spid="26"/>
                                        </p:tgtEl>
                                        <p:attrNameLst>
                                          <p:attrName>style.visibility</p:attrName>
                                        </p:attrNameLst>
                                      </p:cBhvr>
                                      <p:to>
                                        <p:strVal val="visible"/>
                                      </p:to>
                                    </p:set>
                                    <p:animEffect transition="in" filter="fade">
                                      <p:cBhvr>
                                        <p:cTn id="318" dur="3000"/>
                                        <p:tgtEl>
                                          <p:spTgt spid="26"/>
                                        </p:tgtEl>
                                      </p:cBhvr>
                                    </p:animEffect>
                                    <p:anim calcmode="lin" valueType="num">
                                      <p:cBhvr>
                                        <p:cTn id="319" dur="3000" fill="hold"/>
                                        <p:tgtEl>
                                          <p:spTgt spid="26"/>
                                        </p:tgtEl>
                                        <p:attrNameLst>
                                          <p:attrName>style.rotation</p:attrName>
                                        </p:attrNameLst>
                                      </p:cBhvr>
                                      <p:tavLst>
                                        <p:tav tm="0">
                                          <p:val>
                                            <p:fltVal val="720"/>
                                          </p:val>
                                        </p:tav>
                                        <p:tav tm="100000">
                                          <p:val>
                                            <p:fltVal val="0"/>
                                          </p:val>
                                        </p:tav>
                                      </p:tavLst>
                                    </p:anim>
                                    <p:anim calcmode="lin" valueType="num">
                                      <p:cBhvr>
                                        <p:cTn id="320" dur="3000" fill="hold"/>
                                        <p:tgtEl>
                                          <p:spTgt spid="26"/>
                                        </p:tgtEl>
                                        <p:attrNameLst>
                                          <p:attrName>ppt_h</p:attrName>
                                        </p:attrNameLst>
                                      </p:cBhvr>
                                      <p:tavLst>
                                        <p:tav tm="0">
                                          <p:val>
                                            <p:fltVal val="0"/>
                                          </p:val>
                                        </p:tav>
                                        <p:tav tm="100000">
                                          <p:val>
                                            <p:strVal val="#ppt_h"/>
                                          </p:val>
                                        </p:tav>
                                      </p:tavLst>
                                    </p:anim>
                                    <p:anim calcmode="lin" valueType="num">
                                      <p:cBhvr>
                                        <p:cTn id="321" dur="3000" fill="hold"/>
                                        <p:tgtEl>
                                          <p:spTgt spid="26"/>
                                        </p:tgtEl>
                                        <p:attrNameLst>
                                          <p:attrName>ppt_w</p:attrName>
                                        </p:attrNameLst>
                                      </p:cBhvr>
                                      <p:tavLst>
                                        <p:tav tm="0">
                                          <p:val>
                                            <p:fltVal val="0"/>
                                          </p:val>
                                        </p:tav>
                                        <p:tav tm="100000">
                                          <p:val>
                                            <p:strVal val="#ppt_w"/>
                                          </p:val>
                                        </p:tav>
                                      </p:tavLst>
                                    </p:anim>
                                  </p:childTnLst>
                                </p:cTn>
                              </p:par>
                              <p:par>
                                <p:cTn id="322" presetID="35" presetClass="entr" presetSubtype="0" fill="hold" grpId="2" nodeType="withEffect">
                                  <p:stCondLst>
                                    <p:cond delay="0"/>
                                  </p:stCondLst>
                                  <p:childTnLst>
                                    <p:set>
                                      <p:cBhvr>
                                        <p:cTn id="323" dur="1" fill="hold">
                                          <p:stCondLst>
                                            <p:cond delay="0"/>
                                          </p:stCondLst>
                                        </p:cTn>
                                        <p:tgtEl>
                                          <p:spTgt spid="27"/>
                                        </p:tgtEl>
                                        <p:attrNameLst>
                                          <p:attrName>style.visibility</p:attrName>
                                        </p:attrNameLst>
                                      </p:cBhvr>
                                      <p:to>
                                        <p:strVal val="visible"/>
                                      </p:to>
                                    </p:set>
                                    <p:animEffect transition="in" filter="fade">
                                      <p:cBhvr>
                                        <p:cTn id="324" dur="3000"/>
                                        <p:tgtEl>
                                          <p:spTgt spid="27"/>
                                        </p:tgtEl>
                                      </p:cBhvr>
                                    </p:animEffect>
                                    <p:anim calcmode="lin" valueType="num">
                                      <p:cBhvr>
                                        <p:cTn id="325" dur="3000" fill="hold"/>
                                        <p:tgtEl>
                                          <p:spTgt spid="27"/>
                                        </p:tgtEl>
                                        <p:attrNameLst>
                                          <p:attrName>style.rotation</p:attrName>
                                        </p:attrNameLst>
                                      </p:cBhvr>
                                      <p:tavLst>
                                        <p:tav tm="0">
                                          <p:val>
                                            <p:fltVal val="720"/>
                                          </p:val>
                                        </p:tav>
                                        <p:tav tm="100000">
                                          <p:val>
                                            <p:fltVal val="0"/>
                                          </p:val>
                                        </p:tav>
                                      </p:tavLst>
                                    </p:anim>
                                    <p:anim calcmode="lin" valueType="num">
                                      <p:cBhvr>
                                        <p:cTn id="326" dur="3000" fill="hold"/>
                                        <p:tgtEl>
                                          <p:spTgt spid="27"/>
                                        </p:tgtEl>
                                        <p:attrNameLst>
                                          <p:attrName>ppt_h</p:attrName>
                                        </p:attrNameLst>
                                      </p:cBhvr>
                                      <p:tavLst>
                                        <p:tav tm="0">
                                          <p:val>
                                            <p:fltVal val="0"/>
                                          </p:val>
                                        </p:tav>
                                        <p:tav tm="100000">
                                          <p:val>
                                            <p:strVal val="#ppt_h"/>
                                          </p:val>
                                        </p:tav>
                                      </p:tavLst>
                                    </p:anim>
                                    <p:anim calcmode="lin" valueType="num">
                                      <p:cBhvr>
                                        <p:cTn id="327" dur="3000" fill="hold"/>
                                        <p:tgtEl>
                                          <p:spTgt spid="27"/>
                                        </p:tgtEl>
                                        <p:attrNameLst>
                                          <p:attrName>ppt_w</p:attrName>
                                        </p:attrNameLst>
                                      </p:cBhvr>
                                      <p:tavLst>
                                        <p:tav tm="0">
                                          <p:val>
                                            <p:fltVal val="0"/>
                                          </p:val>
                                        </p:tav>
                                        <p:tav tm="100000">
                                          <p:val>
                                            <p:strVal val="#ppt_w"/>
                                          </p:val>
                                        </p:tav>
                                      </p:tavLst>
                                    </p:anim>
                                  </p:childTnLst>
                                </p:cTn>
                              </p:par>
                              <p:par>
                                <p:cTn id="328" presetID="35" presetClass="entr" presetSubtype="0" fill="hold" grpId="2" nodeType="withEffect">
                                  <p:stCondLst>
                                    <p:cond delay="0"/>
                                  </p:stCondLst>
                                  <p:childTnLst>
                                    <p:set>
                                      <p:cBhvr>
                                        <p:cTn id="329" dur="1" fill="hold">
                                          <p:stCondLst>
                                            <p:cond delay="0"/>
                                          </p:stCondLst>
                                        </p:cTn>
                                        <p:tgtEl>
                                          <p:spTgt spid="28"/>
                                        </p:tgtEl>
                                        <p:attrNameLst>
                                          <p:attrName>style.visibility</p:attrName>
                                        </p:attrNameLst>
                                      </p:cBhvr>
                                      <p:to>
                                        <p:strVal val="visible"/>
                                      </p:to>
                                    </p:set>
                                    <p:animEffect transition="in" filter="fade">
                                      <p:cBhvr>
                                        <p:cTn id="330" dur="3000"/>
                                        <p:tgtEl>
                                          <p:spTgt spid="28"/>
                                        </p:tgtEl>
                                      </p:cBhvr>
                                    </p:animEffect>
                                    <p:anim calcmode="lin" valueType="num">
                                      <p:cBhvr>
                                        <p:cTn id="331" dur="3000" fill="hold"/>
                                        <p:tgtEl>
                                          <p:spTgt spid="28"/>
                                        </p:tgtEl>
                                        <p:attrNameLst>
                                          <p:attrName>style.rotation</p:attrName>
                                        </p:attrNameLst>
                                      </p:cBhvr>
                                      <p:tavLst>
                                        <p:tav tm="0">
                                          <p:val>
                                            <p:fltVal val="720"/>
                                          </p:val>
                                        </p:tav>
                                        <p:tav tm="100000">
                                          <p:val>
                                            <p:fltVal val="0"/>
                                          </p:val>
                                        </p:tav>
                                      </p:tavLst>
                                    </p:anim>
                                    <p:anim calcmode="lin" valueType="num">
                                      <p:cBhvr>
                                        <p:cTn id="332" dur="3000" fill="hold"/>
                                        <p:tgtEl>
                                          <p:spTgt spid="28"/>
                                        </p:tgtEl>
                                        <p:attrNameLst>
                                          <p:attrName>ppt_h</p:attrName>
                                        </p:attrNameLst>
                                      </p:cBhvr>
                                      <p:tavLst>
                                        <p:tav tm="0">
                                          <p:val>
                                            <p:fltVal val="0"/>
                                          </p:val>
                                        </p:tav>
                                        <p:tav tm="100000">
                                          <p:val>
                                            <p:strVal val="#ppt_h"/>
                                          </p:val>
                                        </p:tav>
                                      </p:tavLst>
                                    </p:anim>
                                    <p:anim calcmode="lin" valueType="num">
                                      <p:cBhvr>
                                        <p:cTn id="333" dur="3000" fill="hold"/>
                                        <p:tgtEl>
                                          <p:spTgt spid="28"/>
                                        </p:tgtEl>
                                        <p:attrNameLst>
                                          <p:attrName>ppt_w</p:attrName>
                                        </p:attrNameLst>
                                      </p:cBhvr>
                                      <p:tavLst>
                                        <p:tav tm="0">
                                          <p:val>
                                            <p:fltVal val="0"/>
                                          </p:val>
                                        </p:tav>
                                        <p:tav tm="100000">
                                          <p:val>
                                            <p:strVal val="#ppt_w"/>
                                          </p:val>
                                        </p:tav>
                                      </p:tavLst>
                                    </p:anim>
                                  </p:childTnLst>
                                </p:cTn>
                              </p:par>
                              <p:par>
                                <p:cTn id="334" presetID="35" presetClass="entr" presetSubtype="0" fill="hold" grpId="2" nodeType="withEffect">
                                  <p:stCondLst>
                                    <p:cond delay="0"/>
                                  </p:stCondLst>
                                  <p:childTnLst>
                                    <p:set>
                                      <p:cBhvr>
                                        <p:cTn id="335" dur="1" fill="hold">
                                          <p:stCondLst>
                                            <p:cond delay="0"/>
                                          </p:stCondLst>
                                        </p:cTn>
                                        <p:tgtEl>
                                          <p:spTgt spid="29"/>
                                        </p:tgtEl>
                                        <p:attrNameLst>
                                          <p:attrName>style.visibility</p:attrName>
                                        </p:attrNameLst>
                                      </p:cBhvr>
                                      <p:to>
                                        <p:strVal val="visible"/>
                                      </p:to>
                                    </p:set>
                                    <p:animEffect transition="in" filter="fade">
                                      <p:cBhvr>
                                        <p:cTn id="336" dur="3000"/>
                                        <p:tgtEl>
                                          <p:spTgt spid="29"/>
                                        </p:tgtEl>
                                      </p:cBhvr>
                                    </p:animEffect>
                                    <p:anim calcmode="lin" valueType="num">
                                      <p:cBhvr>
                                        <p:cTn id="337" dur="3000" fill="hold"/>
                                        <p:tgtEl>
                                          <p:spTgt spid="29"/>
                                        </p:tgtEl>
                                        <p:attrNameLst>
                                          <p:attrName>style.rotation</p:attrName>
                                        </p:attrNameLst>
                                      </p:cBhvr>
                                      <p:tavLst>
                                        <p:tav tm="0">
                                          <p:val>
                                            <p:fltVal val="720"/>
                                          </p:val>
                                        </p:tav>
                                        <p:tav tm="100000">
                                          <p:val>
                                            <p:fltVal val="0"/>
                                          </p:val>
                                        </p:tav>
                                      </p:tavLst>
                                    </p:anim>
                                    <p:anim calcmode="lin" valueType="num">
                                      <p:cBhvr>
                                        <p:cTn id="338" dur="3000" fill="hold"/>
                                        <p:tgtEl>
                                          <p:spTgt spid="29"/>
                                        </p:tgtEl>
                                        <p:attrNameLst>
                                          <p:attrName>ppt_h</p:attrName>
                                        </p:attrNameLst>
                                      </p:cBhvr>
                                      <p:tavLst>
                                        <p:tav tm="0">
                                          <p:val>
                                            <p:fltVal val="0"/>
                                          </p:val>
                                        </p:tav>
                                        <p:tav tm="100000">
                                          <p:val>
                                            <p:strVal val="#ppt_h"/>
                                          </p:val>
                                        </p:tav>
                                      </p:tavLst>
                                    </p:anim>
                                    <p:anim calcmode="lin" valueType="num">
                                      <p:cBhvr>
                                        <p:cTn id="339" dur="3000" fill="hold"/>
                                        <p:tgtEl>
                                          <p:spTgt spid="29"/>
                                        </p:tgtEl>
                                        <p:attrNameLst>
                                          <p:attrName>ppt_w</p:attrName>
                                        </p:attrNameLst>
                                      </p:cBhvr>
                                      <p:tavLst>
                                        <p:tav tm="0">
                                          <p:val>
                                            <p:fltVal val="0"/>
                                          </p:val>
                                        </p:tav>
                                        <p:tav tm="100000">
                                          <p:val>
                                            <p:strVal val="#ppt_w"/>
                                          </p:val>
                                        </p:tav>
                                      </p:tavLst>
                                    </p:anim>
                                  </p:childTnLst>
                                </p:cTn>
                              </p:par>
                              <p:par>
                                <p:cTn id="340" presetID="35" presetClass="entr" presetSubtype="0" fill="hold" grpId="2" nodeType="withEffect">
                                  <p:stCondLst>
                                    <p:cond delay="0"/>
                                  </p:stCondLst>
                                  <p:childTnLst>
                                    <p:set>
                                      <p:cBhvr>
                                        <p:cTn id="341" dur="1" fill="hold">
                                          <p:stCondLst>
                                            <p:cond delay="0"/>
                                          </p:stCondLst>
                                        </p:cTn>
                                        <p:tgtEl>
                                          <p:spTgt spid="30"/>
                                        </p:tgtEl>
                                        <p:attrNameLst>
                                          <p:attrName>style.visibility</p:attrName>
                                        </p:attrNameLst>
                                      </p:cBhvr>
                                      <p:to>
                                        <p:strVal val="visible"/>
                                      </p:to>
                                    </p:set>
                                    <p:animEffect transition="in" filter="fade">
                                      <p:cBhvr>
                                        <p:cTn id="342" dur="3000"/>
                                        <p:tgtEl>
                                          <p:spTgt spid="30"/>
                                        </p:tgtEl>
                                      </p:cBhvr>
                                    </p:animEffect>
                                    <p:anim calcmode="lin" valueType="num">
                                      <p:cBhvr>
                                        <p:cTn id="343" dur="3000" fill="hold"/>
                                        <p:tgtEl>
                                          <p:spTgt spid="30"/>
                                        </p:tgtEl>
                                        <p:attrNameLst>
                                          <p:attrName>style.rotation</p:attrName>
                                        </p:attrNameLst>
                                      </p:cBhvr>
                                      <p:tavLst>
                                        <p:tav tm="0">
                                          <p:val>
                                            <p:fltVal val="720"/>
                                          </p:val>
                                        </p:tav>
                                        <p:tav tm="100000">
                                          <p:val>
                                            <p:fltVal val="0"/>
                                          </p:val>
                                        </p:tav>
                                      </p:tavLst>
                                    </p:anim>
                                    <p:anim calcmode="lin" valueType="num">
                                      <p:cBhvr>
                                        <p:cTn id="344" dur="3000" fill="hold"/>
                                        <p:tgtEl>
                                          <p:spTgt spid="30"/>
                                        </p:tgtEl>
                                        <p:attrNameLst>
                                          <p:attrName>ppt_h</p:attrName>
                                        </p:attrNameLst>
                                      </p:cBhvr>
                                      <p:tavLst>
                                        <p:tav tm="0">
                                          <p:val>
                                            <p:fltVal val="0"/>
                                          </p:val>
                                        </p:tav>
                                        <p:tav tm="100000">
                                          <p:val>
                                            <p:strVal val="#ppt_h"/>
                                          </p:val>
                                        </p:tav>
                                      </p:tavLst>
                                    </p:anim>
                                    <p:anim calcmode="lin" valueType="num">
                                      <p:cBhvr>
                                        <p:cTn id="345" dur="3000" fill="hold"/>
                                        <p:tgtEl>
                                          <p:spTgt spid="30"/>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1"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a:blip r:embed="rId2">
              <a:duotone>
                <a:prstClr val="black"/>
                <a:schemeClr val="accent6">
                  <a:tint val="45000"/>
                  <a:satMod val="400000"/>
                </a:schemeClr>
              </a:duotone>
              <a:lum bright="-30000"/>
            </a:blip>
            <a:stretch>
              <a:fillRect/>
            </a:stretch>
          </a:blipFill>
          <a:scene3d>
            <a:camera prst="orthographicFront"/>
            <a:lightRig rig="threePt" dir="t"/>
          </a:scene3d>
          <a:sp3d>
            <a:bevelT prst="angle"/>
          </a:sp3d>
        </p:spPr>
        <p:txBody>
          <a:bodyPr/>
          <a:lstStyle/>
          <a:p>
            <a:endParaRPr lang="es-ES" dirty="0"/>
          </a:p>
        </p:txBody>
      </p:sp>
      <p:pic>
        <p:nvPicPr>
          <p:cNvPr id="4" name="3 Imagen" descr="3259.jpg"/>
          <p:cNvPicPr>
            <a:picLocks noChangeAspect="1"/>
          </p:cNvPicPr>
          <p:nvPr/>
        </p:nvPicPr>
        <p:blipFill>
          <a:blip r:embed="rId3"/>
          <a:stretch>
            <a:fillRect/>
          </a:stretch>
        </p:blipFill>
        <p:spPr>
          <a:xfrm>
            <a:off x="0" y="0"/>
            <a:ext cx="9170789" cy="6858000"/>
          </a:xfrm>
          <a:prstGeom prst="rect">
            <a:avLst/>
          </a:prstGeom>
          <a:ln>
            <a:noFill/>
          </a:ln>
          <a:effectLst>
            <a:outerShdw blurRad="292100" dist="139700" dir="2700000" algn="tl" rotWithShape="0">
              <a:srgbClr val="333333">
                <a:alpha val="65000"/>
              </a:srgbClr>
            </a:outerShdw>
          </a:effectLst>
          <a:scene3d>
            <a:camera prst="orthographicFront"/>
            <a:lightRig rig="threePt" dir="t"/>
          </a:scene3d>
          <a:sp3d>
            <a:bevelT prst="angle"/>
          </a:sp3d>
        </p:spPr>
      </p:pic>
      <p:sp>
        <p:nvSpPr>
          <p:cNvPr id="5" name="4 Cheurón"/>
          <p:cNvSpPr/>
          <p:nvPr/>
        </p:nvSpPr>
        <p:spPr>
          <a:xfrm rot="5400000">
            <a:off x="2928938" y="-1285896"/>
            <a:ext cx="3429000" cy="6000792"/>
          </a:xfrm>
          <a:prstGeom prst="chevron">
            <a:avLst>
              <a:gd name="adj" fmla="val 88665"/>
            </a:avLst>
          </a:prstGeom>
          <a:gradFill flip="none" rotWithShape="1">
            <a:gsLst>
              <a:gs pos="0">
                <a:srgbClr val="D6B19C"/>
              </a:gs>
              <a:gs pos="30000">
                <a:srgbClr val="D49E6C"/>
              </a:gs>
              <a:gs pos="70000">
                <a:srgbClr val="A65528"/>
              </a:gs>
              <a:gs pos="100000">
                <a:srgbClr val="663012"/>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rot="5400000" flipH="1">
            <a:off x="3000376" y="2214542"/>
            <a:ext cx="3286124" cy="6000792"/>
          </a:xfrm>
          <a:prstGeom prst="chevron">
            <a:avLst>
              <a:gd name="adj" fmla="val 88247"/>
            </a:avLst>
          </a:prstGeom>
          <a:gradFill flip="none" rotWithShape="1">
            <a:gsLst>
              <a:gs pos="0">
                <a:srgbClr val="D6B19C"/>
              </a:gs>
              <a:gs pos="30000">
                <a:srgbClr val="D49E6C"/>
              </a:gs>
              <a:gs pos="70000">
                <a:srgbClr val="A65528"/>
              </a:gs>
              <a:gs pos="100000">
                <a:srgbClr val="663012"/>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rot="5400000">
            <a:off x="3268983" y="-1697379"/>
            <a:ext cx="2606034" cy="6000792"/>
          </a:xfrm>
          <a:prstGeom prst="chevron">
            <a:avLst>
              <a:gd name="adj" fmla="val 89998"/>
            </a:avLst>
          </a:prstGeom>
          <a:gradFill flip="none" rotWithShape="1">
            <a:gsLst>
              <a:gs pos="0">
                <a:srgbClr val="D6B19C"/>
              </a:gs>
              <a:gs pos="30000">
                <a:srgbClr val="D49E6C"/>
              </a:gs>
              <a:gs pos="70000">
                <a:srgbClr val="A65528"/>
              </a:gs>
              <a:gs pos="100000">
                <a:srgbClr val="663012"/>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5400000" flipH="1">
            <a:off x="3357566" y="2571732"/>
            <a:ext cx="2571744" cy="6000792"/>
          </a:xfrm>
          <a:prstGeom prst="chevron">
            <a:avLst>
              <a:gd name="adj" fmla="val 88730"/>
            </a:avLst>
          </a:prstGeom>
          <a:gradFill flip="none" rotWithShape="1">
            <a:gsLst>
              <a:gs pos="0">
                <a:srgbClr val="D6B19C"/>
              </a:gs>
              <a:gs pos="30000">
                <a:srgbClr val="D49E6C"/>
              </a:gs>
              <a:gs pos="70000">
                <a:srgbClr val="A65528"/>
              </a:gs>
              <a:gs pos="100000">
                <a:srgbClr val="663012"/>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5400000">
            <a:off x="3577595" y="-2005991"/>
            <a:ext cx="1988810" cy="6000792"/>
          </a:xfrm>
          <a:prstGeom prst="chevron">
            <a:avLst>
              <a:gd name="adj" fmla="val 85998"/>
            </a:avLst>
          </a:prstGeom>
          <a:gradFill flip="none" rotWithShape="1">
            <a:gsLst>
              <a:gs pos="0">
                <a:srgbClr val="D6B19C"/>
              </a:gs>
              <a:gs pos="30000">
                <a:srgbClr val="D49E6C"/>
              </a:gs>
              <a:gs pos="70000">
                <a:srgbClr val="A65528"/>
              </a:gs>
              <a:gs pos="100000">
                <a:srgbClr val="663012"/>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5400000" flipH="1">
            <a:off x="3679037" y="2893203"/>
            <a:ext cx="1928802" cy="6000792"/>
          </a:xfrm>
          <a:prstGeom prst="chevron">
            <a:avLst>
              <a:gd name="adj" fmla="val 83927"/>
            </a:avLst>
          </a:prstGeom>
          <a:gradFill flip="none" rotWithShape="1">
            <a:gsLst>
              <a:gs pos="0">
                <a:srgbClr val="D6B19C"/>
              </a:gs>
              <a:gs pos="30000">
                <a:srgbClr val="D49E6C"/>
              </a:gs>
              <a:gs pos="70000">
                <a:srgbClr val="A65528"/>
              </a:gs>
              <a:gs pos="100000">
                <a:srgbClr val="663012"/>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rot="5400000">
            <a:off x="3886207" y="-2314603"/>
            <a:ext cx="1371586" cy="6000792"/>
          </a:xfrm>
          <a:prstGeom prst="chevron">
            <a:avLst>
              <a:gd name="adj" fmla="val 81360"/>
            </a:avLst>
          </a:prstGeom>
          <a:gradFill flip="none" rotWithShape="1">
            <a:gsLst>
              <a:gs pos="0">
                <a:srgbClr val="D6B19C"/>
              </a:gs>
              <a:gs pos="30000">
                <a:srgbClr val="D49E6C"/>
              </a:gs>
              <a:gs pos="70000">
                <a:srgbClr val="A65528"/>
              </a:gs>
              <a:gs pos="100000">
                <a:srgbClr val="663012"/>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rot="5400000" flipH="1">
            <a:off x="4000508" y="3214674"/>
            <a:ext cx="1285860" cy="6000792"/>
          </a:xfrm>
          <a:prstGeom prst="chevron">
            <a:avLst>
              <a:gd name="adj" fmla="val 80291"/>
            </a:avLst>
          </a:prstGeom>
          <a:gradFill flip="none" rotWithShape="1">
            <a:gsLst>
              <a:gs pos="0">
                <a:srgbClr val="D6B19C"/>
              </a:gs>
              <a:gs pos="30000">
                <a:srgbClr val="D49E6C"/>
              </a:gs>
              <a:gs pos="70000">
                <a:srgbClr val="A65528"/>
              </a:gs>
              <a:gs pos="100000">
                <a:srgbClr val="663012"/>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plus(in)">
                                      <p:cBhvr>
                                        <p:cTn id="10" dur="2000"/>
                                        <p:tgtEl>
                                          <p:spTgt spid="5"/>
                                        </p:tgtEl>
                                      </p:cBhvr>
                                    </p:animEffect>
                                  </p:childTnLst>
                                </p:cTn>
                              </p:par>
                              <p:par>
                                <p:cTn id="11" presetID="13" presetClass="entr" presetSubtype="16"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plus(in)">
                                      <p:cBhvr>
                                        <p:cTn id="13" dur="2000"/>
                                        <p:tgtEl>
                                          <p:spTgt spid="7"/>
                                        </p:tgtEl>
                                      </p:cBhvr>
                                    </p:animEffect>
                                  </p:childTnLst>
                                </p:cTn>
                              </p:par>
                              <p:par>
                                <p:cTn id="14" presetID="13" presetClass="entr" presetSubtype="16" fill="hold" grpId="0"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plus(in)">
                                      <p:cBhvr>
                                        <p:cTn id="16" dur="2000"/>
                                        <p:tgtEl>
                                          <p:spTgt spid="9"/>
                                        </p:tgtEl>
                                      </p:cBhvr>
                                    </p:animEffect>
                                  </p:childTnLst>
                                </p:cTn>
                              </p:par>
                              <p:par>
                                <p:cTn id="17" presetID="13" presetClass="entr" presetSubtype="16" fill="hold" grpId="0" nodeType="with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plus(in)">
                                      <p:cBhvr>
                                        <p:cTn id="19" dur="2000"/>
                                        <p:tgtEl>
                                          <p:spTgt spid="11"/>
                                        </p:tgtEl>
                                      </p:cBhvr>
                                    </p:animEffect>
                                  </p:childTnLst>
                                </p:cTn>
                              </p:par>
                              <p:par>
                                <p:cTn id="20" presetID="13" presetClass="entr" presetSubtype="16"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plus(in)">
                                      <p:cBhvr>
                                        <p:cTn id="22" dur="2000"/>
                                        <p:tgtEl>
                                          <p:spTgt spid="6"/>
                                        </p:tgtEl>
                                      </p:cBhvr>
                                    </p:animEffect>
                                  </p:childTnLst>
                                </p:cTn>
                              </p:par>
                              <p:par>
                                <p:cTn id="23" presetID="13" presetClass="entr" presetSubtype="16"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plus(in)">
                                      <p:cBhvr>
                                        <p:cTn id="25" dur="2000"/>
                                        <p:tgtEl>
                                          <p:spTgt spid="8"/>
                                        </p:tgtEl>
                                      </p:cBhvr>
                                    </p:animEffect>
                                  </p:childTnLst>
                                </p:cTn>
                              </p:par>
                              <p:par>
                                <p:cTn id="26" presetID="13" presetClass="entr" presetSubtype="16" fill="hold" grpId="0" nodeType="withEffect">
                                  <p:stCondLst>
                                    <p:cond delay="0"/>
                                  </p:stCondLst>
                                  <p:childTnLst>
                                    <p:set>
                                      <p:cBhvr>
                                        <p:cTn id="27" dur="1" fill="hold">
                                          <p:stCondLst>
                                            <p:cond delay="0"/>
                                          </p:stCondLst>
                                        </p:cTn>
                                        <p:tgtEl>
                                          <p:spTgt spid="10"/>
                                        </p:tgtEl>
                                        <p:attrNameLst>
                                          <p:attrName>style.visibility</p:attrName>
                                        </p:attrNameLst>
                                      </p:cBhvr>
                                      <p:to>
                                        <p:strVal val="visible"/>
                                      </p:to>
                                    </p:set>
                                    <p:animEffect transition="in" filter="plus(in)">
                                      <p:cBhvr>
                                        <p:cTn id="28" dur="2000"/>
                                        <p:tgtEl>
                                          <p:spTgt spid="10"/>
                                        </p:tgtEl>
                                      </p:cBhvr>
                                    </p:animEffect>
                                  </p:childTnLst>
                                </p:cTn>
                              </p:par>
                              <p:par>
                                <p:cTn id="29" presetID="13" presetClass="entr" presetSubtype="16"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plus(in)">
                                      <p:cBhvr>
                                        <p:cTn id="31" dur="2000"/>
                                        <p:tgtEl>
                                          <p:spTgt spid="12"/>
                                        </p:tgtEl>
                                      </p:cBhvr>
                                    </p:animEffect>
                                  </p:childTnLst>
                                </p:cTn>
                              </p:par>
                              <p:par>
                                <p:cTn id="32" presetID="2" presetClass="entr" presetSubtype="4" fill="hold" grpId="1" nodeType="withEffect">
                                  <p:stCondLst>
                                    <p:cond delay="0"/>
                                  </p:stCondLst>
                                  <p:childTnLst>
                                    <p:set>
                                      <p:cBhvr>
                                        <p:cTn id="33" dur="1" fill="hold">
                                          <p:stCondLst>
                                            <p:cond delay="0"/>
                                          </p:stCondLst>
                                        </p:cTn>
                                        <p:tgtEl>
                                          <p:spTgt spid="5"/>
                                        </p:tgtEl>
                                        <p:attrNameLst>
                                          <p:attrName>style.visibility</p:attrName>
                                        </p:attrNameLst>
                                      </p:cBhvr>
                                      <p:to>
                                        <p:strVal val="visible"/>
                                      </p:to>
                                    </p:set>
                                    <p:anim calcmode="lin" valueType="num">
                                      <p:cBhvr additive="base">
                                        <p:cTn id="34" dur="2000" fill="hold"/>
                                        <p:tgtEl>
                                          <p:spTgt spid="5"/>
                                        </p:tgtEl>
                                        <p:attrNameLst>
                                          <p:attrName>ppt_x</p:attrName>
                                        </p:attrNameLst>
                                      </p:cBhvr>
                                      <p:tavLst>
                                        <p:tav tm="0">
                                          <p:val>
                                            <p:strVal val="#ppt_x"/>
                                          </p:val>
                                        </p:tav>
                                        <p:tav tm="100000">
                                          <p:val>
                                            <p:strVal val="#ppt_x"/>
                                          </p:val>
                                        </p:tav>
                                      </p:tavLst>
                                    </p:anim>
                                    <p:anim calcmode="lin" valueType="num">
                                      <p:cBhvr additive="base">
                                        <p:cTn id="35" dur="2000" fill="hold"/>
                                        <p:tgtEl>
                                          <p:spTgt spid="5"/>
                                        </p:tgtEl>
                                        <p:attrNameLst>
                                          <p:attrName>ppt_y</p:attrName>
                                        </p:attrNameLst>
                                      </p:cBhvr>
                                      <p:tavLst>
                                        <p:tav tm="0">
                                          <p:val>
                                            <p:strVal val="1+#ppt_h/2"/>
                                          </p:val>
                                        </p:tav>
                                        <p:tav tm="100000">
                                          <p:val>
                                            <p:strVal val="#ppt_y"/>
                                          </p:val>
                                        </p:tav>
                                      </p:tavLst>
                                    </p:anim>
                                  </p:childTnLst>
                                </p:cTn>
                              </p:par>
                              <p:par>
                                <p:cTn id="36" presetID="2" presetClass="entr" presetSubtype="4" fill="hold" grpId="1" nodeType="withEffect">
                                  <p:stCondLst>
                                    <p:cond delay="0"/>
                                  </p:stCondLst>
                                  <p:childTnLst>
                                    <p:set>
                                      <p:cBhvr>
                                        <p:cTn id="37" dur="1" fill="hold">
                                          <p:stCondLst>
                                            <p:cond delay="0"/>
                                          </p:stCondLst>
                                        </p:cTn>
                                        <p:tgtEl>
                                          <p:spTgt spid="7"/>
                                        </p:tgtEl>
                                        <p:attrNameLst>
                                          <p:attrName>style.visibility</p:attrName>
                                        </p:attrNameLst>
                                      </p:cBhvr>
                                      <p:to>
                                        <p:strVal val="visible"/>
                                      </p:to>
                                    </p:set>
                                    <p:anim calcmode="lin" valueType="num">
                                      <p:cBhvr additive="base">
                                        <p:cTn id="38" dur="2000" fill="hold"/>
                                        <p:tgtEl>
                                          <p:spTgt spid="7"/>
                                        </p:tgtEl>
                                        <p:attrNameLst>
                                          <p:attrName>ppt_x</p:attrName>
                                        </p:attrNameLst>
                                      </p:cBhvr>
                                      <p:tavLst>
                                        <p:tav tm="0">
                                          <p:val>
                                            <p:strVal val="#ppt_x"/>
                                          </p:val>
                                        </p:tav>
                                        <p:tav tm="100000">
                                          <p:val>
                                            <p:strVal val="#ppt_x"/>
                                          </p:val>
                                        </p:tav>
                                      </p:tavLst>
                                    </p:anim>
                                    <p:anim calcmode="lin" valueType="num">
                                      <p:cBhvr additive="base">
                                        <p:cTn id="39" dur="2000" fill="hold"/>
                                        <p:tgtEl>
                                          <p:spTgt spid="7"/>
                                        </p:tgtEl>
                                        <p:attrNameLst>
                                          <p:attrName>ppt_y</p:attrName>
                                        </p:attrNameLst>
                                      </p:cBhvr>
                                      <p:tavLst>
                                        <p:tav tm="0">
                                          <p:val>
                                            <p:strVal val="1+#ppt_h/2"/>
                                          </p:val>
                                        </p:tav>
                                        <p:tav tm="100000">
                                          <p:val>
                                            <p:strVal val="#ppt_y"/>
                                          </p:val>
                                        </p:tav>
                                      </p:tavLst>
                                    </p:anim>
                                  </p:childTnLst>
                                </p:cTn>
                              </p:par>
                              <p:par>
                                <p:cTn id="40" presetID="2" presetClass="entr" presetSubtype="4" fill="hold" grpId="1" nodeType="withEffect">
                                  <p:stCondLst>
                                    <p:cond delay="0"/>
                                  </p:stCondLst>
                                  <p:childTnLst>
                                    <p:set>
                                      <p:cBhvr>
                                        <p:cTn id="41" dur="1" fill="hold">
                                          <p:stCondLst>
                                            <p:cond delay="0"/>
                                          </p:stCondLst>
                                        </p:cTn>
                                        <p:tgtEl>
                                          <p:spTgt spid="9"/>
                                        </p:tgtEl>
                                        <p:attrNameLst>
                                          <p:attrName>style.visibility</p:attrName>
                                        </p:attrNameLst>
                                      </p:cBhvr>
                                      <p:to>
                                        <p:strVal val="visible"/>
                                      </p:to>
                                    </p:set>
                                    <p:anim calcmode="lin" valueType="num">
                                      <p:cBhvr additive="base">
                                        <p:cTn id="42" dur="2000" fill="hold"/>
                                        <p:tgtEl>
                                          <p:spTgt spid="9"/>
                                        </p:tgtEl>
                                        <p:attrNameLst>
                                          <p:attrName>ppt_x</p:attrName>
                                        </p:attrNameLst>
                                      </p:cBhvr>
                                      <p:tavLst>
                                        <p:tav tm="0">
                                          <p:val>
                                            <p:strVal val="#ppt_x"/>
                                          </p:val>
                                        </p:tav>
                                        <p:tav tm="100000">
                                          <p:val>
                                            <p:strVal val="#ppt_x"/>
                                          </p:val>
                                        </p:tav>
                                      </p:tavLst>
                                    </p:anim>
                                    <p:anim calcmode="lin" valueType="num">
                                      <p:cBhvr additive="base">
                                        <p:cTn id="43" dur="2000" fill="hold"/>
                                        <p:tgtEl>
                                          <p:spTgt spid="9"/>
                                        </p:tgtEl>
                                        <p:attrNameLst>
                                          <p:attrName>ppt_y</p:attrName>
                                        </p:attrNameLst>
                                      </p:cBhvr>
                                      <p:tavLst>
                                        <p:tav tm="0">
                                          <p:val>
                                            <p:strVal val="1+#ppt_h/2"/>
                                          </p:val>
                                        </p:tav>
                                        <p:tav tm="100000">
                                          <p:val>
                                            <p:strVal val="#ppt_y"/>
                                          </p:val>
                                        </p:tav>
                                      </p:tavLst>
                                    </p:anim>
                                  </p:childTnLst>
                                </p:cTn>
                              </p:par>
                              <p:par>
                                <p:cTn id="44" presetID="2" presetClass="entr" presetSubtype="4" fill="hold" grpId="1"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additive="base">
                                        <p:cTn id="46" dur="2000" fill="hold"/>
                                        <p:tgtEl>
                                          <p:spTgt spid="11"/>
                                        </p:tgtEl>
                                        <p:attrNameLst>
                                          <p:attrName>ppt_x</p:attrName>
                                        </p:attrNameLst>
                                      </p:cBhvr>
                                      <p:tavLst>
                                        <p:tav tm="0">
                                          <p:val>
                                            <p:strVal val="#ppt_x"/>
                                          </p:val>
                                        </p:tav>
                                        <p:tav tm="100000">
                                          <p:val>
                                            <p:strVal val="#ppt_x"/>
                                          </p:val>
                                        </p:tav>
                                      </p:tavLst>
                                    </p:anim>
                                    <p:anim calcmode="lin" valueType="num">
                                      <p:cBhvr additive="base">
                                        <p:cTn id="47" dur="2000" fill="hold"/>
                                        <p:tgtEl>
                                          <p:spTgt spid="11"/>
                                        </p:tgtEl>
                                        <p:attrNameLst>
                                          <p:attrName>ppt_y</p:attrName>
                                        </p:attrNameLst>
                                      </p:cBhvr>
                                      <p:tavLst>
                                        <p:tav tm="0">
                                          <p:val>
                                            <p:strVal val="1+#ppt_h/2"/>
                                          </p:val>
                                        </p:tav>
                                        <p:tav tm="100000">
                                          <p:val>
                                            <p:strVal val="#ppt_y"/>
                                          </p:val>
                                        </p:tav>
                                      </p:tavLst>
                                    </p:anim>
                                  </p:childTnLst>
                                </p:cTn>
                              </p:par>
                              <p:par>
                                <p:cTn id="48" presetID="2" presetClass="entr" presetSubtype="1" fill="hold" grpId="1" nodeType="withEffect">
                                  <p:stCondLst>
                                    <p:cond delay="0"/>
                                  </p:stCondLst>
                                  <p:childTnLst>
                                    <p:set>
                                      <p:cBhvr>
                                        <p:cTn id="49" dur="1" fill="hold">
                                          <p:stCondLst>
                                            <p:cond delay="0"/>
                                          </p:stCondLst>
                                        </p:cTn>
                                        <p:tgtEl>
                                          <p:spTgt spid="6"/>
                                        </p:tgtEl>
                                        <p:attrNameLst>
                                          <p:attrName>style.visibility</p:attrName>
                                        </p:attrNameLst>
                                      </p:cBhvr>
                                      <p:to>
                                        <p:strVal val="visible"/>
                                      </p:to>
                                    </p:set>
                                    <p:anim calcmode="lin" valueType="num">
                                      <p:cBhvr additive="base">
                                        <p:cTn id="50" dur="2000" fill="hold"/>
                                        <p:tgtEl>
                                          <p:spTgt spid="6"/>
                                        </p:tgtEl>
                                        <p:attrNameLst>
                                          <p:attrName>ppt_x</p:attrName>
                                        </p:attrNameLst>
                                      </p:cBhvr>
                                      <p:tavLst>
                                        <p:tav tm="0">
                                          <p:val>
                                            <p:strVal val="#ppt_x"/>
                                          </p:val>
                                        </p:tav>
                                        <p:tav tm="100000">
                                          <p:val>
                                            <p:strVal val="#ppt_x"/>
                                          </p:val>
                                        </p:tav>
                                      </p:tavLst>
                                    </p:anim>
                                    <p:anim calcmode="lin" valueType="num">
                                      <p:cBhvr additive="base">
                                        <p:cTn id="51" dur="2000" fill="hold"/>
                                        <p:tgtEl>
                                          <p:spTgt spid="6"/>
                                        </p:tgtEl>
                                        <p:attrNameLst>
                                          <p:attrName>ppt_y</p:attrName>
                                        </p:attrNameLst>
                                      </p:cBhvr>
                                      <p:tavLst>
                                        <p:tav tm="0">
                                          <p:val>
                                            <p:strVal val="0-#ppt_h/2"/>
                                          </p:val>
                                        </p:tav>
                                        <p:tav tm="100000">
                                          <p:val>
                                            <p:strVal val="#ppt_y"/>
                                          </p:val>
                                        </p:tav>
                                      </p:tavLst>
                                    </p:anim>
                                  </p:childTnLst>
                                </p:cTn>
                              </p:par>
                              <p:par>
                                <p:cTn id="52" presetID="2" presetClass="entr" presetSubtype="1" fill="hold" grpId="1" nodeType="withEffect">
                                  <p:stCondLst>
                                    <p:cond delay="0"/>
                                  </p:stCondLst>
                                  <p:childTnLst>
                                    <p:set>
                                      <p:cBhvr>
                                        <p:cTn id="53" dur="1" fill="hold">
                                          <p:stCondLst>
                                            <p:cond delay="0"/>
                                          </p:stCondLst>
                                        </p:cTn>
                                        <p:tgtEl>
                                          <p:spTgt spid="8"/>
                                        </p:tgtEl>
                                        <p:attrNameLst>
                                          <p:attrName>style.visibility</p:attrName>
                                        </p:attrNameLst>
                                      </p:cBhvr>
                                      <p:to>
                                        <p:strVal val="visible"/>
                                      </p:to>
                                    </p:set>
                                    <p:anim calcmode="lin" valueType="num">
                                      <p:cBhvr additive="base">
                                        <p:cTn id="54" dur="2000" fill="hold"/>
                                        <p:tgtEl>
                                          <p:spTgt spid="8"/>
                                        </p:tgtEl>
                                        <p:attrNameLst>
                                          <p:attrName>ppt_x</p:attrName>
                                        </p:attrNameLst>
                                      </p:cBhvr>
                                      <p:tavLst>
                                        <p:tav tm="0">
                                          <p:val>
                                            <p:strVal val="#ppt_x"/>
                                          </p:val>
                                        </p:tav>
                                        <p:tav tm="100000">
                                          <p:val>
                                            <p:strVal val="#ppt_x"/>
                                          </p:val>
                                        </p:tav>
                                      </p:tavLst>
                                    </p:anim>
                                    <p:anim calcmode="lin" valueType="num">
                                      <p:cBhvr additive="base">
                                        <p:cTn id="55" dur="2000" fill="hold"/>
                                        <p:tgtEl>
                                          <p:spTgt spid="8"/>
                                        </p:tgtEl>
                                        <p:attrNameLst>
                                          <p:attrName>ppt_y</p:attrName>
                                        </p:attrNameLst>
                                      </p:cBhvr>
                                      <p:tavLst>
                                        <p:tav tm="0">
                                          <p:val>
                                            <p:strVal val="0-#ppt_h/2"/>
                                          </p:val>
                                        </p:tav>
                                        <p:tav tm="100000">
                                          <p:val>
                                            <p:strVal val="#ppt_y"/>
                                          </p:val>
                                        </p:tav>
                                      </p:tavLst>
                                    </p:anim>
                                  </p:childTnLst>
                                </p:cTn>
                              </p:par>
                              <p:par>
                                <p:cTn id="56" presetID="2" presetClass="entr" presetSubtype="1" fill="hold" grpId="1" nodeType="withEffect">
                                  <p:stCondLst>
                                    <p:cond delay="0"/>
                                  </p:stCondLst>
                                  <p:childTnLst>
                                    <p:set>
                                      <p:cBhvr>
                                        <p:cTn id="57" dur="1" fill="hold">
                                          <p:stCondLst>
                                            <p:cond delay="0"/>
                                          </p:stCondLst>
                                        </p:cTn>
                                        <p:tgtEl>
                                          <p:spTgt spid="10"/>
                                        </p:tgtEl>
                                        <p:attrNameLst>
                                          <p:attrName>style.visibility</p:attrName>
                                        </p:attrNameLst>
                                      </p:cBhvr>
                                      <p:to>
                                        <p:strVal val="visible"/>
                                      </p:to>
                                    </p:set>
                                    <p:anim calcmode="lin" valueType="num">
                                      <p:cBhvr additive="base">
                                        <p:cTn id="58" dur="2000" fill="hold"/>
                                        <p:tgtEl>
                                          <p:spTgt spid="10"/>
                                        </p:tgtEl>
                                        <p:attrNameLst>
                                          <p:attrName>ppt_x</p:attrName>
                                        </p:attrNameLst>
                                      </p:cBhvr>
                                      <p:tavLst>
                                        <p:tav tm="0">
                                          <p:val>
                                            <p:strVal val="#ppt_x"/>
                                          </p:val>
                                        </p:tav>
                                        <p:tav tm="100000">
                                          <p:val>
                                            <p:strVal val="#ppt_x"/>
                                          </p:val>
                                        </p:tav>
                                      </p:tavLst>
                                    </p:anim>
                                    <p:anim calcmode="lin" valueType="num">
                                      <p:cBhvr additive="base">
                                        <p:cTn id="59" dur="2000" fill="hold"/>
                                        <p:tgtEl>
                                          <p:spTgt spid="10"/>
                                        </p:tgtEl>
                                        <p:attrNameLst>
                                          <p:attrName>ppt_y</p:attrName>
                                        </p:attrNameLst>
                                      </p:cBhvr>
                                      <p:tavLst>
                                        <p:tav tm="0">
                                          <p:val>
                                            <p:strVal val="0-#ppt_h/2"/>
                                          </p:val>
                                        </p:tav>
                                        <p:tav tm="100000">
                                          <p:val>
                                            <p:strVal val="#ppt_y"/>
                                          </p:val>
                                        </p:tav>
                                      </p:tavLst>
                                    </p:anim>
                                  </p:childTnLst>
                                </p:cTn>
                              </p:par>
                              <p:par>
                                <p:cTn id="60" presetID="2" presetClass="entr" presetSubtype="1" fill="hold" grpId="1" nodeType="withEffect">
                                  <p:stCondLst>
                                    <p:cond delay="0"/>
                                  </p:stCondLst>
                                  <p:childTnLst>
                                    <p:set>
                                      <p:cBhvr>
                                        <p:cTn id="61" dur="1" fill="hold">
                                          <p:stCondLst>
                                            <p:cond delay="0"/>
                                          </p:stCondLst>
                                        </p:cTn>
                                        <p:tgtEl>
                                          <p:spTgt spid="12"/>
                                        </p:tgtEl>
                                        <p:attrNameLst>
                                          <p:attrName>style.visibility</p:attrName>
                                        </p:attrNameLst>
                                      </p:cBhvr>
                                      <p:to>
                                        <p:strVal val="visible"/>
                                      </p:to>
                                    </p:set>
                                    <p:anim calcmode="lin" valueType="num">
                                      <p:cBhvr additive="base">
                                        <p:cTn id="62" dur="2000" fill="hold"/>
                                        <p:tgtEl>
                                          <p:spTgt spid="12"/>
                                        </p:tgtEl>
                                        <p:attrNameLst>
                                          <p:attrName>ppt_x</p:attrName>
                                        </p:attrNameLst>
                                      </p:cBhvr>
                                      <p:tavLst>
                                        <p:tav tm="0">
                                          <p:val>
                                            <p:strVal val="#ppt_x"/>
                                          </p:val>
                                        </p:tav>
                                        <p:tav tm="100000">
                                          <p:val>
                                            <p:strVal val="#ppt_x"/>
                                          </p:val>
                                        </p:tav>
                                      </p:tavLst>
                                    </p:anim>
                                    <p:anim calcmode="lin" valueType="num">
                                      <p:cBhvr additive="base">
                                        <p:cTn id="63" dur="2000" fill="hold"/>
                                        <p:tgtEl>
                                          <p:spTgt spid="12"/>
                                        </p:tgtEl>
                                        <p:attrNameLst>
                                          <p:attrName>ppt_y</p:attrName>
                                        </p:attrNameLst>
                                      </p:cBhvr>
                                      <p:tavLst>
                                        <p:tav tm="0">
                                          <p:val>
                                            <p:strVal val="0-#ppt_h/2"/>
                                          </p:val>
                                        </p:tav>
                                        <p:tav tm="100000">
                                          <p:val>
                                            <p:strVal val="#ppt_y"/>
                                          </p:val>
                                        </p:tav>
                                      </p:tavLst>
                                    </p:anim>
                                  </p:childTnLst>
                                </p:cTn>
                              </p:par>
                              <p:par>
                                <p:cTn id="64" presetID="8" presetClass="emph" presetSubtype="0" fill="hold" grpId="2" nodeType="withEffect">
                                  <p:stCondLst>
                                    <p:cond delay="0"/>
                                  </p:stCondLst>
                                  <p:childTnLst>
                                    <p:animRot by="21600000">
                                      <p:cBhvr>
                                        <p:cTn id="65" dur="2000" fill="hold"/>
                                        <p:tgtEl>
                                          <p:spTgt spid="5"/>
                                        </p:tgtEl>
                                        <p:attrNameLst>
                                          <p:attrName>r</p:attrName>
                                        </p:attrNameLst>
                                      </p:cBhvr>
                                    </p:animRot>
                                  </p:childTnLst>
                                </p:cTn>
                              </p:par>
                              <p:par>
                                <p:cTn id="66" presetID="8" presetClass="emph" presetSubtype="0" fill="hold" grpId="2" nodeType="withEffect">
                                  <p:stCondLst>
                                    <p:cond delay="0"/>
                                  </p:stCondLst>
                                  <p:childTnLst>
                                    <p:animRot by="21600000">
                                      <p:cBhvr>
                                        <p:cTn id="67" dur="2000" fill="hold"/>
                                        <p:tgtEl>
                                          <p:spTgt spid="7"/>
                                        </p:tgtEl>
                                        <p:attrNameLst>
                                          <p:attrName>r</p:attrName>
                                        </p:attrNameLst>
                                      </p:cBhvr>
                                    </p:animRot>
                                  </p:childTnLst>
                                </p:cTn>
                              </p:par>
                              <p:par>
                                <p:cTn id="68" presetID="8" presetClass="emph" presetSubtype="0" fill="hold" grpId="2" nodeType="withEffect">
                                  <p:stCondLst>
                                    <p:cond delay="0"/>
                                  </p:stCondLst>
                                  <p:childTnLst>
                                    <p:animRot by="21600000">
                                      <p:cBhvr>
                                        <p:cTn id="69" dur="2000" fill="hold"/>
                                        <p:tgtEl>
                                          <p:spTgt spid="9"/>
                                        </p:tgtEl>
                                        <p:attrNameLst>
                                          <p:attrName>r</p:attrName>
                                        </p:attrNameLst>
                                      </p:cBhvr>
                                    </p:animRot>
                                  </p:childTnLst>
                                </p:cTn>
                              </p:par>
                              <p:par>
                                <p:cTn id="70" presetID="8" presetClass="emph" presetSubtype="0" fill="hold" grpId="2" nodeType="withEffect">
                                  <p:stCondLst>
                                    <p:cond delay="0"/>
                                  </p:stCondLst>
                                  <p:childTnLst>
                                    <p:animRot by="21600000">
                                      <p:cBhvr>
                                        <p:cTn id="71" dur="2000" fill="hold"/>
                                        <p:tgtEl>
                                          <p:spTgt spid="11"/>
                                        </p:tgtEl>
                                        <p:attrNameLst>
                                          <p:attrName>r</p:attrName>
                                        </p:attrNameLst>
                                      </p:cBhvr>
                                    </p:animRot>
                                  </p:childTnLst>
                                </p:cTn>
                              </p:par>
                              <p:par>
                                <p:cTn id="72" presetID="8" presetClass="emph" presetSubtype="0" fill="hold" grpId="2" nodeType="withEffect">
                                  <p:stCondLst>
                                    <p:cond delay="0"/>
                                  </p:stCondLst>
                                  <p:childTnLst>
                                    <p:animRot by="-21600000">
                                      <p:cBhvr>
                                        <p:cTn id="73" dur="2000" fill="hold"/>
                                        <p:tgtEl>
                                          <p:spTgt spid="6"/>
                                        </p:tgtEl>
                                        <p:attrNameLst>
                                          <p:attrName>r</p:attrName>
                                        </p:attrNameLst>
                                      </p:cBhvr>
                                    </p:animRot>
                                  </p:childTnLst>
                                </p:cTn>
                              </p:par>
                              <p:par>
                                <p:cTn id="74" presetID="8" presetClass="emph" presetSubtype="0" fill="hold" grpId="2" nodeType="withEffect">
                                  <p:stCondLst>
                                    <p:cond delay="0"/>
                                  </p:stCondLst>
                                  <p:childTnLst>
                                    <p:animRot by="-21600000">
                                      <p:cBhvr>
                                        <p:cTn id="75" dur="2000" fill="hold"/>
                                        <p:tgtEl>
                                          <p:spTgt spid="8"/>
                                        </p:tgtEl>
                                        <p:attrNameLst>
                                          <p:attrName>r</p:attrName>
                                        </p:attrNameLst>
                                      </p:cBhvr>
                                    </p:animRot>
                                  </p:childTnLst>
                                </p:cTn>
                              </p:par>
                              <p:par>
                                <p:cTn id="76" presetID="8" presetClass="emph" presetSubtype="0" fill="hold" grpId="2" nodeType="withEffect">
                                  <p:stCondLst>
                                    <p:cond delay="0"/>
                                  </p:stCondLst>
                                  <p:childTnLst>
                                    <p:animRot by="-21600000">
                                      <p:cBhvr>
                                        <p:cTn id="77" dur="2000" fill="hold"/>
                                        <p:tgtEl>
                                          <p:spTgt spid="10"/>
                                        </p:tgtEl>
                                        <p:attrNameLst>
                                          <p:attrName>r</p:attrName>
                                        </p:attrNameLst>
                                      </p:cBhvr>
                                    </p:animRot>
                                  </p:childTnLst>
                                </p:cTn>
                              </p:par>
                              <p:par>
                                <p:cTn id="78" presetID="8" presetClass="emph" presetSubtype="0" fill="hold" grpId="2" nodeType="withEffect">
                                  <p:stCondLst>
                                    <p:cond delay="0"/>
                                  </p:stCondLst>
                                  <p:childTnLst>
                                    <p:animRot by="-21600000">
                                      <p:cBhvr>
                                        <p:cTn id="79" dur="2000" fill="hold"/>
                                        <p:tgtEl>
                                          <p:spTgt spid="12"/>
                                        </p:tgtEl>
                                        <p:attrNameLst>
                                          <p:attrName>r</p:attrName>
                                        </p:attrNameLst>
                                      </p:cBhvr>
                                    </p:animRot>
                                  </p:childTnLst>
                                </p:cTn>
                              </p:par>
                            </p:childTnLst>
                          </p:cTn>
                        </p:par>
                        <p:par>
                          <p:cTn id="80" fill="hold">
                            <p:stCondLst>
                              <p:cond delay="2000"/>
                            </p:stCondLst>
                            <p:childTnLst>
                              <p:par>
                                <p:cTn id="81" presetID="2" presetClass="exit" presetSubtype="4" fill="hold" grpId="3" nodeType="afterEffect">
                                  <p:stCondLst>
                                    <p:cond delay="0"/>
                                  </p:stCondLst>
                                  <p:childTnLst>
                                    <p:anim calcmode="lin" valueType="num">
                                      <p:cBhvr additive="base">
                                        <p:cTn id="82" dur="2000"/>
                                        <p:tgtEl>
                                          <p:spTgt spid="5"/>
                                        </p:tgtEl>
                                        <p:attrNameLst>
                                          <p:attrName>ppt_x</p:attrName>
                                        </p:attrNameLst>
                                      </p:cBhvr>
                                      <p:tavLst>
                                        <p:tav tm="0">
                                          <p:val>
                                            <p:strVal val="ppt_x"/>
                                          </p:val>
                                        </p:tav>
                                        <p:tav tm="100000">
                                          <p:val>
                                            <p:strVal val="ppt_x"/>
                                          </p:val>
                                        </p:tav>
                                      </p:tavLst>
                                    </p:anim>
                                    <p:anim calcmode="lin" valueType="num">
                                      <p:cBhvr additive="base">
                                        <p:cTn id="83" dur="2000"/>
                                        <p:tgtEl>
                                          <p:spTgt spid="5"/>
                                        </p:tgtEl>
                                        <p:attrNameLst>
                                          <p:attrName>ppt_y</p:attrName>
                                        </p:attrNameLst>
                                      </p:cBhvr>
                                      <p:tavLst>
                                        <p:tav tm="0">
                                          <p:val>
                                            <p:strVal val="ppt_y"/>
                                          </p:val>
                                        </p:tav>
                                        <p:tav tm="100000">
                                          <p:val>
                                            <p:strVal val="1+ppt_h/2"/>
                                          </p:val>
                                        </p:tav>
                                      </p:tavLst>
                                    </p:anim>
                                    <p:set>
                                      <p:cBhvr>
                                        <p:cTn id="84" dur="1" fill="hold">
                                          <p:stCondLst>
                                            <p:cond delay="1999"/>
                                          </p:stCondLst>
                                        </p:cTn>
                                        <p:tgtEl>
                                          <p:spTgt spid="5"/>
                                        </p:tgtEl>
                                        <p:attrNameLst>
                                          <p:attrName>style.visibility</p:attrName>
                                        </p:attrNameLst>
                                      </p:cBhvr>
                                      <p:to>
                                        <p:strVal val="hidden"/>
                                      </p:to>
                                    </p:set>
                                  </p:childTnLst>
                                </p:cTn>
                              </p:par>
                              <p:par>
                                <p:cTn id="85" presetID="2" presetClass="exit" presetSubtype="4" fill="hold" grpId="3" nodeType="withEffect">
                                  <p:stCondLst>
                                    <p:cond delay="0"/>
                                  </p:stCondLst>
                                  <p:childTnLst>
                                    <p:anim calcmode="lin" valueType="num">
                                      <p:cBhvr additive="base">
                                        <p:cTn id="86" dur="2000"/>
                                        <p:tgtEl>
                                          <p:spTgt spid="7"/>
                                        </p:tgtEl>
                                        <p:attrNameLst>
                                          <p:attrName>ppt_x</p:attrName>
                                        </p:attrNameLst>
                                      </p:cBhvr>
                                      <p:tavLst>
                                        <p:tav tm="0">
                                          <p:val>
                                            <p:strVal val="ppt_x"/>
                                          </p:val>
                                        </p:tav>
                                        <p:tav tm="100000">
                                          <p:val>
                                            <p:strVal val="ppt_x"/>
                                          </p:val>
                                        </p:tav>
                                      </p:tavLst>
                                    </p:anim>
                                    <p:anim calcmode="lin" valueType="num">
                                      <p:cBhvr additive="base">
                                        <p:cTn id="87" dur="2000"/>
                                        <p:tgtEl>
                                          <p:spTgt spid="7"/>
                                        </p:tgtEl>
                                        <p:attrNameLst>
                                          <p:attrName>ppt_y</p:attrName>
                                        </p:attrNameLst>
                                      </p:cBhvr>
                                      <p:tavLst>
                                        <p:tav tm="0">
                                          <p:val>
                                            <p:strVal val="ppt_y"/>
                                          </p:val>
                                        </p:tav>
                                        <p:tav tm="100000">
                                          <p:val>
                                            <p:strVal val="1+ppt_h/2"/>
                                          </p:val>
                                        </p:tav>
                                      </p:tavLst>
                                    </p:anim>
                                    <p:set>
                                      <p:cBhvr>
                                        <p:cTn id="88" dur="1" fill="hold">
                                          <p:stCondLst>
                                            <p:cond delay="1999"/>
                                          </p:stCondLst>
                                        </p:cTn>
                                        <p:tgtEl>
                                          <p:spTgt spid="7"/>
                                        </p:tgtEl>
                                        <p:attrNameLst>
                                          <p:attrName>style.visibility</p:attrName>
                                        </p:attrNameLst>
                                      </p:cBhvr>
                                      <p:to>
                                        <p:strVal val="hidden"/>
                                      </p:to>
                                    </p:set>
                                  </p:childTnLst>
                                </p:cTn>
                              </p:par>
                              <p:par>
                                <p:cTn id="89" presetID="2" presetClass="exit" presetSubtype="4" fill="hold" grpId="3" nodeType="withEffect">
                                  <p:stCondLst>
                                    <p:cond delay="0"/>
                                  </p:stCondLst>
                                  <p:childTnLst>
                                    <p:anim calcmode="lin" valueType="num">
                                      <p:cBhvr additive="base">
                                        <p:cTn id="90" dur="2000"/>
                                        <p:tgtEl>
                                          <p:spTgt spid="9"/>
                                        </p:tgtEl>
                                        <p:attrNameLst>
                                          <p:attrName>ppt_x</p:attrName>
                                        </p:attrNameLst>
                                      </p:cBhvr>
                                      <p:tavLst>
                                        <p:tav tm="0">
                                          <p:val>
                                            <p:strVal val="ppt_x"/>
                                          </p:val>
                                        </p:tav>
                                        <p:tav tm="100000">
                                          <p:val>
                                            <p:strVal val="ppt_x"/>
                                          </p:val>
                                        </p:tav>
                                      </p:tavLst>
                                    </p:anim>
                                    <p:anim calcmode="lin" valueType="num">
                                      <p:cBhvr additive="base">
                                        <p:cTn id="91" dur="2000"/>
                                        <p:tgtEl>
                                          <p:spTgt spid="9"/>
                                        </p:tgtEl>
                                        <p:attrNameLst>
                                          <p:attrName>ppt_y</p:attrName>
                                        </p:attrNameLst>
                                      </p:cBhvr>
                                      <p:tavLst>
                                        <p:tav tm="0">
                                          <p:val>
                                            <p:strVal val="ppt_y"/>
                                          </p:val>
                                        </p:tav>
                                        <p:tav tm="100000">
                                          <p:val>
                                            <p:strVal val="1+ppt_h/2"/>
                                          </p:val>
                                        </p:tav>
                                      </p:tavLst>
                                    </p:anim>
                                    <p:set>
                                      <p:cBhvr>
                                        <p:cTn id="92" dur="1" fill="hold">
                                          <p:stCondLst>
                                            <p:cond delay="1999"/>
                                          </p:stCondLst>
                                        </p:cTn>
                                        <p:tgtEl>
                                          <p:spTgt spid="9"/>
                                        </p:tgtEl>
                                        <p:attrNameLst>
                                          <p:attrName>style.visibility</p:attrName>
                                        </p:attrNameLst>
                                      </p:cBhvr>
                                      <p:to>
                                        <p:strVal val="hidden"/>
                                      </p:to>
                                    </p:set>
                                  </p:childTnLst>
                                </p:cTn>
                              </p:par>
                              <p:par>
                                <p:cTn id="93" presetID="2" presetClass="exit" presetSubtype="4" fill="hold" grpId="3" nodeType="withEffect">
                                  <p:stCondLst>
                                    <p:cond delay="0"/>
                                  </p:stCondLst>
                                  <p:childTnLst>
                                    <p:anim calcmode="lin" valueType="num">
                                      <p:cBhvr additive="base">
                                        <p:cTn id="94" dur="2000"/>
                                        <p:tgtEl>
                                          <p:spTgt spid="11"/>
                                        </p:tgtEl>
                                        <p:attrNameLst>
                                          <p:attrName>ppt_x</p:attrName>
                                        </p:attrNameLst>
                                      </p:cBhvr>
                                      <p:tavLst>
                                        <p:tav tm="0">
                                          <p:val>
                                            <p:strVal val="ppt_x"/>
                                          </p:val>
                                        </p:tav>
                                        <p:tav tm="100000">
                                          <p:val>
                                            <p:strVal val="ppt_x"/>
                                          </p:val>
                                        </p:tav>
                                      </p:tavLst>
                                    </p:anim>
                                    <p:anim calcmode="lin" valueType="num">
                                      <p:cBhvr additive="base">
                                        <p:cTn id="95" dur="2000"/>
                                        <p:tgtEl>
                                          <p:spTgt spid="11"/>
                                        </p:tgtEl>
                                        <p:attrNameLst>
                                          <p:attrName>ppt_y</p:attrName>
                                        </p:attrNameLst>
                                      </p:cBhvr>
                                      <p:tavLst>
                                        <p:tav tm="0">
                                          <p:val>
                                            <p:strVal val="ppt_y"/>
                                          </p:val>
                                        </p:tav>
                                        <p:tav tm="100000">
                                          <p:val>
                                            <p:strVal val="1+ppt_h/2"/>
                                          </p:val>
                                        </p:tav>
                                      </p:tavLst>
                                    </p:anim>
                                    <p:set>
                                      <p:cBhvr>
                                        <p:cTn id="96" dur="1" fill="hold">
                                          <p:stCondLst>
                                            <p:cond delay="1999"/>
                                          </p:stCondLst>
                                        </p:cTn>
                                        <p:tgtEl>
                                          <p:spTgt spid="11"/>
                                        </p:tgtEl>
                                        <p:attrNameLst>
                                          <p:attrName>style.visibility</p:attrName>
                                        </p:attrNameLst>
                                      </p:cBhvr>
                                      <p:to>
                                        <p:strVal val="hidden"/>
                                      </p:to>
                                    </p:set>
                                  </p:childTnLst>
                                </p:cTn>
                              </p:par>
                              <p:par>
                                <p:cTn id="97" presetID="2" presetClass="exit" presetSubtype="1" fill="hold" grpId="3" nodeType="withEffect">
                                  <p:stCondLst>
                                    <p:cond delay="0"/>
                                  </p:stCondLst>
                                  <p:childTnLst>
                                    <p:anim calcmode="lin" valueType="num">
                                      <p:cBhvr additive="base">
                                        <p:cTn id="98" dur="2000"/>
                                        <p:tgtEl>
                                          <p:spTgt spid="6"/>
                                        </p:tgtEl>
                                        <p:attrNameLst>
                                          <p:attrName>ppt_x</p:attrName>
                                        </p:attrNameLst>
                                      </p:cBhvr>
                                      <p:tavLst>
                                        <p:tav tm="0">
                                          <p:val>
                                            <p:strVal val="ppt_x"/>
                                          </p:val>
                                        </p:tav>
                                        <p:tav tm="100000">
                                          <p:val>
                                            <p:strVal val="ppt_x"/>
                                          </p:val>
                                        </p:tav>
                                      </p:tavLst>
                                    </p:anim>
                                    <p:anim calcmode="lin" valueType="num">
                                      <p:cBhvr additive="base">
                                        <p:cTn id="99" dur="2000"/>
                                        <p:tgtEl>
                                          <p:spTgt spid="6"/>
                                        </p:tgtEl>
                                        <p:attrNameLst>
                                          <p:attrName>ppt_y</p:attrName>
                                        </p:attrNameLst>
                                      </p:cBhvr>
                                      <p:tavLst>
                                        <p:tav tm="0">
                                          <p:val>
                                            <p:strVal val="ppt_y"/>
                                          </p:val>
                                        </p:tav>
                                        <p:tav tm="100000">
                                          <p:val>
                                            <p:strVal val="0-ppt_h/2"/>
                                          </p:val>
                                        </p:tav>
                                      </p:tavLst>
                                    </p:anim>
                                    <p:set>
                                      <p:cBhvr>
                                        <p:cTn id="100" dur="1" fill="hold">
                                          <p:stCondLst>
                                            <p:cond delay="1999"/>
                                          </p:stCondLst>
                                        </p:cTn>
                                        <p:tgtEl>
                                          <p:spTgt spid="6"/>
                                        </p:tgtEl>
                                        <p:attrNameLst>
                                          <p:attrName>style.visibility</p:attrName>
                                        </p:attrNameLst>
                                      </p:cBhvr>
                                      <p:to>
                                        <p:strVal val="hidden"/>
                                      </p:to>
                                    </p:set>
                                  </p:childTnLst>
                                </p:cTn>
                              </p:par>
                              <p:par>
                                <p:cTn id="101" presetID="2" presetClass="exit" presetSubtype="1" fill="hold" grpId="3" nodeType="withEffect">
                                  <p:stCondLst>
                                    <p:cond delay="0"/>
                                  </p:stCondLst>
                                  <p:childTnLst>
                                    <p:anim calcmode="lin" valueType="num">
                                      <p:cBhvr additive="base">
                                        <p:cTn id="102" dur="2000"/>
                                        <p:tgtEl>
                                          <p:spTgt spid="8"/>
                                        </p:tgtEl>
                                        <p:attrNameLst>
                                          <p:attrName>ppt_x</p:attrName>
                                        </p:attrNameLst>
                                      </p:cBhvr>
                                      <p:tavLst>
                                        <p:tav tm="0">
                                          <p:val>
                                            <p:strVal val="ppt_x"/>
                                          </p:val>
                                        </p:tav>
                                        <p:tav tm="100000">
                                          <p:val>
                                            <p:strVal val="ppt_x"/>
                                          </p:val>
                                        </p:tav>
                                      </p:tavLst>
                                    </p:anim>
                                    <p:anim calcmode="lin" valueType="num">
                                      <p:cBhvr additive="base">
                                        <p:cTn id="103" dur="2000"/>
                                        <p:tgtEl>
                                          <p:spTgt spid="8"/>
                                        </p:tgtEl>
                                        <p:attrNameLst>
                                          <p:attrName>ppt_y</p:attrName>
                                        </p:attrNameLst>
                                      </p:cBhvr>
                                      <p:tavLst>
                                        <p:tav tm="0">
                                          <p:val>
                                            <p:strVal val="ppt_y"/>
                                          </p:val>
                                        </p:tav>
                                        <p:tav tm="100000">
                                          <p:val>
                                            <p:strVal val="0-ppt_h/2"/>
                                          </p:val>
                                        </p:tav>
                                      </p:tavLst>
                                    </p:anim>
                                    <p:set>
                                      <p:cBhvr>
                                        <p:cTn id="104" dur="1" fill="hold">
                                          <p:stCondLst>
                                            <p:cond delay="1999"/>
                                          </p:stCondLst>
                                        </p:cTn>
                                        <p:tgtEl>
                                          <p:spTgt spid="8"/>
                                        </p:tgtEl>
                                        <p:attrNameLst>
                                          <p:attrName>style.visibility</p:attrName>
                                        </p:attrNameLst>
                                      </p:cBhvr>
                                      <p:to>
                                        <p:strVal val="hidden"/>
                                      </p:to>
                                    </p:set>
                                  </p:childTnLst>
                                </p:cTn>
                              </p:par>
                              <p:par>
                                <p:cTn id="105" presetID="2" presetClass="exit" presetSubtype="1" fill="hold" grpId="3" nodeType="withEffect">
                                  <p:stCondLst>
                                    <p:cond delay="0"/>
                                  </p:stCondLst>
                                  <p:childTnLst>
                                    <p:anim calcmode="lin" valueType="num">
                                      <p:cBhvr additive="base">
                                        <p:cTn id="106" dur="2000"/>
                                        <p:tgtEl>
                                          <p:spTgt spid="10"/>
                                        </p:tgtEl>
                                        <p:attrNameLst>
                                          <p:attrName>ppt_x</p:attrName>
                                        </p:attrNameLst>
                                      </p:cBhvr>
                                      <p:tavLst>
                                        <p:tav tm="0">
                                          <p:val>
                                            <p:strVal val="ppt_x"/>
                                          </p:val>
                                        </p:tav>
                                        <p:tav tm="100000">
                                          <p:val>
                                            <p:strVal val="ppt_x"/>
                                          </p:val>
                                        </p:tav>
                                      </p:tavLst>
                                    </p:anim>
                                    <p:anim calcmode="lin" valueType="num">
                                      <p:cBhvr additive="base">
                                        <p:cTn id="107" dur="2000"/>
                                        <p:tgtEl>
                                          <p:spTgt spid="10"/>
                                        </p:tgtEl>
                                        <p:attrNameLst>
                                          <p:attrName>ppt_y</p:attrName>
                                        </p:attrNameLst>
                                      </p:cBhvr>
                                      <p:tavLst>
                                        <p:tav tm="0">
                                          <p:val>
                                            <p:strVal val="ppt_y"/>
                                          </p:val>
                                        </p:tav>
                                        <p:tav tm="100000">
                                          <p:val>
                                            <p:strVal val="0-ppt_h/2"/>
                                          </p:val>
                                        </p:tav>
                                      </p:tavLst>
                                    </p:anim>
                                    <p:set>
                                      <p:cBhvr>
                                        <p:cTn id="108" dur="1" fill="hold">
                                          <p:stCondLst>
                                            <p:cond delay="1999"/>
                                          </p:stCondLst>
                                        </p:cTn>
                                        <p:tgtEl>
                                          <p:spTgt spid="10"/>
                                        </p:tgtEl>
                                        <p:attrNameLst>
                                          <p:attrName>style.visibility</p:attrName>
                                        </p:attrNameLst>
                                      </p:cBhvr>
                                      <p:to>
                                        <p:strVal val="hidden"/>
                                      </p:to>
                                    </p:set>
                                  </p:childTnLst>
                                </p:cTn>
                              </p:par>
                              <p:par>
                                <p:cTn id="109" presetID="2" presetClass="exit" presetSubtype="1" fill="hold" grpId="3" nodeType="withEffect">
                                  <p:stCondLst>
                                    <p:cond delay="0"/>
                                  </p:stCondLst>
                                  <p:childTnLst>
                                    <p:anim calcmode="lin" valueType="num">
                                      <p:cBhvr additive="base">
                                        <p:cTn id="110" dur="2000"/>
                                        <p:tgtEl>
                                          <p:spTgt spid="12"/>
                                        </p:tgtEl>
                                        <p:attrNameLst>
                                          <p:attrName>ppt_x</p:attrName>
                                        </p:attrNameLst>
                                      </p:cBhvr>
                                      <p:tavLst>
                                        <p:tav tm="0">
                                          <p:val>
                                            <p:strVal val="ppt_x"/>
                                          </p:val>
                                        </p:tav>
                                        <p:tav tm="100000">
                                          <p:val>
                                            <p:strVal val="ppt_x"/>
                                          </p:val>
                                        </p:tav>
                                      </p:tavLst>
                                    </p:anim>
                                    <p:anim calcmode="lin" valueType="num">
                                      <p:cBhvr additive="base">
                                        <p:cTn id="111" dur="2000"/>
                                        <p:tgtEl>
                                          <p:spTgt spid="12"/>
                                        </p:tgtEl>
                                        <p:attrNameLst>
                                          <p:attrName>ppt_y</p:attrName>
                                        </p:attrNameLst>
                                      </p:cBhvr>
                                      <p:tavLst>
                                        <p:tav tm="0">
                                          <p:val>
                                            <p:strVal val="ppt_y"/>
                                          </p:val>
                                        </p:tav>
                                        <p:tav tm="100000">
                                          <p:val>
                                            <p:strVal val="0-ppt_h/2"/>
                                          </p:val>
                                        </p:tav>
                                      </p:tavLst>
                                    </p:anim>
                                    <p:set>
                                      <p:cBhvr>
                                        <p:cTn id="112" dur="1" fill="hold">
                                          <p:stCondLst>
                                            <p:cond delay="1999"/>
                                          </p:stCondLst>
                                        </p:cTn>
                                        <p:tgtEl>
                                          <p:spTgt spid="12"/>
                                        </p:tgtEl>
                                        <p:attrNameLst>
                                          <p:attrName>style.visibility</p:attrName>
                                        </p:attrNameLst>
                                      </p:cBhvr>
                                      <p:to>
                                        <p:strVal val="hidden"/>
                                      </p:to>
                                    </p:set>
                                  </p:childTnLst>
                                </p:cTn>
                              </p:par>
                              <p:par>
                                <p:cTn id="113" presetID="23" presetClass="entr" presetSubtype="272" fill="hold" nodeType="withEffect">
                                  <p:stCondLst>
                                    <p:cond delay="0"/>
                                  </p:stCondLst>
                                  <p:childTnLst>
                                    <p:set>
                                      <p:cBhvr>
                                        <p:cTn id="114" dur="1" fill="hold">
                                          <p:stCondLst>
                                            <p:cond delay="0"/>
                                          </p:stCondLst>
                                        </p:cTn>
                                        <p:tgtEl>
                                          <p:spTgt spid="4"/>
                                        </p:tgtEl>
                                        <p:attrNameLst>
                                          <p:attrName>style.visibility</p:attrName>
                                        </p:attrNameLst>
                                      </p:cBhvr>
                                      <p:to>
                                        <p:strVal val="visible"/>
                                      </p:to>
                                    </p:set>
                                    <p:anim calcmode="lin" valueType="num">
                                      <p:cBhvr>
                                        <p:cTn id="115" dur="2000" fill="hold"/>
                                        <p:tgtEl>
                                          <p:spTgt spid="4"/>
                                        </p:tgtEl>
                                        <p:attrNameLst>
                                          <p:attrName>ppt_w</p:attrName>
                                        </p:attrNameLst>
                                      </p:cBhvr>
                                      <p:tavLst>
                                        <p:tav tm="0">
                                          <p:val>
                                            <p:strVal val="2/3*#ppt_w"/>
                                          </p:val>
                                        </p:tav>
                                        <p:tav tm="100000">
                                          <p:val>
                                            <p:strVal val="#ppt_w"/>
                                          </p:val>
                                        </p:tav>
                                      </p:tavLst>
                                    </p:anim>
                                    <p:anim calcmode="lin" valueType="num">
                                      <p:cBhvr>
                                        <p:cTn id="116" dur="2000" fill="hold"/>
                                        <p:tgtEl>
                                          <p:spTgt spid="4"/>
                                        </p:tgtEl>
                                        <p:attrNameLst>
                                          <p:attrName>ppt_h</p:attrName>
                                        </p:attrNameLst>
                                      </p:cBhvr>
                                      <p:tavLst>
                                        <p:tav tm="0">
                                          <p:val>
                                            <p:strVal val="2/3*#ppt_h"/>
                                          </p:val>
                                        </p:tav>
                                        <p:tav tm="100000">
                                          <p:val>
                                            <p:strVal val="#ppt_h"/>
                                          </p:val>
                                        </p:tav>
                                      </p:tavLst>
                                    </p:anim>
                                  </p:childTnLst>
                                </p:cTn>
                              </p:par>
                              <p:par>
                                <p:cTn id="117" presetID="16" presetClass="entr" presetSubtype="42" fill="hold" nodeType="withEffect">
                                  <p:stCondLst>
                                    <p:cond delay="0"/>
                                  </p:stCondLst>
                                  <p:childTnLst>
                                    <p:set>
                                      <p:cBhvr>
                                        <p:cTn id="118" dur="1" fill="hold">
                                          <p:stCondLst>
                                            <p:cond delay="0"/>
                                          </p:stCondLst>
                                        </p:cTn>
                                        <p:tgtEl>
                                          <p:spTgt spid="4"/>
                                        </p:tgtEl>
                                        <p:attrNameLst>
                                          <p:attrName>style.visibility</p:attrName>
                                        </p:attrNameLst>
                                      </p:cBhvr>
                                      <p:to>
                                        <p:strVal val="visible"/>
                                      </p:to>
                                    </p:set>
                                    <p:animEffect transition="in" filter="barn(outHorizontal)">
                                      <p:cBhvr>
                                        <p:cTn id="119"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a:blip r:embed="rId2">
              <a:duotone>
                <a:prstClr val="black"/>
                <a:schemeClr val="accent6">
                  <a:tint val="45000"/>
                  <a:satMod val="400000"/>
                </a:schemeClr>
              </a:duotone>
              <a:lum bright="-40000"/>
            </a:blip>
            <a:stretch>
              <a:fillRect/>
            </a:stretch>
          </a:blipFill>
          <a:scene3d>
            <a:camera prst="orthographicFront"/>
            <a:lightRig rig="threePt" dir="t"/>
          </a:scene3d>
          <a:sp3d>
            <a:bevelT prst="angle"/>
          </a:sp3d>
        </p:spPr>
        <p:txBody>
          <a:bodyPr/>
          <a:lstStyle/>
          <a:p>
            <a:endParaRPr lang="es-ES" dirty="0"/>
          </a:p>
        </p:txBody>
      </p:sp>
      <p:pic>
        <p:nvPicPr>
          <p:cNvPr id="4" name="3 Imagen" descr="b965b7790cd9.jpg"/>
          <p:cNvPicPr>
            <a:picLocks noChangeAspect="1"/>
          </p:cNvPicPr>
          <p:nvPr/>
        </p:nvPicPr>
        <p:blipFill>
          <a:blip r:embed="rId3"/>
          <a:stretch>
            <a:fillRect/>
          </a:stretch>
        </p:blipFill>
        <p:spPr>
          <a:xfrm>
            <a:off x="1285852" y="0"/>
            <a:ext cx="6703862" cy="6858000"/>
          </a:xfrm>
          <a:prstGeom prst="rect">
            <a:avLst/>
          </a:prstGeom>
          <a:ln>
            <a:noFill/>
          </a:ln>
          <a:effectLst>
            <a:outerShdw blurRad="292100" dist="139700" dir="2700000" algn="tl" rotWithShape="0">
              <a:srgbClr val="333333">
                <a:alpha val="65000"/>
              </a:srgbClr>
            </a:outerShdw>
          </a:effectLst>
          <a:scene3d>
            <a:camera prst="orthographicFront"/>
            <a:lightRig rig="threePt" dir="t"/>
          </a:scene3d>
          <a:sp3d>
            <a:bevelT prst="angle"/>
          </a:sp3d>
        </p:spPr>
      </p:pic>
      <p:sp>
        <p:nvSpPr>
          <p:cNvPr id="5" name="4 Cheurón"/>
          <p:cNvSpPr/>
          <p:nvPr/>
        </p:nvSpPr>
        <p:spPr>
          <a:xfrm rot="16200000">
            <a:off x="317546" y="6076560"/>
            <a:ext cx="749615" cy="813264"/>
          </a:xfrm>
          <a:prstGeom prst="chevron">
            <a:avLst>
              <a:gd name="adj" fmla="val 51548"/>
            </a:avLst>
          </a:prstGeom>
          <a:blipFill>
            <a:blip r:embed="rId4">
              <a:duotone>
                <a:prstClr val="black"/>
                <a:schemeClr val="accent6">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rot="16200000">
            <a:off x="317546" y="5540315"/>
            <a:ext cx="749615" cy="813264"/>
          </a:xfrm>
          <a:prstGeom prst="chevron">
            <a:avLst>
              <a:gd name="adj" fmla="val 51548"/>
            </a:avLst>
          </a:prstGeom>
          <a:blipFill>
            <a:blip r:embed="rId4">
              <a:duotone>
                <a:prstClr val="black"/>
                <a:schemeClr val="accent6">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rot="16200000">
            <a:off x="317546" y="5040249"/>
            <a:ext cx="749615" cy="813264"/>
          </a:xfrm>
          <a:prstGeom prst="chevron">
            <a:avLst>
              <a:gd name="adj" fmla="val 51548"/>
            </a:avLst>
          </a:prstGeom>
          <a:blipFill>
            <a:blip r:embed="rId4">
              <a:duotone>
                <a:prstClr val="black"/>
                <a:schemeClr val="accent6">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16200000">
            <a:off x="317546" y="4540183"/>
            <a:ext cx="749615" cy="813264"/>
          </a:xfrm>
          <a:prstGeom prst="chevron">
            <a:avLst>
              <a:gd name="adj" fmla="val 51548"/>
            </a:avLst>
          </a:prstGeom>
          <a:blipFill>
            <a:blip r:embed="rId4">
              <a:duotone>
                <a:prstClr val="black"/>
                <a:schemeClr val="accent6">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16200000">
            <a:off x="317546" y="4004859"/>
            <a:ext cx="749615" cy="813264"/>
          </a:xfrm>
          <a:prstGeom prst="chevron">
            <a:avLst>
              <a:gd name="adj" fmla="val 51548"/>
            </a:avLst>
          </a:prstGeom>
          <a:blipFill>
            <a:blip r:embed="rId4">
              <a:duotone>
                <a:prstClr val="black"/>
                <a:schemeClr val="accent6">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16200000">
            <a:off x="317546" y="3468614"/>
            <a:ext cx="749615" cy="813264"/>
          </a:xfrm>
          <a:prstGeom prst="chevron">
            <a:avLst>
              <a:gd name="adj" fmla="val 51548"/>
            </a:avLst>
          </a:prstGeom>
          <a:blipFill>
            <a:blip r:embed="rId4">
              <a:duotone>
                <a:prstClr val="black"/>
                <a:schemeClr val="accent6">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rot="16200000">
            <a:off x="317546" y="2968548"/>
            <a:ext cx="749615" cy="813264"/>
          </a:xfrm>
          <a:prstGeom prst="chevron">
            <a:avLst>
              <a:gd name="adj" fmla="val 51548"/>
            </a:avLst>
          </a:prstGeom>
          <a:blipFill>
            <a:blip r:embed="rId4">
              <a:duotone>
                <a:prstClr val="black"/>
                <a:schemeClr val="accent6">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rot="16200000">
            <a:off x="317546" y="2468482"/>
            <a:ext cx="749615" cy="813264"/>
          </a:xfrm>
          <a:prstGeom prst="chevron">
            <a:avLst>
              <a:gd name="adj" fmla="val 51548"/>
            </a:avLst>
          </a:prstGeom>
          <a:blipFill>
            <a:blip r:embed="rId4">
              <a:duotone>
                <a:prstClr val="black"/>
                <a:schemeClr val="accent6">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rot="16200000">
            <a:off x="317545" y="1933156"/>
            <a:ext cx="749615" cy="813264"/>
          </a:xfrm>
          <a:prstGeom prst="chevron">
            <a:avLst>
              <a:gd name="adj" fmla="val 51548"/>
            </a:avLst>
          </a:prstGeom>
          <a:blipFill>
            <a:blip r:embed="rId4">
              <a:duotone>
                <a:prstClr val="black"/>
                <a:schemeClr val="accent6">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Cheurón"/>
          <p:cNvSpPr/>
          <p:nvPr/>
        </p:nvSpPr>
        <p:spPr>
          <a:xfrm rot="16200000">
            <a:off x="317545" y="1396911"/>
            <a:ext cx="749615" cy="813264"/>
          </a:xfrm>
          <a:prstGeom prst="chevron">
            <a:avLst>
              <a:gd name="adj" fmla="val 51548"/>
            </a:avLst>
          </a:prstGeom>
          <a:blipFill>
            <a:blip r:embed="rId4">
              <a:duotone>
                <a:prstClr val="black"/>
                <a:schemeClr val="accent6">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Cheurón"/>
          <p:cNvSpPr/>
          <p:nvPr/>
        </p:nvSpPr>
        <p:spPr>
          <a:xfrm rot="16200000">
            <a:off x="317545" y="896845"/>
            <a:ext cx="749615" cy="813264"/>
          </a:xfrm>
          <a:prstGeom prst="chevron">
            <a:avLst>
              <a:gd name="adj" fmla="val 51548"/>
            </a:avLst>
          </a:prstGeom>
          <a:blipFill>
            <a:blip r:embed="rId4">
              <a:duotone>
                <a:prstClr val="black"/>
                <a:schemeClr val="accent6">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Cheurón"/>
          <p:cNvSpPr/>
          <p:nvPr/>
        </p:nvSpPr>
        <p:spPr>
          <a:xfrm rot="16200000">
            <a:off x="317545" y="396779"/>
            <a:ext cx="749615" cy="813264"/>
          </a:xfrm>
          <a:prstGeom prst="chevron">
            <a:avLst>
              <a:gd name="adj" fmla="val 51548"/>
            </a:avLst>
          </a:prstGeom>
          <a:blipFill>
            <a:blip r:embed="rId4">
              <a:duotone>
                <a:prstClr val="black"/>
                <a:schemeClr val="accent6">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Cheurón"/>
          <p:cNvSpPr/>
          <p:nvPr/>
        </p:nvSpPr>
        <p:spPr>
          <a:xfrm rot="16200000">
            <a:off x="317545" y="-31824"/>
            <a:ext cx="749615" cy="813264"/>
          </a:xfrm>
          <a:prstGeom prst="chevron">
            <a:avLst>
              <a:gd name="adj" fmla="val 51548"/>
            </a:avLst>
          </a:prstGeom>
          <a:blipFill>
            <a:blip r:embed="rId4">
              <a:duotone>
                <a:prstClr val="black"/>
                <a:schemeClr val="accent6">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Cheurón"/>
          <p:cNvSpPr/>
          <p:nvPr/>
        </p:nvSpPr>
        <p:spPr>
          <a:xfrm rot="16200000">
            <a:off x="8362561" y="6076561"/>
            <a:ext cx="749615" cy="813264"/>
          </a:xfrm>
          <a:prstGeom prst="chevron">
            <a:avLst>
              <a:gd name="adj" fmla="val 51548"/>
            </a:avLst>
          </a:prstGeom>
          <a:blipFill>
            <a:blip r:embed="rId4">
              <a:duotone>
                <a:prstClr val="black"/>
                <a:schemeClr val="accent6">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Cheurón"/>
          <p:cNvSpPr/>
          <p:nvPr/>
        </p:nvSpPr>
        <p:spPr>
          <a:xfrm rot="16200000">
            <a:off x="8362561" y="5540316"/>
            <a:ext cx="749615" cy="813264"/>
          </a:xfrm>
          <a:prstGeom prst="chevron">
            <a:avLst>
              <a:gd name="adj" fmla="val 51548"/>
            </a:avLst>
          </a:prstGeom>
          <a:blipFill>
            <a:blip r:embed="rId4">
              <a:duotone>
                <a:prstClr val="black"/>
                <a:schemeClr val="accent6">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Cheurón"/>
          <p:cNvSpPr/>
          <p:nvPr/>
        </p:nvSpPr>
        <p:spPr>
          <a:xfrm rot="16200000">
            <a:off x="8362561" y="5040250"/>
            <a:ext cx="749615" cy="813264"/>
          </a:xfrm>
          <a:prstGeom prst="chevron">
            <a:avLst>
              <a:gd name="adj" fmla="val 51548"/>
            </a:avLst>
          </a:prstGeom>
          <a:blipFill>
            <a:blip r:embed="rId4">
              <a:duotone>
                <a:prstClr val="black"/>
                <a:schemeClr val="accent6">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Cheurón"/>
          <p:cNvSpPr/>
          <p:nvPr/>
        </p:nvSpPr>
        <p:spPr>
          <a:xfrm rot="16200000">
            <a:off x="8362561" y="4540184"/>
            <a:ext cx="749615" cy="813264"/>
          </a:xfrm>
          <a:prstGeom prst="chevron">
            <a:avLst>
              <a:gd name="adj" fmla="val 51548"/>
            </a:avLst>
          </a:prstGeom>
          <a:blipFill>
            <a:blip r:embed="rId4">
              <a:duotone>
                <a:prstClr val="black"/>
                <a:schemeClr val="accent6">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Cheurón"/>
          <p:cNvSpPr/>
          <p:nvPr/>
        </p:nvSpPr>
        <p:spPr>
          <a:xfrm rot="16200000">
            <a:off x="8362561" y="4004860"/>
            <a:ext cx="749615" cy="813264"/>
          </a:xfrm>
          <a:prstGeom prst="chevron">
            <a:avLst>
              <a:gd name="adj" fmla="val 51548"/>
            </a:avLst>
          </a:prstGeom>
          <a:blipFill>
            <a:blip r:embed="rId4">
              <a:duotone>
                <a:prstClr val="black"/>
                <a:schemeClr val="accent6">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Cheurón"/>
          <p:cNvSpPr/>
          <p:nvPr/>
        </p:nvSpPr>
        <p:spPr>
          <a:xfrm rot="16200000">
            <a:off x="8362561" y="3468615"/>
            <a:ext cx="749615" cy="813264"/>
          </a:xfrm>
          <a:prstGeom prst="chevron">
            <a:avLst>
              <a:gd name="adj" fmla="val 51548"/>
            </a:avLst>
          </a:prstGeom>
          <a:blipFill>
            <a:blip r:embed="rId4">
              <a:duotone>
                <a:prstClr val="black"/>
                <a:schemeClr val="accent6">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Cheurón"/>
          <p:cNvSpPr/>
          <p:nvPr/>
        </p:nvSpPr>
        <p:spPr>
          <a:xfrm rot="16200000">
            <a:off x="8362561" y="2968549"/>
            <a:ext cx="749615" cy="813264"/>
          </a:xfrm>
          <a:prstGeom prst="chevron">
            <a:avLst>
              <a:gd name="adj" fmla="val 51548"/>
            </a:avLst>
          </a:prstGeom>
          <a:blipFill>
            <a:blip r:embed="rId4">
              <a:duotone>
                <a:prstClr val="black"/>
                <a:schemeClr val="accent6">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Cheurón"/>
          <p:cNvSpPr/>
          <p:nvPr/>
        </p:nvSpPr>
        <p:spPr>
          <a:xfrm rot="16200000">
            <a:off x="8362561" y="2468483"/>
            <a:ext cx="749615" cy="813264"/>
          </a:xfrm>
          <a:prstGeom prst="chevron">
            <a:avLst>
              <a:gd name="adj" fmla="val 51548"/>
            </a:avLst>
          </a:prstGeom>
          <a:blipFill>
            <a:blip r:embed="rId4">
              <a:duotone>
                <a:prstClr val="black"/>
                <a:schemeClr val="accent6">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Cheurón"/>
          <p:cNvSpPr/>
          <p:nvPr/>
        </p:nvSpPr>
        <p:spPr>
          <a:xfrm rot="16200000">
            <a:off x="8362560" y="1933157"/>
            <a:ext cx="749615" cy="813264"/>
          </a:xfrm>
          <a:prstGeom prst="chevron">
            <a:avLst>
              <a:gd name="adj" fmla="val 51548"/>
            </a:avLst>
          </a:prstGeom>
          <a:blipFill>
            <a:blip r:embed="rId4">
              <a:duotone>
                <a:prstClr val="black"/>
                <a:schemeClr val="accent6">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Cheurón"/>
          <p:cNvSpPr/>
          <p:nvPr/>
        </p:nvSpPr>
        <p:spPr>
          <a:xfrm rot="16200000">
            <a:off x="8362560" y="1396912"/>
            <a:ext cx="749615" cy="813264"/>
          </a:xfrm>
          <a:prstGeom prst="chevron">
            <a:avLst>
              <a:gd name="adj" fmla="val 51548"/>
            </a:avLst>
          </a:prstGeom>
          <a:blipFill>
            <a:blip r:embed="rId4">
              <a:duotone>
                <a:prstClr val="black"/>
                <a:schemeClr val="accent6">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Cheurón"/>
          <p:cNvSpPr/>
          <p:nvPr/>
        </p:nvSpPr>
        <p:spPr>
          <a:xfrm rot="16200000">
            <a:off x="8362560" y="896846"/>
            <a:ext cx="749615" cy="813264"/>
          </a:xfrm>
          <a:prstGeom prst="chevron">
            <a:avLst>
              <a:gd name="adj" fmla="val 51548"/>
            </a:avLst>
          </a:prstGeom>
          <a:blipFill>
            <a:blip r:embed="rId4">
              <a:duotone>
                <a:prstClr val="black"/>
                <a:schemeClr val="accent6">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Cheurón"/>
          <p:cNvSpPr/>
          <p:nvPr/>
        </p:nvSpPr>
        <p:spPr>
          <a:xfrm rot="16200000">
            <a:off x="8362560" y="396780"/>
            <a:ext cx="749615" cy="813264"/>
          </a:xfrm>
          <a:prstGeom prst="chevron">
            <a:avLst>
              <a:gd name="adj" fmla="val 51548"/>
            </a:avLst>
          </a:prstGeom>
          <a:blipFill>
            <a:blip r:embed="rId4">
              <a:duotone>
                <a:prstClr val="black"/>
                <a:schemeClr val="accent6">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0" name="29 Cheurón"/>
          <p:cNvSpPr/>
          <p:nvPr/>
        </p:nvSpPr>
        <p:spPr>
          <a:xfrm rot="16200000">
            <a:off x="8362560" y="-31823"/>
            <a:ext cx="749615" cy="813264"/>
          </a:xfrm>
          <a:prstGeom prst="chevron">
            <a:avLst>
              <a:gd name="adj" fmla="val 51548"/>
            </a:avLst>
          </a:prstGeom>
          <a:blipFill>
            <a:blip r:embed="rId4">
              <a:duotone>
                <a:prstClr val="black"/>
                <a:schemeClr val="accent6">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1" name="30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1"/>
                                        </p:tgtEl>
                                        <p:attrNameLst>
                                          <p:attrName>style.opacity</p:attrName>
                                        </p:attrNameLst>
                                      </p:cBhvr>
                                      <p:to>
                                        <p:strVal val="0"/>
                                      </p:to>
                                    </p:set>
                                    <p:animEffect filter="image" prLst="opacity: 0">
                                      <p:cBhvr rctx="IE">
                                        <p:cTn id="7" dur="indefinite"/>
                                        <p:tgtEl>
                                          <p:spTgt spid="31"/>
                                        </p:tgtEl>
                                      </p:cBhvr>
                                    </p:animEffect>
                                  </p:childTnLst>
                                </p:cTn>
                              </p:par>
                              <p:par>
                                <p:cTn id="8" presetID="16" presetClass="entr" presetSubtype="2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arn(inHorizontal)">
                                      <p:cBhvr>
                                        <p:cTn id="10" dur="3000"/>
                                        <p:tgtEl>
                                          <p:spTgt spid="5"/>
                                        </p:tgtEl>
                                      </p:cBhvr>
                                    </p:animEffect>
                                  </p:childTnLst>
                                </p:cTn>
                              </p:par>
                              <p:par>
                                <p:cTn id="11" presetID="16" presetClass="entr" presetSubtype="26"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barn(inHorizontal)">
                                      <p:cBhvr>
                                        <p:cTn id="13" dur="3000"/>
                                        <p:tgtEl>
                                          <p:spTgt spid="6"/>
                                        </p:tgtEl>
                                      </p:cBhvr>
                                    </p:animEffect>
                                  </p:childTnLst>
                                </p:cTn>
                              </p:par>
                              <p:par>
                                <p:cTn id="14" presetID="16" presetClass="entr" presetSubtype="26"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barn(inHorizontal)">
                                      <p:cBhvr>
                                        <p:cTn id="16" dur="3000"/>
                                        <p:tgtEl>
                                          <p:spTgt spid="7"/>
                                        </p:tgtEl>
                                      </p:cBhvr>
                                    </p:animEffect>
                                  </p:childTnLst>
                                </p:cTn>
                              </p:par>
                              <p:par>
                                <p:cTn id="17" presetID="16" presetClass="entr" presetSubtype="26"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barn(inHorizontal)">
                                      <p:cBhvr>
                                        <p:cTn id="19" dur="3000"/>
                                        <p:tgtEl>
                                          <p:spTgt spid="8"/>
                                        </p:tgtEl>
                                      </p:cBhvr>
                                    </p:animEffect>
                                  </p:childTnLst>
                                </p:cTn>
                              </p:par>
                              <p:par>
                                <p:cTn id="20" presetID="16" presetClass="entr" presetSubtype="26"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barn(inHorizontal)">
                                      <p:cBhvr>
                                        <p:cTn id="22" dur="3000"/>
                                        <p:tgtEl>
                                          <p:spTgt spid="9"/>
                                        </p:tgtEl>
                                      </p:cBhvr>
                                    </p:animEffect>
                                  </p:childTnLst>
                                </p:cTn>
                              </p:par>
                              <p:par>
                                <p:cTn id="23" presetID="16" presetClass="entr" presetSubtype="26"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barn(inHorizontal)">
                                      <p:cBhvr>
                                        <p:cTn id="25" dur="3000"/>
                                        <p:tgtEl>
                                          <p:spTgt spid="10"/>
                                        </p:tgtEl>
                                      </p:cBhvr>
                                    </p:animEffect>
                                  </p:childTnLst>
                                </p:cTn>
                              </p:par>
                              <p:par>
                                <p:cTn id="26" presetID="16" presetClass="entr" presetSubtype="26"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barn(inHorizontal)">
                                      <p:cBhvr>
                                        <p:cTn id="28" dur="3000"/>
                                        <p:tgtEl>
                                          <p:spTgt spid="11"/>
                                        </p:tgtEl>
                                      </p:cBhvr>
                                    </p:animEffect>
                                  </p:childTnLst>
                                </p:cTn>
                              </p:par>
                              <p:par>
                                <p:cTn id="29" presetID="16" presetClass="entr" presetSubtype="26"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barn(inHorizontal)">
                                      <p:cBhvr>
                                        <p:cTn id="31" dur="3000"/>
                                        <p:tgtEl>
                                          <p:spTgt spid="12"/>
                                        </p:tgtEl>
                                      </p:cBhvr>
                                    </p:animEffect>
                                  </p:childTnLst>
                                </p:cTn>
                              </p:par>
                              <p:par>
                                <p:cTn id="32" presetID="16" presetClass="entr" presetSubtype="26"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barn(inHorizontal)">
                                      <p:cBhvr>
                                        <p:cTn id="34" dur="3000"/>
                                        <p:tgtEl>
                                          <p:spTgt spid="13"/>
                                        </p:tgtEl>
                                      </p:cBhvr>
                                    </p:animEffect>
                                  </p:childTnLst>
                                </p:cTn>
                              </p:par>
                              <p:par>
                                <p:cTn id="35" presetID="16" presetClass="entr" presetSubtype="26"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barn(inHorizontal)">
                                      <p:cBhvr>
                                        <p:cTn id="37" dur="3000"/>
                                        <p:tgtEl>
                                          <p:spTgt spid="14"/>
                                        </p:tgtEl>
                                      </p:cBhvr>
                                    </p:animEffect>
                                  </p:childTnLst>
                                </p:cTn>
                              </p:par>
                              <p:par>
                                <p:cTn id="38" presetID="16" presetClass="entr" presetSubtype="26" fill="hold" grpId="0" nodeType="with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barn(inHorizontal)">
                                      <p:cBhvr>
                                        <p:cTn id="40" dur="3000"/>
                                        <p:tgtEl>
                                          <p:spTgt spid="15"/>
                                        </p:tgtEl>
                                      </p:cBhvr>
                                    </p:animEffect>
                                  </p:childTnLst>
                                </p:cTn>
                              </p:par>
                              <p:par>
                                <p:cTn id="41" presetID="16" presetClass="entr" presetSubtype="26" fill="hold" grpId="0" nodeType="with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barn(inHorizontal)">
                                      <p:cBhvr>
                                        <p:cTn id="43" dur="3000"/>
                                        <p:tgtEl>
                                          <p:spTgt spid="16"/>
                                        </p:tgtEl>
                                      </p:cBhvr>
                                    </p:animEffect>
                                  </p:childTnLst>
                                </p:cTn>
                              </p:par>
                              <p:par>
                                <p:cTn id="44" presetID="16" presetClass="entr" presetSubtype="26" fill="hold" grpId="0" nodeType="withEffect">
                                  <p:stCondLst>
                                    <p:cond delay="0"/>
                                  </p:stCondLst>
                                  <p:childTnLst>
                                    <p:set>
                                      <p:cBhvr>
                                        <p:cTn id="45" dur="1" fill="hold">
                                          <p:stCondLst>
                                            <p:cond delay="0"/>
                                          </p:stCondLst>
                                        </p:cTn>
                                        <p:tgtEl>
                                          <p:spTgt spid="17"/>
                                        </p:tgtEl>
                                        <p:attrNameLst>
                                          <p:attrName>style.visibility</p:attrName>
                                        </p:attrNameLst>
                                      </p:cBhvr>
                                      <p:to>
                                        <p:strVal val="visible"/>
                                      </p:to>
                                    </p:set>
                                    <p:animEffect transition="in" filter="barn(inHorizontal)">
                                      <p:cBhvr>
                                        <p:cTn id="46" dur="3000"/>
                                        <p:tgtEl>
                                          <p:spTgt spid="17"/>
                                        </p:tgtEl>
                                      </p:cBhvr>
                                    </p:animEffect>
                                  </p:childTnLst>
                                </p:cTn>
                              </p:par>
                              <p:par>
                                <p:cTn id="47" presetID="2" presetClass="entr" presetSubtype="4" fill="hold" grpId="1" nodeType="withEffect">
                                  <p:stCondLst>
                                    <p:cond delay="0"/>
                                  </p:stCondLst>
                                  <p:childTnLst>
                                    <p:set>
                                      <p:cBhvr>
                                        <p:cTn id="48" dur="1" fill="hold">
                                          <p:stCondLst>
                                            <p:cond delay="0"/>
                                          </p:stCondLst>
                                        </p:cTn>
                                        <p:tgtEl>
                                          <p:spTgt spid="5"/>
                                        </p:tgtEl>
                                        <p:attrNameLst>
                                          <p:attrName>style.visibility</p:attrName>
                                        </p:attrNameLst>
                                      </p:cBhvr>
                                      <p:to>
                                        <p:strVal val="visible"/>
                                      </p:to>
                                    </p:set>
                                    <p:anim calcmode="lin" valueType="num">
                                      <p:cBhvr additive="base">
                                        <p:cTn id="49" dur="3000" fill="hold"/>
                                        <p:tgtEl>
                                          <p:spTgt spid="5"/>
                                        </p:tgtEl>
                                        <p:attrNameLst>
                                          <p:attrName>ppt_x</p:attrName>
                                        </p:attrNameLst>
                                      </p:cBhvr>
                                      <p:tavLst>
                                        <p:tav tm="0">
                                          <p:val>
                                            <p:strVal val="#ppt_x"/>
                                          </p:val>
                                        </p:tav>
                                        <p:tav tm="100000">
                                          <p:val>
                                            <p:strVal val="#ppt_x"/>
                                          </p:val>
                                        </p:tav>
                                      </p:tavLst>
                                    </p:anim>
                                    <p:anim calcmode="lin" valueType="num">
                                      <p:cBhvr additive="base">
                                        <p:cTn id="50" dur="3000" fill="hold"/>
                                        <p:tgtEl>
                                          <p:spTgt spid="5"/>
                                        </p:tgtEl>
                                        <p:attrNameLst>
                                          <p:attrName>ppt_y</p:attrName>
                                        </p:attrNameLst>
                                      </p:cBhvr>
                                      <p:tavLst>
                                        <p:tav tm="0">
                                          <p:val>
                                            <p:strVal val="1+#ppt_h/2"/>
                                          </p:val>
                                        </p:tav>
                                        <p:tav tm="100000">
                                          <p:val>
                                            <p:strVal val="#ppt_y"/>
                                          </p:val>
                                        </p:tav>
                                      </p:tavLst>
                                    </p:anim>
                                  </p:childTnLst>
                                </p:cTn>
                              </p:par>
                              <p:par>
                                <p:cTn id="51" presetID="2" presetClass="entr" presetSubtype="4" fill="hold" grpId="1" nodeType="withEffect">
                                  <p:stCondLst>
                                    <p:cond delay="0"/>
                                  </p:stCondLst>
                                  <p:childTnLst>
                                    <p:set>
                                      <p:cBhvr>
                                        <p:cTn id="52" dur="1" fill="hold">
                                          <p:stCondLst>
                                            <p:cond delay="0"/>
                                          </p:stCondLst>
                                        </p:cTn>
                                        <p:tgtEl>
                                          <p:spTgt spid="6"/>
                                        </p:tgtEl>
                                        <p:attrNameLst>
                                          <p:attrName>style.visibility</p:attrName>
                                        </p:attrNameLst>
                                      </p:cBhvr>
                                      <p:to>
                                        <p:strVal val="visible"/>
                                      </p:to>
                                    </p:set>
                                    <p:anim calcmode="lin" valueType="num">
                                      <p:cBhvr additive="base">
                                        <p:cTn id="53" dur="3000" fill="hold"/>
                                        <p:tgtEl>
                                          <p:spTgt spid="6"/>
                                        </p:tgtEl>
                                        <p:attrNameLst>
                                          <p:attrName>ppt_x</p:attrName>
                                        </p:attrNameLst>
                                      </p:cBhvr>
                                      <p:tavLst>
                                        <p:tav tm="0">
                                          <p:val>
                                            <p:strVal val="#ppt_x"/>
                                          </p:val>
                                        </p:tav>
                                        <p:tav tm="100000">
                                          <p:val>
                                            <p:strVal val="#ppt_x"/>
                                          </p:val>
                                        </p:tav>
                                      </p:tavLst>
                                    </p:anim>
                                    <p:anim calcmode="lin" valueType="num">
                                      <p:cBhvr additive="base">
                                        <p:cTn id="54" dur="3000" fill="hold"/>
                                        <p:tgtEl>
                                          <p:spTgt spid="6"/>
                                        </p:tgtEl>
                                        <p:attrNameLst>
                                          <p:attrName>ppt_y</p:attrName>
                                        </p:attrNameLst>
                                      </p:cBhvr>
                                      <p:tavLst>
                                        <p:tav tm="0">
                                          <p:val>
                                            <p:strVal val="1+#ppt_h/2"/>
                                          </p:val>
                                        </p:tav>
                                        <p:tav tm="100000">
                                          <p:val>
                                            <p:strVal val="#ppt_y"/>
                                          </p:val>
                                        </p:tav>
                                      </p:tavLst>
                                    </p:anim>
                                  </p:childTnLst>
                                </p:cTn>
                              </p:par>
                              <p:par>
                                <p:cTn id="55" presetID="2" presetClass="entr" presetSubtype="4" fill="hold" grpId="1" nodeType="withEffect">
                                  <p:stCondLst>
                                    <p:cond delay="0"/>
                                  </p:stCondLst>
                                  <p:childTnLst>
                                    <p:set>
                                      <p:cBhvr>
                                        <p:cTn id="56" dur="1" fill="hold">
                                          <p:stCondLst>
                                            <p:cond delay="0"/>
                                          </p:stCondLst>
                                        </p:cTn>
                                        <p:tgtEl>
                                          <p:spTgt spid="7"/>
                                        </p:tgtEl>
                                        <p:attrNameLst>
                                          <p:attrName>style.visibility</p:attrName>
                                        </p:attrNameLst>
                                      </p:cBhvr>
                                      <p:to>
                                        <p:strVal val="visible"/>
                                      </p:to>
                                    </p:set>
                                    <p:anim calcmode="lin" valueType="num">
                                      <p:cBhvr additive="base">
                                        <p:cTn id="57" dur="3000" fill="hold"/>
                                        <p:tgtEl>
                                          <p:spTgt spid="7"/>
                                        </p:tgtEl>
                                        <p:attrNameLst>
                                          <p:attrName>ppt_x</p:attrName>
                                        </p:attrNameLst>
                                      </p:cBhvr>
                                      <p:tavLst>
                                        <p:tav tm="0">
                                          <p:val>
                                            <p:strVal val="#ppt_x"/>
                                          </p:val>
                                        </p:tav>
                                        <p:tav tm="100000">
                                          <p:val>
                                            <p:strVal val="#ppt_x"/>
                                          </p:val>
                                        </p:tav>
                                      </p:tavLst>
                                    </p:anim>
                                    <p:anim calcmode="lin" valueType="num">
                                      <p:cBhvr additive="base">
                                        <p:cTn id="58" dur="3000" fill="hold"/>
                                        <p:tgtEl>
                                          <p:spTgt spid="7"/>
                                        </p:tgtEl>
                                        <p:attrNameLst>
                                          <p:attrName>ppt_y</p:attrName>
                                        </p:attrNameLst>
                                      </p:cBhvr>
                                      <p:tavLst>
                                        <p:tav tm="0">
                                          <p:val>
                                            <p:strVal val="1+#ppt_h/2"/>
                                          </p:val>
                                        </p:tav>
                                        <p:tav tm="100000">
                                          <p:val>
                                            <p:strVal val="#ppt_y"/>
                                          </p:val>
                                        </p:tav>
                                      </p:tavLst>
                                    </p:anim>
                                  </p:childTnLst>
                                </p:cTn>
                              </p:par>
                              <p:par>
                                <p:cTn id="59" presetID="2" presetClass="entr" presetSubtype="4" fill="hold" grpId="1" nodeType="withEffect">
                                  <p:stCondLst>
                                    <p:cond delay="0"/>
                                  </p:stCondLst>
                                  <p:childTnLst>
                                    <p:set>
                                      <p:cBhvr>
                                        <p:cTn id="60" dur="1" fill="hold">
                                          <p:stCondLst>
                                            <p:cond delay="0"/>
                                          </p:stCondLst>
                                        </p:cTn>
                                        <p:tgtEl>
                                          <p:spTgt spid="8"/>
                                        </p:tgtEl>
                                        <p:attrNameLst>
                                          <p:attrName>style.visibility</p:attrName>
                                        </p:attrNameLst>
                                      </p:cBhvr>
                                      <p:to>
                                        <p:strVal val="visible"/>
                                      </p:to>
                                    </p:set>
                                    <p:anim calcmode="lin" valueType="num">
                                      <p:cBhvr additive="base">
                                        <p:cTn id="61" dur="3000" fill="hold"/>
                                        <p:tgtEl>
                                          <p:spTgt spid="8"/>
                                        </p:tgtEl>
                                        <p:attrNameLst>
                                          <p:attrName>ppt_x</p:attrName>
                                        </p:attrNameLst>
                                      </p:cBhvr>
                                      <p:tavLst>
                                        <p:tav tm="0">
                                          <p:val>
                                            <p:strVal val="#ppt_x"/>
                                          </p:val>
                                        </p:tav>
                                        <p:tav tm="100000">
                                          <p:val>
                                            <p:strVal val="#ppt_x"/>
                                          </p:val>
                                        </p:tav>
                                      </p:tavLst>
                                    </p:anim>
                                    <p:anim calcmode="lin" valueType="num">
                                      <p:cBhvr additive="base">
                                        <p:cTn id="62" dur="3000" fill="hold"/>
                                        <p:tgtEl>
                                          <p:spTgt spid="8"/>
                                        </p:tgtEl>
                                        <p:attrNameLst>
                                          <p:attrName>ppt_y</p:attrName>
                                        </p:attrNameLst>
                                      </p:cBhvr>
                                      <p:tavLst>
                                        <p:tav tm="0">
                                          <p:val>
                                            <p:strVal val="1+#ppt_h/2"/>
                                          </p:val>
                                        </p:tav>
                                        <p:tav tm="100000">
                                          <p:val>
                                            <p:strVal val="#ppt_y"/>
                                          </p:val>
                                        </p:tav>
                                      </p:tavLst>
                                    </p:anim>
                                  </p:childTnLst>
                                </p:cTn>
                              </p:par>
                              <p:par>
                                <p:cTn id="63" presetID="2" presetClass="entr" presetSubtype="4" fill="hold" grpId="1" nodeType="withEffect">
                                  <p:stCondLst>
                                    <p:cond delay="0"/>
                                  </p:stCondLst>
                                  <p:childTnLst>
                                    <p:set>
                                      <p:cBhvr>
                                        <p:cTn id="64" dur="1" fill="hold">
                                          <p:stCondLst>
                                            <p:cond delay="0"/>
                                          </p:stCondLst>
                                        </p:cTn>
                                        <p:tgtEl>
                                          <p:spTgt spid="9"/>
                                        </p:tgtEl>
                                        <p:attrNameLst>
                                          <p:attrName>style.visibility</p:attrName>
                                        </p:attrNameLst>
                                      </p:cBhvr>
                                      <p:to>
                                        <p:strVal val="visible"/>
                                      </p:to>
                                    </p:set>
                                    <p:anim calcmode="lin" valueType="num">
                                      <p:cBhvr additive="base">
                                        <p:cTn id="65" dur="3000" fill="hold"/>
                                        <p:tgtEl>
                                          <p:spTgt spid="9"/>
                                        </p:tgtEl>
                                        <p:attrNameLst>
                                          <p:attrName>ppt_x</p:attrName>
                                        </p:attrNameLst>
                                      </p:cBhvr>
                                      <p:tavLst>
                                        <p:tav tm="0">
                                          <p:val>
                                            <p:strVal val="#ppt_x"/>
                                          </p:val>
                                        </p:tav>
                                        <p:tav tm="100000">
                                          <p:val>
                                            <p:strVal val="#ppt_x"/>
                                          </p:val>
                                        </p:tav>
                                      </p:tavLst>
                                    </p:anim>
                                    <p:anim calcmode="lin" valueType="num">
                                      <p:cBhvr additive="base">
                                        <p:cTn id="66" dur="3000" fill="hold"/>
                                        <p:tgtEl>
                                          <p:spTgt spid="9"/>
                                        </p:tgtEl>
                                        <p:attrNameLst>
                                          <p:attrName>ppt_y</p:attrName>
                                        </p:attrNameLst>
                                      </p:cBhvr>
                                      <p:tavLst>
                                        <p:tav tm="0">
                                          <p:val>
                                            <p:strVal val="1+#ppt_h/2"/>
                                          </p:val>
                                        </p:tav>
                                        <p:tav tm="100000">
                                          <p:val>
                                            <p:strVal val="#ppt_y"/>
                                          </p:val>
                                        </p:tav>
                                      </p:tavLst>
                                    </p:anim>
                                  </p:childTnLst>
                                </p:cTn>
                              </p:par>
                              <p:par>
                                <p:cTn id="67" presetID="2" presetClass="entr" presetSubtype="4" fill="hold" grpId="1" nodeType="withEffect">
                                  <p:stCondLst>
                                    <p:cond delay="0"/>
                                  </p:stCondLst>
                                  <p:childTnLst>
                                    <p:set>
                                      <p:cBhvr>
                                        <p:cTn id="68" dur="1" fill="hold">
                                          <p:stCondLst>
                                            <p:cond delay="0"/>
                                          </p:stCondLst>
                                        </p:cTn>
                                        <p:tgtEl>
                                          <p:spTgt spid="10"/>
                                        </p:tgtEl>
                                        <p:attrNameLst>
                                          <p:attrName>style.visibility</p:attrName>
                                        </p:attrNameLst>
                                      </p:cBhvr>
                                      <p:to>
                                        <p:strVal val="visible"/>
                                      </p:to>
                                    </p:set>
                                    <p:anim calcmode="lin" valueType="num">
                                      <p:cBhvr additive="base">
                                        <p:cTn id="69" dur="3000" fill="hold"/>
                                        <p:tgtEl>
                                          <p:spTgt spid="10"/>
                                        </p:tgtEl>
                                        <p:attrNameLst>
                                          <p:attrName>ppt_x</p:attrName>
                                        </p:attrNameLst>
                                      </p:cBhvr>
                                      <p:tavLst>
                                        <p:tav tm="0">
                                          <p:val>
                                            <p:strVal val="#ppt_x"/>
                                          </p:val>
                                        </p:tav>
                                        <p:tav tm="100000">
                                          <p:val>
                                            <p:strVal val="#ppt_x"/>
                                          </p:val>
                                        </p:tav>
                                      </p:tavLst>
                                    </p:anim>
                                    <p:anim calcmode="lin" valueType="num">
                                      <p:cBhvr additive="base">
                                        <p:cTn id="70" dur="3000" fill="hold"/>
                                        <p:tgtEl>
                                          <p:spTgt spid="10"/>
                                        </p:tgtEl>
                                        <p:attrNameLst>
                                          <p:attrName>ppt_y</p:attrName>
                                        </p:attrNameLst>
                                      </p:cBhvr>
                                      <p:tavLst>
                                        <p:tav tm="0">
                                          <p:val>
                                            <p:strVal val="1+#ppt_h/2"/>
                                          </p:val>
                                        </p:tav>
                                        <p:tav tm="100000">
                                          <p:val>
                                            <p:strVal val="#ppt_y"/>
                                          </p:val>
                                        </p:tav>
                                      </p:tavLst>
                                    </p:anim>
                                  </p:childTnLst>
                                </p:cTn>
                              </p:par>
                              <p:par>
                                <p:cTn id="71" presetID="2" presetClass="entr" presetSubtype="4" fill="hold" grpId="1" nodeType="withEffect">
                                  <p:stCondLst>
                                    <p:cond delay="0"/>
                                  </p:stCondLst>
                                  <p:childTnLst>
                                    <p:set>
                                      <p:cBhvr>
                                        <p:cTn id="72" dur="1" fill="hold">
                                          <p:stCondLst>
                                            <p:cond delay="0"/>
                                          </p:stCondLst>
                                        </p:cTn>
                                        <p:tgtEl>
                                          <p:spTgt spid="11"/>
                                        </p:tgtEl>
                                        <p:attrNameLst>
                                          <p:attrName>style.visibility</p:attrName>
                                        </p:attrNameLst>
                                      </p:cBhvr>
                                      <p:to>
                                        <p:strVal val="visible"/>
                                      </p:to>
                                    </p:set>
                                    <p:anim calcmode="lin" valueType="num">
                                      <p:cBhvr additive="base">
                                        <p:cTn id="73" dur="3000" fill="hold"/>
                                        <p:tgtEl>
                                          <p:spTgt spid="11"/>
                                        </p:tgtEl>
                                        <p:attrNameLst>
                                          <p:attrName>ppt_x</p:attrName>
                                        </p:attrNameLst>
                                      </p:cBhvr>
                                      <p:tavLst>
                                        <p:tav tm="0">
                                          <p:val>
                                            <p:strVal val="#ppt_x"/>
                                          </p:val>
                                        </p:tav>
                                        <p:tav tm="100000">
                                          <p:val>
                                            <p:strVal val="#ppt_x"/>
                                          </p:val>
                                        </p:tav>
                                      </p:tavLst>
                                    </p:anim>
                                    <p:anim calcmode="lin" valueType="num">
                                      <p:cBhvr additive="base">
                                        <p:cTn id="74" dur="3000" fill="hold"/>
                                        <p:tgtEl>
                                          <p:spTgt spid="11"/>
                                        </p:tgtEl>
                                        <p:attrNameLst>
                                          <p:attrName>ppt_y</p:attrName>
                                        </p:attrNameLst>
                                      </p:cBhvr>
                                      <p:tavLst>
                                        <p:tav tm="0">
                                          <p:val>
                                            <p:strVal val="1+#ppt_h/2"/>
                                          </p:val>
                                        </p:tav>
                                        <p:tav tm="100000">
                                          <p:val>
                                            <p:strVal val="#ppt_y"/>
                                          </p:val>
                                        </p:tav>
                                      </p:tavLst>
                                    </p:anim>
                                  </p:childTnLst>
                                </p:cTn>
                              </p:par>
                              <p:par>
                                <p:cTn id="75" presetID="2" presetClass="entr" presetSubtype="4" fill="hold" grpId="1" nodeType="withEffect">
                                  <p:stCondLst>
                                    <p:cond delay="0"/>
                                  </p:stCondLst>
                                  <p:childTnLst>
                                    <p:set>
                                      <p:cBhvr>
                                        <p:cTn id="76" dur="1" fill="hold">
                                          <p:stCondLst>
                                            <p:cond delay="0"/>
                                          </p:stCondLst>
                                        </p:cTn>
                                        <p:tgtEl>
                                          <p:spTgt spid="12"/>
                                        </p:tgtEl>
                                        <p:attrNameLst>
                                          <p:attrName>style.visibility</p:attrName>
                                        </p:attrNameLst>
                                      </p:cBhvr>
                                      <p:to>
                                        <p:strVal val="visible"/>
                                      </p:to>
                                    </p:set>
                                    <p:anim calcmode="lin" valueType="num">
                                      <p:cBhvr additive="base">
                                        <p:cTn id="77" dur="3000" fill="hold"/>
                                        <p:tgtEl>
                                          <p:spTgt spid="12"/>
                                        </p:tgtEl>
                                        <p:attrNameLst>
                                          <p:attrName>ppt_x</p:attrName>
                                        </p:attrNameLst>
                                      </p:cBhvr>
                                      <p:tavLst>
                                        <p:tav tm="0">
                                          <p:val>
                                            <p:strVal val="#ppt_x"/>
                                          </p:val>
                                        </p:tav>
                                        <p:tav tm="100000">
                                          <p:val>
                                            <p:strVal val="#ppt_x"/>
                                          </p:val>
                                        </p:tav>
                                      </p:tavLst>
                                    </p:anim>
                                    <p:anim calcmode="lin" valueType="num">
                                      <p:cBhvr additive="base">
                                        <p:cTn id="78" dur="3000" fill="hold"/>
                                        <p:tgtEl>
                                          <p:spTgt spid="12"/>
                                        </p:tgtEl>
                                        <p:attrNameLst>
                                          <p:attrName>ppt_y</p:attrName>
                                        </p:attrNameLst>
                                      </p:cBhvr>
                                      <p:tavLst>
                                        <p:tav tm="0">
                                          <p:val>
                                            <p:strVal val="1+#ppt_h/2"/>
                                          </p:val>
                                        </p:tav>
                                        <p:tav tm="100000">
                                          <p:val>
                                            <p:strVal val="#ppt_y"/>
                                          </p:val>
                                        </p:tav>
                                      </p:tavLst>
                                    </p:anim>
                                  </p:childTnLst>
                                </p:cTn>
                              </p:par>
                              <p:par>
                                <p:cTn id="79" presetID="2" presetClass="entr" presetSubtype="4" fill="hold" grpId="1" nodeType="withEffect">
                                  <p:stCondLst>
                                    <p:cond delay="0"/>
                                  </p:stCondLst>
                                  <p:childTnLst>
                                    <p:set>
                                      <p:cBhvr>
                                        <p:cTn id="80" dur="1" fill="hold">
                                          <p:stCondLst>
                                            <p:cond delay="0"/>
                                          </p:stCondLst>
                                        </p:cTn>
                                        <p:tgtEl>
                                          <p:spTgt spid="13"/>
                                        </p:tgtEl>
                                        <p:attrNameLst>
                                          <p:attrName>style.visibility</p:attrName>
                                        </p:attrNameLst>
                                      </p:cBhvr>
                                      <p:to>
                                        <p:strVal val="visible"/>
                                      </p:to>
                                    </p:set>
                                    <p:anim calcmode="lin" valueType="num">
                                      <p:cBhvr additive="base">
                                        <p:cTn id="81" dur="3000" fill="hold"/>
                                        <p:tgtEl>
                                          <p:spTgt spid="13"/>
                                        </p:tgtEl>
                                        <p:attrNameLst>
                                          <p:attrName>ppt_x</p:attrName>
                                        </p:attrNameLst>
                                      </p:cBhvr>
                                      <p:tavLst>
                                        <p:tav tm="0">
                                          <p:val>
                                            <p:strVal val="#ppt_x"/>
                                          </p:val>
                                        </p:tav>
                                        <p:tav tm="100000">
                                          <p:val>
                                            <p:strVal val="#ppt_x"/>
                                          </p:val>
                                        </p:tav>
                                      </p:tavLst>
                                    </p:anim>
                                    <p:anim calcmode="lin" valueType="num">
                                      <p:cBhvr additive="base">
                                        <p:cTn id="82" dur="3000" fill="hold"/>
                                        <p:tgtEl>
                                          <p:spTgt spid="13"/>
                                        </p:tgtEl>
                                        <p:attrNameLst>
                                          <p:attrName>ppt_y</p:attrName>
                                        </p:attrNameLst>
                                      </p:cBhvr>
                                      <p:tavLst>
                                        <p:tav tm="0">
                                          <p:val>
                                            <p:strVal val="1+#ppt_h/2"/>
                                          </p:val>
                                        </p:tav>
                                        <p:tav tm="100000">
                                          <p:val>
                                            <p:strVal val="#ppt_y"/>
                                          </p:val>
                                        </p:tav>
                                      </p:tavLst>
                                    </p:anim>
                                  </p:childTnLst>
                                </p:cTn>
                              </p:par>
                              <p:par>
                                <p:cTn id="83" presetID="2" presetClass="entr" presetSubtype="4" fill="hold" grpId="1" nodeType="withEffect">
                                  <p:stCondLst>
                                    <p:cond delay="0"/>
                                  </p:stCondLst>
                                  <p:childTnLst>
                                    <p:set>
                                      <p:cBhvr>
                                        <p:cTn id="84" dur="1" fill="hold">
                                          <p:stCondLst>
                                            <p:cond delay="0"/>
                                          </p:stCondLst>
                                        </p:cTn>
                                        <p:tgtEl>
                                          <p:spTgt spid="14"/>
                                        </p:tgtEl>
                                        <p:attrNameLst>
                                          <p:attrName>style.visibility</p:attrName>
                                        </p:attrNameLst>
                                      </p:cBhvr>
                                      <p:to>
                                        <p:strVal val="visible"/>
                                      </p:to>
                                    </p:set>
                                    <p:anim calcmode="lin" valueType="num">
                                      <p:cBhvr additive="base">
                                        <p:cTn id="85" dur="3000" fill="hold"/>
                                        <p:tgtEl>
                                          <p:spTgt spid="14"/>
                                        </p:tgtEl>
                                        <p:attrNameLst>
                                          <p:attrName>ppt_x</p:attrName>
                                        </p:attrNameLst>
                                      </p:cBhvr>
                                      <p:tavLst>
                                        <p:tav tm="0">
                                          <p:val>
                                            <p:strVal val="#ppt_x"/>
                                          </p:val>
                                        </p:tav>
                                        <p:tav tm="100000">
                                          <p:val>
                                            <p:strVal val="#ppt_x"/>
                                          </p:val>
                                        </p:tav>
                                      </p:tavLst>
                                    </p:anim>
                                    <p:anim calcmode="lin" valueType="num">
                                      <p:cBhvr additive="base">
                                        <p:cTn id="86" dur="3000" fill="hold"/>
                                        <p:tgtEl>
                                          <p:spTgt spid="14"/>
                                        </p:tgtEl>
                                        <p:attrNameLst>
                                          <p:attrName>ppt_y</p:attrName>
                                        </p:attrNameLst>
                                      </p:cBhvr>
                                      <p:tavLst>
                                        <p:tav tm="0">
                                          <p:val>
                                            <p:strVal val="1+#ppt_h/2"/>
                                          </p:val>
                                        </p:tav>
                                        <p:tav tm="100000">
                                          <p:val>
                                            <p:strVal val="#ppt_y"/>
                                          </p:val>
                                        </p:tav>
                                      </p:tavLst>
                                    </p:anim>
                                  </p:childTnLst>
                                </p:cTn>
                              </p:par>
                              <p:par>
                                <p:cTn id="87" presetID="2" presetClass="entr" presetSubtype="4" fill="hold" grpId="1" nodeType="withEffect">
                                  <p:stCondLst>
                                    <p:cond delay="0"/>
                                  </p:stCondLst>
                                  <p:childTnLst>
                                    <p:set>
                                      <p:cBhvr>
                                        <p:cTn id="88" dur="1" fill="hold">
                                          <p:stCondLst>
                                            <p:cond delay="0"/>
                                          </p:stCondLst>
                                        </p:cTn>
                                        <p:tgtEl>
                                          <p:spTgt spid="15"/>
                                        </p:tgtEl>
                                        <p:attrNameLst>
                                          <p:attrName>style.visibility</p:attrName>
                                        </p:attrNameLst>
                                      </p:cBhvr>
                                      <p:to>
                                        <p:strVal val="visible"/>
                                      </p:to>
                                    </p:set>
                                    <p:anim calcmode="lin" valueType="num">
                                      <p:cBhvr additive="base">
                                        <p:cTn id="89" dur="3000" fill="hold"/>
                                        <p:tgtEl>
                                          <p:spTgt spid="15"/>
                                        </p:tgtEl>
                                        <p:attrNameLst>
                                          <p:attrName>ppt_x</p:attrName>
                                        </p:attrNameLst>
                                      </p:cBhvr>
                                      <p:tavLst>
                                        <p:tav tm="0">
                                          <p:val>
                                            <p:strVal val="#ppt_x"/>
                                          </p:val>
                                        </p:tav>
                                        <p:tav tm="100000">
                                          <p:val>
                                            <p:strVal val="#ppt_x"/>
                                          </p:val>
                                        </p:tav>
                                      </p:tavLst>
                                    </p:anim>
                                    <p:anim calcmode="lin" valueType="num">
                                      <p:cBhvr additive="base">
                                        <p:cTn id="90" dur="3000" fill="hold"/>
                                        <p:tgtEl>
                                          <p:spTgt spid="15"/>
                                        </p:tgtEl>
                                        <p:attrNameLst>
                                          <p:attrName>ppt_y</p:attrName>
                                        </p:attrNameLst>
                                      </p:cBhvr>
                                      <p:tavLst>
                                        <p:tav tm="0">
                                          <p:val>
                                            <p:strVal val="1+#ppt_h/2"/>
                                          </p:val>
                                        </p:tav>
                                        <p:tav tm="100000">
                                          <p:val>
                                            <p:strVal val="#ppt_y"/>
                                          </p:val>
                                        </p:tav>
                                      </p:tavLst>
                                    </p:anim>
                                  </p:childTnLst>
                                </p:cTn>
                              </p:par>
                              <p:par>
                                <p:cTn id="91" presetID="2" presetClass="entr" presetSubtype="4" fill="hold" grpId="1" nodeType="withEffect">
                                  <p:stCondLst>
                                    <p:cond delay="0"/>
                                  </p:stCondLst>
                                  <p:childTnLst>
                                    <p:set>
                                      <p:cBhvr>
                                        <p:cTn id="92" dur="1" fill="hold">
                                          <p:stCondLst>
                                            <p:cond delay="0"/>
                                          </p:stCondLst>
                                        </p:cTn>
                                        <p:tgtEl>
                                          <p:spTgt spid="16"/>
                                        </p:tgtEl>
                                        <p:attrNameLst>
                                          <p:attrName>style.visibility</p:attrName>
                                        </p:attrNameLst>
                                      </p:cBhvr>
                                      <p:to>
                                        <p:strVal val="visible"/>
                                      </p:to>
                                    </p:set>
                                    <p:anim calcmode="lin" valueType="num">
                                      <p:cBhvr additive="base">
                                        <p:cTn id="93" dur="3000" fill="hold"/>
                                        <p:tgtEl>
                                          <p:spTgt spid="16"/>
                                        </p:tgtEl>
                                        <p:attrNameLst>
                                          <p:attrName>ppt_x</p:attrName>
                                        </p:attrNameLst>
                                      </p:cBhvr>
                                      <p:tavLst>
                                        <p:tav tm="0">
                                          <p:val>
                                            <p:strVal val="#ppt_x"/>
                                          </p:val>
                                        </p:tav>
                                        <p:tav tm="100000">
                                          <p:val>
                                            <p:strVal val="#ppt_x"/>
                                          </p:val>
                                        </p:tav>
                                      </p:tavLst>
                                    </p:anim>
                                    <p:anim calcmode="lin" valueType="num">
                                      <p:cBhvr additive="base">
                                        <p:cTn id="94" dur="3000" fill="hold"/>
                                        <p:tgtEl>
                                          <p:spTgt spid="16"/>
                                        </p:tgtEl>
                                        <p:attrNameLst>
                                          <p:attrName>ppt_y</p:attrName>
                                        </p:attrNameLst>
                                      </p:cBhvr>
                                      <p:tavLst>
                                        <p:tav tm="0">
                                          <p:val>
                                            <p:strVal val="1+#ppt_h/2"/>
                                          </p:val>
                                        </p:tav>
                                        <p:tav tm="100000">
                                          <p:val>
                                            <p:strVal val="#ppt_y"/>
                                          </p:val>
                                        </p:tav>
                                      </p:tavLst>
                                    </p:anim>
                                  </p:childTnLst>
                                </p:cTn>
                              </p:par>
                              <p:par>
                                <p:cTn id="95" presetID="2" presetClass="entr" presetSubtype="4" fill="hold" grpId="1" nodeType="withEffect">
                                  <p:stCondLst>
                                    <p:cond delay="0"/>
                                  </p:stCondLst>
                                  <p:childTnLst>
                                    <p:set>
                                      <p:cBhvr>
                                        <p:cTn id="96" dur="1" fill="hold">
                                          <p:stCondLst>
                                            <p:cond delay="0"/>
                                          </p:stCondLst>
                                        </p:cTn>
                                        <p:tgtEl>
                                          <p:spTgt spid="17"/>
                                        </p:tgtEl>
                                        <p:attrNameLst>
                                          <p:attrName>style.visibility</p:attrName>
                                        </p:attrNameLst>
                                      </p:cBhvr>
                                      <p:to>
                                        <p:strVal val="visible"/>
                                      </p:to>
                                    </p:set>
                                    <p:anim calcmode="lin" valueType="num">
                                      <p:cBhvr additive="base">
                                        <p:cTn id="97" dur="3000" fill="hold"/>
                                        <p:tgtEl>
                                          <p:spTgt spid="17"/>
                                        </p:tgtEl>
                                        <p:attrNameLst>
                                          <p:attrName>ppt_x</p:attrName>
                                        </p:attrNameLst>
                                      </p:cBhvr>
                                      <p:tavLst>
                                        <p:tav tm="0">
                                          <p:val>
                                            <p:strVal val="#ppt_x"/>
                                          </p:val>
                                        </p:tav>
                                        <p:tav tm="100000">
                                          <p:val>
                                            <p:strVal val="#ppt_x"/>
                                          </p:val>
                                        </p:tav>
                                      </p:tavLst>
                                    </p:anim>
                                    <p:anim calcmode="lin" valueType="num">
                                      <p:cBhvr additive="base">
                                        <p:cTn id="98" dur="3000" fill="hold"/>
                                        <p:tgtEl>
                                          <p:spTgt spid="17"/>
                                        </p:tgtEl>
                                        <p:attrNameLst>
                                          <p:attrName>ppt_y</p:attrName>
                                        </p:attrNameLst>
                                      </p:cBhvr>
                                      <p:tavLst>
                                        <p:tav tm="0">
                                          <p:val>
                                            <p:strVal val="1+#ppt_h/2"/>
                                          </p:val>
                                        </p:tav>
                                        <p:tav tm="100000">
                                          <p:val>
                                            <p:strVal val="#ppt_y"/>
                                          </p:val>
                                        </p:tav>
                                      </p:tavLst>
                                    </p:anim>
                                  </p:childTnLst>
                                </p:cTn>
                              </p:par>
                              <p:par>
                                <p:cTn id="99" presetID="35" presetClass="entr" presetSubtype="0" fill="hold" grpId="2" nodeType="withEffect">
                                  <p:stCondLst>
                                    <p:cond delay="0"/>
                                  </p:stCondLst>
                                  <p:childTnLst>
                                    <p:set>
                                      <p:cBhvr>
                                        <p:cTn id="100" dur="1" fill="hold">
                                          <p:stCondLst>
                                            <p:cond delay="0"/>
                                          </p:stCondLst>
                                        </p:cTn>
                                        <p:tgtEl>
                                          <p:spTgt spid="5"/>
                                        </p:tgtEl>
                                        <p:attrNameLst>
                                          <p:attrName>style.visibility</p:attrName>
                                        </p:attrNameLst>
                                      </p:cBhvr>
                                      <p:to>
                                        <p:strVal val="visible"/>
                                      </p:to>
                                    </p:set>
                                    <p:animEffect transition="in" filter="fade">
                                      <p:cBhvr>
                                        <p:cTn id="101" dur="3000"/>
                                        <p:tgtEl>
                                          <p:spTgt spid="5"/>
                                        </p:tgtEl>
                                      </p:cBhvr>
                                    </p:animEffect>
                                    <p:anim calcmode="lin" valueType="num">
                                      <p:cBhvr>
                                        <p:cTn id="102" dur="3000" fill="hold"/>
                                        <p:tgtEl>
                                          <p:spTgt spid="5"/>
                                        </p:tgtEl>
                                        <p:attrNameLst>
                                          <p:attrName>style.rotation</p:attrName>
                                        </p:attrNameLst>
                                      </p:cBhvr>
                                      <p:tavLst>
                                        <p:tav tm="0">
                                          <p:val>
                                            <p:fltVal val="720"/>
                                          </p:val>
                                        </p:tav>
                                        <p:tav tm="100000">
                                          <p:val>
                                            <p:fltVal val="0"/>
                                          </p:val>
                                        </p:tav>
                                      </p:tavLst>
                                    </p:anim>
                                    <p:anim calcmode="lin" valueType="num">
                                      <p:cBhvr>
                                        <p:cTn id="103" dur="3000" fill="hold"/>
                                        <p:tgtEl>
                                          <p:spTgt spid="5"/>
                                        </p:tgtEl>
                                        <p:attrNameLst>
                                          <p:attrName>ppt_h</p:attrName>
                                        </p:attrNameLst>
                                      </p:cBhvr>
                                      <p:tavLst>
                                        <p:tav tm="0">
                                          <p:val>
                                            <p:fltVal val="0"/>
                                          </p:val>
                                        </p:tav>
                                        <p:tav tm="100000">
                                          <p:val>
                                            <p:strVal val="#ppt_h"/>
                                          </p:val>
                                        </p:tav>
                                      </p:tavLst>
                                    </p:anim>
                                    <p:anim calcmode="lin" valueType="num">
                                      <p:cBhvr>
                                        <p:cTn id="104" dur="3000" fill="hold"/>
                                        <p:tgtEl>
                                          <p:spTgt spid="5"/>
                                        </p:tgtEl>
                                        <p:attrNameLst>
                                          <p:attrName>ppt_w</p:attrName>
                                        </p:attrNameLst>
                                      </p:cBhvr>
                                      <p:tavLst>
                                        <p:tav tm="0">
                                          <p:val>
                                            <p:fltVal val="0"/>
                                          </p:val>
                                        </p:tav>
                                        <p:tav tm="100000">
                                          <p:val>
                                            <p:strVal val="#ppt_w"/>
                                          </p:val>
                                        </p:tav>
                                      </p:tavLst>
                                    </p:anim>
                                  </p:childTnLst>
                                </p:cTn>
                              </p:par>
                              <p:par>
                                <p:cTn id="105" presetID="35" presetClass="entr" presetSubtype="0" fill="hold" grpId="2" nodeType="withEffect">
                                  <p:stCondLst>
                                    <p:cond delay="0"/>
                                  </p:stCondLst>
                                  <p:childTnLst>
                                    <p:set>
                                      <p:cBhvr>
                                        <p:cTn id="106" dur="1" fill="hold">
                                          <p:stCondLst>
                                            <p:cond delay="0"/>
                                          </p:stCondLst>
                                        </p:cTn>
                                        <p:tgtEl>
                                          <p:spTgt spid="6"/>
                                        </p:tgtEl>
                                        <p:attrNameLst>
                                          <p:attrName>style.visibility</p:attrName>
                                        </p:attrNameLst>
                                      </p:cBhvr>
                                      <p:to>
                                        <p:strVal val="visible"/>
                                      </p:to>
                                    </p:set>
                                    <p:animEffect transition="in" filter="fade">
                                      <p:cBhvr>
                                        <p:cTn id="107" dur="3000"/>
                                        <p:tgtEl>
                                          <p:spTgt spid="6"/>
                                        </p:tgtEl>
                                      </p:cBhvr>
                                    </p:animEffect>
                                    <p:anim calcmode="lin" valueType="num">
                                      <p:cBhvr>
                                        <p:cTn id="108" dur="3000" fill="hold"/>
                                        <p:tgtEl>
                                          <p:spTgt spid="6"/>
                                        </p:tgtEl>
                                        <p:attrNameLst>
                                          <p:attrName>style.rotation</p:attrName>
                                        </p:attrNameLst>
                                      </p:cBhvr>
                                      <p:tavLst>
                                        <p:tav tm="0">
                                          <p:val>
                                            <p:fltVal val="720"/>
                                          </p:val>
                                        </p:tav>
                                        <p:tav tm="100000">
                                          <p:val>
                                            <p:fltVal val="0"/>
                                          </p:val>
                                        </p:tav>
                                      </p:tavLst>
                                    </p:anim>
                                    <p:anim calcmode="lin" valueType="num">
                                      <p:cBhvr>
                                        <p:cTn id="109" dur="3000" fill="hold"/>
                                        <p:tgtEl>
                                          <p:spTgt spid="6"/>
                                        </p:tgtEl>
                                        <p:attrNameLst>
                                          <p:attrName>ppt_h</p:attrName>
                                        </p:attrNameLst>
                                      </p:cBhvr>
                                      <p:tavLst>
                                        <p:tav tm="0">
                                          <p:val>
                                            <p:fltVal val="0"/>
                                          </p:val>
                                        </p:tav>
                                        <p:tav tm="100000">
                                          <p:val>
                                            <p:strVal val="#ppt_h"/>
                                          </p:val>
                                        </p:tav>
                                      </p:tavLst>
                                    </p:anim>
                                    <p:anim calcmode="lin" valueType="num">
                                      <p:cBhvr>
                                        <p:cTn id="110" dur="3000" fill="hold"/>
                                        <p:tgtEl>
                                          <p:spTgt spid="6"/>
                                        </p:tgtEl>
                                        <p:attrNameLst>
                                          <p:attrName>ppt_w</p:attrName>
                                        </p:attrNameLst>
                                      </p:cBhvr>
                                      <p:tavLst>
                                        <p:tav tm="0">
                                          <p:val>
                                            <p:fltVal val="0"/>
                                          </p:val>
                                        </p:tav>
                                        <p:tav tm="100000">
                                          <p:val>
                                            <p:strVal val="#ppt_w"/>
                                          </p:val>
                                        </p:tav>
                                      </p:tavLst>
                                    </p:anim>
                                  </p:childTnLst>
                                </p:cTn>
                              </p:par>
                              <p:par>
                                <p:cTn id="111" presetID="35" presetClass="entr" presetSubtype="0" fill="hold" grpId="2" nodeType="withEffect">
                                  <p:stCondLst>
                                    <p:cond delay="0"/>
                                  </p:stCondLst>
                                  <p:childTnLst>
                                    <p:set>
                                      <p:cBhvr>
                                        <p:cTn id="112" dur="1" fill="hold">
                                          <p:stCondLst>
                                            <p:cond delay="0"/>
                                          </p:stCondLst>
                                        </p:cTn>
                                        <p:tgtEl>
                                          <p:spTgt spid="7"/>
                                        </p:tgtEl>
                                        <p:attrNameLst>
                                          <p:attrName>style.visibility</p:attrName>
                                        </p:attrNameLst>
                                      </p:cBhvr>
                                      <p:to>
                                        <p:strVal val="visible"/>
                                      </p:to>
                                    </p:set>
                                    <p:animEffect transition="in" filter="fade">
                                      <p:cBhvr>
                                        <p:cTn id="113" dur="3000"/>
                                        <p:tgtEl>
                                          <p:spTgt spid="7"/>
                                        </p:tgtEl>
                                      </p:cBhvr>
                                    </p:animEffect>
                                    <p:anim calcmode="lin" valueType="num">
                                      <p:cBhvr>
                                        <p:cTn id="114" dur="3000" fill="hold"/>
                                        <p:tgtEl>
                                          <p:spTgt spid="7"/>
                                        </p:tgtEl>
                                        <p:attrNameLst>
                                          <p:attrName>style.rotation</p:attrName>
                                        </p:attrNameLst>
                                      </p:cBhvr>
                                      <p:tavLst>
                                        <p:tav tm="0">
                                          <p:val>
                                            <p:fltVal val="720"/>
                                          </p:val>
                                        </p:tav>
                                        <p:tav tm="100000">
                                          <p:val>
                                            <p:fltVal val="0"/>
                                          </p:val>
                                        </p:tav>
                                      </p:tavLst>
                                    </p:anim>
                                    <p:anim calcmode="lin" valueType="num">
                                      <p:cBhvr>
                                        <p:cTn id="115" dur="3000" fill="hold"/>
                                        <p:tgtEl>
                                          <p:spTgt spid="7"/>
                                        </p:tgtEl>
                                        <p:attrNameLst>
                                          <p:attrName>ppt_h</p:attrName>
                                        </p:attrNameLst>
                                      </p:cBhvr>
                                      <p:tavLst>
                                        <p:tav tm="0">
                                          <p:val>
                                            <p:fltVal val="0"/>
                                          </p:val>
                                        </p:tav>
                                        <p:tav tm="100000">
                                          <p:val>
                                            <p:strVal val="#ppt_h"/>
                                          </p:val>
                                        </p:tav>
                                      </p:tavLst>
                                    </p:anim>
                                    <p:anim calcmode="lin" valueType="num">
                                      <p:cBhvr>
                                        <p:cTn id="116" dur="3000" fill="hold"/>
                                        <p:tgtEl>
                                          <p:spTgt spid="7"/>
                                        </p:tgtEl>
                                        <p:attrNameLst>
                                          <p:attrName>ppt_w</p:attrName>
                                        </p:attrNameLst>
                                      </p:cBhvr>
                                      <p:tavLst>
                                        <p:tav tm="0">
                                          <p:val>
                                            <p:fltVal val="0"/>
                                          </p:val>
                                        </p:tav>
                                        <p:tav tm="100000">
                                          <p:val>
                                            <p:strVal val="#ppt_w"/>
                                          </p:val>
                                        </p:tav>
                                      </p:tavLst>
                                    </p:anim>
                                  </p:childTnLst>
                                </p:cTn>
                              </p:par>
                              <p:par>
                                <p:cTn id="117" presetID="35" presetClass="entr" presetSubtype="0" fill="hold" grpId="2" nodeType="withEffect">
                                  <p:stCondLst>
                                    <p:cond delay="0"/>
                                  </p:stCondLst>
                                  <p:childTnLst>
                                    <p:set>
                                      <p:cBhvr>
                                        <p:cTn id="118" dur="1" fill="hold">
                                          <p:stCondLst>
                                            <p:cond delay="0"/>
                                          </p:stCondLst>
                                        </p:cTn>
                                        <p:tgtEl>
                                          <p:spTgt spid="8"/>
                                        </p:tgtEl>
                                        <p:attrNameLst>
                                          <p:attrName>style.visibility</p:attrName>
                                        </p:attrNameLst>
                                      </p:cBhvr>
                                      <p:to>
                                        <p:strVal val="visible"/>
                                      </p:to>
                                    </p:set>
                                    <p:animEffect transition="in" filter="fade">
                                      <p:cBhvr>
                                        <p:cTn id="119" dur="3000"/>
                                        <p:tgtEl>
                                          <p:spTgt spid="8"/>
                                        </p:tgtEl>
                                      </p:cBhvr>
                                    </p:animEffect>
                                    <p:anim calcmode="lin" valueType="num">
                                      <p:cBhvr>
                                        <p:cTn id="120" dur="3000" fill="hold"/>
                                        <p:tgtEl>
                                          <p:spTgt spid="8"/>
                                        </p:tgtEl>
                                        <p:attrNameLst>
                                          <p:attrName>style.rotation</p:attrName>
                                        </p:attrNameLst>
                                      </p:cBhvr>
                                      <p:tavLst>
                                        <p:tav tm="0">
                                          <p:val>
                                            <p:fltVal val="720"/>
                                          </p:val>
                                        </p:tav>
                                        <p:tav tm="100000">
                                          <p:val>
                                            <p:fltVal val="0"/>
                                          </p:val>
                                        </p:tav>
                                      </p:tavLst>
                                    </p:anim>
                                    <p:anim calcmode="lin" valueType="num">
                                      <p:cBhvr>
                                        <p:cTn id="121" dur="3000" fill="hold"/>
                                        <p:tgtEl>
                                          <p:spTgt spid="8"/>
                                        </p:tgtEl>
                                        <p:attrNameLst>
                                          <p:attrName>ppt_h</p:attrName>
                                        </p:attrNameLst>
                                      </p:cBhvr>
                                      <p:tavLst>
                                        <p:tav tm="0">
                                          <p:val>
                                            <p:fltVal val="0"/>
                                          </p:val>
                                        </p:tav>
                                        <p:tav tm="100000">
                                          <p:val>
                                            <p:strVal val="#ppt_h"/>
                                          </p:val>
                                        </p:tav>
                                      </p:tavLst>
                                    </p:anim>
                                    <p:anim calcmode="lin" valueType="num">
                                      <p:cBhvr>
                                        <p:cTn id="122" dur="3000" fill="hold"/>
                                        <p:tgtEl>
                                          <p:spTgt spid="8"/>
                                        </p:tgtEl>
                                        <p:attrNameLst>
                                          <p:attrName>ppt_w</p:attrName>
                                        </p:attrNameLst>
                                      </p:cBhvr>
                                      <p:tavLst>
                                        <p:tav tm="0">
                                          <p:val>
                                            <p:fltVal val="0"/>
                                          </p:val>
                                        </p:tav>
                                        <p:tav tm="100000">
                                          <p:val>
                                            <p:strVal val="#ppt_w"/>
                                          </p:val>
                                        </p:tav>
                                      </p:tavLst>
                                    </p:anim>
                                  </p:childTnLst>
                                </p:cTn>
                              </p:par>
                              <p:par>
                                <p:cTn id="123" presetID="35" presetClass="entr" presetSubtype="0" fill="hold" grpId="2" nodeType="withEffect">
                                  <p:stCondLst>
                                    <p:cond delay="0"/>
                                  </p:stCondLst>
                                  <p:childTnLst>
                                    <p:set>
                                      <p:cBhvr>
                                        <p:cTn id="124" dur="1" fill="hold">
                                          <p:stCondLst>
                                            <p:cond delay="0"/>
                                          </p:stCondLst>
                                        </p:cTn>
                                        <p:tgtEl>
                                          <p:spTgt spid="9"/>
                                        </p:tgtEl>
                                        <p:attrNameLst>
                                          <p:attrName>style.visibility</p:attrName>
                                        </p:attrNameLst>
                                      </p:cBhvr>
                                      <p:to>
                                        <p:strVal val="visible"/>
                                      </p:to>
                                    </p:set>
                                    <p:animEffect transition="in" filter="fade">
                                      <p:cBhvr>
                                        <p:cTn id="125" dur="3000"/>
                                        <p:tgtEl>
                                          <p:spTgt spid="9"/>
                                        </p:tgtEl>
                                      </p:cBhvr>
                                    </p:animEffect>
                                    <p:anim calcmode="lin" valueType="num">
                                      <p:cBhvr>
                                        <p:cTn id="126" dur="3000" fill="hold"/>
                                        <p:tgtEl>
                                          <p:spTgt spid="9"/>
                                        </p:tgtEl>
                                        <p:attrNameLst>
                                          <p:attrName>style.rotation</p:attrName>
                                        </p:attrNameLst>
                                      </p:cBhvr>
                                      <p:tavLst>
                                        <p:tav tm="0">
                                          <p:val>
                                            <p:fltVal val="720"/>
                                          </p:val>
                                        </p:tav>
                                        <p:tav tm="100000">
                                          <p:val>
                                            <p:fltVal val="0"/>
                                          </p:val>
                                        </p:tav>
                                      </p:tavLst>
                                    </p:anim>
                                    <p:anim calcmode="lin" valueType="num">
                                      <p:cBhvr>
                                        <p:cTn id="127" dur="3000" fill="hold"/>
                                        <p:tgtEl>
                                          <p:spTgt spid="9"/>
                                        </p:tgtEl>
                                        <p:attrNameLst>
                                          <p:attrName>ppt_h</p:attrName>
                                        </p:attrNameLst>
                                      </p:cBhvr>
                                      <p:tavLst>
                                        <p:tav tm="0">
                                          <p:val>
                                            <p:fltVal val="0"/>
                                          </p:val>
                                        </p:tav>
                                        <p:tav tm="100000">
                                          <p:val>
                                            <p:strVal val="#ppt_h"/>
                                          </p:val>
                                        </p:tav>
                                      </p:tavLst>
                                    </p:anim>
                                    <p:anim calcmode="lin" valueType="num">
                                      <p:cBhvr>
                                        <p:cTn id="128" dur="3000" fill="hold"/>
                                        <p:tgtEl>
                                          <p:spTgt spid="9"/>
                                        </p:tgtEl>
                                        <p:attrNameLst>
                                          <p:attrName>ppt_w</p:attrName>
                                        </p:attrNameLst>
                                      </p:cBhvr>
                                      <p:tavLst>
                                        <p:tav tm="0">
                                          <p:val>
                                            <p:fltVal val="0"/>
                                          </p:val>
                                        </p:tav>
                                        <p:tav tm="100000">
                                          <p:val>
                                            <p:strVal val="#ppt_w"/>
                                          </p:val>
                                        </p:tav>
                                      </p:tavLst>
                                    </p:anim>
                                  </p:childTnLst>
                                </p:cTn>
                              </p:par>
                              <p:par>
                                <p:cTn id="129" presetID="35" presetClass="entr" presetSubtype="0" fill="hold" grpId="2" nodeType="withEffect">
                                  <p:stCondLst>
                                    <p:cond delay="0"/>
                                  </p:stCondLst>
                                  <p:childTnLst>
                                    <p:set>
                                      <p:cBhvr>
                                        <p:cTn id="130" dur="1" fill="hold">
                                          <p:stCondLst>
                                            <p:cond delay="0"/>
                                          </p:stCondLst>
                                        </p:cTn>
                                        <p:tgtEl>
                                          <p:spTgt spid="10"/>
                                        </p:tgtEl>
                                        <p:attrNameLst>
                                          <p:attrName>style.visibility</p:attrName>
                                        </p:attrNameLst>
                                      </p:cBhvr>
                                      <p:to>
                                        <p:strVal val="visible"/>
                                      </p:to>
                                    </p:set>
                                    <p:animEffect transition="in" filter="fade">
                                      <p:cBhvr>
                                        <p:cTn id="131" dur="3000"/>
                                        <p:tgtEl>
                                          <p:spTgt spid="10"/>
                                        </p:tgtEl>
                                      </p:cBhvr>
                                    </p:animEffect>
                                    <p:anim calcmode="lin" valueType="num">
                                      <p:cBhvr>
                                        <p:cTn id="132" dur="3000" fill="hold"/>
                                        <p:tgtEl>
                                          <p:spTgt spid="10"/>
                                        </p:tgtEl>
                                        <p:attrNameLst>
                                          <p:attrName>style.rotation</p:attrName>
                                        </p:attrNameLst>
                                      </p:cBhvr>
                                      <p:tavLst>
                                        <p:tav tm="0">
                                          <p:val>
                                            <p:fltVal val="720"/>
                                          </p:val>
                                        </p:tav>
                                        <p:tav tm="100000">
                                          <p:val>
                                            <p:fltVal val="0"/>
                                          </p:val>
                                        </p:tav>
                                      </p:tavLst>
                                    </p:anim>
                                    <p:anim calcmode="lin" valueType="num">
                                      <p:cBhvr>
                                        <p:cTn id="133" dur="3000" fill="hold"/>
                                        <p:tgtEl>
                                          <p:spTgt spid="10"/>
                                        </p:tgtEl>
                                        <p:attrNameLst>
                                          <p:attrName>ppt_h</p:attrName>
                                        </p:attrNameLst>
                                      </p:cBhvr>
                                      <p:tavLst>
                                        <p:tav tm="0">
                                          <p:val>
                                            <p:fltVal val="0"/>
                                          </p:val>
                                        </p:tav>
                                        <p:tav tm="100000">
                                          <p:val>
                                            <p:strVal val="#ppt_h"/>
                                          </p:val>
                                        </p:tav>
                                      </p:tavLst>
                                    </p:anim>
                                    <p:anim calcmode="lin" valueType="num">
                                      <p:cBhvr>
                                        <p:cTn id="134" dur="3000" fill="hold"/>
                                        <p:tgtEl>
                                          <p:spTgt spid="10"/>
                                        </p:tgtEl>
                                        <p:attrNameLst>
                                          <p:attrName>ppt_w</p:attrName>
                                        </p:attrNameLst>
                                      </p:cBhvr>
                                      <p:tavLst>
                                        <p:tav tm="0">
                                          <p:val>
                                            <p:fltVal val="0"/>
                                          </p:val>
                                        </p:tav>
                                        <p:tav tm="100000">
                                          <p:val>
                                            <p:strVal val="#ppt_w"/>
                                          </p:val>
                                        </p:tav>
                                      </p:tavLst>
                                    </p:anim>
                                  </p:childTnLst>
                                </p:cTn>
                              </p:par>
                              <p:par>
                                <p:cTn id="135" presetID="35" presetClass="entr" presetSubtype="0" fill="hold" grpId="2" nodeType="withEffect">
                                  <p:stCondLst>
                                    <p:cond delay="0"/>
                                  </p:stCondLst>
                                  <p:childTnLst>
                                    <p:set>
                                      <p:cBhvr>
                                        <p:cTn id="136" dur="1" fill="hold">
                                          <p:stCondLst>
                                            <p:cond delay="0"/>
                                          </p:stCondLst>
                                        </p:cTn>
                                        <p:tgtEl>
                                          <p:spTgt spid="11"/>
                                        </p:tgtEl>
                                        <p:attrNameLst>
                                          <p:attrName>style.visibility</p:attrName>
                                        </p:attrNameLst>
                                      </p:cBhvr>
                                      <p:to>
                                        <p:strVal val="visible"/>
                                      </p:to>
                                    </p:set>
                                    <p:animEffect transition="in" filter="fade">
                                      <p:cBhvr>
                                        <p:cTn id="137" dur="3000"/>
                                        <p:tgtEl>
                                          <p:spTgt spid="11"/>
                                        </p:tgtEl>
                                      </p:cBhvr>
                                    </p:animEffect>
                                    <p:anim calcmode="lin" valueType="num">
                                      <p:cBhvr>
                                        <p:cTn id="138" dur="3000" fill="hold"/>
                                        <p:tgtEl>
                                          <p:spTgt spid="11"/>
                                        </p:tgtEl>
                                        <p:attrNameLst>
                                          <p:attrName>style.rotation</p:attrName>
                                        </p:attrNameLst>
                                      </p:cBhvr>
                                      <p:tavLst>
                                        <p:tav tm="0">
                                          <p:val>
                                            <p:fltVal val="720"/>
                                          </p:val>
                                        </p:tav>
                                        <p:tav tm="100000">
                                          <p:val>
                                            <p:fltVal val="0"/>
                                          </p:val>
                                        </p:tav>
                                      </p:tavLst>
                                    </p:anim>
                                    <p:anim calcmode="lin" valueType="num">
                                      <p:cBhvr>
                                        <p:cTn id="139" dur="3000" fill="hold"/>
                                        <p:tgtEl>
                                          <p:spTgt spid="11"/>
                                        </p:tgtEl>
                                        <p:attrNameLst>
                                          <p:attrName>ppt_h</p:attrName>
                                        </p:attrNameLst>
                                      </p:cBhvr>
                                      <p:tavLst>
                                        <p:tav tm="0">
                                          <p:val>
                                            <p:fltVal val="0"/>
                                          </p:val>
                                        </p:tav>
                                        <p:tav tm="100000">
                                          <p:val>
                                            <p:strVal val="#ppt_h"/>
                                          </p:val>
                                        </p:tav>
                                      </p:tavLst>
                                    </p:anim>
                                    <p:anim calcmode="lin" valueType="num">
                                      <p:cBhvr>
                                        <p:cTn id="140" dur="3000" fill="hold"/>
                                        <p:tgtEl>
                                          <p:spTgt spid="11"/>
                                        </p:tgtEl>
                                        <p:attrNameLst>
                                          <p:attrName>ppt_w</p:attrName>
                                        </p:attrNameLst>
                                      </p:cBhvr>
                                      <p:tavLst>
                                        <p:tav tm="0">
                                          <p:val>
                                            <p:fltVal val="0"/>
                                          </p:val>
                                        </p:tav>
                                        <p:tav tm="100000">
                                          <p:val>
                                            <p:strVal val="#ppt_w"/>
                                          </p:val>
                                        </p:tav>
                                      </p:tavLst>
                                    </p:anim>
                                  </p:childTnLst>
                                </p:cTn>
                              </p:par>
                              <p:par>
                                <p:cTn id="141" presetID="35" presetClass="entr" presetSubtype="0" fill="hold" grpId="2" nodeType="withEffect">
                                  <p:stCondLst>
                                    <p:cond delay="0"/>
                                  </p:stCondLst>
                                  <p:childTnLst>
                                    <p:set>
                                      <p:cBhvr>
                                        <p:cTn id="142" dur="1" fill="hold">
                                          <p:stCondLst>
                                            <p:cond delay="0"/>
                                          </p:stCondLst>
                                        </p:cTn>
                                        <p:tgtEl>
                                          <p:spTgt spid="12"/>
                                        </p:tgtEl>
                                        <p:attrNameLst>
                                          <p:attrName>style.visibility</p:attrName>
                                        </p:attrNameLst>
                                      </p:cBhvr>
                                      <p:to>
                                        <p:strVal val="visible"/>
                                      </p:to>
                                    </p:set>
                                    <p:animEffect transition="in" filter="fade">
                                      <p:cBhvr>
                                        <p:cTn id="143" dur="3000"/>
                                        <p:tgtEl>
                                          <p:spTgt spid="12"/>
                                        </p:tgtEl>
                                      </p:cBhvr>
                                    </p:animEffect>
                                    <p:anim calcmode="lin" valueType="num">
                                      <p:cBhvr>
                                        <p:cTn id="144" dur="3000" fill="hold"/>
                                        <p:tgtEl>
                                          <p:spTgt spid="12"/>
                                        </p:tgtEl>
                                        <p:attrNameLst>
                                          <p:attrName>style.rotation</p:attrName>
                                        </p:attrNameLst>
                                      </p:cBhvr>
                                      <p:tavLst>
                                        <p:tav tm="0">
                                          <p:val>
                                            <p:fltVal val="720"/>
                                          </p:val>
                                        </p:tav>
                                        <p:tav tm="100000">
                                          <p:val>
                                            <p:fltVal val="0"/>
                                          </p:val>
                                        </p:tav>
                                      </p:tavLst>
                                    </p:anim>
                                    <p:anim calcmode="lin" valueType="num">
                                      <p:cBhvr>
                                        <p:cTn id="145" dur="3000" fill="hold"/>
                                        <p:tgtEl>
                                          <p:spTgt spid="12"/>
                                        </p:tgtEl>
                                        <p:attrNameLst>
                                          <p:attrName>ppt_h</p:attrName>
                                        </p:attrNameLst>
                                      </p:cBhvr>
                                      <p:tavLst>
                                        <p:tav tm="0">
                                          <p:val>
                                            <p:fltVal val="0"/>
                                          </p:val>
                                        </p:tav>
                                        <p:tav tm="100000">
                                          <p:val>
                                            <p:strVal val="#ppt_h"/>
                                          </p:val>
                                        </p:tav>
                                      </p:tavLst>
                                    </p:anim>
                                    <p:anim calcmode="lin" valueType="num">
                                      <p:cBhvr>
                                        <p:cTn id="146" dur="3000" fill="hold"/>
                                        <p:tgtEl>
                                          <p:spTgt spid="12"/>
                                        </p:tgtEl>
                                        <p:attrNameLst>
                                          <p:attrName>ppt_w</p:attrName>
                                        </p:attrNameLst>
                                      </p:cBhvr>
                                      <p:tavLst>
                                        <p:tav tm="0">
                                          <p:val>
                                            <p:fltVal val="0"/>
                                          </p:val>
                                        </p:tav>
                                        <p:tav tm="100000">
                                          <p:val>
                                            <p:strVal val="#ppt_w"/>
                                          </p:val>
                                        </p:tav>
                                      </p:tavLst>
                                    </p:anim>
                                  </p:childTnLst>
                                </p:cTn>
                              </p:par>
                              <p:par>
                                <p:cTn id="147" presetID="35" presetClass="entr" presetSubtype="0" fill="hold" grpId="2" nodeType="withEffect">
                                  <p:stCondLst>
                                    <p:cond delay="0"/>
                                  </p:stCondLst>
                                  <p:childTnLst>
                                    <p:set>
                                      <p:cBhvr>
                                        <p:cTn id="148" dur="1" fill="hold">
                                          <p:stCondLst>
                                            <p:cond delay="0"/>
                                          </p:stCondLst>
                                        </p:cTn>
                                        <p:tgtEl>
                                          <p:spTgt spid="13"/>
                                        </p:tgtEl>
                                        <p:attrNameLst>
                                          <p:attrName>style.visibility</p:attrName>
                                        </p:attrNameLst>
                                      </p:cBhvr>
                                      <p:to>
                                        <p:strVal val="visible"/>
                                      </p:to>
                                    </p:set>
                                    <p:animEffect transition="in" filter="fade">
                                      <p:cBhvr>
                                        <p:cTn id="149" dur="3000"/>
                                        <p:tgtEl>
                                          <p:spTgt spid="13"/>
                                        </p:tgtEl>
                                      </p:cBhvr>
                                    </p:animEffect>
                                    <p:anim calcmode="lin" valueType="num">
                                      <p:cBhvr>
                                        <p:cTn id="150" dur="3000" fill="hold"/>
                                        <p:tgtEl>
                                          <p:spTgt spid="13"/>
                                        </p:tgtEl>
                                        <p:attrNameLst>
                                          <p:attrName>style.rotation</p:attrName>
                                        </p:attrNameLst>
                                      </p:cBhvr>
                                      <p:tavLst>
                                        <p:tav tm="0">
                                          <p:val>
                                            <p:fltVal val="720"/>
                                          </p:val>
                                        </p:tav>
                                        <p:tav tm="100000">
                                          <p:val>
                                            <p:fltVal val="0"/>
                                          </p:val>
                                        </p:tav>
                                      </p:tavLst>
                                    </p:anim>
                                    <p:anim calcmode="lin" valueType="num">
                                      <p:cBhvr>
                                        <p:cTn id="151" dur="3000" fill="hold"/>
                                        <p:tgtEl>
                                          <p:spTgt spid="13"/>
                                        </p:tgtEl>
                                        <p:attrNameLst>
                                          <p:attrName>ppt_h</p:attrName>
                                        </p:attrNameLst>
                                      </p:cBhvr>
                                      <p:tavLst>
                                        <p:tav tm="0">
                                          <p:val>
                                            <p:fltVal val="0"/>
                                          </p:val>
                                        </p:tav>
                                        <p:tav tm="100000">
                                          <p:val>
                                            <p:strVal val="#ppt_h"/>
                                          </p:val>
                                        </p:tav>
                                      </p:tavLst>
                                    </p:anim>
                                    <p:anim calcmode="lin" valueType="num">
                                      <p:cBhvr>
                                        <p:cTn id="152" dur="3000" fill="hold"/>
                                        <p:tgtEl>
                                          <p:spTgt spid="13"/>
                                        </p:tgtEl>
                                        <p:attrNameLst>
                                          <p:attrName>ppt_w</p:attrName>
                                        </p:attrNameLst>
                                      </p:cBhvr>
                                      <p:tavLst>
                                        <p:tav tm="0">
                                          <p:val>
                                            <p:fltVal val="0"/>
                                          </p:val>
                                        </p:tav>
                                        <p:tav tm="100000">
                                          <p:val>
                                            <p:strVal val="#ppt_w"/>
                                          </p:val>
                                        </p:tav>
                                      </p:tavLst>
                                    </p:anim>
                                  </p:childTnLst>
                                </p:cTn>
                              </p:par>
                              <p:par>
                                <p:cTn id="153" presetID="35" presetClass="entr" presetSubtype="0" fill="hold" grpId="2" nodeType="withEffect">
                                  <p:stCondLst>
                                    <p:cond delay="0"/>
                                  </p:stCondLst>
                                  <p:childTnLst>
                                    <p:set>
                                      <p:cBhvr>
                                        <p:cTn id="154" dur="1" fill="hold">
                                          <p:stCondLst>
                                            <p:cond delay="0"/>
                                          </p:stCondLst>
                                        </p:cTn>
                                        <p:tgtEl>
                                          <p:spTgt spid="14"/>
                                        </p:tgtEl>
                                        <p:attrNameLst>
                                          <p:attrName>style.visibility</p:attrName>
                                        </p:attrNameLst>
                                      </p:cBhvr>
                                      <p:to>
                                        <p:strVal val="visible"/>
                                      </p:to>
                                    </p:set>
                                    <p:animEffect transition="in" filter="fade">
                                      <p:cBhvr>
                                        <p:cTn id="155" dur="3000"/>
                                        <p:tgtEl>
                                          <p:spTgt spid="14"/>
                                        </p:tgtEl>
                                      </p:cBhvr>
                                    </p:animEffect>
                                    <p:anim calcmode="lin" valueType="num">
                                      <p:cBhvr>
                                        <p:cTn id="156" dur="3000" fill="hold"/>
                                        <p:tgtEl>
                                          <p:spTgt spid="14"/>
                                        </p:tgtEl>
                                        <p:attrNameLst>
                                          <p:attrName>style.rotation</p:attrName>
                                        </p:attrNameLst>
                                      </p:cBhvr>
                                      <p:tavLst>
                                        <p:tav tm="0">
                                          <p:val>
                                            <p:fltVal val="720"/>
                                          </p:val>
                                        </p:tav>
                                        <p:tav tm="100000">
                                          <p:val>
                                            <p:fltVal val="0"/>
                                          </p:val>
                                        </p:tav>
                                      </p:tavLst>
                                    </p:anim>
                                    <p:anim calcmode="lin" valueType="num">
                                      <p:cBhvr>
                                        <p:cTn id="157" dur="3000" fill="hold"/>
                                        <p:tgtEl>
                                          <p:spTgt spid="14"/>
                                        </p:tgtEl>
                                        <p:attrNameLst>
                                          <p:attrName>ppt_h</p:attrName>
                                        </p:attrNameLst>
                                      </p:cBhvr>
                                      <p:tavLst>
                                        <p:tav tm="0">
                                          <p:val>
                                            <p:fltVal val="0"/>
                                          </p:val>
                                        </p:tav>
                                        <p:tav tm="100000">
                                          <p:val>
                                            <p:strVal val="#ppt_h"/>
                                          </p:val>
                                        </p:tav>
                                      </p:tavLst>
                                    </p:anim>
                                    <p:anim calcmode="lin" valueType="num">
                                      <p:cBhvr>
                                        <p:cTn id="158" dur="3000" fill="hold"/>
                                        <p:tgtEl>
                                          <p:spTgt spid="14"/>
                                        </p:tgtEl>
                                        <p:attrNameLst>
                                          <p:attrName>ppt_w</p:attrName>
                                        </p:attrNameLst>
                                      </p:cBhvr>
                                      <p:tavLst>
                                        <p:tav tm="0">
                                          <p:val>
                                            <p:fltVal val="0"/>
                                          </p:val>
                                        </p:tav>
                                        <p:tav tm="100000">
                                          <p:val>
                                            <p:strVal val="#ppt_w"/>
                                          </p:val>
                                        </p:tav>
                                      </p:tavLst>
                                    </p:anim>
                                  </p:childTnLst>
                                </p:cTn>
                              </p:par>
                              <p:par>
                                <p:cTn id="159" presetID="35" presetClass="entr" presetSubtype="0" fill="hold" grpId="2" nodeType="withEffect">
                                  <p:stCondLst>
                                    <p:cond delay="0"/>
                                  </p:stCondLst>
                                  <p:childTnLst>
                                    <p:set>
                                      <p:cBhvr>
                                        <p:cTn id="160" dur="1" fill="hold">
                                          <p:stCondLst>
                                            <p:cond delay="0"/>
                                          </p:stCondLst>
                                        </p:cTn>
                                        <p:tgtEl>
                                          <p:spTgt spid="15"/>
                                        </p:tgtEl>
                                        <p:attrNameLst>
                                          <p:attrName>style.visibility</p:attrName>
                                        </p:attrNameLst>
                                      </p:cBhvr>
                                      <p:to>
                                        <p:strVal val="visible"/>
                                      </p:to>
                                    </p:set>
                                    <p:animEffect transition="in" filter="fade">
                                      <p:cBhvr>
                                        <p:cTn id="161" dur="3000"/>
                                        <p:tgtEl>
                                          <p:spTgt spid="15"/>
                                        </p:tgtEl>
                                      </p:cBhvr>
                                    </p:animEffect>
                                    <p:anim calcmode="lin" valueType="num">
                                      <p:cBhvr>
                                        <p:cTn id="162" dur="3000" fill="hold"/>
                                        <p:tgtEl>
                                          <p:spTgt spid="15"/>
                                        </p:tgtEl>
                                        <p:attrNameLst>
                                          <p:attrName>style.rotation</p:attrName>
                                        </p:attrNameLst>
                                      </p:cBhvr>
                                      <p:tavLst>
                                        <p:tav tm="0">
                                          <p:val>
                                            <p:fltVal val="720"/>
                                          </p:val>
                                        </p:tav>
                                        <p:tav tm="100000">
                                          <p:val>
                                            <p:fltVal val="0"/>
                                          </p:val>
                                        </p:tav>
                                      </p:tavLst>
                                    </p:anim>
                                    <p:anim calcmode="lin" valueType="num">
                                      <p:cBhvr>
                                        <p:cTn id="163" dur="3000" fill="hold"/>
                                        <p:tgtEl>
                                          <p:spTgt spid="15"/>
                                        </p:tgtEl>
                                        <p:attrNameLst>
                                          <p:attrName>ppt_h</p:attrName>
                                        </p:attrNameLst>
                                      </p:cBhvr>
                                      <p:tavLst>
                                        <p:tav tm="0">
                                          <p:val>
                                            <p:fltVal val="0"/>
                                          </p:val>
                                        </p:tav>
                                        <p:tav tm="100000">
                                          <p:val>
                                            <p:strVal val="#ppt_h"/>
                                          </p:val>
                                        </p:tav>
                                      </p:tavLst>
                                    </p:anim>
                                    <p:anim calcmode="lin" valueType="num">
                                      <p:cBhvr>
                                        <p:cTn id="164" dur="3000" fill="hold"/>
                                        <p:tgtEl>
                                          <p:spTgt spid="15"/>
                                        </p:tgtEl>
                                        <p:attrNameLst>
                                          <p:attrName>ppt_w</p:attrName>
                                        </p:attrNameLst>
                                      </p:cBhvr>
                                      <p:tavLst>
                                        <p:tav tm="0">
                                          <p:val>
                                            <p:fltVal val="0"/>
                                          </p:val>
                                        </p:tav>
                                        <p:tav tm="100000">
                                          <p:val>
                                            <p:strVal val="#ppt_w"/>
                                          </p:val>
                                        </p:tav>
                                      </p:tavLst>
                                    </p:anim>
                                  </p:childTnLst>
                                </p:cTn>
                              </p:par>
                              <p:par>
                                <p:cTn id="165" presetID="35" presetClass="entr" presetSubtype="0" fill="hold" grpId="2" nodeType="withEffect">
                                  <p:stCondLst>
                                    <p:cond delay="0"/>
                                  </p:stCondLst>
                                  <p:childTnLst>
                                    <p:set>
                                      <p:cBhvr>
                                        <p:cTn id="166" dur="1" fill="hold">
                                          <p:stCondLst>
                                            <p:cond delay="0"/>
                                          </p:stCondLst>
                                        </p:cTn>
                                        <p:tgtEl>
                                          <p:spTgt spid="16"/>
                                        </p:tgtEl>
                                        <p:attrNameLst>
                                          <p:attrName>style.visibility</p:attrName>
                                        </p:attrNameLst>
                                      </p:cBhvr>
                                      <p:to>
                                        <p:strVal val="visible"/>
                                      </p:to>
                                    </p:set>
                                    <p:animEffect transition="in" filter="fade">
                                      <p:cBhvr>
                                        <p:cTn id="167" dur="3000"/>
                                        <p:tgtEl>
                                          <p:spTgt spid="16"/>
                                        </p:tgtEl>
                                      </p:cBhvr>
                                    </p:animEffect>
                                    <p:anim calcmode="lin" valueType="num">
                                      <p:cBhvr>
                                        <p:cTn id="168" dur="3000" fill="hold"/>
                                        <p:tgtEl>
                                          <p:spTgt spid="16"/>
                                        </p:tgtEl>
                                        <p:attrNameLst>
                                          <p:attrName>style.rotation</p:attrName>
                                        </p:attrNameLst>
                                      </p:cBhvr>
                                      <p:tavLst>
                                        <p:tav tm="0">
                                          <p:val>
                                            <p:fltVal val="720"/>
                                          </p:val>
                                        </p:tav>
                                        <p:tav tm="100000">
                                          <p:val>
                                            <p:fltVal val="0"/>
                                          </p:val>
                                        </p:tav>
                                      </p:tavLst>
                                    </p:anim>
                                    <p:anim calcmode="lin" valueType="num">
                                      <p:cBhvr>
                                        <p:cTn id="169" dur="3000" fill="hold"/>
                                        <p:tgtEl>
                                          <p:spTgt spid="16"/>
                                        </p:tgtEl>
                                        <p:attrNameLst>
                                          <p:attrName>ppt_h</p:attrName>
                                        </p:attrNameLst>
                                      </p:cBhvr>
                                      <p:tavLst>
                                        <p:tav tm="0">
                                          <p:val>
                                            <p:fltVal val="0"/>
                                          </p:val>
                                        </p:tav>
                                        <p:tav tm="100000">
                                          <p:val>
                                            <p:strVal val="#ppt_h"/>
                                          </p:val>
                                        </p:tav>
                                      </p:tavLst>
                                    </p:anim>
                                    <p:anim calcmode="lin" valueType="num">
                                      <p:cBhvr>
                                        <p:cTn id="170" dur="3000" fill="hold"/>
                                        <p:tgtEl>
                                          <p:spTgt spid="16"/>
                                        </p:tgtEl>
                                        <p:attrNameLst>
                                          <p:attrName>ppt_w</p:attrName>
                                        </p:attrNameLst>
                                      </p:cBhvr>
                                      <p:tavLst>
                                        <p:tav tm="0">
                                          <p:val>
                                            <p:fltVal val="0"/>
                                          </p:val>
                                        </p:tav>
                                        <p:tav tm="100000">
                                          <p:val>
                                            <p:strVal val="#ppt_w"/>
                                          </p:val>
                                        </p:tav>
                                      </p:tavLst>
                                    </p:anim>
                                  </p:childTnLst>
                                </p:cTn>
                              </p:par>
                              <p:par>
                                <p:cTn id="171" presetID="35" presetClass="entr" presetSubtype="0" fill="hold" grpId="2" nodeType="withEffect">
                                  <p:stCondLst>
                                    <p:cond delay="0"/>
                                  </p:stCondLst>
                                  <p:childTnLst>
                                    <p:set>
                                      <p:cBhvr>
                                        <p:cTn id="172" dur="1" fill="hold">
                                          <p:stCondLst>
                                            <p:cond delay="0"/>
                                          </p:stCondLst>
                                        </p:cTn>
                                        <p:tgtEl>
                                          <p:spTgt spid="17"/>
                                        </p:tgtEl>
                                        <p:attrNameLst>
                                          <p:attrName>style.visibility</p:attrName>
                                        </p:attrNameLst>
                                      </p:cBhvr>
                                      <p:to>
                                        <p:strVal val="visible"/>
                                      </p:to>
                                    </p:set>
                                    <p:animEffect transition="in" filter="fade">
                                      <p:cBhvr>
                                        <p:cTn id="173" dur="3000"/>
                                        <p:tgtEl>
                                          <p:spTgt spid="17"/>
                                        </p:tgtEl>
                                      </p:cBhvr>
                                    </p:animEffect>
                                    <p:anim calcmode="lin" valueType="num">
                                      <p:cBhvr>
                                        <p:cTn id="174" dur="3000" fill="hold"/>
                                        <p:tgtEl>
                                          <p:spTgt spid="17"/>
                                        </p:tgtEl>
                                        <p:attrNameLst>
                                          <p:attrName>style.rotation</p:attrName>
                                        </p:attrNameLst>
                                      </p:cBhvr>
                                      <p:tavLst>
                                        <p:tav tm="0">
                                          <p:val>
                                            <p:fltVal val="720"/>
                                          </p:val>
                                        </p:tav>
                                        <p:tav tm="100000">
                                          <p:val>
                                            <p:fltVal val="0"/>
                                          </p:val>
                                        </p:tav>
                                      </p:tavLst>
                                    </p:anim>
                                    <p:anim calcmode="lin" valueType="num">
                                      <p:cBhvr>
                                        <p:cTn id="175" dur="3000" fill="hold"/>
                                        <p:tgtEl>
                                          <p:spTgt spid="17"/>
                                        </p:tgtEl>
                                        <p:attrNameLst>
                                          <p:attrName>ppt_h</p:attrName>
                                        </p:attrNameLst>
                                      </p:cBhvr>
                                      <p:tavLst>
                                        <p:tav tm="0">
                                          <p:val>
                                            <p:fltVal val="0"/>
                                          </p:val>
                                        </p:tav>
                                        <p:tav tm="100000">
                                          <p:val>
                                            <p:strVal val="#ppt_h"/>
                                          </p:val>
                                        </p:tav>
                                      </p:tavLst>
                                    </p:anim>
                                    <p:anim calcmode="lin" valueType="num">
                                      <p:cBhvr>
                                        <p:cTn id="176" dur="3000" fill="hold"/>
                                        <p:tgtEl>
                                          <p:spTgt spid="17"/>
                                        </p:tgtEl>
                                        <p:attrNameLst>
                                          <p:attrName>ppt_w</p:attrName>
                                        </p:attrNameLst>
                                      </p:cBhvr>
                                      <p:tavLst>
                                        <p:tav tm="0">
                                          <p:val>
                                            <p:fltVal val="0"/>
                                          </p:val>
                                        </p:tav>
                                        <p:tav tm="100000">
                                          <p:val>
                                            <p:strVal val="#ppt_w"/>
                                          </p:val>
                                        </p:tav>
                                      </p:tavLst>
                                    </p:anim>
                                  </p:childTnLst>
                                </p:cTn>
                              </p:par>
                              <p:par>
                                <p:cTn id="177" presetID="16" presetClass="entr" presetSubtype="26" fill="hold" grpId="0" nodeType="withEffect">
                                  <p:stCondLst>
                                    <p:cond delay="0"/>
                                  </p:stCondLst>
                                  <p:childTnLst>
                                    <p:set>
                                      <p:cBhvr>
                                        <p:cTn id="178" dur="1" fill="hold">
                                          <p:stCondLst>
                                            <p:cond delay="0"/>
                                          </p:stCondLst>
                                        </p:cTn>
                                        <p:tgtEl>
                                          <p:spTgt spid="18"/>
                                        </p:tgtEl>
                                        <p:attrNameLst>
                                          <p:attrName>style.visibility</p:attrName>
                                        </p:attrNameLst>
                                      </p:cBhvr>
                                      <p:to>
                                        <p:strVal val="visible"/>
                                      </p:to>
                                    </p:set>
                                    <p:animEffect transition="in" filter="barn(inHorizontal)">
                                      <p:cBhvr>
                                        <p:cTn id="179" dur="3000"/>
                                        <p:tgtEl>
                                          <p:spTgt spid="18"/>
                                        </p:tgtEl>
                                      </p:cBhvr>
                                    </p:animEffect>
                                  </p:childTnLst>
                                </p:cTn>
                              </p:par>
                              <p:par>
                                <p:cTn id="180" presetID="16" presetClass="entr" presetSubtype="26" fill="hold" grpId="0" nodeType="withEffect">
                                  <p:stCondLst>
                                    <p:cond delay="0"/>
                                  </p:stCondLst>
                                  <p:childTnLst>
                                    <p:set>
                                      <p:cBhvr>
                                        <p:cTn id="181" dur="1" fill="hold">
                                          <p:stCondLst>
                                            <p:cond delay="0"/>
                                          </p:stCondLst>
                                        </p:cTn>
                                        <p:tgtEl>
                                          <p:spTgt spid="19"/>
                                        </p:tgtEl>
                                        <p:attrNameLst>
                                          <p:attrName>style.visibility</p:attrName>
                                        </p:attrNameLst>
                                      </p:cBhvr>
                                      <p:to>
                                        <p:strVal val="visible"/>
                                      </p:to>
                                    </p:set>
                                    <p:animEffect transition="in" filter="barn(inHorizontal)">
                                      <p:cBhvr>
                                        <p:cTn id="182" dur="3000"/>
                                        <p:tgtEl>
                                          <p:spTgt spid="19"/>
                                        </p:tgtEl>
                                      </p:cBhvr>
                                    </p:animEffect>
                                  </p:childTnLst>
                                </p:cTn>
                              </p:par>
                              <p:par>
                                <p:cTn id="183" presetID="16" presetClass="entr" presetSubtype="26" fill="hold" grpId="0" nodeType="withEffect">
                                  <p:stCondLst>
                                    <p:cond delay="0"/>
                                  </p:stCondLst>
                                  <p:childTnLst>
                                    <p:set>
                                      <p:cBhvr>
                                        <p:cTn id="184" dur="1" fill="hold">
                                          <p:stCondLst>
                                            <p:cond delay="0"/>
                                          </p:stCondLst>
                                        </p:cTn>
                                        <p:tgtEl>
                                          <p:spTgt spid="20"/>
                                        </p:tgtEl>
                                        <p:attrNameLst>
                                          <p:attrName>style.visibility</p:attrName>
                                        </p:attrNameLst>
                                      </p:cBhvr>
                                      <p:to>
                                        <p:strVal val="visible"/>
                                      </p:to>
                                    </p:set>
                                    <p:animEffect transition="in" filter="barn(inHorizontal)">
                                      <p:cBhvr>
                                        <p:cTn id="185" dur="3000"/>
                                        <p:tgtEl>
                                          <p:spTgt spid="20"/>
                                        </p:tgtEl>
                                      </p:cBhvr>
                                    </p:animEffect>
                                  </p:childTnLst>
                                </p:cTn>
                              </p:par>
                              <p:par>
                                <p:cTn id="186" presetID="16" presetClass="entr" presetSubtype="26" fill="hold" grpId="0" nodeType="withEffect">
                                  <p:stCondLst>
                                    <p:cond delay="0"/>
                                  </p:stCondLst>
                                  <p:childTnLst>
                                    <p:set>
                                      <p:cBhvr>
                                        <p:cTn id="187" dur="1" fill="hold">
                                          <p:stCondLst>
                                            <p:cond delay="0"/>
                                          </p:stCondLst>
                                        </p:cTn>
                                        <p:tgtEl>
                                          <p:spTgt spid="21"/>
                                        </p:tgtEl>
                                        <p:attrNameLst>
                                          <p:attrName>style.visibility</p:attrName>
                                        </p:attrNameLst>
                                      </p:cBhvr>
                                      <p:to>
                                        <p:strVal val="visible"/>
                                      </p:to>
                                    </p:set>
                                    <p:animEffect transition="in" filter="barn(inHorizontal)">
                                      <p:cBhvr>
                                        <p:cTn id="188" dur="3000"/>
                                        <p:tgtEl>
                                          <p:spTgt spid="21"/>
                                        </p:tgtEl>
                                      </p:cBhvr>
                                    </p:animEffect>
                                  </p:childTnLst>
                                </p:cTn>
                              </p:par>
                              <p:par>
                                <p:cTn id="189" presetID="16" presetClass="entr" presetSubtype="26" fill="hold" grpId="0" nodeType="withEffect">
                                  <p:stCondLst>
                                    <p:cond delay="0"/>
                                  </p:stCondLst>
                                  <p:childTnLst>
                                    <p:set>
                                      <p:cBhvr>
                                        <p:cTn id="190" dur="1" fill="hold">
                                          <p:stCondLst>
                                            <p:cond delay="0"/>
                                          </p:stCondLst>
                                        </p:cTn>
                                        <p:tgtEl>
                                          <p:spTgt spid="22"/>
                                        </p:tgtEl>
                                        <p:attrNameLst>
                                          <p:attrName>style.visibility</p:attrName>
                                        </p:attrNameLst>
                                      </p:cBhvr>
                                      <p:to>
                                        <p:strVal val="visible"/>
                                      </p:to>
                                    </p:set>
                                    <p:animEffect transition="in" filter="barn(inHorizontal)">
                                      <p:cBhvr>
                                        <p:cTn id="191" dur="3000"/>
                                        <p:tgtEl>
                                          <p:spTgt spid="22"/>
                                        </p:tgtEl>
                                      </p:cBhvr>
                                    </p:animEffect>
                                  </p:childTnLst>
                                </p:cTn>
                              </p:par>
                              <p:par>
                                <p:cTn id="192" presetID="16" presetClass="entr" presetSubtype="26" fill="hold" grpId="0" nodeType="withEffect">
                                  <p:stCondLst>
                                    <p:cond delay="0"/>
                                  </p:stCondLst>
                                  <p:childTnLst>
                                    <p:set>
                                      <p:cBhvr>
                                        <p:cTn id="193" dur="1" fill="hold">
                                          <p:stCondLst>
                                            <p:cond delay="0"/>
                                          </p:stCondLst>
                                        </p:cTn>
                                        <p:tgtEl>
                                          <p:spTgt spid="23"/>
                                        </p:tgtEl>
                                        <p:attrNameLst>
                                          <p:attrName>style.visibility</p:attrName>
                                        </p:attrNameLst>
                                      </p:cBhvr>
                                      <p:to>
                                        <p:strVal val="visible"/>
                                      </p:to>
                                    </p:set>
                                    <p:animEffect transition="in" filter="barn(inHorizontal)">
                                      <p:cBhvr>
                                        <p:cTn id="194" dur="3000"/>
                                        <p:tgtEl>
                                          <p:spTgt spid="23"/>
                                        </p:tgtEl>
                                      </p:cBhvr>
                                    </p:animEffect>
                                  </p:childTnLst>
                                </p:cTn>
                              </p:par>
                              <p:par>
                                <p:cTn id="195" presetID="16" presetClass="entr" presetSubtype="26" fill="hold" grpId="0" nodeType="withEffect">
                                  <p:stCondLst>
                                    <p:cond delay="0"/>
                                  </p:stCondLst>
                                  <p:childTnLst>
                                    <p:set>
                                      <p:cBhvr>
                                        <p:cTn id="196" dur="1" fill="hold">
                                          <p:stCondLst>
                                            <p:cond delay="0"/>
                                          </p:stCondLst>
                                        </p:cTn>
                                        <p:tgtEl>
                                          <p:spTgt spid="24"/>
                                        </p:tgtEl>
                                        <p:attrNameLst>
                                          <p:attrName>style.visibility</p:attrName>
                                        </p:attrNameLst>
                                      </p:cBhvr>
                                      <p:to>
                                        <p:strVal val="visible"/>
                                      </p:to>
                                    </p:set>
                                    <p:animEffect transition="in" filter="barn(inHorizontal)">
                                      <p:cBhvr>
                                        <p:cTn id="197" dur="3000"/>
                                        <p:tgtEl>
                                          <p:spTgt spid="24"/>
                                        </p:tgtEl>
                                      </p:cBhvr>
                                    </p:animEffect>
                                  </p:childTnLst>
                                </p:cTn>
                              </p:par>
                              <p:par>
                                <p:cTn id="198" presetID="16" presetClass="entr" presetSubtype="26" fill="hold" grpId="0" nodeType="withEffect">
                                  <p:stCondLst>
                                    <p:cond delay="0"/>
                                  </p:stCondLst>
                                  <p:childTnLst>
                                    <p:set>
                                      <p:cBhvr>
                                        <p:cTn id="199" dur="1" fill="hold">
                                          <p:stCondLst>
                                            <p:cond delay="0"/>
                                          </p:stCondLst>
                                        </p:cTn>
                                        <p:tgtEl>
                                          <p:spTgt spid="25"/>
                                        </p:tgtEl>
                                        <p:attrNameLst>
                                          <p:attrName>style.visibility</p:attrName>
                                        </p:attrNameLst>
                                      </p:cBhvr>
                                      <p:to>
                                        <p:strVal val="visible"/>
                                      </p:to>
                                    </p:set>
                                    <p:animEffect transition="in" filter="barn(inHorizontal)">
                                      <p:cBhvr>
                                        <p:cTn id="200" dur="3000"/>
                                        <p:tgtEl>
                                          <p:spTgt spid="25"/>
                                        </p:tgtEl>
                                      </p:cBhvr>
                                    </p:animEffect>
                                  </p:childTnLst>
                                </p:cTn>
                              </p:par>
                              <p:par>
                                <p:cTn id="201" presetID="16" presetClass="entr" presetSubtype="26" fill="hold" grpId="0" nodeType="withEffect">
                                  <p:stCondLst>
                                    <p:cond delay="0"/>
                                  </p:stCondLst>
                                  <p:childTnLst>
                                    <p:set>
                                      <p:cBhvr>
                                        <p:cTn id="202" dur="1" fill="hold">
                                          <p:stCondLst>
                                            <p:cond delay="0"/>
                                          </p:stCondLst>
                                        </p:cTn>
                                        <p:tgtEl>
                                          <p:spTgt spid="26"/>
                                        </p:tgtEl>
                                        <p:attrNameLst>
                                          <p:attrName>style.visibility</p:attrName>
                                        </p:attrNameLst>
                                      </p:cBhvr>
                                      <p:to>
                                        <p:strVal val="visible"/>
                                      </p:to>
                                    </p:set>
                                    <p:animEffect transition="in" filter="barn(inHorizontal)">
                                      <p:cBhvr>
                                        <p:cTn id="203" dur="3000"/>
                                        <p:tgtEl>
                                          <p:spTgt spid="26"/>
                                        </p:tgtEl>
                                      </p:cBhvr>
                                    </p:animEffect>
                                  </p:childTnLst>
                                </p:cTn>
                              </p:par>
                              <p:par>
                                <p:cTn id="204" presetID="16" presetClass="entr" presetSubtype="26" fill="hold" grpId="0" nodeType="withEffect">
                                  <p:stCondLst>
                                    <p:cond delay="0"/>
                                  </p:stCondLst>
                                  <p:childTnLst>
                                    <p:set>
                                      <p:cBhvr>
                                        <p:cTn id="205" dur="1" fill="hold">
                                          <p:stCondLst>
                                            <p:cond delay="0"/>
                                          </p:stCondLst>
                                        </p:cTn>
                                        <p:tgtEl>
                                          <p:spTgt spid="27"/>
                                        </p:tgtEl>
                                        <p:attrNameLst>
                                          <p:attrName>style.visibility</p:attrName>
                                        </p:attrNameLst>
                                      </p:cBhvr>
                                      <p:to>
                                        <p:strVal val="visible"/>
                                      </p:to>
                                    </p:set>
                                    <p:animEffect transition="in" filter="barn(inHorizontal)">
                                      <p:cBhvr>
                                        <p:cTn id="206" dur="3000"/>
                                        <p:tgtEl>
                                          <p:spTgt spid="27"/>
                                        </p:tgtEl>
                                      </p:cBhvr>
                                    </p:animEffect>
                                  </p:childTnLst>
                                </p:cTn>
                              </p:par>
                              <p:par>
                                <p:cTn id="207" presetID="16" presetClass="entr" presetSubtype="26" fill="hold" grpId="0" nodeType="withEffect">
                                  <p:stCondLst>
                                    <p:cond delay="0"/>
                                  </p:stCondLst>
                                  <p:childTnLst>
                                    <p:set>
                                      <p:cBhvr>
                                        <p:cTn id="208" dur="1" fill="hold">
                                          <p:stCondLst>
                                            <p:cond delay="0"/>
                                          </p:stCondLst>
                                        </p:cTn>
                                        <p:tgtEl>
                                          <p:spTgt spid="28"/>
                                        </p:tgtEl>
                                        <p:attrNameLst>
                                          <p:attrName>style.visibility</p:attrName>
                                        </p:attrNameLst>
                                      </p:cBhvr>
                                      <p:to>
                                        <p:strVal val="visible"/>
                                      </p:to>
                                    </p:set>
                                    <p:animEffect transition="in" filter="barn(inHorizontal)">
                                      <p:cBhvr>
                                        <p:cTn id="209" dur="3000"/>
                                        <p:tgtEl>
                                          <p:spTgt spid="28"/>
                                        </p:tgtEl>
                                      </p:cBhvr>
                                    </p:animEffect>
                                  </p:childTnLst>
                                </p:cTn>
                              </p:par>
                              <p:par>
                                <p:cTn id="210" presetID="16" presetClass="entr" presetSubtype="26" fill="hold" grpId="0" nodeType="withEffect">
                                  <p:stCondLst>
                                    <p:cond delay="0"/>
                                  </p:stCondLst>
                                  <p:childTnLst>
                                    <p:set>
                                      <p:cBhvr>
                                        <p:cTn id="211" dur="1" fill="hold">
                                          <p:stCondLst>
                                            <p:cond delay="0"/>
                                          </p:stCondLst>
                                        </p:cTn>
                                        <p:tgtEl>
                                          <p:spTgt spid="29"/>
                                        </p:tgtEl>
                                        <p:attrNameLst>
                                          <p:attrName>style.visibility</p:attrName>
                                        </p:attrNameLst>
                                      </p:cBhvr>
                                      <p:to>
                                        <p:strVal val="visible"/>
                                      </p:to>
                                    </p:set>
                                    <p:animEffect transition="in" filter="barn(inHorizontal)">
                                      <p:cBhvr>
                                        <p:cTn id="212" dur="3000"/>
                                        <p:tgtEl>
                                          <p:spTgt spid="29"/>
                                        </p:tgtEl>
                                      </p:cBhvr>
                                    </p:animEffect>
                                  </p:childTnLst>
                                </p:cTn>
                              </p:par>
                              <p:par>
                                <p:cTn id="213" presetID="16" presetClass="entr" presetSubtype="26" fill="hold" grpId="0" nodeType="withEffect">
                                  <p:stCondLst>
                                    <p:cond delay="0"/>
                                  </p:stCondLst>
                                  <p:childTnLst>
                                    <p:set>
                                      <p:cBhvr>
                                        <p:cTn id="214" dur="1" fill="hold">
                                          <p:stCondLst>
                                            <p:cond delay="0"/>
                                          </p:stCondLst>
                                        </p:cTn>
                                        <p:tgtEl>
                                          <p:spTgt spid="30"/>
                                        </p:tgtEl>
                                        <p:attrNameLst>
                                          <p:attrName>style.visibility</p:attrName>
                                        </p:attrNameLst>
                                      </p:cBhvr>
                                      <p:to>
                                        <p:strVal val="visible"/>
                                      </p:to>
                                    </p:set>
                                    <p:animEffect transition="in" filter="barn(inHorizontal)">
                                      <p:cBhvr>
                                        <p:cTn id="215" dur="3000"/>
                                        <p:tgtEl>
                                          <p:spTgt spid="30"/>
                                        </p:tgtEl>
                                      </p:cBhvr>
                                    </p:animEffect>
                                  </p:childTnLst>
                                </p:cTn>
                              </p:par>
                              <p:par>
                                <p:cTn id="216" presetID="2" presetClass="entr" presetSubtype="4" fill="hold" grpId="1" nodeType="withEffect">
                                  <p:stCondLst>
                                    <p:cond delay="0"/>
                                  </p:stCondLst>
                                  <p:childTnLst>
                                    <p:set>
                                      <p:cBhvr>
                                        <p:cTn id="217" dur="1" fill="hold">
                                          <p:stCondLst>
                                            <p:cond delay="0"/>
                                          </p:stCondLst>
                                        </p:cTn>
                                        <p:tgtEl>
                                          <p:spTgt spid="18"/>
                                        </p:tgtEl>
                                        <p:attrNameLst>
                                          <p:attrName>style.visibility</p:attrName>
                                        </p:attrNameLst>
                                      </p:cBhvr>
                                      <p:to>
                                        <p:strVal val="visible"/>
                                      </p:to>
                                    </p:set>
                                    <p:anim calcmode="lin" valueType="num">
                                      <p:cBhvr additive="base">
                                        <p:cTn id="218" dur="3000" fill="hold"/>
                                        <p:tgtEl>
                                          <p:spTgt spid="18"/>
                                        </p:tgtEl>
                                        <p:attrNameLst>
                                          <p:attrName>ppt_x</p:attrName>
                                        </p:attrNameLst>
                                      </p:cBhvr>
                                      <p:tavLst>
                                        <p:tav tm="0">
                                          <p:val>
                                            <p:strVal val="#ppt_x"/>
                                          </p:val>
                                        </p:tav>
                                        <p:tav tm="100000">
                                          <p:val>
                                            <p:strVal val="#ppt_x"/>
                                          </p:val>
                                        </p:tav>
                                      </p:tavLst>
                                    </p:anim>
                                    <p:anim calcmode="lin" valueType="num">
                                      <p:cBhvr additive="base">
                                        <p:cTn id="219" dur="3000" fill="hold"/>
                                        <p:tgtEl>
                                          <p:spTgt spid="18"/>
                                        </p:tgtEl>
                                        <p:attrNameLst>
                                          <p:attrName>ppt_y</p:attrName>
                                        </p:attrNameLst>
                                      </p:cBhvr>
                                      <p:tavLst>
                                        <p:tav tm="0">
                                          <p:val>
                                            <p:strVal val="1+#ppt_h/2"/>
                                          </p:val>
                                        </p:tav>
                                        <p:tav tm="100000">
                                          <p:val>
                                            <p:strVal val="#ppt_y"/>
                                          </p:val>
                                        </p:tav>
                                      </p:tavLst>
                                    </p:anim>
                                  </p:childTnLst>
                                </p:cTn>
                              </p:par>
                              <p:par>
                                <p:cTn id="220" presetID="2" presetClass="entr" presetSubtype="4" fill="hold" grpId="1" nodeType="withEffect">
                                  <p:stCondLst>
                                    <p:cond delay="0"/>
                                  </p:stCondLst>
                                  <p:childTnLst>
                                    <p:set>
                                      <p:cBhvr>
                                        <p:cTn id="221" dur="1" fill="hold">
                                          <p:stCondLst>
                                            <p:cond delay="0"/>
                                          </p:stCondLst>
                                        </p:cTn>
                                        <p:tgtEl>
                                          <p:spTgt spid="19"/>
                                        </p:tgtEl>
                                        <p:attrNameLst>
                                          <p:attrName>style.visibility</p:attrName>
                                        </p:attrNameLst>
                                      </p:cBhvr>
                                      <p:to>
                                        <p:strVal val="visible"/>
                                      </p:to>
                                    </p:set>
                                    <p:anim calcmode="lin" valueType="num">
                                      <p:cBhvr additive="base">
                                        <p:cTn id="222" dur="3000" fill="hold"/>
                                        <p:tgtEl>
                                          <p:spTgt spid="19"/>
                                        </p:tgtEl>
                                        <p:attrNameLst>
                                          <p:attrName>ppt_x</p:attrName>
                                        </p:attrNameLst>
                                      </p:cBhvr>
                                      <p:tavLst>
                                        <p:tav tm="0">
                                          <p:val>
                                            <p:strVal val="#ppt_x"/>
                                          </p:val>
                                        </p:tav>
                                        <p:tav tm="100000">
                                          <p:val>
                                            <p:strVal val="#ppt_x"/>
                                          </p:val>
                                        </p:tav>
                                      </p:tavLst>
                                    </p:anim>
                                    <p:anim calcmode="lin" valueType="num">
                                      <p:cBhvr additive="base">
                                        <p:cTn id="223" dur="3000" fill="hold"/>
                                        <p:tgtEl>
                                          <p:spTgt spid="19"/>
                                        </p:tgtEl>
                                        <p:attrNameLst>
                                          <p:attrName>ppt_y</p:attrName>
                                        </p:attrNameLst>
                                      </p:cBhvr>
                                      <p:tavLst>
                                        <p:tav tm="0">
                                          <p:val>
                                            <p:strVal val="1+#ppt_h/2"/>
                                          </p:val>
                                        </p:tav>
                                        <p:tav tm="100000">
                                          <p:val>
                                            <p:strVal val="#ppt_y"/>
                                          </p:val>
                                        </p:tav>
                                      </p:tavLst>
                                    </p:anim>
                                  </p:childTnLst>
                                </p:cTn>
                              </p:par>
                              <p:par>
                                <p:cTn id="224" presetID="2" presetClass="entr" presetSubtype="4" fill="hold" grpId="1" nodeType="withEffect">
                                  <p:stCondLst>
                                    <p:cond delay="0"/>
                                  </p:stCondLst>
                                  <p:childTnLst>
                                    <p:set>
                                      <p:cBhvr>
                                        <p:cTn id="225" dur="1" fill="hold">
                                          <p:stCondLst>
                                            <p:cond delay="0"/>
                                          </p:stCondLst>
                                        </p:cTn>
                                        <p:tgtEl>
                                          <p:spTgt spid="20"/>
                                        </p:tgtEl>
                                        <p:attrNameLst>
                                          <p:attrName>style.visibility</p:attrName>
                                        </p:attrNameLst>
                                      </p:cBhvr>
                                      <p:to>
                                        <p:strVal val="visible"/>
                                      </p:to>
                                    </p:set>
                                    <p:anim calcmode="lin" valueType="num">
                                      <p:cBhvr additive="base">
                                        <p:cTn id="226" dur="3000" fill="hold"/>
                                        <p:tgtEl>
                                          <p:spTgt spid="20"/>
                                        </p:tgtEl>
                                        <p:attrNameLst>
                                          <p:attrName>ppt_x</p:attrName>
                                        </p:attrNameLst>
                                      </p:cBhvr>
                                      <p:tavLst>
                                        <p:tav tm="0">
                                          <p:val>
                                            <p:strVal val="#ppt_x"/>
                                          </p:val>
                                        </p:tav>
                                        <p:tav tm="100000">
                                          <p:val>
                                            <p:strVal val="#ppt_x"/>
                                          </p:val>
                                        </p:tav>
                                      </p:tavLst>
                                    </p:anim>
                                    <p:anim calcmode="lin" valueType="num">
                                      <p:cBhvr additive="base">
                                        <p:cTn id="227" dur="3000" fill="hold"/>
                                        <p:tgtEl>
                                          <p:spTgt spid="20"/>
                                        </p:tgtEl>
                                        <p:attrNameLst>
                                          <p:attrName>ppt_y</p:attrName>
                                        </p:attrNameLst>
                                      </p:cBhvr>
                                      <p:tavLst>
                                        <p:tav tm="0">
                                          <p:val>
                                            <p:strVal val="1+#ppt_h/2"/>
                                          </p:val>
                                        </p:tav>
                                        <p:tav tm="100000">
                                          <p:val>
                                            <p:strVal val="#ppt_y"/>
                                          </p:val>
                                        </p:tav>
                                      </p:tavLst>
                                    </p:anim>
                                  </p:childTnLst>
                                </p:cTn>
                              </p:par>
                              <p:par>
                                <p:cTn id="228" presetID="2" presetClass="entr" presetSubtype="4" fill="hold" grpId="1" nodeType="withEffect">
                                  <p:stCondLst>
                                    <p:cond delay="0"/>
                                  </p:stCondLst>
                                  <p:childTnLst>
                                    <p:set>
                                      <p:cBhvr>
                                        <p:cTn id="229" dur="1" fill="hold">
                                          <p:stCondLst>
                                            <p:cond delay="0"/>
                                          </p:stCondLst>
                                        </p:cTn>
                                        <p:tgtEl>
                                          <p:spTgt spid="21"/>
                                        </p:tgtEl>
                                        <p:attrNameLst>
                                          <p:attrName>style.visibility</p:attrName>
                                        </p:attrNameLst>
                                      </p:cBhvr>
                                      <p:to>
                                        <p:strVal val="visible"/>
                                      </p:to>
                                    </p:set>
                                    <p:anim calcmode="lin" valueType="num">
                                      <p:cBhvr additive="base">
                                        <p:cTn id="230" dur="3000" fill="hold"/>
                                        <p:tgtEl>
                                          <p:spTgt spid="21"/>
                                        </p:tgtEl>
                                        <p:attrNameLst>
                                          <p:attrName>ppt_x</p:attrName>
                                        </p:attrNameLst>
                                      </p:cBhvr>
                                      <p:tavLst>
                                        <p:tav tm="0">
                                          <p:val>
                                            <p:strVal val="#ppt_x"/>
                                          </p:val>
                                        </p:tav>
                                        <p:tav tm="100000">
                                          <p:val>
                                            <p:strVal val="#ppt_x"/>
                                          </p:val>
                                        </p:tav>
                                      </p:tavLst>
                                    </p:anim>
                                    <p:anim calcmode="lin" valueType="num">
                                      <p:cBhvr additive="base">
                                        <p:cTn id="231" dur="3000" fill="hold"/>
                                        <p:tgtEl>
                                          <p:spTgt spid="21"/>
                                        </p:tgtEl>
                                        <p:attrNameLst>
                                          <p:attrName>ppt_y</p:attrName>
                                        </p:attrNameLst>
                                      </p:cBhvr>
                                      <p:tavLst>
                                        <p:tav tm="0">
                                          <p:val>
                                            <p:strVal val="1+#ppt_h/2"/>
                                          </p:val>
                                        </p:tav>
                                        <p:tav tm="100000">
                                          <p:val>
                                            <p:strVal val="#ppt_y"/>
                                          </p:val>
                                        </p:tav>
                                      </p:tavLst>
                                    </p:anim>
                                  </p:childTnLst>
                                </p:cTn>
                              </p:par>
                              <p:par>
                                <p:cTn id="232" presetID="2" presetClass="entr" presetSubtype="4" fill="hold" grpId="1" nodeType="withEffect">
                                  <p:stCondLst>
                                    <p:cond delay="0"/>
                                  </p:stCondLst>
                                  <p:childTnLst>
                                    <p:set>
                                      <p:cBhvr>
                                        <p:cTn id="233" dur="1" fill="hold">
                                          <p:stCondLst>
                                            <p:cond delay="0"/>
                                          </p:stCondLst>
                                        </p:cTn>
                                        <p:tgtEl>
                                          <p:spTgt spid="22"/>
                                        </p:tgtEl>
                                        <p:attrNameLst>
                                          <p:attrName>style.visibility</p:attrName>
                                        </p:attrNameLst>
                                      </p:cBhvr>
                                      <p:to>
                                        <p:strVal val="visible"/>
                                      </p:to>
                                    </p:set>
                                    <p:anim calcmode="lin" valueType="num">
                                      <p:cBhvr additive="base">
                                        <p:cTn id="234" dur="3000" fill="hold"/>
                                        <p:tgtEl>
                                          <p:spTgt spid="22"/>
                                        </p:tgtEl>
                                        <p:attrNameLst>
                                          <p:attrName>ppt_x</p:attrName>
                                        </p:attrNameLst>
                                      </p:cBhvr>
                                      <p:tavLst>
                                        <p:tav tm="0">
                                          <p:val>
                                            <p:strVal val="#ppt_x"/>
                                          </p:val>
                                        </p:tav>
                                        <p:tav tm="100000">
                                          <p:val>
                                            <p:strVal val="#ppt_x"/>
                                          </p:val>
                                        </p:tav>
                                      </p:tavLst>
                                    </p:anim>
                                    <p:anim calcmode="lin" valueType="num">
                                      <p:cBhvr additive="base">
                                        <p:cTn id="235" dur="3000" fill="hold"/>
                                        <p:tgtEl>
                                          <p:spTgt spid="22"/>
                                        </p:tgtEl>
                                        <p:attrNameLst>
                                          <p:attrName>ppt_y</p:attrName>
                                        </p:attrNameLst>
                                      </p:cBhvr>
                                      <p:tavLst>
                                        <p:tav tm="0">
                                          <p:val>
                                            <p:strVal val="1+#ppt_h/2"/>
                                          </p:val>
                                        </p:tav>
                                        <p:tav tm="100000">
                                          <p:val>
                                            <p:strVal val="#ppt_y"/>
                                          </p:val>
                                        </p:tav>
                                      </p:tavLst>
                                    </p:anim>
                                  </p:childTnLst>
                                </p:cTn>
                              </p:par>
                              <p:par>
                                <p:cTn id="236" presetID="2" presetClass="entr" presetSubtype="4" fill="hold" grpId="1" nodeType="withEffect">
                                  <p:stCondLst>
                                    <p:cond delay="0"/>
                                  </p:stCondLst>
                                  <p:childTnLst>
                                    <p:set>
                                      <p:cBhvr>
                                        <p:cTn id="237" dur="1" fill="hold">
                                          <p:stCondLst>
                                            <p:cond delay="0"/>
                                          </p:stCondLst>
                                        </p:cTn>
                                        <p:tgtEl>
                                          <p:spTgt spid="23"/>
                                        </p:tgtEl>
                                        <p:attrNameLst>
                                          <p:attrName>style.visibility</p:attrName>
                                        </p:attrNameLst>
                                      </p:cBhvr>
                                      <p:to>
                                        <p:strVal val="visible"/>
                                      </p:to>
                                    </p:set>
                                    <p:anim calcmode="lin" valueType="num">
                                      <p:cBhvr additive="base">
                                        <p:cTn id="238" dur="3000" fill="hold"/>
                                        <p:tgtEl>
                                          <p:spTgt spid="23"/>
                                        </p:tgtEl>
                                        <p:attrNameLst>
                                          <p:attrName>ppt_x</p:attrName>
                                        </p:attrNameLst>
                                      </p:cBhvr>
                                      <p:tavLst>
                                        <p:tav tm="0">
                                          <p:val>
                                            <p:strVal val="#ppt_x"/>
                                          </p:val>
                                        </p:tav>
                                        <p:tav tm="100000">
                                          <p:val>
                                            <p:strVal val="#ppt_x"/>
                                          </p:val>
                                        </p:tav>
                                      </p:tavLst>
                                    </p:anim>
                                    <p:anim calcmode="lin" valueType="num">
                                      <p:cBhvr additive="base">
                                        <p:cTn id="239" dur="3000" fill="hold"/>
                                        <p:tgtEl>
                                          <p:spTgt spid="23"/>
                                        </p:tgtEl>
                                        <p:attrNameLst>
                                          <p:attrName>ppt_y</p:attrName>
                                        </p:attrNameLst>
                                      </p:cBhvr>
                                      <p:tavLst>
                                        <p:tav tm="0">
                                          <p:val>
                                            <p:strVal val="1+#ppt_h/2"/>
                                          </p:val>
                                        </p:tav>
                                        <p:tav tm="100000">
                                          <p:val>
                                            <p:strVal val="#ppt_y"/>
                                          </p:val>
                                        </p:tav>
                                      </p:tavLst>
                                    </p:anim>
                                  </p:childTnLst>
                                </p:cTn>
                              </p:par>
                              <p:par>
                                <p:cTn id="240" presetID="2" presetClass="entr" presetSubtype="4" fill="hold" grpId="1" nodeType="withEffect">
                                  <p:stCondLst>
                                    <p:cond delay="0"/>
                                  </p:stCondLst>
                                  <p:childTnLst>
                                    <p:set>
                                      <p:cBhvr>
                                        <p:cTn id="241" dur="1" fill="hold">
                                          <p:stCondLst>
                                            <p:cond delay="0"/>
                                          </p:stCondLst>
                                        </p:cTn>
                                        <p:tgtEl>
                                          <p:spTgt spid="24"/>
                                        </p:tgtEl>
                                        <p:attrNameLst>
                                          <p:attrName>style.visibility</p:attrName>
                                        </p:attrNameLst>
                                      </p:cBhvr>
                                      <p:to>
                                        <p:strVal val="visible"/>
                                      </p:to>
                                    </p:set>
                                    <p:anim calcmode="lin" valueType="num">
                                      <p:cBhvr additive="base">
                                        <p:cTn id="242" dur="3000" fill="hold"/>
                                        <p:tgtEl>
                                          <p:spTgt spid="24"/>
                                        </p:tgtEl>
                                        <p:attrNameLst>
                                          <p:attrName>ppt_x</p:attrName>
                                        </p:attrNameLst>
                                      </p:cBhvr>
                                      <p:tavLst>
                                        <p:tav tm="0">
                                          <p:val>
                                            <p:strVal val="#ppt_x"/>
                                          </p:val>
                                        </p:tav>
                                        <p:tav tm="100000">
                                          <p:val>
                                            <p:strVal val="#ppt_x"/>
                                          </p:val>
                                        </p:tav>
                                      </p:tavLst>
                                    </p:anim>
                                    <p:anim calcmode="lin" valueType="num">
                                      <p:cBhvr additive="base">
                                        <p:cTn id="243" dur="3000" fill="hold"/>
                                        <p:tgtEl>
                                          <p:spTgt spid="24"/>
                                        </p:tgtEl>
                                        <p:attrNameLst>
                                          <p:attrName>ppt_y</p:attrName>
                                        </p:attrNameLst>
                                      </p:cBhvr>
                                      <p:tavLst>
                                        <p:tav tm="0">
                                          <p:val>
                                            <p:strVal val="1+#ppt_h/2"/>
                                          </p:val>
                                        </p:tav>
                                        <p:tav tm="100000">
                                          <p:val>
                                            <p:strVal val="#ppt_y"/>
                                          </p:val>
                                        </p:tav>
                                      </p:tavLst>
                                    </p:anim>
                                  </p:childTnLst>
                                </p:cTn>
                              </p:par>
                              <p:par>
                                <p:cTn id="244" presetID="2" presetClass="entr" presetSubtype="4" fill="hold" grpId="1" nodeType="withEffect">
                                  <p:stCondLst>
                                    <p:cond delay="0"/>
                                  </p:stCondLst>
                                  <p:childTnLst>
                                    <p:set>
                                      <p:cBhvr>
                                        <p:cTn id="245" dur="1" fill="hold">
                                          <p:stCondLst>
                                            <p:cond delay="0"/>
                                          </p:stCondLst>
                                        </p:cTn>
                                        <p:tgtEl>
                                          <p:spTgt spid="25"/>
                                        </p:tgtEl>
                                        <p:attrNameLst>
                                          <p:attrName>style.visibility</p:attrName>
                                        </p:attrNameLst>
                                      </p:cBhvr>
                                      <p:to>
                                        <p:strVal val="visible"/>
                                      </p:to>
                                    </p:set>
                                    <p:anim calcmode="lin" valueType="num">
                                      <p:cBhvr additive="base">
                                        <p:cTn id="246" dur="3000" fill="hold"/>
                                        <p:tgtEl>
                                          <p:spTgt spid="25"/>
                                        </p:tgtEl>
                                        <p:attrNameLst>
                                          <p:attrName>ppt_x</p:attrName>
                                        </p:attrNameLst>
                                      </p:cBhvr>
                                      <p:tavLst>
                                        <p:tav tm="0">
                                          <p:val>
                                            <p:strVal val="#ppt_x"/>
                                          </p:val>
                                        </p:tav>
                                        <p:tav tm="100000">
                                          <p:val>
                                            <p:strVal val="#ppt_x"/>
                                          </p:val>
                                        </p:tav>
                                      </p:tavLst>
                                    </p:anim>
                                    <p:anim calcmode="lin" valueType="num">
                                      <p:cBhvr additive="base">
                                        <p:cTn id="247" dur="3000" fill="hold"/>
                                        <p:tgtEl>
                                          <p:spTgt spid="25"/>
                                        </p:tgtEl>
                                        <p:attrNameLst>
                                          <p:attrName>ppt_y</p:attrName>
                                        </p:attrNameLst>
                                      </p:cBhvr>
                                      <p:tavLst>
                                        <p:tav tm="0">
                                          <p:val>
                                            <p:strVal val="1+#ppt_h/2"/>
                                          </p:val>
                                        </p:tav>
                                        <p:tav tm="100000">
                                          <p:val>
                                            <p:strVal val="#ppt_y"/>
                                          </p:val>
                                        </p:tav>
                                      </p:tavLst>
                                    </p:anim>
                                  </p:childTnLst>
                                </p:cTn>
                              </p:par>
                              <p:par>
                                <p:cTn id="248" presetID="2" presetClass="entr" presetSubtype="4" fill="hold" grpId="1" nodeType="withEffect">
                                  <p:stCondLst>
                                    <p:cond delay="0"/>
                                  </p:stCondLst>
                                  <p:childTnLst>
                                    <p:set>
                                      <p:cBhvr>
                                        <p:cTn id="249" dur="1" fill="hold">
                                          <p:stCondLst>
                                            <p:cond delay="0"/>
                                          </p:stCondLst>
                                        </p:cTn>
                                        <p:tgtEl>
                                          <p:spTgt spid="26"/>
                                        </p:tgtEl>
                                        <p:attrNameLst>
                                          <p:attrName>style.visibility</p:attrName>
                                        </p:attrNameLst>
                                      </p:cBhvr>
                                      <p:to>
                                        <p:strVal val="visible"/>
                                      </p:to>
                                    </p:set>
                                    <p:anim calcmode="lin" valueType="num">
                                      <p:cBhvr additive="base">
                                        <p:cTn id="250" dur="3000" fill="hold"/>
                                        <p:tgtEl>
                                          <p:spTgt spid="26"/>
                                        </p:tgtEl>
                                        <p:attrNameLst>
                                          <p:attrName>ppt_x</p:attrName>
                                        </p:attrNameLst>
                                      </p:cBhvr>
                                      <p:tavLst>
                                        <p:tav tm="0">
                                          <p:val>
                                            <p:strVal val="#ppt_x"/>
                                          </p:val>
                                        </p:tav>
                                        <p:tav tm="100000">
                                          <p:val>
                                            <p:strVal val="#ppt_x"/>
                                          </p:val>
                                        </p:tav>
                                      </p:tavLst>
                                    </p:anim>
                                    <p:anim calcmode="lin" valueType="num">
                                      <p:cBhvr additive="base">
                                        <p:cTn id="251" dur="3000" fill="hold"/>
                                        <p:tgtEl>
                                          <p:spTgt spid="26"/>
                                        </p:tgtEl>
                                        <p:attrNameLst>
                                          <p:attrName>ppt_y</p:attrName>
                                        </p:attrNameLst>
                                      </p:cBhvr>
                                      <p:tavLst>
                                        <p:tav tm="0">
                                          <p:val>
                                            <p:strVal val="1+#ppt_h/2"/>
                                          </p:val>
                                        </p:tav>
                                        <p:tav tm="100000">
                                          <p:val>
                                            <p:strVal val="#ppt_y"/>
                                          </p:val>
                                        </p:tav>
                                      </p:tavLst>
                                    </p:anim>
                                  </p:childTnLst>
                                </p:cTn>
                              </p:par>
                              <p:par>
                                <p:cTn id="252" presetID="2" presetClass="entr" presetSubtype="4" fill="hold" grpId="1" nodeType="withEffect">
                                  <p:stCondLst>
                                    <p:cond delay="0"/>
                                  </p:stCondLst>
                                  <p:childTnLst>
                                    <p:set>
                                      <p:cBhvr>
                                        <p:cTn id="253" dur="1" fill="hold">
                                          <p:stCondLst>
                                            <p:cond delay="0"/>
                                          </p:stCondLst>
                                        </p:cTn>
                                        <p:tgtEl>
                                          <p:spTgt spid="27"/>
                                        </p:tgtEl>
                                        <p:attrNameLst>
                                          <p:attrName>style.visibility</p:attrName>
                                        </p:attrNameLst>
                                      </p:cBhvr>
                                      <p:to>
                                        <p:strVal val="visible"/>
                                      </p:to>
                                    </p:set>
                                    <p:anim calcmode="lin" valueType="num">
                                      <p:cBhvr additive="base">
                                        <p:cTn id="254" dur="3000" fill="hold"/>
                                        <p:tgtEl>
                                          <p:spTgt spid="27"/>
                                        </p:tgtEl>
                                        <p:attrNameLst>
                                          <p:attrName>ppt_x</p:attrName>
                                        </p:attrNameLst>
                                      </p:cBhvr>
                                      <p:tavLst>
                                        <p:tav tm="0">
                                          <p:val>
                                            <p:strVal val="#ppt_x"/>
                                          </p:val>
                                        </p:tav>
                                        <p:tav tm="100000">
                                          <p:val>
                                            <p:strVal val="#ppt_x"/>
                                          </p:val>
                                        </p:tav>
                                      </p:tavLst>
                                    </p:anim>
                                    <p:anim calcmode="lin" valueType="num">
                                      <p:cBhvr additive="base">
                                        <p:cTn id="255" dur="3000" fill="hold"/>
                                        <p:tgtEl>
                                          <p:spTgt spid="27"/>
                                        </p:tgtEl>
                                        <p:attrNameLst>
                                          <p:attrName>ppt_y</p:attrName>
                                        </p:attrNameLst>
                                      </p:cBhvr>
                                      <p:tavLst>
                                        <p:tav tm="0">
                                          <p:val>
                                            <p:strVal val="1+#ppt_h/2"/>
                                          </p:val>
                                        </p:tav>
                                        <p:tav tm="100000">
                                          <p:val>
                                            <p:strVal val="#ppt_y"/>
                                          </p:val>
                                        </p:tav>
                                      </p:tavLst>
                                    </p:anim>
                                  </p:childTnLst>
                                </p:cTn>
                              </p:par>
                              <p:par>
                                <p:cTn id="256" presetID="2" presetClass="entr" presetSubtype="4" fill="hold" grpId="1" nodeType="withEffect">
                                  <p:stCondLst>
                                    <p:cond delay="0"/>
                                  </p:stCondLst>
                                  <p:childTnLst>
                                    <p:set>
                                      <p:cBhvr>
                                        <p:cTn id="257" dur="1" fill="hold">
                                          <p:stCondLst>
                                            <p:cond delay="0"/>
                                          </p:stCondLst>
                                        </p:cTn>
                                        <p:tgtEl>
                                          <p:spTgt spid="28"/>
                                        </p:tgtEl>
                                        <p:attrNameLst>
                                          <p:attrName>style.visibility</p:attrName>
                                        </p:attrNameLst>
                                      </p:cBhvr>
                                      <p:to>
                                        <p:strVal val="visible"/>
                                      </p:to>
                                    </p:set>
                                    <p:anim calcmode="lin" valueType="num">
                                      <p:cBhvr additive="base">
                                        <p:cTn id="258" dur="3000" fill="hold"/>
                                        <p:tgtEl>
                                          <p:spTgt spid="28"/>
                                        </p:tgtEl>
                                        <p:attrNameLst>
                                          <p:attrName>ppt_x</p:attrName>
                                        </p:attrNameLst>
                                      </p:cBhvr>
                                      <p:tavLst>
                                        <p:tav tm="0">
                                          <p:val>
                                            <p:strVal val="#ppt_x"/>
                                          </p:val>
                                        </p:tav>
                                        <p:tav tm="100000">
                                          <p:val>
                                            <p:strVal val="#ppt_x"/>
                                          </p:val>
                                        </p:tav>
                                      </p:tavLst>
                                    </p:anim>
                                    <p:anim calcmode="lin" valueType="num">
                                      <p:cBhvr additive="base">
                                        <p:cTn id="259" dur="3000" fill="hold"/>
                                        <p:tgtEl>
                                          <p:spTgt spid="28"/>
                                        </p:tgtEl>
                                        <p:attrNameLst>
                                          <p:attrName>ppt_y</p:attrName>
                                        </p:attrNameLst>
                                      </p:cBhvr>
                                      <p:tavLst>
                                        <p:tav tm="0">
                                          <p:val>
                                            <p:strVal val="1+#ppt_h/2"/>
                                          </p:val>
                                        </p:tav>
                                        <p:tav tm="100000">
                                          <p:val>
                                            <p:strVal val="#ppt_y"/>
                                          </p:val>
                                        </p:tav>
                                      </p:tavLst>
                                    </p:anim>
                                  </p:childTnLst>
                                </p:cTn>
                              </p:par>
                              <p:par>
                                <p:cTn id="260" presetID="2" presetClass="entr" presetSubtype="4" fill="hold" grpId="1" nodeType="withEffect">
                                  <p:stCondLst>
                                    <p:cond delay="0"/>
                                  </p:stCondLst>
                                  <p:childTnLst>
                                    <p:set>
                                      <p:cBhvr>
                                        <p:cTn id="261" dur="1" fill="hold">
                                          <p:stCondLst>
                                            <p:cond delay="0"/>
                                          </p:stCondLst>
                                        </p:cTn>
                                        <p:tgtEl>
                                          <p:spTgt spid="29"/>
                                        </p:tgtEl>
                                        <p:attrNameLst>
                                          <p:attrName>style.visibility</p:attrName>
                                        </p:attrNameLst>
                                      </p:cBhvr>
                                      <p:to>
                                        <p:strVal val="visible"/>
                                      </p:to>
                                    </p:set>
                                    <p:anim calcmode="lin" valueType="num">
                                      <p:cBhvr additive="base">
                                        <p:cTn id="262" dur="3000" fill="hold"/>
                                        <p:tgtEl>
                                          <p:spTgt spid="29"/>
                                        </p:tgtEl>
                                        <p:attrNameLst>
                                          <p:attrName>ppt_x</p:attrName>
                                        </p:attrNameLst>
                                      </p:cBhvr>
                                      <p:tavLst>
                                        <p:tav tm="0">
                                          <p:val>
                                            <p:strVal val="#ppt_x"/>
                                          </p:val>
                                        </p:tav>
                                        <p:tav tm="100000">
                                          <p:val>
                                            <p:strVal val="#ppt_x"/>
                                          </p:val>
                                        </p:tav>
                                      </p:tavLst>
                                    </p:anim>
                                    <p:anim calcmode="lin" valueType="num">
                                      <p:cBhvr additive="base">
                                        <p:cTn id="263" dur="3000" fill="hold"/>
                                        <p:tgtEl>
                                          <p:spTgt spid="29"/>
                                        </p:tgtEl>
                                        <p:attrNameLst>
                                          <p:attrName>ppt_y</p:attrName>
                                        </p:attrNameLst>
                                      </p:cBhvr>
                                      <p:tavLst>
                                        <p:tav tm="0">
                                          <p:val>
                                            <p:strVal val="1+#ppt_h/2"/>
                                          </p:val>
                                        </p:tav>
                                        <p:tav tm="100000">
                                          <p:val>
                                            <p:strVal val="#ppt_y"/>
                                          </p:val>
                                        </p:tav>
                                      </p:tavLst>
                                    </p:anim>
                                  </p:childTnLst>
                                </p:cTn>
                              </p:par>
                              <p:par>
                                <p:cTn id="264" presetID="2" presetClass="entr" presetSubtype="4" fill="hold" grpId="1" nodeType="withEffect">
                                  <p:stCondLst>
                                    <p:cond delay="0"/>
                                  </p:stCondLst>
                                  <p:childTnLst>
                                    <p:set>
                                      <p:cBhvr>
                                        <p:cTn id="265" dur="1" fill="hold">
                                          <p:stCondLst>
                                            <p:cond delay="0"/>
                                          </p:stCondLst>
                                        </p:cTn>
                                        <p:tgtEl>
                                          <p:spTgt spid="30"/>
                                        </p:tgtEl>
                                        <p:attrNameLst>
                                          <p:attrName>style.visibility</p:attrName>
                                        </p:attrNameLst>
                                      </p:cBhvr>
                                      <p:to>
                                        <p:strVal val="visible"/>
                                      </p:to>
                                    </p:set>
                                    <p:anim calcmode="lin" valueType="num">
                                      <p:cBhvr additive="base">
                                        <p:cTn id="266" dur="3000" fill="hold"/>
                                        <p:tgtEl>
                                          <p:spTgt spid="30"/>
                                        </p:tgtEl>
                                        <p:attrNameLst>
                                          <p:attrName>ppt_x</p:attrName>
                                        </p:attrNameLst>
                                      </p:cBhvr>
                                      <p:tavLst>
                                        <p:tav tm="0">
                                          <p:val>
                                            <p:strVal val="#ppt_x"/>
                                          </p:val>
                                        </p:tav>
                                        <p:tav tm="100000">
                                          <p:val>
                                            <p:strVal val="#ppt_x"/>
                                          </p:val>
                                        </p:tav>
                                      </p:tavLst>
                                    </p:anim>
                                    <p:anim calcmode="lin" valueType="num">
                                      <p:cBhvr additive="base">
                                        <p:cTn id="267" dur="3000" fill="hold"/>
                                        <p:tgtEl>
                                          <p:spTgt spid="30"/>
                                        </p:tgtEl>
                                        <p:attrNameLst>
                                          <p:attrName>ppt_y</p:attrName>
                                        </p:attrNameLst>
                                      </p:cBhvr>
                                      <p:tavLst>
                                        <p:tav tm="0">
                                          <p:val>
                                            <p:strVal val="1+#ppt_h/2"/>
                                          </p:val>
                                        </p:tav>
                                        <p:tav tm="100000">
                                          <p:val>
                                            <p:strVal val="#ppt_y"/>
                                          </p:val>
                                        </p:tav>
                                      </p:tavLst>
                                    </p:anim>
                                  </p:childTnLst>
                                </p:cTn>
                              </p:par>
                              <p:par>
                                <p:cTn id="268" presetID="35" presetClass="entr" presetSubtype="0" fill="hold" grpId="2" nodeType="withEffect">
                                  <p:stCondLst>
                                    <p:cond delay="0"/>
                                  </p:stCondLst>
                                  <p:childTnLst>
                                    <p:set>
                                      <p:cBhvr>
                                        <p:cTn id="269" dur="1" fill="hold">
                                          <p:stCondLst>
                                            <p:cond delay="0"/>
                                          </p:stCondLst>
                                        </p:cTn>
                                        <p:tgtEl>
                                          <p:spTgt spid="18"/>
                                        </p:tgtEl>
                                        <p:attrNameLst>
                                          <p:attrName>style.visibility</p:attrName>
                                        </p:attrNameLst>
                                      </p:cBhvr>
                                      <p:to>
                                        <p:strVal val="visible"/>
                                      </p:to>
                                    </p:set>
                                    <p:animEffect transition="in" filter="fade">
                                      <p:cBhvr>
                                        <p:cTn id="270" dur="3000"/>
                                        <p:tgtEl>
                                          <p:spTgt spid="18"/>
                                        </p:tgtEl>
                                      </p:cBhvr>
                                    </p:animEffect>
                                    <p:anim calcmode="lin" valueType="num">
                                      <p:cBhvr>
                                        <p:cTn id="271" dur="3000" fill="hold"/>
                                        <p:tgtEl>
                                          <p:spTgt spid="18"/>
                                        </p:tgtEl>
                                        <p:attrNameLst>
                                          <p:attrName>style.rotation</p:attrName>
                                        </p:attrNameLst>
                                      </p:cBhvr>
                                      <p:tavLst>
                                        <p:tav tm="0">
                                          <p:val>
                                            <p:fltVal val="720"/>
                                          </p:val>
                                        </p:tav>
                                        <p:tav tm="100000">
                                          <p:val>
                                            <p:fltVal val="0"/>
                                          </p:val>
                                        </p:tav>
                                      </p:tavLst>
                                    </p:anim>
                                    <p:anim calcmode="lin" valueType="num">
                                      <p:cBhvr>
                                        <p:cTn id="272" dur="3000" fill="hold"/>
                                        <p:tgtEl>
                                          <p:spTgt spid="18"/>
                                        </p:tgtEl>
                                        <p:attrNameLst>
                                          <p:attrName>ppt_h</p:attrName>
                                        </p:attrNameLst>
                                      </p:cBhvr>
                                      <p:tavLst>
                                        <p:tav tm="0">
                                          <p:val>
                                            <p:fltVal val="0"/>
                                          </p:val>
                                        </p:tav>
                                        <p:tav tm="100000">
                                          <p:val>
                                            <p:strVal val="#ppt_h"/>
                                          </p:val>
                                        </p:tav>
                                      </p:tavLst>
                                    </p:anim>
                                    <p:anim calcmode="lin" valueType="num">
                                      <p:cBhvr>
                                        <p:cTn id="273" dur="3000" fill="hold"/>
                                        <p:tgtEl>
                                          <p:spTgt spid="18"/>
                                        </p:tgtEl>
                                        <p:attrNameLst>
                                          <p:attrName>ppt_w</p:attrName>
                                        </p:attrNameLst>
                                      </p:cBhvr>
                                      <p:tavLst>
                                        <p:tav tm="0">
                                          <p:val>
                                            <p:fltVal val="0"/>
                                          </p:val>
                                        </p:tav>
                                        <p:tav tm="100000">
                                          <p:val>
                                            <p:strVal val="#ppt_w"/>
                                          </p:val>
                                        </p:tav>
                                      </p:tavLst>
                                    </p:anim>
                                  </p:childTnLst>
                                </p:cTn>
                              </p:par>
                              <p:par>
                                <p:cTn id="274" presetID="35" presetClass="entr" presetSubtype="0" fill="hold" grpId="2" nodeType="withEffect">
                                  <p:stCondLst>
                                    <p:cond delay="0"/>
                                  </p:stCondLst>
                                  <p:childTnLst>
                                    <p:set>
                                      <p:cBhvr>
                                        <p:cTn id="275" dur="1" fill="hold">
                                          <p:stCondLst>
                                            <p:cond delay="0"/>
                                          </p:stCondLst>
                                        </p:cTn>
                                        <p:tgtEl>
                                          <p:spTgt spid="19"/>
                                        </p:tgtEl>
                                        <p:attrNameLst>
                                          <p:attrName>style.visibility</p:attrName>
                                        </p:attrNameLst>
                                      </p:cBhvr>
                                      <p:to>
                                        <p:strVal val="visible"/>
                                      </p:to>
                                    </p:set>
                                    <p:animEffect transition="in" filter="fade">
                                      <p:cBhvr>
                                        <p:cTn id="276" dur="3000"/>
                                        <p:tgtEl>
                                          <p:spTgt spid="19"/>
                                        </p:tgtEl>
                                      </p:cBhvr>
                                    </p:animEffect>
                                    <p:anim calcmode="lin" valueType="num">
                                      <p:cBhvr>
                                        <p:cTn id="277" dur="3000" fill="hold"/>
                                        <p:tgtEl>
                                          <p:spTgt spid="19"/>
                                        </p:tgtEl>
                                        <p:attrNameLst>
                                          <p:attrName>style.rotation</p:attrName>
                                        </p:attrNameLst>
                                      </p:cBhvr>
                                      <p:tavLst>
                                        <p:tav tm="0">
                                          <p:val>
                                            <p:fltVal val="720"/>
                                          </p:val>
                                        </p:tav>
                                        <p:tav tm="100000">
                                          <p:val>
                                            <p:fltVal val="0"/>
                                          </p:val>
                                        </p:tav>
                                      </p:tavLst>
                                    </p:anim>
                                    <p:anim calcmode="lin" valueType="num">
                                      <p:cBhvr>
                                        <p:cTn id="278" dur="3000" fill="hold"/>
                                        <p:tgtEl>
                                          <p:spTgt spid="19"/>
                                        </p:tgtEl>
                                        <p:attrNameLst>
                                          <p:attrName>ppt_h</p:attrName>
                                        </p:attrNameLst>
                                      </p:cBhvr>
                                      <p:tavLst>
                                        <p:tav tm="0">
                                          <p:val>
                                            <p:fltVal val="0"/>
                                          </p:val>
                                        </p:tav>
                                        <p:tav tm="100000">
                                          <p:val>
                                            <p:strVal val="#ppt_h"/>
                                          </p:val>
                                        </p:tav>
                                      </p:tavLst>
                                    </p:anim>
                                    <p:anim calcmode="lin" valueType="num">
                                      <p:cBhvr>
                                        <p:cTn id="279" dur="3000" fill="hold"/>
                                        <p:tgtEl>
                                          <p:spTgt spid="19"/>
                                        </p:tgtEl>
                                        <p:attrNameLst>
                                          <p:attrName>ppt_w</p:attrName>
                                        </p:attrNameLst>
                                      </p:cBhvr>
                                      <p:tavLst>
                                        <p:tav tm="0">
                                          <p:val>
                                            <p:fltVal val="0"/>
                                          </p:val>
                                        </p:tav>
                                        <p:tav tm="100000">
                                          <p:val>
                                            <p:strVal val="#ppt_w"/>
                                          </p:val>
                                        </p:tav>
                                      </p:tavLst>
                                    </p:anim>
                                  </p:childTnLst>
                                </p:cTn>
                              </p:par>
                              <p:par>
                                <p:cTn id="280" presetID="35" presetClass="entr" presetSubtype="0" fill="hold" grpId="2" nodeType="withEffect">
                                  <p:stCondLst>
                                    <p:cond delay="0"/>
                                  </p:stCondLst>
                                  <p:childTnLst>
                                    <p:set>
                                      <p:cBhvr>
                                        <p:cTn id="281" dur="1" fill="hold">
                                          <p:stCondLst>
                                            <p:cond delay="0"/>
                                          </p:stCondLst>
                                        </p:cTn>
                                        <p:tgtEl>
                                          <p:spTgt spid="20"/>
                                        </p:tgtEl>
                                        <p:attrNameLst>
                                          <p:attrName>style.visibility</p:attrName>
                                        </p:attrNameLst>
                                      </p:cBhvr>
                                      <p:to>
                                        <p:strVal val="visible"/>
                                      </p:to>
                                    </p:set>
                                    <p:animEffect transition="in" filter="fade">
                                      <p:cBhvr>
                                        <p:cTn id="282" dur="3000"/>
                                        <p:tgtEl>
                                          <p:spTgt spid="20"/>
                                        </p:tgtEl>
                                      </p:cBhvr>
                                    </p:animEffect>
                                    <p:anim calcmode="lin" valueType="num">
                                      <p:cBhvr>
                                        <p:cTn id="283" dur="3000" fill="hold"/>
                                        <p:tgtEl>
                                          <p:spTgt spid="20"/>
                                        </p:tgtEl>
                                        <p:attrNameLst>
                                          <p:attrName>style.rotation</p:attrName>
                                        </p:attrNameLst>
                                      </p:cBhvr>
                                      <p:tavLst>
                                        <p:tav tm="0">
                                          <p:val>
                                            <p:fltVal val="720"/>
                                          </p:val>
                                        </p:tav>
                                        <p:tav tm="100000">
                                          <p:val>
                                            <p:fltVal val="0"/>
                                          </p:val>
                                        </p:tav>
                                      </p:tavLst>
                                    </p:anim>
                                    <p:anim calcmode="lin" valueType="num">
                                      <p:cBhvr>
                                        <p:cTn id="284" dur="3000" fill="hold"/>
                                        <p:tgtEl>
                                          <p:spTgt spid="20"/>
                                        </p:tgtEl>
                                        <p:attrNameLst>
                                          <p:attrName>ppt_h</p:attrName>
                                        </p:attrNameLst>
                                      </p:cBhvr>
                                      <p:tavLst>
                                        <p:tav tm="0">
                                          <p:val>
                                            <p:fltVal val="0"/>
                                          </p:val>
                                        </p:tav>
                                        <p:tav tm="100000">
                                          <p:val>
                                            <p:strVal val="#ppt_h"/>
                                          </p:val>
                                        </p:tav>
                                      </p:tavLst>
                                    </p:anim>
                                    <p:anim calcmode="lin" valueType="num">
                                      <p:cBhvr>
                                        <p:cTn id="285" dur="3000" fill="hold"/>
                                        <p:tgtEl>
                                          <p:spTgt spid="20"/>
                                        </p:tgtEl>
                                        <p:attrNameLst>
                                          <p:attrName>ppt_w</p:attrName>
                                        </p:attrNameLst>
                                      </p:cBhvr>
                                      <p:tavLst>
                                        <p:tav tm="0">
                                          <p:val>
                                            <p:fltVal val="0"/>
                                          </p:val>
                                        </p:tav>
                                        <p:tav tm="100000">
                                          <p:val>
                                            <p:strVal val="#ppt_w"/>
                                          </p:val>
                                        </p:tav>
                                      </p:tavLst>
                                    </p:anim>
                                  </p:childTnLst>
                                </p:cTn>
                              </p:par>
                              <p:par>
                                <p:cTn id="286" presetID="35" presetClass="entr" presetSubtype="0" fill="hold" grpId="2" nodeType="withEffect">
                                  <p:stCondLst>
                                    <p:cond delay="0"/>
                                  </p:stCondLst>
                                  <p:childTnLst>
                                    <p:set>
                                      <p:cBhvr>
                                        <p:cTn id="287" dur="1" fill="hold">
                                          <p:stCondLst>
                                            <p:cond delay="0"/>
                                          </p:stCondLst>
                                        </p:cTn>
                                        <p:tgtEl>
                                          <p:spTgt spid="21"/>
                                        </p:tgtEl>
                                        <p:attrNameLst>
                                          <p:attrName>style.visibility</p:attrName>
                                        </p:attrNameLst>
                                      </p:cBhvr>
                                      <p:to>
                                        <p:strVal val="visible"/>
                                      </p:to>
                                    </p:set>
                                    <p:animEffect transition="in" filter="fade">
                                      <p:cBhvr>
                                        <p:cTn id="288" dur="3000"/>
                                        <p:tgtEl>
                                          <p:spTgt spid="21"/>
                                        </p:tgtEl>
                                      </p:cBhvr>
                                    </p:animEffect>
                                    <p:anim calcmode="lin" valueType="num">
                                      <p:cBhvr>
                                        <p:cTn id="289" dur="3000" fill="hold"/>
                                        <p:tgtEl>
                                          <p:spTgt spid="21"/>
                                        </p:tgtEl>
                                        <p:attrNameLst>
                                          <p:attrName>style.rotation</p:attrName>
                                        </p:attrNameLst>
                                      </p:cBhvr>
                                      <p:tavLst>
                                        <p:tav tm="0">
                                          <p:val>
                                            <p:fltVal val="720"/>
                                          </p:val>
                                        </p:tav>
                                        <p:tav tm="100000">
                                          <p:val>
                                            <p:fltVal val="0"/>
                                          </p:val>
                                        </p:tav>
                                      </p:tavLst>
                                    </p:anim>
                                    <p:anim calcmode="lin" valueType="num">
                                      <p:cBhvr>
                                        <p:cTn id="290" dur="3000" fill="hold"/>
                                        <p:tgtEl>
                                          <p:spTgt spid="21"/>
                                        </p:tgtEl>
                                        <p:attrNameLst>
                                          <p:attrName>ppt_h</p:attrName>
                                        </p:attrNameLst>
                                      </p:cBhvr>
                                      <p:tavLst>
                                        <p:tav tm="0">
                                          <p:val>
                                            <p:fltVal val="0"/>
                                          </p:val>
                                        </p:tav>
                                        <p:tav tm="100000">
                                          <p:val>
                                            <p:strVal val="#ppt_h"/>
                                          </p:val>
                                        </p:tav>
                                      </p:tavLst>
                                    </p:anim>
                                    <p:anim calcmode="lin" valueType="num">
                                      <p:cBhvr>
                                        <p:cTn id="291" dur="3000" fill="hold"/>
                                        <p:tgtEl>
                                          <p:spTgt spid="21"/>
                                        </p:tgtEl>
                                        <p:attrNameLst>
                                          <p:attrName>ppt_w</p:attrName>
                                        </p:attrNameLst>
                                      </p:cBhvr>
                                      <p:tavLst>
                                        <p:tav tm="0">
                                          <p:val>
                                            <p:fltVal val="0"/>
                                          </p:val>
                                        </p:tav>
                                        <p:tav tm="100000">
                                          <p:val>
                                            <p:strVal val="#ppt_w"/>
                                          </p:val>
                                        </p:tav>
                                      </p:tavLst>
                                    </p:anim>
                                  </p:childTnLst>
                                </p:cTn>
                              </p:par>
                              <p:par>
                                <p:cTn id="292" presetID="35" presetClass="entr" presetSubtype="0" fill="hold" grpId="2" nodeType="withEffect">
                                  <p:stCondLst>
                                    <p:cond delay="0"/>
                                  </p:stCondLst>
                                  <p:childTnLst>
                                    <p:set>
                                      <p:cBhvr>
                                        <p:cTn id="293" dur="1" fill="hold">
                                          <p:stCondLst>
                                            <p:cond delay="0"/>
                                          </p:stCondLst>
                                        </p:cTn>
                                        <p:tgtEl>
                                          <p:spTgt spid="22"/>
                                        </p:tgtEl>
                                        <p:attrNameLst>
                                          <p:attrName>style.visibility</p:attrName>
                                        </p:attrNameLst>
                                      </p:cBhvr>
                                      <p:to>
                                        <p:strVal val="visible"/>
                                      </p:to>
                                    </p:set>
                                    <p:animEffect transition="in" filter="fade">
                                      <p:cBhvr>
                                        <p:cTn id="294" dur="3000"/>
                                        <p:tgtEl>
                                          <p:spTgt spid="22"/>
                                        </p:tgtEl>
                                      </p:cBhvr>
                                    </p:animEffect>
                                    <p:anim calcmode="lin" valueType="num">
                                      <p:cBhvr>
                                        <p:cTn id="295" dur="3000" fill="hold"/>
                                        <p:tgtEl>
                                          <p:spTgt spid="22"/>
                                        </p:tgtEl>
                                        <p:attrNameLst>
                                          <p:attrName>style.rotation</p:attrName>
                                        </p:attrNameLst>
                                      </p:cBhvr>
                                      <p:tavLst>
                                        <p:tav tm="0">
                                          <p:val>
                                            <p:fltVal val="720"/>
                                          </p:val>
                                        </p:tav>
                                        <p:tav tm="100000">
                                          <p:val>
                                            <p:fltVal val="0"/>
                                          </p:val>
                                        </p:tav>
                                      </p:tavLst>
                                    </p:anim>
                                    <p:anim calcmode="lin" valueType="num">
                                      <p:cBhvr>
                                        <p:cTn id="296" dur="3000" fill="hold"/>
                                        <p:tgtEl>
                                          <p:spTgt spid="22"/>
                                        </p:tgtEl>
                                        <p:attrNameLst>
                                          <p:attrName>ppt_h</p:attrName>
                                        </p:attrNameLst>
                                      </p:cBhvr>
                                      <p:tavLst>
                                        <p:tav tm="0">
                                          <p:val>
                                            <p:fltVal val="0"/>
                                          </p:val>
                                        </p:tav>
                                        <p:tav tm="100000">
                                          <p:val>
                                            <p:strVal val="#ppt_h"/>
                                          </p:val>
                                        </p:tav>
                                      </p:tavLst>
                                    </p:anim>
                                    <p:anim calcmode="lin" valueType="num">
                                      <p:cBhvr>
                                        <p:cTn id="297" dur="3000" fill="hold"/>
                                        <p:tgtEl>
                                          <p:spTgt spid="22"/>
                                        </p:tgtEl>
                                        <p:attrNameLst>
                                          <p:attrName>ppt_w</p:attrName>
                                        </p:attrNameLst>
                                      </p:cBhvr>
                                      <p:tavLst>
                                        <p:tav tm="0">
                                          <p:val>
                                            <p:fltVal val="0"/>
                                          </p:val>
                                        </p:tav>
                                        <p:tav tm="100000">
                                          <p:val>
                                            <p:strVal val="#ppt_w"/>
                                          </p:val>
                                        </p:tav>
                                      </p:tavLst>
                                    </p:anim>
                                  </p:childTnLst>
                                </p:cTn>
                              </p:par>
                              <p:par>
                                <p:cTn id="298" presetID="35" presetClass="entr" presetSubtype="0" fill="hold" grpId="2" nodeType="withEffect">
                                  <p:stCondLst>
                                    <p:cond delay="0"/>
                                  </p:stCondLst>
                                  <p:childTnLst>
                                    <p:set>
                                      <p:cBhvr>
                                        <p:cTn id="299" dur="1" fill="hold">
                                          <p:stCondLst>
                                            <p:cond delay="0"/>
                                          </p:stCondLst>
                                        </p:cTn>
                                        <p:tgtEl>
                                          <p:spTgt spid="23"/>
                                        </p:tgtEl>
                                        <p:attrNameLst>
                                          <p:attrName>style.visibility</p:attrName>
                                        </p:attrNameLst>
                                      </p:cBhvr>
                                      <p:to>
                                        <p:strVal val="visible"/>
                                      </p:to>
                                    </p:set>
                                    <p:animEffect transition="in" filter="fade">
                                      <p:cBhvr>
                                        <p:cTn id="300" dur="3000"/>
                                        <p:tgtEl>
                                          <p:spTgt spid="23"/>
                                        </p:tgtEl>
                                      </p:cBhvr>
                                    </p:animEffect>
                                    <p:anim calcmode="lin" valueType="num">
                                      <p:cBhvr>
                                        <p:cTn id="301" dur="3000" fill="hold"/>
                                        <p:tgtEl>
                                          <p:spTgt spid="23"/>
                                        </p:tgtEl>
                                        <p:attrNameLst>
                                          <p:attrName>style.rotation</p:attrName>
                                        </p:attrNameLst>
                                      </p:cBhvr>
                                      <p:tavLst>
                                        <p:tav tm="0">
                                          <p:val>
                                            <p:fltVal val="720"/>
                                          </p:val>
                                        </p:tav>
                                        <p:tav tm="100000">
                                          <p:val>
                                            <p:fltVal val="0"/>
                                          </p:val>
                                        </p:tav>
                                      </p:tavLst>
                                    </p:anim>
                                    <p:anim calcmode="lin" valueType="num">
                                      <p:cBhvr>
                                        <p:cTn id="302" dur="3000" fill="hold"/>
                                        <p:tgtEl>
                                          <p:spTgt spid="23"/>
                                        </p:tgtEl>
                                        <p:attrNameLst>
                                          <p:attrName>ppt_h</p:attrName>
                                        </p:attrNameLst>
                                      </p:cBhvr>
                                      <p:tavLst>
                                        <p:tav tm="0">
                                          <p:val>
                                            <p:fltVal val="0"/>
                                          </p:val>
                                        </p:tav>
                                        <p:tav tm="100000">
                                          <p:val>
                                            <p:strVal val="#ppt_h"/>
                                          </p:val>
                                        </p:tav>
                                      </p:tavLst>
                                    </p:anim>
                                    <p:anim calcmode="lin" valueType="num">
                                      <p:cBhvr>
                                        <p:cTn id="303" dur="3000" fill="hold"/>
                                        <p:tgtEl>
                                          <p:spTgt spid="23"/>
                                        </p:tgtEl>
                                        <p:attrNameLst>
                                          <p:attrName>ppt_w</p:attrName>
                                        </p:attrNameLst>
                                      </p:cBhvr>
                                      <p:tavLst>
                                        <p:tav tm="0">
                                          <p:val>
                                            <p:fltVal val="0"/>
                                          </p:val>
                                        </p:tav>
                                        <p:tav tm="100000">
                                          <p:val>
                                            <p:strVal val="#ppt_w"/>
                                          </p:val>
                                        </p:tav>
                                      </p:tavLst>
                                    </p:anim>
                                  </p:childTnLst>
                                </p:cTn>
                              </p:par>
                              <p:par>
                                <p:cTn id="304" presetID="35" presetClass="entr" presetSubtype="0" fill="hold" grpId="2" nodeType="withEffect">
                                  <p:stCondLst>
                                    <p:cond delay="0"/>
                                  </p:stCondLst>
                                  <p:childTnLst>
                                    <p:set>
                                      <p:cBhvr>
                                        <p:cTn id="305" dur="1" fill="hold">
                                          <p:stCondLst>
                                            <p:cond delay="0"/>
                                          </p:stCondLst>
                                        </p:cTn>
                                        <p:tgtEl>
                                          <p:spTgt spid="24"/>
                                        </p:tgtEl>
                                        <p:attrNameLst>
                                          <p:attrName>style.visibility</p:attrName>
                                        </p:attrNameLst>
                                      </p:cBhvr>
                                      <p:to>
                                        <p:strVal val="visible"/>
                                      </p:to>
                                    </p:set>
                                    <p:animEffect transition="in" filter="fade">
                                      <p:cBhvr>
                                        <p:cTn id="306" dur="3000"/>
                                        <p:tgtEl>
                                          <p:spTgt spid="24"/>
                                        </p:tgtEl>
                                      </p:cBhvr>
                                    </p:animEffect>
                                    <p:anim calcmode="lin" valueType="num">
                                      <p:cBhvr>
                                        <p:cTn id="307" dur="3000" fill="hold"/>
                                        <p:tgtEl>
                                          <p:spTgt spid="24"/>
                                        </p:tgtEl>
                                        <p:attrNameLst>
                                          <p:attrName>style.rotation</p:attrName>
                                        </p:attrNameLst>
                                      </p:cBhvr>
                                      <p:tavLst>
                                        <p:tav tm="0">
                                          <p:val>
                                            <p:fltVal val="720"/>
                                          </p:val>
                                        </p:tav>
                                        <p:tav tm="100000">
                                          <p:val>
                                            <p:fltVal val="0"/>
                                          </p:val>
                                        </p:tav>
                                      </p:tavLst>
                                    </p:anim>
                                    <p:anim calcmode="lin" valueType="num">
                                      <p:cBhvr>
                                        <p:cTn id="308" dur="3000" fill="hold"/>
                                        <p:tgtEl>
                                          <p:spTgt spid="24"/>
                                        </p:tgtEl>
                                        <p:attrNameLst>
                                          <p:attrName>ppt_h</p:attrName>
                                        </p:attrNameLst>
                                      </p:cBhvr>
                                      <p:tavLst>
                                        <p:tav tm="0">
                                          <p:val>
                                            <p:fltVal val="0"/>
                                          </p:val>
                                        </p:tav>
                                        <p:tav tm="100000">
                                          <p:val>
                                            <p:strVal val="#ppt_h"/>
                                          </p:val>
                                        </p:tav>
                                      </p:tavLst>
                                    </p:anim>
                                    <p:anim calcmode="lin" valueType="num">
                                      <p:cBhvr>
                                        <p:cTn id="309" dur="3000" fill="hold"/>
                                        <p:tgtEl>
                                          <p:spTgt spid="24"/>
                                        </p:tgtEl>
                                        <p:attrNameLst>
                                          <p:attrName>ppt_w</p:attrName>
                                        </p:attrNameLst>
                                      </p:cBhvr>
                                      <p:tavLst>
                                        <p:tav tm="0">
                                          <p:val>
                                            <p:fltVal val="0"/>
                                          </p:val>
                                        </p:tav>
                                        <p:tav tm="100000">
                                          <p:val>
                                            <p:strVal val="#ppt_w"/>
                                          </p:val>
                                        </p:tav>
                                      </p:tavLst>
                                    </p:anim>
                                  </p:childTnLst>
                                </p:cTn>
                              </p:par>
                              <p:par>
                                <p:cTn id="310" presetID="35" presetClass="entr" presetSubtype="0" fill="hold" grpId="2" nodeType="withEffect">
                                  <p:stCondLst>
                                    <p:cond delay="0"/>
                                  </p:stCondLst>
                                  <p:childTnLst>
                                    <p:set>
                                      <p:cBhvr>
                                        <p:cTn id="311" dur="1" fill="hold">
                                          <p:stCondLst>
                                            <p:cond delay="0"/>
                                          </p:stCondLst>
                                        </p:cTn>
                                        <p:tgtEl>
                                          <p:spTgt spid="25"/>
                                        </p:tgtEl>
                                        <p:attrNameLst>
                                          <p:attrName>style.visibility</p:attrName>
                                        </p:attrNameLst>
                                      </p:cBhvr>
                                      <p:to>
                                        <p:strVal val="visible"/>
                                      </p:to>
                                    </p:set>
                                    <p:animEffect transition="in" filter="fade">
                                      <p:cBhvr>
                                        <p:cTn id="312" dur="3000"/>
                                        <p:tgtEl>
                                          <p:spTgt spid="25"/>
                                        </p:tgtEl>
                                      </p:cBhvr>
                                    </p:animEffect>
                                    <p:anim calcmode="lin" valueType="num">
                                      <p:cBhvr>
                                        <p:cTn id="313" dur="3000" fill="hold"/>
                                        <p:tgtEl>
                                          <p:spTgt spid="25"/>
                                        </p:tgtEl>
                                        <p:attrNameLst>
                                          <p:attrName>style.rotation</p:attrName>
                                        </p:attrNameLst>
                                      </p:cBhvr>
                                      <p:tavLst>
                                        <p:tav tm="0">
                                          <p:val>
                                            <p:fltVal val="720"/>
                                          </p:val>
                                        </p:tav>
                                        <p:tav tm="100000">
                                          <p:val>
                                            <p:fltVal val="0"/>
                                          </p:val>
                                        </p:tav>
                                      </p:tavLst>
                                    </p:anim>
                                    <p:anim calcmode="lin" valueType="num">
                                      <p:cBhvr>
                                        <p:cTn id="314" dur="3000" fill="hold"/>
                                        <p:tgtEl>
                                          <p:spTgt spid="25"/>
                                        </p:tgtEl>
                                        <p:attrNameLst>
                                          <p:attrName>ppt_h</p:attrName>
                                        </p:attrNameLst>
                                      </p:cBhvr>
                                      <p:tavLst>
                                        <p:tav tm="0">
                                          <p:val>
                                            <p:fltVal val="0"/>
                                          </p:val>
                                        </p:tav>
                                        <p:tav tm="100000">
                                          <p:val>
                                            <p:strVal val="#ppt_h"/>
                                          </p:val>
                                        </p:tav>
                                      </p:tavLst>
                                    </p:anim>
                                    <p:anim calcmode="lin" valueType="num">
                                      <p:cBhvr>
                                        <p:cTn id="315" dur="3000" fill="hold"/>
                                        <p:tgtEl>
                                          <p:spTgt spid="25"/>
                                        </p:tgtEl>
                                        <p:attrNameLst>
                                          <p:attrName>ppt_w</p:attrName>
                                        </p:attrNameLst>
                                      </p:cBhvr>
                                      <p:tavLst>
                                        <p:tav tm="0">
                                          <p:val>
                                            <p:fltVal val="0"/>
                                          </p:val>
                                        </p:tav>
                                        <p:tav tm="100000">
                                          <p:val>
                                            <p:strVal val="#ppt_w"/>
                                          </p:val>
                                        </p:tav>
                                      </p:tavLst>
                                    </p:anim>
                                  </p:childTnLst>
                                </p:cTn>
                              </p:par>
                              <p:par>
                                <p:cTn id="316" presetID="35" presetClass="entr" presetSubtype="0" fill="hold" grpId="2" nodeType="withEffect">
                                  <p:stCondLst>
                                    <p:cond delay="0"/>
                                  </p:stCondLst>
                                  <p:childTnLst>
                                    <p:set>
                                      <p:cBhvr>
                                        <p:cTn id="317" dur="1" fill="hold">
                                          <p:stCondLst>
                                            <p:cond delay="0"/>
                                          </p:stCondLst>
                                        </p:cTn>
                                        <p:tgtEl>
                                          <p:spTgt spid="26"/>
                                        </p:tgtEl>
                                        <p:attrNameLst>
                                          <p:attrName>style.visibility</p:attrName>
                                        </p:attrNameLst>
                                      </p:cBhvr>
                                      <p:to>
                                        <p:strVal val="visible"/>
                                      </p:to>
                                    </p:set>
                                    <p:animEffect transition="in" filter="fade">
                                      <p:cBhvr>
                                        <p:cTn id="318" dur="3000"/>
                                        <p:tgtEl>
                                          <p:spTgt spid="26"/>
                                        </p:tgtEl>
                                      </p:cBhvr>
                                    </p:animEffect>
                                    <p:anim calcmode="lin" valueType="num">
                                      <p:cBhvr>
                                        <p:cTn id="319" dur="3000" fill="hold"/>
                                        <p:tgtEl>
                                          <p:spTgt spid="26"/>
                                        </p:tgtEl>
                                        <p:attrNameLst>
                                          <p:attrName>style.rotation</p:attrName>
                                        </p:attrNameLst>
                                      </p:cBhvr>
                                      <p:tavLst>
                                        <p:tav tm="0">
                                          <p:val>
                                            <p:fltVal val="720"/>
                                          </p:val>
                                        </p:tav>
                                        <p:tav tm="100000">
                                          <p:val>
                                            <p:fltVal val="0"/>
                                          </p:val>
                                        </p:tav>
                                      </p:tavLst>
                                    </p:anim>
                                    <p:anim calcmode="lin" valueType="num">
                                      <p:cBhvr>
                                        <p:cTn id="320" dur="3000" fill="hold"/>
                                        <p:tgtEl>
                                          <p:spTgt spid="26"/>
                                        </p:tgtEl>
                                        <p:attrNameLst>
                                          <p:attrName>ppt_h</p:attrName>
                                        </p:attrNameLst>
                                      </p:cBhvr>
                                      <p:tavLst>
                                        <p:tav tm="0">
                                          <p:val>
                                            <p:fltVal val="0"/>
                                          </p:val>
                                        </p:tav>
                                        <p:tav tm="100000">
                                          <p:val>
                                            <p:strVal val="#ppt_h"/>
                                          </p:val>
                                        </p:tav>
                                      </p:tavLst>
                                    </p:anim>
                                    <p:anim calcmode="lin" valueType="num">
                                      <p:cBhvr>
                                        <p:cTn id="321" dur="3000" fill="hold"/>
                                        <p:tgtEl>
                                          <p:spTgt spid="26"/>
                                        </p:tgtEl>
                                        <p:attrNameLst>
                                          <p:attrName>ppt_w</p:attrName>
                                        </p:attrNameLst>
                                      </p:cBhvr>
                                      <p:tavLst>
                                        <p:tav tm="0">
                                          <p:val>
                                            <p:fltVal val="0"/>
                                          </p:val>
                                        </p:tav>
                                        <p:tav tm="100000">
                                          <p:val>
                                            <p:strVal val="#ppt_w"/>
                                          </p:val>
                                        </p:tav>
                                      </p:tavLst>
                                    </p:anim>
                                  </p:childTnLst>
                                </p:cTn>
                              </p:par>
                              <p:par>
                                <p:cTn id="322" presetID="35" presetClass="entr" presetSubtype="0" fill="hold" grpId="2" nodeType="withEffect">
                                  <p:stCondLst>
                                    <p:cond delay="0"/>
                                  </p:stCondLst>
                                  <p:childTnLst>
                                    <p:set>
                                      <p:cBhvr>
                                        <p:cTn id="323" dur="1" fill="hold">
                                          <p:stCondLst>
                                            <p:cond delay="0"/>
                                          </p:stCondLst>
                                        </p:cTn>
                                        <p:tgtEl>
                                          <p:spTgt spid="27"/>
                                        </p:tgtEl>
                                        <p:attrNameLst>
                                          <p:attrName>style.visibility</p:attrName>
                                        </p:attrNameLst>
                                      </p:cBhvr>
                                      <p:to>
                                        <p:strVal val="visible"/>
                                      </p:to>
                                    </p:set>
                                    <p:animEffect transition="in" filter="fade">
                                      <p:cBhvr>
                                        <p:cTn id="324" dur="3000"/>
                                        <p:tgtEl>
                                          <p:spTgt spid="27"/>
                                        </p:tgtEl>
                                      </p:cBhvr>
                                    </p:animEffect>
                                    <p:anim calcmode="lin" valueType="num">
                                      <p:cBhvr>
                                        <p:cTn id="325" dur="3000" fill="hold"/>
                                        <p:tgtEl>
                                          <p:spTgt spid="27"/>
                                        </p:tgtEl>
                                        <p:attrNameLst>
                                          <p:attrName>style.rotation</p:attrName>
                                        </p:attrNameLst>
                                      </p:cBhvr>
                                      <p:tavLst>
                                        <p:tav tm="0">
                                          <p:val>
                                            <p:fltVal val="720"/>
                                          </p:val>
                                        </p:tav>
                                        <p:tav tm="100000">
                                          <p:val>
                                            <p:fltVal val="0"/>
                                          </p:val>
                                        </p:tav>
                                      </p:tavLst>
                                    </p:anim>
                                    <p:anim calcmode="lin" valueType="num">
                                      <p:cBhvr>
                                        <p:cTn id="326" dur="3000" fill="hold"/>
                                        <p:tgtEl>
                                          <p:spTgt spid="27"/>
                                        </p:tgtEl>
                                        <p:attrNameLst>
                                          <p:attrName>ppt_h</p:attrName>
                                        </p:attrNameLst>
                                      </p:cBhvr>
                                      <p:tavLst>
                                        <p:tav tm="0">
                                          <p:val>
                                            <p:fltVal val="0"/>
                                          </p:val>
                                        </p:tav>
                                        <p:tav tm="100000">
                                          <p:val>
                                            <p:strVal val="#ppt_h"/>
                                          </p:val>
                                        </p:tav>
                                      </p:tavLst>
                                    </p:anim>
                                    <p:anim calcmode="lin" valueType="num">
                                      <p:cBhvr>
                                        <p:cTn id="327" dur="3000" fill="hold"/>
                                        <p:tgtEl>
                                          <p:spTgt spid="27"/>
                                        </p:tgtEl>
                                        <p:attrNameLst>
                                          <p:attrName>ppt_w</p:attrName>
                                        </p:attrNameLst>
                                      </p:cBhvr>
                                      <p:tavLst>
                                        <p:tav tm="0">
                                          <p:val>
                                            <p:fltVal val="0"/>
                                          </p:val>
                                        </p:tav>
                                        <p:tav tm="100000">
                                          <p:val>
                                            <p:strVal val="#ppt_w"/>
                                          </p:val>
                                        </p:tav>
                                      </p:tavLst>
                                    </p:anim>
                                  </p:childTnLst>
                                </p:cTn>
                              </p:par>
                              <p:par>
                                <p:cTn id="328" presetID="35" presetClass="entr" presetSubtype="0" fill="hold" grpId="2" nodeType="withEffect">
                                  <p:stCondLst>
                                    <p:cond delay="0"/>
                                  </p:stCondLst>
                                  <p:childTnLst>
                                    <p:set>
                                      <p:cBhvr>
                                        <p:cTn id="329" dur="1" fill="hold">
                                          <p:stCondLst>
                                            <p:cond delay="0"/>
                                          </p:stCondLst>
                                        </p:cTn>
                                        <p:tgtEl>
                                          <p:spTgt spid="28"/>
                                        </p:tgtEl>
                                        <p:attrNameLst>
                                          <p:attrName>style.visibility</p:attrName>
                                        </p:attrNameLst>
                                      </p:cBhvr>
                                      <p:to>
                                        <p:strVal val="visible"/>
                                      </p:to>
                                    </p:set>
                                    <p:animEffect transition="in" filter="fade">
                                      <p:cBhvr>
                                        <p:cTn id="330" dur="3000"/>
                                        <p:tgtEl>
                                          <p:spTgt spid="28"/>
                                        </p:tgtEl>
                                      </p:cBhvr>
                                    </p:animEffect>
                                    <p:anim calcmode="lin" valueType="num">
                                      <p:cBhvr>
                                        <p:cTn id="331" dur="3000" fill="hold"/>
                                        <p:tgtEl>
                                          <p:spTgt spid="28"/>
                                        </p:tgtEl>
                                        <p:attrNameLst>
                                          <p:attrName>style.rotation</p:attrName>
                                        </p:attrNameLst>
                                      </p:cBhvr>
                                      <p:tavLst>
                                        <p:tav tm="0">
                                          <p:val>
                                            <p:fltVal val="720"/>
                                          </p:val>
                                        </p:tav>
                                        <p:tav tm="100000">
                                          <p:val>
                                            <p:fltVal val="0"/>
                                          </p:val>
                                        </p:tav>
                                      </p:tavLst>
                                    </p:anim>
                                    <p:anim calcmode="lin" valueType="num">
                                      <p:cBhvr>
                                        <p:cTn id="332" dur="3000" fill="hold"/>
                                        <p:tgtEl>
                                          <p:spTgt spid="28"/>
                                        </p:tgtEl>
                                        <p:attrNameLst>
                                          <p:attrName>ppt_h</p:attrName>
                                        </p:attrNameLst>
                                      </p:cBhvr>
                                      <p:tavLst>
                                        <p:tav tm="0">
                                          <p:val>
                                            <p:fltVal val="0"/>
                                          </p:val>
                                        </p:tav>
                                        <p:tav tm="100000">
                                          <p:val>
                                            <p:strVal val="#ppt_h"/>
                                          </p:val>
                                        </p:tav>
                                      </p:tavLst>
                                    </p:anim>
                                    <p:anim calcmode="lin" valueType="num">
                                      <p:cBhvr>
                                        <p:cTn id="333" dur="3000" fill="hold"/>
                                        <p:tgtEl>
                                          <p:spTgt spid="28"/>
                                        </p:tgtEl>
                                        <p:attrNameLst>
                                          <p:attrName>ppt_w</p:attrName>
                                        </p:attrNameLst>
                                      </p:cBhvr>
                                      <p:tavLst>
                                        <p:tav tm="0">
                                          <p:val>
                                            <p:fltVal val="0"/>
                                          </p:val>
                                        </p:tav>
                                        <p:tav tm="100000">
                                          <p:val>
                                            <p:strVal val="#ppt_w"/>
                                          </p:val>
                                        </p:tav>
                                      </p:tavLst>
                                    </p:anim>
                                  </p:childTnLst>
                                </p:cTn>
                              </p:par>
                              <p:par>
                                <p:cTn id="334" presetID="35" presetClass="entr" presetSubtype="0" fill="hold" grpId="2" nodeType="withEffect">
                                  <p:stCondLst>
                                    <p:cond delay="0"/>
                                  </p:stCondLst>
                                  <p:childTnLst>
                                    <p:set>
                                      <p:cBhvr>
                                        <p:cTn id="335" dur="1" fill="hold">
                                          <p:stCondLst>
                                            <p:cond delay="0"/>
                                          </p:stCondLst>
                                        </p:cTn>
                                        <p:tgtEl>
                                          <p:spTgt spid="29"/>
                                        </p:tgtEl>
                                        <p:attrNameLst>
                                          <p:attrName>style.visibility</p:attrName>
                                        </p:attrNameLst>
                                      </p:cBhvr>
                                      <p:to>
                                        <p:strVal val="visible"/>
                                      </p:to>
                                    </p:set>
                                    <p:animEffect transition="in" filter="fade">
                                      <p:cBhvr>
                                        <p:cTn id="336" dur="3000"/>
                                        <p:tgtEl>
                                          <p:spTgt spid="29"/>
                                        </p:tgtEl>
                                      </p:cBhvr>
                                    </p:animEffect>
                                    <p:anim calcmode="lin" valueType="num">
                                      <p:cBhvr>
                                        <p:cTn id="337" dur="3000" fill="hold"/>
                                        <p:tgtEl>
                                          <p:spTgt spid="29"/>
                                        </p:tgtEl>
                                        <p:attrNameLst>
                                          <p:attrName>style.rotation</p:attrName>
                                        </p:attrNameLst>
                                      </p:cBhvr>
                                      <p:tavLst>
                                        <p:tav tm="0">
                                          <p:val>
                                            <p:fltVal val="720"/>
                                          </p:val>
                                        </p:tav>
                                        <p:tav tm="100000">
                                          <p:val>
                                            <p:fltVal val="0"/>
                                          </p:val>
                                        </p:tav>
                                      </p:tavLst>
                                    </p:anim>
                                    <p:anim calcmode="lin" valueType="num">
                                      <p:cBhvr>
                                        <p:cTn id="338" dur="3000" fill="hold"/>
                                        <p:tgtEl>
                                          <p:spTgt spid="29"/>
                                        </p:tgtEl>
                                        <p:attrNameLst>
                                          <p:attrName>ppt_h</p:attrName>
                                        </p:attrNameLst>
                                      </p:cBhvr>
                                      <p:tavLst>
                                        <p:tav tm="0">
                                          <p:val>
                                            <p:fltVal val="0"/>
                                          </p:val>
                                        </p:tav>
                                        <p:tav tm="100000">
                                          <p:val>
                                            <p:strVal val="#ppt_h"/>
                                          </p:val>
                                        </p:tav>
                                      </p:tavLst>
                                    </p:anim>
                                    <p:anim calcmode="lin" valueType="num">
                                      <p:cBhvr>
                                        <p:cTn id="339" dur="3000" fill="hold"/>
                                        <p:tgtEl>
                                          <p:spTgt spid="29"/>
                                        </p:tgtEl>
                                        <p:attrNameLst>
                                          <p:attrName>ppt_w</p:attrName>
                                        </p:attrNameLst>
                                      </p:cBhvr>
                                      <p:tavLst>
                                        <p:tav tm="0">
                                          <p:val>
                                            <p:fltVal val="0"/>
                                          </p:val>
                                        </p:tav>
                                        <p:tav tm="100000">
                                          <p:val>
                                            <p:strVal val="#ppt_w"/>
                                          </p:val>
                                        </p:tav>
                                      </p:tavLst>
                                    </p:anim>
                                  </p:childTnLst>
                                </p:cTn>
                              </p:par>
                              <p:par>
                                <p:cTn id="340" presetID="35" presetClass="entr" presetSubtype="0" fill="hold" grpId="2" nodeType="withEffect">
                                  <p:stCondLst>
                                    <p:cond delay="0"/>
                                  </p:stCondLst>
                                  <p:childTnLst>
                                    <p:set>
                                      <p:cBhvr>
                                        <p:cTn id="341" dur="1" fill="hold">
                                          <p:stCondLst>
                                            <p:cond delay="0"/>
                                          </p:stCondLst>
                                        </p:cTn>
                                        <p:tgtEl>
                                          <p:spTgt spid="30"/>
                                        </p:tgtEl>
                                        <p:attrNameLst>
                                          <p:attrName>style.visibility</p:attrName>
                                        </p:attrNameLst>
                                      </p:cBhvr>
                                      <p:to>
                                        <p:strVal val="visible"/>
                                      </p:to>
                                    </p:set>
                                    <p:animEffect transition="in" filter="fade">
                                      <p:cBhvr>
                                        <p:cTn id="342" dur="3000"/>
                                        <p:tgtEl>
                                          <p:spTgt spid="30"/>
                                        </p:tgtEl>
                                      </p:cBhvr>
                                    </p:animEffect>
                                    <p:anim calcmode="lin" valueType="num">
                                      <p:cBhvr>
                                        <p:cTn id="343" dur="3000" fill="hold"/>
                                        <p:tgtEl>
                                          <p:spTgt spid="30"/>
                                        </p:tgtEl>
                                        <p:attrNameLst>
                                          <p:attrName>style.rotation</p:attrName>
                                        </p:attrNameLst>
                                      </p:cBhvr>
                                      <p:tavLst>
                                        <p:tav tm="0">
                                          <p:val>
                                            <p:fltVal val="720"/>
                                          </p:val>
                                        </p:tav>
                                        <p:tav tm="100000">
                                          <p:val>
                                            <p:fltVal val="0"/>
                                          </p:val>
                                        </p:tav>
                                      </p:tavLst>
                                    </p:anim>
                                    <p:anim calcmode="lin" valueType="num">
                                      <p:cBhvr>
                                        <p:cTn id="344" dur="3000" fill="hold"/>
                                        <p:tgtEl>
                                          <p:spTgt spid="30"/>
                                        </p:tgtEl>
                                        <p:attrNameLst>
                                          <p:attrName>ppt_h</p:attrName>
                                        </p:attrNameLst>
                                      </p:cBhvr>
                                      <p:tavLst>
                                        <p:tav tm="0">
                                          <p:val>
                                            <p:fltVal val="0"/>
                                          </p:val>
                                        </p:tav>
                                        <p:tav tm="100000">
                                          <p:val>
                                            <p:strVal val="#ppt_h"/>
                                          </p:val>
                                        </p:tav>
                                      </p:tavLst>
                                    </p:anim>
                                    <p:anim calcmode="lin" valueType="num">
                                      <p:cBhvr>
                                        <p:cTn id="345" dur="3000" fill="hold"/>
                                        <p:tgtEl>
                                          <p:spTgt spid="30"/>
                                        </p:tgtEl>
                                        <p:attrNameLst>
                                          <p:attrName>ppt_w</p:attrName>
                                        </p:attrNameLst>
                                      </p:cBhvr>
                                      <p:tavLst>
                                        <p:tav tm="0">
                                          <p:val>
                                            <p:fltVal val="0"/>
                                          </p:val>
                                        </p:tav>
                                        <p:tav tm="100000">
                                          <p:val>
                                            <p:strVal val="#ppt_w"/>
                                          </p:val>
                                        </p:tav>
                                      </p:tavLst>
                                    </p:anim>
                                  </p:childTnLst>
                                </p:cTn>
                              </p:par>
                              <p:par>
                                <p:cTn id="346" presetID="42" presetClass="entr" presetSubtype="0" fill="hold" nodeType="withEffect">
                                  <p:stCondLst>
                                    <p:cond delay="0"/>
                                  </p:stCondLst>
                                  <p:childTnLst>
                                    <p:set>
                                      <p:cBhvr>
                                        <p:cTn id="347" dur="1" fill="hold">
                                          <p:stCondLst>
                                            <p:cond delay="0"/>
                                          </p:stCondLst>
                                        </p:cTn>
                                        <p:tgtEl>
                                          <p:spTgt spid="4"/>
                                        </p:tgtEl>
                                        <p:attrNameLst>
                                          <p:attrName>style.visibility</p:attrName>
                                        </p:attrNameLst>
                                      </p:cBhvr>
                                      <p:to>
                                        <p:strVal val="visible"/>
                                      </p:to>
                                    </p:set>
                                    <p:animEffect transition="in" filter="fade">
                                      <p:cBhvr>
                                        <p:cTn id="348" dur="3000"/>
                                        <p:tgtEl>
                                          <p:spTgt spid="4"/>
                                        </p:tgtEl>
                                      </p:cBhvr>
                                    </p:animEffect>
                                    <p:anim calcmode="lin" valueType="num">
                                      <p:cBhvr>
                                        <p:cTn id="349" dur="3000" fill="hold"/>
                                        <p:tgtEl>
                                          <p:spTgt spid="4"/>
                                        </p:tgtEl>
                                        <p:attrNameLst>
                                          <p:attrName>ppt_x</p:attrName>
                                        </p:attrNameLst>
                                      </p:cBhvr>
                                      <p:tavLst>
                                        <p:tav tm="0">
                                          <p:val>
                                            <p:strVal val="#ppt_x"/>
                                          </p:val>
                                        </p:tav>
                                        <p:tav tm="100000">
                                          <p:val>
                                            <p:strVal val="#ppt_x"/>
                                          </p:val>
                                        </p:tav>
                                      </p:tavLst>
                                    </p:anim>
                                    <p:anim calcmode="lin" valueType="num">
                                      <p:cBhvr>
                                        <p:cTn id="350" dur="3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1"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dpi="0" rotWithShape="1">
            <a:blip r:embed="rId2">
              <a:duotone>
                <a:prstClr val="black"/>
                <a:srgbClr val="6E4336">
                  <a:tint val="45000"/>
                  <a:satMod val="400000"/>
                </a:srgbClr>
              </a:duotone>
              <a:lum bright="-20000"/>
            </a:blip>
            <a:srcRect/>
            <a:stretch>
              <a:fillRect/>
            </a:stretch>
          </a:blipFill>
          <a:scene3d>
            <a:camera prst="orthographicFront"/>
            <a:lightRig rig="threePt" dir="t"/>
          </a:scene3d>
          <a:sp3d>
            <a:bevelT prst="angle"/>
          </a:sp3d>
        </p:spPr>
        <p:txBody>
          <a:bodyPr/>
          <a:lstStyle/>
          <a:p>
            <a:endParaRPr lang="es-ES" dirty="0"/>
          </a:p>
        </p:txBody>
      </p:sp>
      <p:pic>
        <p:nvPicPr>
          <p:cNvPr id="4" name="3 Imagen" descr="76669.jpg"/>
          <p:cNvPicPr>
            <a:picLocks noChangeAspect="1"/>
          </p:cNvPicPr>
          <p:nvPr/>
        </p:nvPicPr>
        <p:blipFill>
          <a:blip r:embed="rId3"/>
          <a:stretch>
            <a:fillRect/>
          </a:stretch>
        </p:blipFill>
        <p:spPr>
          <a:xfrm>
            <a:off x="0" y="0"/>
            <a:ext cx="9144000" cy="6858000"/>
          </a:xfrm>
          <a:prstGeom prst="rect">
            <a:avLst/>
          </a:prstGeom>
          <a:ln>
            <a:noFill/>
          </a:ln>
          <a:effectLst>
            <a:outerShdw blurRad="292100" dist="139700" dir="2700000" algn="tl" rotWithShape="0">
              <a:srgbClr val="333333">
                <a:alpha val="65000"/>
              </a:srgbClr>
            </a:outerShdw>
          </a:effectLst>
          <a:scene3d>
            <a:camera prst="orthographicFront"/>
            <a:lightRig rig="threePt" dir="t"/>
          </a:scene3d>
          <a:sp3d>
            <a:bevelT prst="angle"/>
          </a:sp3d>
        </p:spPr>
      </p:pic>
      <p:sp>
        <p:nvSpPr>
          <p:cNvPr id="6" name="5 Lágrima"/>
          <p:cNvSpPr/>
          <p:nvPr/>
        </p:nvSpPr>
        <p:spPr>
          <a:xfrm rot="19023519">
            <a:off x="2877433" y="287404"/>
            <a:ext cx="1415767" cy="1454312"/>
          </a:xfrm>
          <a:prstGeom prst="teardrop">
            <a:avLst/>
          </a:prstGeom>
          <a:gradFill flip="none" rotWithShape="1">
            <a:gsLst>
              <a:gs pos="69000">
                <a:srgbClr val="EFC9A3">
                  <a:shade val="30000"/>
                  <a:satMod val="115000"/>
                  <a:alpha val="27000"/>
                </a:srgbClr>
              </a:gs>
              <a:gs pos="50000">
                <a:srgbClr val="EFC9A3">
                  <a:shade val="67500"/>
                  <a:satMod val="115000"/>
                </a:srgbClr>
              </a:gs>
              <a:gs pos="100000">
                <a:srgbClr val="EFC9A3">
                  <a:shade val="100000"/>
                  <a:satMod val="115000"/>
                </a:srgbClr>
              </a:gs>
            </a:gsLst>
            <a:path path="shap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9023519">
            <a:off x="2877434" y="930346"/>
            <a:ext cx="1415767" cy="1454312"/>
          </a:xfrm>
          <a:prstGeom prst="teardrop">
            <a:avLst/>
          </a:prstGeom>
          <a:gradFill flip="none" rotWithShape="1">
            <a:gsLst>
              <a:gs pos="69000">
                <a:srgbClr val="EFC9A3">
                  <a:shade val="30000"/>
                  <a:satMod val="115000"/>
                  <a:alpha val="27000"/>
                </a:srgbClr>
              </a:gs>
              <a:gs pos="50000">
                <a:srgbClr val="EFC9A3">
                  <a:shade val="67500"/>
                  <a:satMod val="115000"/>
                </a:srgbClr>
              </a:gs>
              <a:gs pos="100000">
                <a:srgbClr val="EFC9A3">
                  <a:shade val="100000"/>
                  <a:satMod val="115000"/>
                </a:srgbClr>
              </a:gs>
            </a:gsLst>
            <a:path path="shap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9023519">
            <a:off x="2877433" y="1573288"/>
            <a:ext cx="1415767" cy="1454312"/>
          </a:xfrm>
          <a:prstGeom prst="teardrop">
            <a:avLst/>
          </a:prstGeom>
          <a:gradFill flip="none" rotWithShape="1">
            <a:gsLst>
              <a:gs pos="69000">
                <a:srgbClr val="EFC9A3">
                  <a:shade val="30000"/>
                  <a:satMod val="115000"/>
                  <a:alpha val="27000"/>
                </a:srgbClr>
              </a:gs>
              <a:gs pos="50000">
                <a:srgbClr val="EFC9A3">
                  <a:shade val="67500"/>
                  <a:satMod val="115000"/>
                </a:srgbClr>
              </a:gs>
              <a:gs pos="100000">
                <a:srgbClr val="EFC9A3">
                  <a:shade val="100000"/>
                  <a:satMod val="115000"/>
                </a:srgbClr>
              </a:gs>
            </a:gsLst>
            <a:path path="shap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19023519">
            <a:off x="2944157" y="2262736"/>
            <a:ext cx="1322736" cy="1403882"/>
          </a:xfrm>
          <a:prstGeom prst="teardrop">
            <a:avLst>
              <a:gd name="adj" fmla="val 97390"/>
            </a:avLst>
          </a:prstGeom>
          <a:gradFill flip="none" rotWithShape="1">
            <a:gsLst>
              <a:gs pos="69000">
                <a:srgbClr val="EFC9A3">
                  <a:shade val="30000"/>
                  <a:satMod val="115000"/>
                  <a:alpha val="27000"/>
                </a:srgbClr>
              </a:gs>
              <a:gs pos="50000">
                <a:srgbClr val="EFC9A3">
                  <a:shade val="67500"/>
                  <a:satMod val="115000"/>
                </a:srgbClr>
              </a:gs>
              <a:gs pos="100000">
                <a:srgbClr val="EFC9A3">
                  <a:shade val="100000"/>
                  <a:satMod val="115000"/>
                </a:srgbClr>
              </a:gs>
            </a:gsLst>
            <a:path path="shap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ágrima"/>
          <p:cNvSpPr/>
          <p:nvPr/>
        </p:nvSpPr>
        <p:spPr>
          <a:xfrm rot="19023519">
            <a:off x="4806260" y="287404"/>
            <a:ext cx="1415767" cy="1454312"/>
          </a:xfrm>
          <a:prstGeom prst="teardrop">
            <a:avLst/>
          </a:prstGeom>
          <a:gradFill flip="none" rotWithShape="1">
            <a:gsLst>
              <a:gs pos="69000">
                <a:srgbClr val="EFC9A3">
                  <a:shade val="30000"/>
                  <a:satMod val="115000"/>
                  <a:alpha val="27000"/>
                </a:srgbClr>
              </a:gs>
              <a:gs pos="50000">
                <a:srgbClr val="EFC9A3">
                  <a:shade val="67500"/>
                  <a:satMod val="115000"/>
                </a:srgbClr>
              </a:gs>
              <a:gs pos="100000">
                <a:srgbClr val="EFC9A3">
                  <a:shade val="100000"/>
                  <a:satMod val="115000"/>
                </a:srgbClr>
              </a:gs>
            </a:gsLst>
            <a:path path="shap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ágrima"/>
          <p:cNvSpPr/>
          <p:nvPr/>
        </p:nvSpPr>
        <p:spPr>
          <a:xfrm rot="19023519">
            <a:off x="4806261" y="930346"/>
            <a:ext cx="1415767" cy="1454312"/>
          </a:xfrm>
          <a:prstGeom prst="teardrop">
            <a:avLst/>
          </a:prstGeom>
          <a:gradFill flip="none" rotWithShape="1">
            <a:gsLst>
              <a:gs pos="69000">
                <a:srgbClr val="EFC9A3">
                  <a:shade val="30000"/>
                  <a:satMod val="115000"/>
                  <a:alpha val="27000"/>
                </a:srgbClr>
              </a:gs>
              <a:gs pos="50000">
                <a:srgbClr val="EFC9A3">
                  <a:shade val="67500"/>
                  <a:satMod val="115000"/>
                </a:srgbClr>
              </a:gs>
              <a:gs pos="100000">
                <a:srgbClr val="EFC9A3">
                  <a:shade val="100000"/>
                  <a:satMod val="115000"/>
                </a:srgbClr>
              </a:gs>
            </a:gsLst>
            <a:path path="shap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ágrima"/>
          <p:cNvSpPr/>
          <p:nvPr/>
        </p:nvSpPr>
        <p:spPr>
          <a:xfrm rot="19023519">
            <a:off x="4806260" y="1573288"/>
            <a:ext cx="1415767" cy="1454312"/>
          </a:xfrm>
          <a:prstGeom prst="teardrop">
            <a:avLst/>
          </a:prstGeom>
          <a:gradFill flip="none" rotWithShape="1">
            <a:gsLst>
              <a:gs pos="69000">
                <a:srgbClr val="EFC9A3">
                  <a:shade val="30000"/>
                  <a:satMod val="115000"/>
                  <a:alpha val="27000"/>
                </a:srgbClr>
              </a:gs>
              <a:gs pos="50000">
                <a:srgbClr val="EFC9A3">
                  <a:shade val="67500"/>
                  <a:satMod val="115000"/>
                </a:srgbClr>
              </a:gs>
              <a:gs pos="100000">
                <a:srgbClr val="EFC9A3">
                  <a:shade val="100000"/>
                  <a:satMod val="115000"/>
                </a:srgbClr>
              </a:gs>
            </a:gsLst>
            <a:path path="shap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Lágrima"/>
          <p:cNvSpPr/>
          <p:nvPr/>
        </p:nvSpPr>
        <p:spPr>
          <a:xfrm rot="19023519">
            <a:off x="4872984" y="2262736"/>
            <a:ext cx="1322736" cy="1403882"/>
          </a:xfrm>
          <a:prstGeom prst="teardrop">
            <a:avLst>
              <a:gd name="adj" fmla="val 97390"/>
            </a:avLst>
          </a:prstGeom>
          <a:gradFill flip="none" rotWithShape="1">
            <a:gsLst>
              <a:gs pos="69000">
                <a:srgbClr val="EFC9A3">
                  <a:shade val="30000"/>
                  <a:satMod val="115000"/>
                  <a:alpha val="27000"/>
                </a:srgbClr>
              </a:gs>
              <a:gs pos="50000">
                <a:srgbClr val="EFC9A3">
                  <a:shade val="67500"/>
                  <a:satMod val="115000"/>
                </a:srgbClr>
              </a:gs>
              <a:gs pos="100000">
                <a:srgbClr val="EFC9A3">
                  <a:shade val="100000"/>
                  <a:satMod val="115000"/>
                </a:srgbClr>
              </a:gs>
            </a:gsLst>
            <a:path path="shap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Lágrima"/>
          <p:cNvSpPr/>
          <p:nvPr/>
        </p:nvSpPr>
        <p:spPr>
          <a:xfrm rot="19023519">
            <a:off x="2877432" y="2787710"/>
            <a:ext cx="1415767" cy="1454312"/>
          </a:xfrm>
          <a:prstGeom prst="teardrop">
            <a:avLst/>
          </a:prstGeom>
          <a:gradFill flip="none" rotWithShape="1">
            <a:gsLst>
              <a:gs pos="69000">
                <a:srgbClr val="EFC9A3">
                  <a:shade val="30000"/>
                  <a:satMod val="115000"/>
                  <a:alpha val="27000"/>
                </a:srgbClr>
              </a:gs>
              <a:gs pos="50000">
                <a:srgbClr val="EFC9A3">
                  <a:shade val="67500"/>
                  <a:satMod val="115000"/>
                </a:srgbClr>
              </a:gs>
              <a:gs pos="100000">
                <a:srgbClr val="EFC9A3">
                  <a:shade val="100000"/>
                  <a:satMod val="115000"/>
                </a:srgbClr>
              </a:gs>
            </a:gsLst>
            <a:path path="shap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Lágrima"/>
          <p:cNvSpPr/>
          <p:nvPr/>
        </p:nvSpPr>
        <p:spPr>
          <a:xfrm rot="19023519">
            <a:off x="2877433" y="3430652"/>
            <a:ext cx="1415767" cy="1454312"/>
          </a:xfrm>
          <a:prstGeom prst="teardrop">
            <a:avLst/>
          </a:prstGeom>
          <a:gradFill flip="none" rotWithShape="1">
            <a:gsLst>
              <a:gs pos="69000">
                <a:srgbClr val="EFC9A3">
                  <a:shade val="30000"/>
                  <a:satMod val="115000"/>
                  <a:alpha val="27000"/>
                </a:srgbClr>
              </a:gs>
              <a:gs pos="50000">
                <a:srgbClr val="EFC9A3">
                  <a:shade val="67500"/>
                  <a:satMod val="115000"/>
                </a:srgbClr>
              </a:gs>
              <a:gs pos="100000">
                <a:srgbClr val="EFC9A3">
                  <a:shade val="100000"/>
                  <a:satMod val="115000"/>
                </a:srgbClr>
              </a:gs>
            </a:gsLst>
            <a:path path="shap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Lágrima"/>
          <p:cNvSpPr/>
          <p:nvPr/>
        </p:nvSpPr>
        <p:spPr>
          <a:xfrm rot="19023519">
            <a:off x="2877432" y="4073594"/>
            <a:ext cx="1415767" cy="1454312"/>
          </a:xfrm>
          <a:prstGeom prst="teardrop">
            <a:avLst/>
          </a:prstGeom>
          <a:gradFill flip="none" rotWithShape="1">
            <a:gsLst>
              <a:gs pos="69000">
                <a:srgbClr val="EFC9A3">
                  <a:shade val="30000"/>
                  <a:satMod val="115000"/>
                  <a:alpha val="27000"/>
                </a:srgbClr>
              </a:gs>
              <a:gs pos="50000">
                <a:srgbClr val="EFC9A3">
                  <a:shade val="67500"/>
                  <a:satMod val="115000"/>
                </a:srgbClr>
              </a:gs>
              <a:gs pos="100000">
                <a:srgbClr val="EFC9A3">
                  <a:shade val="100000"/>
                  <a:satMod val="115000"/>
                </a:srgbClr>
              </a:gs>
            </a:gsLst>
            <a:path path="shap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Lágrima"/>
          <p:cNvSpPr/>
          <p:nvPr/>
        </p:nvSpPr>
        <p:spPr>
          <a:xfrm rot="19023519">
            <a:off x="2944156" y="4763042"/>
            <a:ext cx="1322736" cy="1403882"/>
          </a:xfrm>
          <a:prstGeom prst="teardrop">
            <a:avLst>
              <a:gd name="adj" fmla="val 97390"/>
            </a:avLst>
          </a:prstGeom>
          <a:gradFill flip="none" rotWithShape="1">
            <a:gsLst>
              <a:gs pos="69000">
                <a:srgbClr val="EFC9A3">
                  <a:shade val="30000"/>
                  <a:satMod val="115000"/>
                  <a:alpha val="27000"/>
                </a:srgbClr>
              </a:gs>
              <a:gs pos="50000">
                <a:srgbClr val="EFC9A3">
                  <a:shade val="67500"/>
                  <a:satMod val="115000"/>
                </a:srgbClr>
              </a:gs>
              <a:gs pos="100000">
                <a:srgbClr val="EFC9A3">
                  <a:shade val="100000"/>
                  <a:satMod val="115000"/>
                </a:srgbClr>
              </a:gs>
            </a:gsLst>
            <a:path path="shap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Lágrima"/>
          <p:cNvSpPr/>
          <p:nvPr/>
        </p:nvSpPr>
        <p:spPr>
          <a:xfrm rot="19023519">
            <a:off x="4806259" y="2787710"/>
            <a:ext cx="1415767" cy="1454312"/>
          </a:xfrm>
          <a:prstGeom prst="teardrop">
            <a:avLst/>
          </a:prstGeom>
          <a:gradFill flip="none" rotWithShape="1">
            <a:gsLst>
              <a:gs pos="69000">
                <a:srgbClr val="EFC9A3">
                  <a:shade val="30000"/>
                  <a:satMod val="115000"/>
                  <a:alpha val="27000"/>
                </a:srgbClr>
              </a:gs>
              <a:gs pos="50000">
                <a:srgbClr val="EFC9A3">
                  <a:shade val="67500"/>
                  <a:satMod val="115000"/>
                </a:srgbClr>
              </a:gs>
              <a:gs pos="100000">
                <a:srgbClr val="EFC9A3">
                  <a:shade val="100000"/>
                  <a:satMod val="115000"/>
                </a:srgbClr>
              </a:gs>
            </a:gsLst>
            <a:path path="shap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Lágrima"/>
          <p:cNvSpPr/>
          <p:nvPr/>
        </p:nvSpPr>
        <p:spPr>
          <a:xfrm rot="19023519">
            <a:off x="4806260" y="3430652"/>
            <a:ext cx="1415767" cy="1454312"/>
          </a:xfrm>
          <a:prstGeom prst="teardrop">
            <a:avLst/>
          </a:prstGeom>
          <a:gradFill flip="none" rotWithShape="1">
            <a:gsLst>
              <a:gs pos="69000">
                <a:srgbClr val="EFC9A3">
                  <a:shade val="30000"/>
                  <a:satMod val="115000"/>
                  <a:alpha val="27000"/>
                </a:srgbClr>
              </a:gs>
              <a:gs pos="50000">
                <a:srgbClr val="EFC9A3">
                  <a:shade val="67500"/>
                  <a:satMod val="115000"/>
                </a:srgbClr>
              </a:gs>
              <a:gs pos="100000">
                <a:srgbClr val="EFC9A3">
                  <a:shade val="100000"/>
                  <a:satMod val="115000"/>
                </a:srgbClr>
              </a:gs>
            </a:gsLst>
            <a:path path="shap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Lágrima"/>
          <p:cNvSpPr/>
          <p:nvPr/>
        </p:nvSpPr>
        <p:spPr>
          <a:xfrm rot="19023519">
            <a:off x="4806259" y="4073594"/>
            <a:ext cx="1415767" cy="1454312"/>
          </a:xfrm>
          <a:prstGeom prst="teardrop">
            <a:avLst/>
          </a:prstGeom>
          <a:gradFill flip="none" rotWithShape="1">
            <a:gsLst>
              <a:gs pos="69000">
                <a:srgbClr val="EFC9A3">
                  <a:shade val="30000"/>
                  <a:satMod val="115000"/>
                  <a:alpha val="27000"/>
                </a:srgbClr>
              </a:gs>
              <a:gs pos="50000">
                <a:srgbClr val="EFC9A3">
                  <a:shade val="67500"/>
                  <a:satMod val="115000"/>
                </a:srgbClr>
              </a:gs>
              <a:gs pos="100000">
                <a:srgbClr val="EFC9A3">
                  <a:shade val="100000"/>
                  <a:satMod val="115000"/>
                </a:srgbClr>
              </a:gs>
            </a:gsLst>
            <a:path path="shap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Lágrima"/>
          <p:cNvSpPr/>
          <p:nvPr/>
        </p:nvSpPr>
        <p:spPr>
          <a:xfrm rot="19023519">
            <a:off x="4872983" y="4763042"/>
            <a:ext cx="1322736" cy="1403882"/>
          </a:xfrm>
          <a:prstGeom prst="teardrop">
            <a:avLst>
              <a:gd name="adj" fmla="val 97390"/>
            </a:avLst>
          </a:prstGeom>
          <a:gradFill flip="none" rotWithShape="1">
            <a:gsLst>
              <a:gs pos="69000">
                <a:srgbClr val="EFC9A3">
                  <a:shade val="30000"/>
                  <a:satMod val="115000"/>
                  <a:alpha val="27000"/>
                </a:srgbClr>
              </a:gs>
              <a:gs pos="50000">
                <a:srgbClr val="EFC9A3">
                  <a:shade val="67500"/>
                  <a:satMod val="115000"/>
                </a:srgbClr>
              </a:gs>
              <a:gs pos="100000">
                <a:srgbClr val="EFC9A3">
                  <a:shade val="100000"/>
                  <a:satMod val="115000"/>
                </a:srgbClr>
              </a:gs>
            </a:gsLst>
            <a:path path="shap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Lágrima"/>
          <p:cNvSpPr/>
          <p:nvPr/>
        </p:nvSpPr>
        <p:spPr>
          <a:xfrm rot="19023519">
            <a:off x="2877433" y="5002289"/>
            <a:ext cx="1415767" cy="1454312"/>
          </a:xfrm>
          <a:prstGeom prst="teardrop">
            <a:avLst/>
          </a:prstGeom>
          <a:gradFill flip="none" rotWithShape="1">
            <a:gsLst>
              <a:gs pos="69000">
                <a:srgbClr val="EFC9A3">
                  <a:shade val="30000"/>
                  <a:satMod val="115000"/>
                  <a:alpha val="27000"/>
                </a:srgbClr>
              </a:gs>
              <a:gs pos="50000">
                <a:srgbClr val="EFC9A3">
                  <a:shade val="67500"/>
                  <a:satMod val="115000"/>
                </a:srgbClr>
              </a:gs>
              <a:gs pos="100000">
                <a:srgbClr val="EFC9A3">
                  <a:shade val="100000"/>
                  <a:satMod val="115000"/>
                </a:srgbClr>
              </a:gs>
            </a:gsLst>
            <a:path path="shap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Lágrima"/>
          <p:cNvSpPr/>
          <p:nvPr/>
        </p:nvSpPr>
        <p:spPr>
          <a:xfrm rot="19023519">
            <a:off x="2944157" y="5691737"/>
            <a:ext cx="1322736" cy="1403882"/>
          </a:xfrm>
          <a:prstGeom prst="teardrop">
            <a:avLst>
              <a:gd name="adj" fmla="val 97390"/>
            </a:avLst>
          </a:prstGeom>
          <a:gradFill flip="none" rotWithShape="1">
            <a:gsLst>
              <a:gs pos="69000">
                <a:srgbClr val="EFC9A3">
                  <a:shade val="30000"/>
                  <a:satMod val="115000"/>
                  <a:alpha val="27000"/>
                </a:srgbClr>
              </a:gs>
              <a:gs pos="50000">
                <a:srgbClr val="EFC9A3">
                  <a:shade val="67500"/>
                  <a:satMod val="115000"/>
                </a:srgbClr>
              </a:gs>
              <a:gs pos="100000">
                <a:srgbClr val="EFC9A3">
                  <a:shade val="100000"/>
                  <a:satMod val="115000"/>
                </a:srgbClr>
              </a:gs>
            </a:gsLst>
            <a:path path="shap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Lágrima"/>
          <p:cNvSpPr/>
          <p:nvPr/>
        </p:nvSpPr>
        <p:spPr>
          <a:xfrm rot="19023519">
            <a:off x="4806260" y="5002289"/>
            <a:ext cx="1415767" cy="1454312"/>
          </a:xfrm>
          <a:prstGeom prst="teardrop">
            <a:avLst/>
          </a:prstGeom>
          <a:gradFill flip="none" rotWithShape="1">
            <a:gsLst>
              <a:gs pos="69000">
                <a:srgbClr val="EFC9A3">
                  <a:shade val="30000"/>
                  <a:satMod val="115000"/>
                  <a:alpha val="27000"/>
                </a:srgbClr>
              </a:gs>
              <a:gs pos="50000">
                <a:srgbClr val="EFC9A3">
                  <a:shade val="67500"/>
                  <a:satMod val="115000"/>
                </a:srgbClr>
              </a:gs>
              <a:gs pos="100000">
                <a:srgbClr val="EFC9A3">
                  <a:shade val="100000"/>
                  <a:satMod val="115000"/>
                </a:srgbClr>
              </a:gs>
            </a:gsLst>
            <a:path path="shap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Lágrima"/>
          <p:cNvSpPr/>
          <p:nvPr/>
        </p:nvSpPr>
        <p:spPr>
          <a:xfrm rot="19023519">
            <a:off x="4872984" y="5691737"/>
            <a:ext cx="1322736" cy="1403882"/>
          </a:xfrm>
          <a:prstGeom prst="teardrop">
            <a:avLst>
              <a:gd name="adj" fmla="val 97390"/>
            </a:avLst>
          </a:prstGeom>
          <a:gradFill flip="none" rotWithShape="1">
            <a:gsLst>
              <a:gs pos="69000">
                <a:srgbClr val="EFC9A3">
                  <a:shade val="30000"/>
                  <a:satMod val="115000"/>
                  <a:alpha val="27000"/>
                </a:srgbClr>
              </a:gs>
              <a:gs pos="50000">
                <a:srgbClr val="EFC9A3">
                  <a:shade val="67500"/>
                  <a:satMod val="115000"/>
                </a:srgbClr>
              </a:gs>
              <a:gs pos="100000">
                <a:srgbClr val="EFC9A3">
                  <a:shade val="100000"/>
                  <a:satMod val="115000"/>
                </a:srgbClr>
              </a:gs>
            </a:gsLst>
            <a:path path="shap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5"/>
                                        </p:tgtEl>
                                        <p:attrNameLst>
                                          <p:attrName>style.opacity</p:attrName>
                                        </p:attrNameLst>
                                      </p:cBhvr>
                                      <p:to>
                                        <p:strVal val="0"/>
                                      </p:to>
                                    </p:set>
                                    <p:animEffect filter="image" prLst="opacity: 0">
                                      <p:cBhvr rctx="IE">
                                        <p:cTn id="7" dur="indefinite"/>
                                        <p:tgtEl>
                                          <p:spTgt spid="25"/>
                                        </p:tgtEl>
                                      </p:cBhvr>
                                    </p:animEffect>
                                  </p:childTnLst>
                                </p:cTn>
                              </p:par>
                              <p:par>
                                <p:cTn id="8" presetID="2" presetClass="entr" presetSubtype="1"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ppt_x"/>
                                          </p:val>
                                        </p:tav>
                                        <p:tav tm="100000">
                                          <p:val>
                                            <p:strVal val="#ppt_x"/>
                                          </p:val>
                                        </p:tav>
                                      </p:tavLst>
                                    </p:anim>
                                    <p:anim calcmode="lin" valueType="num">
                                      <p:cBhvr additive="base">
                                        <p:cTn id="11" dur="3000" fill="hold"/>
                                        <p:tgtEl>
                                          <p:spTgt spid="6"/>
                                        </p:tgtEl>
                                        <p:attrNameLst>
                                          <p:attrName>ppt_y</p:attrName>
                                        </p:attrNameLst>
                                      </p:cBhvr>
                                      <p:tavLst>
                                        <p:tav tm="0">
                                          <p:val>
                                            <p:strVal val="0-#ppt_h/2"/>
                                          </p:val>
                                        </p:tav>
                                        <p:tav tm="100000">
                                          <p:val>
                                            <p:strVal val="#ppt_y"/>
                                          </p:val>
                                        </p:tav>
                                      </p:tavLst>
                                    </p:anim>
                                  </p:childTnLst>
                                </p:cTn>
                              </p:par>
                              <p:par>
                                <p:cTn id="12" presetID="2" presetClass="entr" presetSubtype="1"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3000" fill="hold"/>
                                        <p:tgtEl>
                                          <p:spTgt spid="8"/>
                                        </p:tgtEl>
                                        <p:attrNameLst>
                                          <p:attrName>ppt_x</p:attrName>
                                        </p:attrNameLst>
                                      </p:cBhvr>
                                      <p:tavLst>
                                        <p:tav tm="0">
                                          <p:val>
                                            <p:strVal val="#ppt_x"/>
                                          </p:val>
                                        </p:tav>
                                        <p:tav tm="100000">
                                          <p:val>
                                            <p:strVal val="#ppt_x"/>
                                          </p:val>
                                        </p:tav>
                                      </p:tavLst>
                                    </p:anim>
                                    <p:anim calcmode="lin" valueType="num">
                                      <p:cBhvr additive="base">
                                        <p:cTn id="15" dur="3000" fill="hold"/>
                                        <p:tgtEl>
                                          <p:spTgt spid="8"/>
                                        </p:tgtEl>
                                        <p:attrNameLst>
                                          <p:attrName>ppt_y</p:attrName>
                                        </p:attrNameLst>
                                      </p:cBhvr>
                                      <p:tavLst>
                                        <p:tav tm="0">
                                          <p:val>
                                            <p:strVal val="0-#ppt_h/2"/>
                                          </p:val>
                                        </p:tav>
                                        <p:tav tm="100000">
                                          <p:val>
                                            <p:strVal val="#ppt_y"/>
                                          </p:val>
                                        </p:tav>
                                      </p:tavLst>
                                    </p:anim>
                                  </p:childTnLst>
                                </p:cTn>
                              </p:par>
                              <p:par>
                                <p:cTn id="16" presetID="2" presetClass="entr" presetSubtype="1" fill="hold" grpId="0" nodeType="with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3000" fill="hold"/>
                                        <p:tgtEl>
                                          <p:spTgt spid="10"/>
                                        </p:tgtEl>
                                        <p:attrNameLst>
                                          <p:attrName>ppt_x</p:attrName>
                                        </p:attrNameLst>
                                      </p:cBhvr>
                                      <p:tavLst>
                                        <p:tav tm="0">
                                          <p:val>
                                            <p:strVal val="#ppt_x"/>
                                          </p:val>
                                        </p:tav>
                                        <p:tav tm="100000">
                                          <p:val>
                                            <p:strVal val="#ppt_x"/>
                                          </p:val>
                                        </p:tav>
                                      </p:tavLst>
                                    </p:anim>
                                    <p:anim calcmode="lin" valueType="num">
                                      <p:cBhvr additive="base">
                                        <p:cTn id="19" dur="3000" fill="hold"/>
                                        <p:tgtEl>
                                          <p:spTgt spid="10"/>
                                        </p:tgtEl>
                                        <p:attrNameLst>
                                          <p:attrName>ppt_y</p:attrName>
                                        </p:attrNameLst>
                                      </p:cBhvr>
                                      <p:tavLst>
                                        <p:tav tm="0">
                                          <p:val>
                                            <p:strVal val="0-#ppt_h/2"/>
                                          </p:val>
                                        </p:tav>
                                        <p:tav tm="100000">
                                          <p:val>
                                            <p:strVal val="#ppt_y"/>
                                          </p:val>
                                        </p:tav>
                                      </p:tavLst>
                                    </p:anim>
                                  </p:childTnLst>
                                </p:cTn>
                              </p:par>
                              <p:par>
                                <p:cTn id="20" presetID="2" presetClass="entr" presetSubtype="1" fill="hold" grpId="0" nodeType="withEffect">
                                  <p:stCondLst>
                                    <p:cond delay="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3000" fill="hold"/>
                                        <p:tgtEl>
                                          <p:spTgt spid="12"/>
                                        </p:tgtEl>
                                        <p:attrNameLst>
                                          <p:attrName>ppt_x</p:attrName>
                                        </p:attrNameLst>
                                      </p:cBhvr>
                                      <p:tavLst>
                                        <p:tav tm="0">
                                          <p:val>
                                            <p:strVal val="#ppt_x"/>
                                          </p:val>
                                        </p:tav>
                                        <p:tav tm="100000">
                                          <p:val>
                                            <p:strVal val="#ppt_x"/>
                                          </p:val>
                                        </p:tav>
                                      </p:tavLst>
                                    </p:anim>
                                    <p:anim calcmode="lin" valueType="num">
                                      <p:cBhvr additive="base">
                                        <p:cTn id="23" dur="3000" fill="hold"/>
                                        <p:tgtEl>
                                          <p:spTgt spid="12"/>
                                        </p:tgtEl>
                                        <p:attrNameLst>
                                          <p:attrName>ppt_y</p:attrName>
                                        </p:attrNameLst>
                                      </p:cBhvr>
                                      <p:tavLst>
                                        <p:tav tm="0">
                                          <p:val>
                                            <p:strVal val="0-#ppt_h/2"/>
                                          </p:val>
                                        </p:tav>
                                        <p:tav tm="100000">
                                          <p:val>
                                            <p:strVal val="#ppt_y"/>
                                          </p:val>
                                        </p:tav>
                                      </p:tavLst>
                                    </p:anim>
                                  </p:childTnLst>
                                </p:cTn>
                              </p:par>
                              <p:par>
                                <p:cTn id="24" presetID="2" presetClass="entr" presetSubtype="1" fill="hold" grpId="0" nodeType="withEffect">
                                  <p:stCondLst>
                                    <p:cond delay="0"/>
                                  </p:stCondLst>
                                  <p:childTnLst>
                                    <p:set>
                                      <p:cBhvr>
                                        <p:cTn id="25" dur="1" fill="hold">
                                          <p:stCondLst>
                                            <p:cond delay="0"/>
                                          </p:stCondLst>
                                        </p:cTn>
                                        <p:tgtEl>
                                          <p:spTgt spid="14"/>
                                        </p:tgtEl>
                                        <p:attrNameLst>
                                          <p:attrName>style.visibility</p:attrName>
                                        </p:attrNameLst>
                                      </p:cBhvr>
                                      <p:to>
                                        <p:strVal val="visible"/>
                                      </p:to>
                                    </p:set>
                                    <p:anim calcmode="lin" valueType="num">
                                      <p:cBhvr additive="base">
                                        <p:cTn id="26" dur="3000" fill="hold"/>
                                        <p:tgtEl>
                                          <p:spTgt spid="14"/>
                                        </p:tgtEl>
                                        <p:attrNameLst>
                                          <p:attrName>ppt_x</p:attrName>
                                        </p:attrNameLst>
                                      </p:cBhvr>
                                      <p:tavLst>
                                        <p:tav tm="0">
                                          <p:val>
                                            <p:strVal val="#ppt_x"/>
                                          </p:val>
                                        </p:tav>
                                        <p:tav tm="100000">
                                          <p:val>
                                            <p:strVal val="#ppt_x"/>
                                          </p:val>
                                        </p:tav>
                                      </p:tavLst>
                                    </p:anim>
                                    <p:anim calcmode="lin" valueType="num">
                                      <p:cBhvr additive="base">
                                        <p:cTn id="27" dur="3000" fill="hold"/>
                                        <p:tgtEl>
                                          <p:spTgt spid="14"/>
                                        </p:tgtEl>
                                        <p:attrNameLst>
                                          <p:attrName>ppt_y</p:attrName>
                                        </p:attrNameLst>
                                      </p:cBhvr>
                                      <p:tavLst>
                                        <p:tav tm="0">
                                          <p:val>
                                            <p:strVal val="0-#ppt_h/2"/>
                                          </p:val>
                                        </p:tav>
                                        <p:tav tm="100000">
                                          <p:val>
                                            <p:strVal val="#ppt_y"/>
                                          </p:val>
                                        </p:tav>
                                      </p:tavLst>
                                    </p:anim>
                                  </p:childTnLst>
                                </p:cTn>
                              </p:par>
                              <p:par>
                                <p:cTn id="28" presetID="2" presetClass="entr" presetSubtype="1" fill="hold" grpId="0" nodeType="withEffect">
                                  <p:stCondLst>
                                    <p:cond delay="0"/>
                                  </p:stCondLst>
                                  <p:childTnLst>
                                    <p:set>
                                      <p:cBhvr>
                                        <p:cTn id="29" dur="1" fill="hold">
                                          <p:stCondLst>
                                            <p:cond delay="0"/>
                                          </p:stCondLst>
                                        </p:cTn>
                                        <p:tgtEl>
                                          <p:spTgt spid="16"/>
                                        </p:tgtEl>
                                        <p:attrNameLst>
                                          <p:attrName>style.visibility</p:attrName>
                                        </p:attrNameLst>
                                      </p:cBhvr>
                                      <p:to>
                                        <p:strVal val="visible"/>
                                      </p:to>
                                    </p:set>
                                    <p:anim calcmode="lin" valueType="num">
                                      <p:cBhvr additive="base">
                                        <p:cTn id="30" dur="3000" fill="hold"/>
                                        <p:tgtEl>
                                          <p:spTgt spid="16"/>
                                        </p:tgtEl>
                                        <p:attrNameLst>
                                          <p:attrName>ppt_x</p:attrName>
                                        </p:attrNameLst>
                                      </p:cBhvr>
                                      <p:tavLst>
                                        <p:tav tm="0">
                                          <p:val>
                                            <p:strVal val="#ppt_x"/>
                                          </p:val>
                                        </p:tav>
                                        <p:tav tm="100000">
                                          <p:val>
                                            <p:strVal val="#ppt_x"/>
                                          </p:val>
                                        </p:tav>
                                      </p:tavLst>
                                    </p:anim>
                                    <p:anim calcmode="lin" valueType="num">
                                      <p:cBhvr additive="base">
                                        <p:cTn id="31" dur="3000" fill="hold"/>
                                        <p:tgtEl>
                                          <p:spTgt spid="16"/>
                                        </p:tgtEl>
                                        <p:attrNameLst>
                                          <p:attrName>ppt_y</p:attrName>
                                        </p:attrNameLst>
                                      </p:cBhvr>
                                      <p:tavLst>
                                        <p:tav tm="0">
                                          <p:val>
                                            <p:strVal val="0-#ppt_h/2"/>
                                          </p:val>
                                        </p:tav>
                                        <p:tav tm="100000">
                                          <p:val>
                                            <p:strVal val="#ppt_y"/>
                                          </p:val>
                                        </p:tav>
                                      </p:tavLst>
                                    </p:anim>
                                  </p:childTnLst>
                                </p:cTn>
                              </p:par>
                              <p:par>
                                <p:cTn id="32" presetID="2" presetClass="entr" presetSubtype="1" fill="hold" grpId="0" nodeType="withEffect">
                                  <p:stCondLst>
                                    <p:cond delay="0"/>
                                  </p:stCondLst>
                                  <p:childTnLst>
                                    <p:set>
                                      <p:cBhvr>
                                        <p:cTn id="33" dur="1" fill="hold">
                                          <p:stCondLst>
                                            <p:cond delay="0"/>
                                          </p:stCondLst>
                                        </p:cTn>
                                        <p:tgtEl>
                                          <p:spTgt spid="18"/>
                                        </p:tgtEl>
                                        <p:attrNameLst>
                                          <p:attrName>style.visibility</p:attrName>
                                        </p:attrNameLst>
                                      </p:cBhvr>
                                      <p:to>
                                        <p:strVal val="visible"/>
                                      </p:to>
                                    </p:set>
                                    <p:anim calcmode="lin" valueType="num">
                                      <p:cBhvr additive="base">
                                        <p:cTn id="34" dur="3000" fill="hold"/>
                                        <p:tgtEl>
                                          <p:spTgt spid="18"/>
                                        </p:tgtEl>
                                        <p:attrNameLst>
                                          <p:attrName>ppt_x</p:attrName>
                                        </p:attrNameLst>
                                      </p:cBhvr>
                                      <p:tavLst>
                                        <p:tav tm="0">
                                          <p:val>
                                            <p:strVal val="#ppt_x"/>
                                          </p:val>
                                        </p:tav>
                                        <p:tav tm="100000">
                                          <p:val>
                                            <p:strVal val="#ppt_x"/>
                                          </p:val>
                                        </p:tav>
                                      </p:tavLst>
                                    </p:anim>
                                    <p:anim calcmode="lin" valueType="num">
                                      <p:cBhvr additive="base">
                                        <p:cTn id="35" dur="3000" fill="hold"/>
                                        <p:tgtEl>
                                          <p:spTgt spid="18"/>
                                        </p:tgtEl>
                                        <p:attrNameLst>
                                          <p:attrName>ppt_y</p:attrName>
                                        </p:attrNameLst>
                                      </p:cBhvr>
                                      <p:tavLst>
                                        <p:tav tm="0">
                                          <p:val>
                                            <p:strVal val="0-#ppt_h/2"/>
                                          </p:val>
                                        </p:tav>
                                        <p:tav tm="100000">
                                          <p:val>
                                            <p:strVal val="#ppt_y"/>
                                          </p:val>
                                        </p:tav>
                                      </p:tavLst>
                                    </p:anim>
                                  </p:childTnLst>
                                </p:cTn>
                              </p:par>
                              <p:par>
                                <p:cTn id="36" presetID="2" presetClass="entr" presetSubtype="1" fill="hold" grpId="0" nodeType="withEffect">
                                  <p:stCondLst>
                                    <p:cond delay="0"/>
                                  </p:stCondLst>
                                  <p:childTnLst>
                                    <p:set>
                                      <p:cBhvr>
                                        <p:cTn id="37" dur="1" fill="hold">
                                          <p:stCondLst>
                                            <p:cond delay="0"/>
                                          </p:stCondLst>
                                        </p:cTn>
                                        <p:tgtEl>
                                          <p:spTgt spid="20"/>
                                        </p:tgtEl>
                                        <p:attrNameLst>
                                          <p:attrName>style.visibility</p:attrName>
                                        </p:attrNameLst>
                                      </p:cBhvr>
                                      <p:to>
                                        <p:strVal val="visible"/>
                                      </p:to>
                                    </p:set>
                                    <p:anim calcmode="lin" valueType="num">
                                      <p:cBhvr additive="base">
                                        <p:cTn id="38" dur="3000" fill="hold"/>
                                        <p:tgtEl>
                                          <p:spTgt spid="20"/>
                                        </p:tgtEl>
                                        <p:attrNameLst>
                                          <p:attrName>ppt_x</p:attrName>
                                        </p:attrNameLst>
                                      </p:cBhvr>
                                      <p:tavLst>
                                        <p:tav tm="0">
                                          <p:val>
                                            <p:strVal val="#ppt_x"/>
                                          </p:val>
                                        </p:tav>
                                        <p:tav tm="100000">
                                          <p:val>
                                            <p:strVal val="#ppt_x"/>
                                          </p:val>
                                        </p:tav>
                                      </p:tavLst>
                                    </p:anim>
                                    <p:anim calcmode="lin" valueType="num">
                                      <p:cBhvr additive="base">
                                        <p:cTn id="39" dur="3000" fill="hold"/>
                                        <p:tgtEl>
                                          <p:spTgt spid="20"/>
                                        </p:tgtEl>
                                        <p:attrNameLst>
                                          <p:attrName>ppt_y</p:attrName>
                                        </p:attrNameLst>
                                      </p:cBhvr>
                                      <p:tavLst>
                                        <p:tav tm="0">
                                          <p:val>
                                            <p:strVal val="0-#ppt_h/2"/>
                                          </p:val>
                                        </p:tav>
                                        <p:tav tm="100000">
                                          <p:val>
                                            <p:strVal val="#ppt_y"/>
                                          </p:val>
                                        </p:tav>
                                      </p:tavLst>
                                    </p:anim>
                                  </p:childTnLst>
                                </p:cTn>
                              </p:par>
                              <p:par>
                                <p:cTn id="40" presetID="2" presetClass="entr" presetSubtype="1" fill="hold" grpId="0" nodeType="withEffect">
                                  <p:stCondLst>
                                    <p:cond delay="0"/>
                                  </p:stCondLst>
                                  <p:childTnLst>
                                    <p:set>
                                      <p:cBhvr>
                                        <p:cTn id="41" dur="1" fill="hold">
                                          <p:stCondLst>
                                            <p:cond delay="0"/>
                                          </p:stCondLst>
                                        </p:cTn>
                                        <p:tgtEl>
                                          <p:spTgt spid="29"/>
                                        </p:tgtEl>
                                        <p:attrNameLst>
                                          <p:attrName>style.visibility</p:attrName>
                                        </p:attrNameLst>
                                      </p:cBhvr>
                                      <p:to>
                                        <p:strVal val="visible"/>
                                      </p:to>
                                    </p:set>
                                    <p:anim calcmode="lin" valueType="num">
                                      <p:cBhvr additive="base">
                                        <p:cTn id="42" dur="3000" fill="hold"/>
                                        <p:tgtEl>
                                          <p:spTgt spid="29"/>
                                        </p:tgtEl>
                                        <p:attrNameLst>
                                          <p:attrName>ppt_x</p:attrName>
                                        </p:attrNameLst>
                                      </p:cBhvr>
                                      <p:tavLst>
                                        <p:tav tm="0">
                                          <p:val>
                                            <p:strVal val="#ppt_x"/>
                                          </p:val>
                                        </p:tav>
                                        <p:tav tm="100000">
                                          <p:val>
                                            <p:strVal val="#ppt_x"/>
                                          </p:val>
                                        </p:tav>
                                      </p:tavLst>
                                    </p:anim>
                                    <p:anim calcmode="lin" valueType="num">
                                      <p:cBhvr additive="base">
                                        <p:cTn id="43" dur="3000" fill="hold"/>
                                        <p:tgtEl>
                                          <p:spTgt spid="29"/>
                                        </p:tgtEl>
                                        <p:attrNameLst>
                                          <p:attrName>ppt_y</p:attrName>
                                        </p:attrNameLst>
                                      </p:cBhvr>
                                      <p:tavLst>
                                        <p:tav tm="0">
                                          <p:val>
                                            <p:strVal val="0-#ppt_h/2"/>
                                          </p:val>
                                        </p:tav>
                                        <p:tav tm="100000">
                                          <p:val>
                                            <p:strVal val="#ppt_y"/>
                                          </p:val>
                                        </p:tav>
                                      </p:tavLst>
                                    </p:anim>
                                  </p:childTnLst>
                                </p:cTn>
                              </p:par>
                              <p:par>
                                <p:cTn id="44" presetID="2" presetClass="entr" presetSubtype="1" fill="hold" grpId="0" nodeType="withEffect">
                                  <p:stCondLst>
                                    <p:cond delay="0"/>
                                  </p:stCondLst>
                                  <p:childTnLst>
                                    <p:set>
                                      <p:cBhvr>
                                        <p:cTn id="45" dur="1" fill="hold">
                                          <p:stCondLst>
                                            <p:cond delay="0"/>
                                          </p:stCondLst>
                                        </p:cTn>
                                        <p:tgtEl>
                                          <p:spTgt spid="30"/>
                                        </p:tgtEl>
                                        <p:attrNameLst>
                                          <p:attrName>style.visibility</p:attrName>
                                        </p:attrNameLst>
                                      </p:cBhvr>
                                      <p:to>
                                        <p:strVal val="visible"/>
                                      </p:to>
                                    </p:set>
                                    <p:anim calcmode="lin" valueType="num">
                                      <p:cBhvr additive="base">
                                        <p:cTn id="46" dur="3000" fill="hold"/>
                                        <p:tgtEl>
                                          <p:spTgt spid="30"/>
                                        </p:tgtEl>
                                        <p:attrNameLst>
                                          <p:attrName>ppt_x</p:attrName>
                                        </p:attrNameLst>
                                      </p:cBhvr>
                                      <p:tavLst>
                                        <p:tav tm="0">
                                          <p:val>
                                            <p:strVal val="#ppt_x"/>
                                          </p:val>
                                        </p:tav>
                                        <p:tav tm="100000">
                                          <p:val>
                                            <p:strVal val="#ppt_x"/>
                                          </p:val>
                                        </p:tav>
                                      </p:tavLst>
                                    </p:anim>
                                    <p:anim calcmode="lin" valueType="num">
                                      <p:cBhvr additive="base">
                                        <p:cTn id="47" dur="3000" fill="hold"/>
                                        <p:tgtEl>
                                          <p:spTgt spid="30"/>
                                        </p:tgtEl>
                                        <p:attrNameLst>
                                          <p:attrName>ppt_y</p:attrName>
                                        </p:attrNameLst>
                                      </p:cBhvr>
                                      <p:tavLst>
                                        <p:tav tm="0">
                                          <p:val>
                                            <p:strVal val="0-#ppt_h/2"/>
                                          </p:val>
                                        </p:tav>
                                        <p:tav tm="100000">
                                          <p:val>
                                            <p:strVal val="#ppt_y"/>
                                          </p:val>
                                        </p:tav>
                                      </p:tavLst>
                                    </p:anim>
                                  </p:childTnLst>
                                </p:cTn>
                              </p:par>
                              <p:par>
                                <p:cTn id="48" presetID="2" presetClass="entr" presetSubtype="1" fill="hold" grpId="0" nodeType="withEffect">
                                  <p:stCondLst>
                                    <p:cond delay="0"/>
                                  </p:stCondLst>
                                  <p:childTnLst>
                                    <p:set>
                                      <p:cBhvr>
                                        <p:cTn id="49" dur="1" fill="hold">
                                          <p:stCondLst>
                                            <p:cond delay="0"/>
                                          </p:stCondLst>
                                        </p:cTn>
                                        <p:tgtEl>
                                          <p:spTgt spid="31"/>
                                        </p:tgtEl>
                                        <p:attrNameLst>
                                          <p:attrName>style.visibility</p:attrName>
                                        </p:attrNameLst>
                                      </p:cBhvr>
                                      <p:to>
                                        <p:strVal val="visible"/>
                                      </p:to>
                                    </p:set>
                                    <p:anim calcmode="lin" valueType="num">
                                      <p:cBhvr additive="base">
                                        <p:cTn id="50" dur="3000" fill="hold"/>
                                        <p:tgtEl>
                                          <p:spTgt spid="31"/>
                                        </p:tgtEl>
                                        <p:attrNameLst>
                                          <p:attrName>ppt_x</p:attrName>
                                        </p:attrNameLst>
                                      </p:cBhvr>
                                      <p:tavLst>
                                        <p:tav tm="0">
                                          <p:val>
                                            <p:strVal val="#ppt_x"/>
                                          </p:val>
                                        </p:tav>
                                        <p:tav tm="100000">
                                          <p:val>
                                            <p:strVal val="#ppt_x"/>
                                          </p:val>
                                        </p:tav>
                                      </p:tavLst>
                                    </p:anim>
                                    <p:anim calcmode="lin" valueType="num">
                                      <p:cBhvr additive="base">
                                        <p:cTn id="51" dur="3000" fill="hold"/>
                                        <p:tgtEl>
                                          <p:spTgt spid="31"/>
                                        </p:tgtEl>
                                        <p:attrNameLst>
                                          <p:attrName>ppt_y</p:attrName>
                                        </p:attrNameLst>
                                      </p:cBhvr>
                                      <p:tavLst>
                                        <p:tav tm="0">
                                          <p:val>
                                            <p:strVal val="0-#ppt_h/2"/>
                                          </p:val>
                                        </p:tav>
                                        <p:tav tm="100000">
                                          <p:val>
                                            <p:strVal val="#ppt_y"/>
                                          </p:val>
                                        </p:tav>
                                      </p:tavLst>
                                    </p:anim>
                                  </p:childTnLst>
                                </p:cTn>
                              </p:par>
                              <p:par>
                                <p:cTn id="52" presetID="2" presetClass="entr" presetSubtype="1" fill="hold" grpId="0" nodeType="withEffect">
                                  <p:stCondLst>
                                    <p:cond delay="0"/>
                                  </p:stCondLst>
                                  <p:childTnLst>
                                    <p:set>
                                      <p:cBhvr>
                                        <p:cTn id="53" dur="1" fill="hold">
                                          <p:stCondLst>
                                            <p:cond delay="0"/>
                                          </p:stCondLst>
                                        </p:cTn>
                                        <p:tgtEl>
                                          <p:spTgt spid="32"/>
                                        </p:tgtEl>
                                        <p:attrNameLst>
                                          <p:attrName>style.visibility</p:attrName>
                                        </p:attrNameLst>
                                      </p:cBhvr>
                                      <p:to>
                                        <p:strVal val="visible"/>
                                      </p:to>
                                    </p:set>
                                    <p:anim calcmode="lin" valueType="num">
                                      <p:cBhvr additive="base">
                                        <p:cTn id="54" dur="3000" fill="hold"/>
                                        <p:tgtEl>
                                          <p:spTgt spid="32"/>
                                        </p:tgtEl>
                                        <p:attrNameLst>
                                          <p:attrName>ppt_x</p:attrName>
                                        </p:attrNameLst>
                                      </p:cBhvr>
                                      <p:tavLst>
                                        <p:tav tm="0">
                                          <p:val>
                                            <p:strVal val="#ppt_x"/>
                                          </p:val>
                                        </p:tav>
                                        <p:tav tm="100000">
                                          <p:val>
                                            <p:strVal val="#ppt_x"/>
                                          </p:val>
                                        </p:tav>
                                      </p:tavLst>
                                    </p:anim>
                                    <p:anim calcmode="lin" valueType="num">
                                      <p:cBhvr additive="base">
                                        <p:cTn id="55" dur="3000" fill="hold"/>
                                        <p:tgtEl>
                                          <p:spTgt spid="32"/>
                                        </p:tgtEl>
                                        <p:attrNameLst>
                                          <p:attrName>ppt_y</p:attrName>
                                        </p:attrNameLst>
                                      </p:cBhvr>
                                      <p:tavLst>
                                        <p:tav tm="0">
                                          <p:val>
                                            <p:strVal val="0-#ppt_h/2"/>
                                          </p:val>
                                        </p:tav>
                                        <p:tav tm="100000">
                                          <p:val>
                                            <p:strVal val="#ppt_y"/>
                                          </p:val>
                                        </p:tav>
                                      </p:tavLst>
                                    </p:anim>
                                  </p:childTnLst>
                                </p:cTn>
                              </p:par>
                              <p:par>
                                <p:cTn id="56" presetID="2" presetClass="entr" presetSubtype="1" fill="hold" grpId="0" nodeType="withEffect">
                                  <p:stCondLst>
                                    <p:cond delay="0"/>
                                  </p:stCondLst>
                                  <p:childTnLst>
                                    <p:set>
                                      <p:cBhvr>
                                        <p:cTn id="57" dur="1" fill="hold">
                                          <p:stCondLst>
                                            <p:cond delay="0"/>
                                          </p:stCondLst>
                                        </p:cTn>
                                        <p:tgtEl>
                                          <p:spTgt spid="33"/>
                                        </p:tgtEl>
                                        <p:attrNameLst>
                                          <p:attrName>style.visibility</p:attrName>
                                        </p:attrNameLst>
                                      </p:cBhvr>
                                      <p:to>
                                        <p:strVal val="visible"/>
                                      </p:to>
                                    </p:set>
                                    <p:anim calcmode="lin" valueType="num">
                                      <p:cBhvr additive="base">
                                        <p:cTn id="58" dur="3000" fill="hold"/>
                                        <p:tgtEl>
                                          <p:spTgt spid="33"/>
                                        </p:tgtEl>
                                        <p:attrNameLst>
                                          <p:attrName>ppt_x</p:attrName>
                                        </p:attrNameLst>
                                      </p:cBhvr>
                                      <p:tavLst>
                                        <p:tav tm="0">
                                          <p:val>
                                            <p:strVal val="#ppt_x"/>
                                          </p:val>
                                        </p:tav>
                                        <p:tav tm="100000">
                                          <p:val>
                                            <p:strVal val="#ppt_x"/>
                                          </p:val>
                                        </p:tav>
                                      </p:tavLst>
                                    </p:anim>
                                    <p:anim calcmode="lin" valueType="num">
                                      <p:cBhvr additive="base">
                                        <p:cTn id="59" dur="3000" fill="hold"/>
                                        <p:tgtEl>
                                          <p:spTgt spid="33"/>
                                        </p:tgtEl>
                                        <p:attrNameLst>
                                          <p:attrName>ppt_y</p:attrName>
                                        </p:attrNameLst>
                                      </p:cBhvr>
                                      <p:tavLst>
                                        <p:tav tm="0">
                                          <p:val>
                                            <p:strVal val="0-#ppt_h/2"/>
                                          </p:val>
                                        </p:tav>
                                        <p:tav tm="100000">
                                          <p:val>
                                            <p:strVal val="#ppt_y"/>
                                          </p:val>
                                        </p:tav>
                                      </p:tavLst>
                                    </p:anim>
                                  </p:childTnLst>
                                </p:cTn>
                              </p:par>
                              <p:par>
                                <p:cTn id="60" presetID="2" presetClass="entr" presetSubtype="1" fill="hold" grpId="0" nodeType="withEffect">
                                  <p:stCondLst>
                                    <p:cond delay="0"/>
                                  </p:stCondLst>
                                  <p:childTnLst>
                                    <p:set>
                                      <p:cBhvr>
                                        <p:cTn id="61" dur="1" fill="hold">
                                          <p:stCondLst>
                                            <p:cond delay="0"/>
                                          </p:stCondLst>
                                        </p:cTn>
                                        <p:tgtEl>
                                          <p:spTgt spid="34"/>
                                        </p:tgtEl>
                                        <p:attrNameLst>
                                          <p:attrName>style.visibility</p:attrName>
                                        </p:attrNameLst>
                                      </p:cBhvr>
                                      <p:to>
                                        <p:strVal val="visible"/>
                                      </p:to>
                                    </p:set>
                                    <p:anim calcmode="lin" valueType="num">
                                      <p:cBhvr additive="base">
                                        <p:cTn id="62" dur="3000" fill="hold"/>
                                        <p:tgtEl>
                                          <p:spTgt spid="34"/>
                                        </p:tgtEl>
                                        <p:attrNameLst>
                                          <p:attrName>ppt_x</p:attrName>
                                        </p:attrNameLst>
                                      </p:cBhvr>
                                      <p:tavLst>
                                        <p:tav tm="0">
                                          <p:val>
                                            <p:strVal val="#ppt_x"/>
                                          </p:val>
                                        </p:tav>
                                        <p:tav tm="100000">
                                          <p:val>
                                            <p:strVal val="#ppt_x"/>
                                          </p:val>
                                        </p:tav>
                                      </p:tavLst>
                                    </p:anim>
                                    <p:anim calcmode="lin" valueType="num">
                                      <p:cBhvr additive="base">
                                        <p:cTn id="63" dur="3000" fill="hold"/>
                                        <p:tgtEl>
                                          <p:spTgt spid="34"/>
                                        </p:tgtEl>
                                        <p:attrNameLst>
                                          <p:attrName>ppt_y</p:attrName>
                                        </p:attrNameLst>
                                      </p:cBhvr>
                                      <p:tavLst>
                                        <p:tav tm="0">
                                          <p:val>
                                            <p:strVal val="0-#ppt_h/2"/>
                                          </p:val>
                                        </p:tav>
                                        <p:tav tm="100000">
                                          <p:val>
                                            <p:strVal val="#ppt_y"/>
                                          </p:val>
                                        </p:tav>
                                      </p:tavLst>
                                    </p:anim>
                                  </p:childTnLst>
                                </p:cTn>
                              </p:par>
                              <p:par>
                                <p:cTn id="64" presetID="2" presetClass="entr" presetSubtype="1" fill="hold" grpId="0" nodeType="withEffect">
                                  <p:stCondLst>
                                    <p:cond delay="0"/>
                                  </p:stCondLst>
                                  <p:childTnLst>
                                    <p:set>
                                      <p:cBhvr>
                                        <p:cTn id="65" dur="1" fill="hold">
                                          <p:stCondLst>
                                            <p:cond delay="0"/>
                                          </p:stCondLst>
                                        </p:cTn>
                                        <p:tgtEl>
                                          <p:spTgt spid="35"/>
                                        </p:tgtEl>
                                        <p:attrNameLst>
                                          <p:attrName>style.visibility</p:attrName>
                                        </p:attrNameLst>
                                      </p:cBhvr>
                                      <p:to>
                                        <p:strVal val="visible"/>
                                      </p:to>
                                    </p:set>
                                    <p:anim calcmode="lin" valueType="num">
                                      <p:cBhvr additive="base">
                                        <p:cTn id="66" dur="3000" fill="hold"/>
                                        <p:tgtEl>
                                          <p:spTgt spid="35"/>
                                        </p:tgtEl>
                                        <p:attrNameLst>
                                          <p:attrName>ppt_x</p:attrName>
                                        </p:attrNameLst>
                                      </p:cBhvr>
                                      <p:tavLst>
                                        <p:tav tm="0">
                                          <p:val>
                                            <p:strVal val="#ppt_x"/>
                                          </p:val>
                                        </p:tav>
                                        <p:tav tm="100000">
                                          <p:val>
                                            <p:strVal val="#ppt_x"/>
                                          </p:val>
                                        </p:tav>
                                      </p:tavLst>
                                    </p:anim>
                                    <p:anim calcmode="lin" valueType="num">
                                      <p:cBhvr additive="base">
                                        <p:cTn id="67" dur="3000" fill="hold"/>
                                        <p:tgtEl>
                                          <p:spTgt spid="35"/>
                                        </p:tgtEl>
                                        <p:attrNameLst>
                                          <p:attrName>ppt_y</p:attrName>
                                        </p:attrNameLst>
                                      </p:cBhvr>
                                      <p:tavLst>
                                        <p:tav tm="0">
                                          <p:val>
                                            <p:strVal val="0-#ppt_h/2"/>
                                          </p:val>
                                        </p:tav>
                                        <p:tav tm="100000">
                                          <p:val>
                                            <p:strVal val="#ppt_y"/>
                                          </p:val>
                                        </p:tav>
                                      </p:tavLst>
                                    </p:anim>
                                  </p:childTnLst>
                                </p:cTn>
                              </p:par>
                              <p:par>
                                <p:cTn id="68" presetID="2" presetClass="entr" presetSubtype="1" fill="hold" grpId="0" nodeType="withEffect">
                                  <p:stCondLst>
                                    <p:cond delay="0"/>
                                  </p:stCondLst>
                                  <p:childTnLst>
                                    <p:set>
                                      <p:cBhvr>
                                        <p:cTn id="69" dur="1" fill="hold">
                                          <p:stCondLst>
                                            <p:cond delay="0"/>
                                          </p:stCondLst>
                                        </p:cTn>
                                        <p:tgtEl>
                                          <p:spTgt spid="36"/>
                                        </p:tgtEl>
                                        <p:attrNameLst>
                                          <p:attrName>style.visibility</p:attrName>
                                        </p:attrNameLst>
                                      </p:cBhvr>
                                      <p:to>
                                        <p:strVal val="visible"/>
                                      </p:to>
                                    </p:set>
                                    <p:anim calcmode="lin" valueType="num">
                                      <p:cBhvr additive="base">
                                        <p:cTn id="70" dur="3000" fill="hold"/>
                                        <p:tgtEl>
                                          <p:spTgt spid="36"/>
                                        </p:tgtEl>
                                        <p:attrNameLst>
                                          <p:attrName>ppt_x</p:attrName>
                                        </p:attrNameLst>
                                      </p:cBhvr>
                                      <p:tavLst>
                                        <p:tav tm="0">
                                          <p:val>
                                            <p:strVal val="#ppt_x"/>
                                          </p:val>
                                        </p:tav>
                                        <p:tav tm="100000">
                                          <p:val>
                                            <p:strVal val="#ppt_x"/>
                                          </p:val>
                                        </p:tav>
                                      </p:tavLst>
                                    </p:anim>
                                    <p:anim calcmode="lin" valueType="num">
                                      <p:cBhvr additive="base">
                                        <p:cTn id="71" dur="3000" fill="hold"/>
                                        <p:tgtEl>
                                          <p:spTgt spid="36"/>
                                        </p:tgtEl>
                                        <p:attrNameLst>
                                          <p:attrName>ppt_y</p:attrName>
                                        </p:attrNameLst>
                                      </p:cBhvr>
                                      <p:tavLst>
                                        <p:tav tm="0">
                                          <p:val>
                                            <p:strVal val="0-#ppt_h/2"/>
                                          </p:val>
                                        </p:tav>
                                        <p:tav tm="100000">
                                          <p:val>
                                            <p:strVal val="#ppt_y"/>
                                          </p:val>
                                        </p:tav>
                                      </p:tavLst>
                                    </p:anim>
                                  </p:childTnLst>
                                </p:cTn>
                              </p:par>
                              <p:par>
                                <p:cTn id="72" presetID="2" presetClass="entr" presetSubtype="1" fill="hold" grpId="0" nodeType="withEffect">
                                  <p:stCondLst>
                                    <p:cond delay="0"/>
                                  </p:stCondLst>
                                  <p:childTnLst>
                                    <p:set>
                                      <p:cBhvr>
                                        <p:cTn id="73" dur="1" fill="hold">
                                          <p:stCondLst>
                                            <p:cond delay="0"/>
                                          </p:stCondLst>
                                        </p:cTn>
                                        <p:tgtEl>
                                          <p:spTgt spid="37"/>
                                        </p:tgtEl>
                                        <p:attrNameLst>
                                          <p:attrName>style.visibility</p:attrName>
                                        </p:attrNameLst>
                                      </p:cBhvr>
                                      <p:to>
                                        <p:strVal val="visible"/>
                                      </p:to>
                                    </p:set>
                                    <p:anim calcmode="lin" valueType="num">
                                      <p:cBhvr additive="base">
                                        <p:cTn id="74" dur="3000" fill="hold"/>
                                        <p:tgtEl>
                                          <p:spTgt spid="37"/>
                                        </p:tgtEl>
                                        <p:attrNameLst>
                                          <p:attrName>ppt_x</p:attrName>
                                        </p:attrNameLst>
                                      </p:cBhvr>
                                      <p:tavLst>
                                        <p:tav tm="0">
                                          <p:val>
                                            <p:strVal val="#ppt_x"/>
                                          </p:val>
                                        </p:tav>
                                        <p:tav tm="100000">
                                          <p:val>
                                            <p:strVal val="#ppt_x"/>
                                          </p:val>
                                        </p:tav>
                                      </p:tavLst>
                                    </p:anim>
                                    <p:anim calcmode="lin" valueType="num">
                                      <p:cBhvr additive="base">
                                        <p:cTn id="75" dur="3000" fill="hold"/>
                                        <p:tgtEl>
                                          <p:spTgt spid="37"/>
                                        </p:tgtEl>
                                        <p:attrNameLst>
                                          <p:attrName>ppt_y</p:attrName>
                                        </p:attrNameLst>
                                      </p:cBhvr>
                                      <p:tavLst>
                                        <p:tav tm="0">
                                          <p:val>
                                            <p:strVal val="0-#ppt_h/2"/>
                                          </p:val>
                                        </p:tav>
                                        <p:tav tm="100000">
                                          <p:val>
                                            <p:strVal val="#ppt_y"/>
                                          </p:val>
                                        </p:tav>
                                      </p:tavLst>
                                    </p:anim>
                                  </p:childTnLst>
                                </p:cTn>
                              </p:par>
                              <p:par>
                                <p:cTn id="76" presetID="2" presetClass="entr" presetSubtype="1" fill="hold" grpId="0" nodeType="withEffect">
                                  <p:stCondLst>
                                    <p:cond delay="0"/>
                                  </p:stCondLst>
                                  <p:childTnLst>
                                    <p:set>
                                      <p:cBhvr>
                                        <p:cTn id="77" dur="1" fill="hold">
                                          <p:stCondLst>
                                            <p:cond delay="0"/>
                                          </p:stCondLst>
                                        </p:cTn>
                                        <p:tgtEl>
                                          <p:spTgt spid="38"/>
                                        </p:tgtEl>
                                        <p:attrNameLst>
                                          <p:attrName>style.visibility</p:attrName>
                                        </p:attrNameLst>
                                      </p:cBhvr>
                                      <p:to>
                                        <p:strVal val="visible"/>
                                      </p:to>
                                    </p:set>
                                    <p:anim calcmode="lin" valueType="num">
                                      <p:cBhvr additive="base">
                                        <p:cTn id="78" dur="3000" fill="hold"/>
                                        <p:tgtEl>
                                          <p:spTgt spid="38"/>
                                        </p:tgtEl>
                                        <p:attrNameLst>
                                          <p:attrName>ppt_x</p:attrName>
                                        </p:attrNameLst>
                                      </p:cBhvr>
                                      <p:tavLst>
                                        <p:tav tm="0">
                                          <p:val>
                                            <p:strVal val="#ppt_x"/>
                                          </p:val>
                                        </p:tav>
                                        <p:tav tm="100000">
                                          <p:val>
                                            <p:strVal val="#ppt_x"/>
                                          </p:val>
                                        </p:tav>
                                      </p:tavLst>
                                    </p:anim>
                                    <p:anim calcmode="lin" valueType="num">
                                      <p:cBhvr additive="base">
                                        <p:cTn id="79" dur="3000" fill="hold"/>
                                        <p:tgtEl>
                                          <p:spTgt spid="38"/>
                                        </p:tgtEl>
                                        <p:attrNameLst>
                                          <p:attrName>ppt_y</p:attrName>
                                        </p:attrNameLst>
                                      </p:cBhvr>
                                      <p:tavLst>
                                        <p:tav tm="0">
                                          <p:val>
                                            <p:strVal val="0-#ppt_h/2"/>
                                          </p:val>
                                        </p:tav>
                                        <p:tav tm="100000">
                                          <p:val>
                                            <p:strVal val="#ppt_y"/>
                                          </p:val>
                                        </p:tav>
                                      </p:tavLst>
                                    </p:anim>
                                  </p:childTnLst>
                                </p:cTn>
                              </p:par>
                              <p:par>
                                <p:cTn id="80" presetID="2" presetClass="entr" presetSubtype="1" fill="hold" grpId="0" nodeType="withEffect">
                                  <p:stCondLst>
                                    <p:cond delay="0"/>
                                  </p:stCondLst>
                                  <p:childTnLst>
                                    <p:set>
                                      <p:cBhvr>
                                        <p:cTn id="81" dur="1" fill="hold">
                                          <p:stCondLst>
                                            <p:cond delay="0"/>
                                          </p:stCondLst>
                                        </p:cTn>
                                        <p:tgtEl>
                                          <p:spTgt spid="39"/>
                                        </p:tgtEl>
                                        <p:attrNameLst>
                                          <p:attrName>style.visibility</p:attrName>
                                        </p:attrNameLst>
                                      </p:cBhvr>
                                      <p:to>
                                        <p:strVal val="visible"/>
                                      </p:to>
                                    </p:set>
                                    <p:anim calcmode="lin" valueType="num">
                                      <p:cBhvr additive="base">
                                        <p:cTn id="82" dur="3000" fill="hold"/>
                                        <p:tgtEl>
                                          <p:spTgt spid="39"/>
                                        </p:tgtEl>
                                        <p:attrNameLst>
                                          <p:attrName>ppt_x</p:attrName>
                                        </p:attrNameLst>
                                      </p:cBhvr>
                                      <p:tavLst>
                                        <p:tav tm="0">
                                          <p:val>
                                            <p:strVal val="#ppt_x"/>
                                          </p:val>
                                        </p:tav>
                                        <p:tav tm="100000">
                                          <p:val>
                                            <p:strVal val="#ppt_x"/>
                                          </p:val>
                                        </p:tav>
                                      </p:tavLst>
                                    </p:anim>
                                    <p:anim calcmode="lin" valueType="num">
                                      <p:cBhvr additive="base">
                                        <p:cTn id="83" dur="3000" fill="hold"/>
                                        <p:tgtEl>
                                          <p:spTgt spid="39"/>
                                        </p:tgtEl>
                                        <p:attrNameLst>
                                          <p:attrName>ppt_y</p:attrName>
                                        </p:attrNameLst>
                                      </p:cBhvr>
                                      <p:tavLst>
                                        <p:tav tm="0">
                                          <p:val>
                                            <p:strVal val="0-#ppt_h/2"/>
                                          </p:val>
                                        </p:tav>
                                        <p:tav tm="100000">
                                          <p:val>
                                            <p:strVal val="#ppt_y"/>
                                          </p:val>
                                        </p:tav>
                                      </p:tavLst>
                                    </p:anim>
                                  </p:childTnLst>
                                </p:cTn>
                              </p:par>
                              <p:par>
                                <p:cTn id="84" presetID="2" presetClass="entr" presetSubtype="1" fill="hold" grpId="0" nodeType="withEffect">
                                  <p:stCondLst>
                                    <p:cond delay="0"/>
                                  </p:stCondLst>
                                  <p:childTnLst>
                                    <p:set>
                                      <p:cBhvr>
                                        <p:cTn id="85" dur="1" fill="hold">
                                          <p:stCondLst>
                                            <p:cond delay="0"/>
                                          </p:stCondLst>
                                        </p:cTn>
                                        <p:tgtEl>
                                          <p:spTgt spid="40"/>
                                        </p:tgtEl>
                                        <p:attrNameLst>
                                          <p:attrName>style.visibility</p:attrName>
                                        </p:attrNameLst>
                                      </p:cBhvr>
                                      <p:to>
                                        <p:strVal val="visible"/>
                                      </p:to>
                                    </p:set>
                                    <p:anim calcmode="lin" valueType="num">
                                      <p:cBhvr additive="base">
                                        <p:cTn id="86" dur="3000" fill="hold"/>
                                        <p:tgtEl>
                                          <p:spTgt spid="40"/>
                                        </p:tgtEl>
                                        <p:attrNameLst>
                                          <p:attrName>ppt_x</p:attrName>
                                        </p:attrNameLst>
                                      </p:cBhvr>
                                      <p:tavLst>
                                        <p:tav tm="0">
                                          <p:val>
                                            <p:strVal val="#ppt_x"/>
                                          </p:val>
                                        </p:tav>
                                        <p:tav tm="100000">
                                          <p:val>
                                            <p:strVal val="#ppt_x"/>
                                          </p:val>
                                        </p:tav>
                                      </p:tavLst>
                                    </p:anim>
                                    <p:anim calcmode="lin" valueType="num">
                                      <p:cBhvr additive="base">
                                        <p:cTn id="87" dur="3000" fill="hold"/>
                                        <p:tgtEl>
                                          <p:spTgt spid="40"/>
                                        </p:tgtEl>
                                        <p:attrNameLst>
                                          <p:attrName>ppt_y</p:attrName>
                                        </p:attrNameLst>
                                      </p:cBhvr>
                                      <p:tavLst>
                                        <p:tav tm="0">
                                          <p:val>
                                            <p:strVal val="0-#ppt_h/2"/>
                                          </p:val>
                                        </p:tav>
                                        <p:tav tm="100000">
                                          <p:val>
                                            <p:strVal val="#ppt_y"/>
                                          </p:val>
                                        </p:tav>
                                      </p:tavLst>
                                    </p:anim>
                                  </p:childTnLst>
                                </p:cTn>
                              </p:par>
                              <p:par>
                                <p:cTn id="88" presetID="8" presetClass="emph" presetSubtype="0" fill="hold" grpId="1" nodeType="withEffect">
                                  <p:stCondLst>
                                    <p:cond delay="0"/>
                                  </p:stCondLst>
                                  <p:childTnLst>
                                    <p:animRot by="21600000">
                                      <p:cBhvr>
                                        <p:cTn id="89" dur="3000" fill="hold"/>
                                        <p:tgtEl>
                                          <p:spTgt spid="6"/>
                                        </p:tgtEl>
                                        <p:attrNameLst>
                                          <p:attrName>r</p:attrName>
                                        </p:attrNameLst>
                                      </p:cBhvr>
                                    </p:animRot>
                                  </p:childTnLst>
                                </p:cTn>
                              </p:par>
                              <p:par>
                                <p:cTn id="90" presetID="8" presetClass="emph" presetSubtype="0" fill="hold" grpId="1" nodeType="withEffect">
                                  <p:stCondLst>
                                    <p:cond delay="0"/>
                                  </p:stCondLst>
                                  <p:childTnLst>
                                    <p:animRot by="21600000">
                                      <p:cBhvr>
                                        <p:cTn id="91" dur="3000" fill="hold"/>
                                        <p:tgtEl>
                                          <p:spTgt spid="8"/>
                                        </p:tgtEl>
                                        <p:attrNameLst>
                                          <p:attrName>r</p:attrName>
                                        </p:attrNameLst>
                                      </p:cBhvr>
                                    </p:animRot>
                                  </p:childTnLst>
                                </p:cTn>
                              </p:par>
                              <p:par>
                                <p:cTn id="92" presetID="8" presetClass="emph" presetSubtype="0" fill="hold" grpId="1" nodeType="withEffect">
                                  <p:stCondLst>
                                    <p:cond delay="0"/>
                                  </p:stCondLst>
                                  <p:childTnLst>
                                    <p:animRot by="21600000">
                                      <p:cBhvr>
                                        <p:cTn id="93" dur="3000" fill="hold"/>
                                        <p:tgtEl>
                                          <p:spTgt spid="10"/>
                                        </p:tgtEl>
                                        <p:attrNameLst>
                                          <p:attrName>r</p:attrName>
                                        </p:attrNameLst>
                                      </p:cBhvr>
                                    </p:animRot>
                                  </p:childTnLst>
                                </p:cTn>
                              </p:par>
                              <p:par>
                                <p:cTn id="94" presetID="8" presetClass="emph" presetSubtype="0" fill="hold" grpId="1" nodeType="withEffect">
                                  <p:stCondLst>
                                    <p:cond delay="0"/>
                                  </p:stCondLst>
                                  <p:childTnLst>
                                    <p:animRot by="21600000">
                                      <p:cBhvr>
                                        <p:cTn id="95" dur="3000" fill="hold"/>
                                        <p:tgtEl>
                                          <p:spTgt spid="12"/>
                                        </p:tgtEl>
                                        <p:attrNameLst>
                                          <p:attrName>r</p:attrName>
                                        </p:attrNameLst>
                                      </p:cBhvr>
                                    </p:animRot>
                                  </p:childTnLst>
                                </p:cTn>
                              </p:par>
                              <p:par>
                                <p:cTn id="96" presetID="8" presetClass="emph" presetSubtype="0" fill="hold" grpId="1" nodeType="withEffect">
                                  <p:stCondLst>
                                    <p:cond delay="0"/>
                                  </p:stCondLst>
                                  <p:childTnLst>
                                    <p:animRot by="21600000">
                                      <p:cBhvr>
                                        <p:cTn id="97" dur="3000" fill="hold"/>
                                        <p:tgtEl>
                                          <p:spTgt spid="14"/>
                                        </p:tgtEl>
                                        <p:attrNameLst>
                                          <p:attrName>r</p:attrName>
                                        </p:attrNameLst>
                                      </p:cBhvr>
                                    </p:animRot>
                                  </p:childTnLst>
                                </p:cTn>
                              </p:par>
                              <p:par>
                                <p:cTn id="98" presetID="8" presetClass="emph" presetSubtype="0" fill="hold" grpId="1" nodeType="withEffect">
                                  <p:stCondLst>
                                    <p:cond delay="0"/>
                                  </p:stCondLst>
                                  <p:childTnLst>
                                    <p:animRot by="21600000">
                                      <p:cBhvr>
                                        <p:cTn id="99" dur="3000" fill="hold"/>
                                        <p:tgtEl>
                                          <p:spTgt spid="16"/>
                                        </p:tgtEl>
                                        <p:attrNameLst>
                                          <p:attrName>r</p:attrName>
                                        </p:attrNameLst>
                                      </p:cBhvr>
                                    </p:animRot>
                                  </p:childTnLst>
                                </p:cTn>
                              </p:par>
                              <p:par>
                                <p:cTn id="100" presetID="8" presetClass="emph" presetSubtype="0" fill="hold" grpId="1" nodeType="withEffect">
                                  <p:stCondLst>
                                    <p:cond delay="0"/>
                                  </p:stCondLst>
                                  <p:childTnLst>
                                    <p:animRot by="21600000">
                                      <p:cBhvr>
                                        <p:cTn id="101" dur="3000" fill="hold"/>
                                        <p:tgtEl>
                                          <p:spTgt spid="18"/>
                                        </p:tgtEl>
                                        <p:attrNameLst>
                                          <p:attrName>r</p:attrName>
                                        </p:attrNameLst>
                                      </p:cBhvr>
                                    </p:animRot>
                                  </p:childTnLst>
                                </p:cTn>
                              </p:par>
                              <p:par>
                                <p:cTn id="102" presetID="8" presetClass="emph" presetSubtype="0" fill="hold" grpId="1" nodeType="withEffect">
                                  <p:stCondLst>
                                    <p:cond delay="0"/>
                                  </p:stCondLst>
                                  <p:childTnLst>
                                    <p:animRot by="21600000">
                                      <p:cBhvr>
                                        <p:cTn id="103" dur="3000" fill="hold"/>
                                        <p:tgtEl>
                                          <p:spTgt spid="20"/>
                                        </p:tgtEl>
                                        <p:attrNameLst>
                                          <p:attrName>r</p:attrName>
                                        </p:attrNameLst>
                                      </p:cBhvr>
                                    </p:animRot>
                                  </p:childTnLst>
                                </p:cTn>
                              </p:par>
                              <p:par>
                                <p:cTn id="104" presetID="8" presetClass="emph" presetSubtype="0" fill="hold" grpId="1" nodeType="withEffect">
                                  <p:stCondLst>
                                    <p:cond delay="0"/>
                                  </p:stCondLst>
                                  <p:childTnLst>
                                    <p:animRot by="21600000">
                                      <p:cBhvr>
                                        <p:cTn id="105" dur="3000" fill="hold"/>
                                        <p:tgtEl>
                                          <p:spTgt spid="29"/>
                                        </p:tgtEl>
                                        <p:attrNameLst>
                                          <p:attrName>r</p:attrName>
                                        </p:attrNameLst>
                                      </p:cBhvr>
                                    </p:animRot>
                                  </p:childTnLst>
                                </p:cTn>
                              </p:par>
                              <p:par>
                                <p:cTn id="106" presetID="8" presetClass="emph" presetSubtype="0" fill="hold" grpId="1" nodeType="withEffect">
                                  <p:stCondLst>
                                    <p:cond delay="0"/>
                                  </p:stCondLst>
                                  <p:childTnLst>
                                    <p:animRot by="21600000">
                                      <p:cBhvr>
                                        <p:cTn id="107" dur="3000" fill="hold"/>
                                        <p:tgtEl>
                                          <p:spTgt spid="30"/>
                                        </p:tgtEl>
                                        <p:attrNameLst>
                                          <p:attrName>r</p:attrName>
                                        </p:attrNameLst>
                                      </p:cBhvr>
                                    </p:animRot>
                                  </p:childTnLst>
                                </p:cTn>
                              </p:par>
                              <p:par>
                                <p:cTn id="108" presetID="8" presetClass="emph" presetSubtype="0" fill="hold" grpId="1" nodeType="withEffect">
                                  <p:stCondLst>
                                    <p:cond delay="0"/>
                                  </p:stCondLst>
                                  <p:childTnLst>
                                    <p:animRot by="21600000">
                                      <p:cBhvr>
                                        <p:cTn id="109" dur="3000" fill="hold"/>
                                        <p:tgtEl>
                                          <p:spTgt spid="31"/>
                                        </p:tgtEl>
                                        <p:attrNameLst>
                                          <p:attrName>r</p:attrName>
                                        </p:attrNameLst>
                                      </p:cBhvr>
                                    </p:animRot>
                                  </p:childTnLst>
                                </p:cTn>
                              </p:par>
                              <p:par>
                                <p:cTn id="110" presetID="8" presetClass="emph" presetSubtype="0" fill="hold" grpId="1" nodeType="withEffect">
                                  <p:stCondLst>
                                    <p:cond delay="0"/>
                                  </p:stCondLst>
                                  <p:childTnLst>
                                    <p:animRot by="21600000">
                                      <p:cBhvr>
                                        <p:cTn id="111" dur="3000" fill="hold"/>
                                        <p:tgtEl>
                                          <p:spTgt spid="32"/>
                                        </p:tgtEl>
                                        <p:attrNameLst>
                                          <p:attrName>r</p:attrName>
                                        </p:attrNameLst>
                                      </p:cBhvr>
                                    </p:animRot>
                                  </p:childTnLst>
                                </p:cTn>
                              </p:par>
                              <p:par>
                                <p:cTn id="112" presetID="8" presetClass="emph" presetSubtype="0" fill="hold" grpId="1" nodeType="withEffect">
                                  <p:stCondLst>
                                    <p:cond delay="0"/>
                                  </p:stCondLst>
                                  <p:childTnLst>
                                    <p:animRot by="21600000">
                                      <p:cBhvr>
                                        <p:cTn id="113" dur="3000" fill="hold"/>
                                        <p:tgtEl>
                                          <p:spTgt spid="33"/>
                                        </p:tgtEl>
                                        <p:attrNameLst>
                                          <p:attrName>r</p:attrName>
                                        </p:attrNameLst>
                                      </p:cBhvr>
                                    </p:animRot>
                                  </p:childTnLst>
                                </p:cTn>
                              </p:par>
                              <p:par>
                                <p:cTn id="114" presetID="8" presetClass="emph" presetSubtype="0" fill="hold" grpId="1" nodeType="withEffect">
                                  <p:stCondLst>
                                    <p:cond delay="0"/>
                                  </p:stCondLst>
                                  <p:childTnLst>
                                    <p:animRot by="21600000">
                                      <p:cBhvr>
                                        <p:cTn id="115" dur="3000" fill="hold"/>
                                        <p:tgtEl>
                                          <p:spTgt spid="34"/>
                                        </p:tgtEl>
                                        <p:attrNameLst>
                                          <p:attrName>r</p:attrName>
                                        </p:attrNameLst>
                                      </p:cBhvr>
                                    </p:animRot>
                                  </p:childTnLst>
                                </p:cTn>
                              </p:par>
                              <p:par>
                                <p:cTn id="116" presetID="8" presetClass="emph" presetSubtype="0" fill="hold" grpId="1" nodeType="withEffect">
                                  <p:stCondLst>
                                    <p:cond delay="0"/>
                                  </p:stCondLst>
                                  <p:childTnLst>
                                    <p:animRot by="21600000">
                                      <p:cBhvr>
                                        <p:cTn id="117" dur="3000" fill="hold"/>
                                        <p:tgtEl>
                                          <p:spTgt spid="35"/>
                                        </p:tgtEl>
                                        <p:attrNameLst>
                                          <p:attrName>r</p:attrName>
                                        </p:attrNameLst>
                                      </p:cBhvr>
                                    </p:animRot>
                                  </p:childTnLst>
                                </p:cTn>
                              </p:par>
                              <p:par>
                                <p:cTn id="118" presetID="8" presetClass="emph" presetSubtype="0" fill="hold" grpId="1" nodeType="withEffect">
                                  <p:stCondLst>
                                    <p:cond delay="0"/>
                                  </p:stCondLst>
                                  <p:childTnLst>
                                    <p:animRot by="21600000">
                                      <p:cBhvr>
                                        <p:cTn id="119" dur="3000" fill="hold"/>
                                        <p:tgtEl>
                                          <p:spTgt spid="36"/>
                                        </p:tgtEl>
                                        <p:attrNameLst>
                                          <p:attrName>r</p:attrName>
                                        </p:attrNameLst>
                                      </p:cBhvr>
                                    </p:animRot>
                                  </p:childTnLst>
                                </p:cTn>
                              </p:par>
                              <p:par>
                                <p:cTn id="120" presetID="8" presetClass="emph" presetSubtype="0" fill="hold" grpId="1" nodeType="withEffect">
                                  <p:stCondLst>
                                    <p:cond delay="0"/>
                                  </p:stCondLst>
                                  <p:childTnLst>
                                    <p:animRot by="21600000">
                                      <p:cBhvr>
                                        <p:cTn id="121" dur="3000" fill="hold"/>
                                        <p:tgtEl>
                                          <p:spTgt spid="37"/>
                                        </p:tgtEl>
                                        <p:attrNameLst>
                                          <p:attrName>r</p:attrName>
                                        </p:attrNameLst>
                                      </p:cBhvr>
                                    </p:animRot>
                                  </p:childTnLst>
                                </p:cTn>
                              </p:par>
                              <p:par>
                                <p:cTn id="122" presetID="8" presetClass="emph" presetSubtype="0" fill="hold" grpId="1" nodeType="withEffect">
                                  <p:stCondLst>
                                    <p:cond delay="0"/>
                                  </p:stCondLst>
                                  <p:childTnLst>
                                    <p:animRot by="21600000">
                                      <p:cBhvr>
                                        <p:cTn id="123" dur="3000" fill="hold"/>
                                        <p:tgtEl>
                                          <p:spTgt spid="38"/>
                                        </p:tgtEl>
                                        <p:attrNameLst>
                                          <p:attrName>r</p:attrName>
                                        </p:attrNameLst>
                                      </p:cBhvr>
                                    </p:animRot>
                                  </p:childTnLst>
                                </p:cTn>
                              </p:par>
                              <p:par>
                                <p:cTn id="124" presetID="8" presetClass="emph" presetSubtype="0" fill="hold" grpId="1" nodeType="withEffect">
                                  <p:stCondLst>
                                    <p:cond delay="0"/>
                                  </p:stCondLst>
                                  <p:childTnLst>
                                    <p:animRot by="21600000">
                                      <p:cBhvr>
                                        <p:cTn id="125" dur="3000" fill="hold"/>
                                        <p:tgtEl>
                                          <p:spTgt spid="39"/>
                                        </p:tgtEl>
                                        <p:attrNameLst>
                                          <p:attrName>r</p:attrName>
                                        </p:attrNameLst>
                                      </p:cBhvr>
                                    </p:animRot>
                                  </p:childTnLst>
                                </p:cTn>
                              </p:par>
                              <p:par>
                                <p:cTn id="126" presetID="8" presetClass="emph" presetSubtype="0" fill="hold" grpId="1" nodeType="withEffect">
                                  <p:stCondLst>
                                    <p:cond delay="0"/>
                                  </p:stCondLst>
                                  <p:childTnLst>
                                    <p:animRot by="21600000">
                                      <p:cBhvr>
                                        <p:cTn id="127" dur="3000" fill="hold"/>
                                        <p:tgtEl>
                                          <p:spTgt spid="40"/>
                                        </p:tgtEl>
                                        <p:attrNameLst>
                                          <p:attrName>r</p:attrName>
                                        </p:attrNameLst>
                                      </p:cBhvr>
                                    </p:animRot>
                                  </p:childTnLst>
                                </p:cTn>
                              </p:par>
                            </p:childTnLst>
                          </p:cTn>
                        </p:par>
                        <p:par>
                          <p:cTn id="128" fill="hold">
                            <p:stCondLst>
                              <p:cond delay="3000"/>
                            </p:stCondLst>
                            <p:childTnLst>
                              <p:par>
                                <p:cTn id="129" presetID="2" presetClass="exit" presetSubtype="4" fill="hold" grpId="2" nodeType="afterEffect">
                                  <p:stCondLst>
                                    <p:cond delay="0"/>
                                  </p:stCondLst>
                                  <p:childTnLst>
                                    <p:anim calcmode="lin" valueType="num">
                                      <p:cBhvr additive="base">
                                        <p:cTn id="130" dur="3000"/>
                                        <p:tgtEl>
                                          <p:spTgt spid="6"/>
                                        </p:tgtEl>
                                        <p:attrNameLst>
                                          <p:attrName>ppt_x</p:attrName>
                                        </p:attrNameLst>
                                      </p:cBhvr>
                                      <p:tavLst>
                                        <p:tav tm="0">
                                          <p:val>
                                            <p:strVal val="ppt_x"/>
                                          </p:val>
                                        </p:tav>
                                        <p:tav tm="100000">
                                          <p:val>
                                            <p:strVal val="ppt_x"/>
                                          </p:val>
                                        </p:tav>
                                      </p:tavLst>
                                    </p:anim>
                                    <p:anim calcmode="lin" valueType="num">
                                      <p:cBhvr additive="base">
                                        <p:cTn id="131" dur="3000"/>
                                        <p:tgtEl>
                                          <p:spTgt spid="6"/>
                                        </p:tgtEl>
                                        <p:attrNameLst>
                                          <p:attrName>ppt_y</p:attrName>
                                        </p:attrNameLst>
                                      </p:cBhvr>
                                      <p:tavLst>
                                        <p:tav tm="0">
                                          <p:val>
                                            <p:strVal val="ppt_y"/>
                                          </p:val>
                                        </p:tav>
                                        <p:tav tm="100000">
                                          <p:val>
                                            <p:strVal val="1+ppt_h/2"/>
                                          </p:val>
                                        </p:tav>
                                      </p:tavLst>
                                    </p:anim>
                                    <p:set>
                                      <p:cBhvr>
                                        <p:cTn id="132" dur="1" fill="hold">
                                          <p:stCondLst>
                                            <p:cond delay="2999"/>
                                          </p:stCondLst>
                                        </p:cTn>
                                        <p:tgtEl>
                                          <p:spTgt spid="6"/>
                                        </p:tgtEl>
                                        <p:attrNameLst>
                                          <p:attrName>style.visibility</p:attrName>
                                        </p:attrNameLst>
                                      </p:cBhvr>
                                      <p:to>
                                        <p:strVal val="hidden"/>
                                      </p:to>
                                    </p:set>
                                  </p:childTnLst>
                                </p:cTn>
                              </p:par>
                              <p:par>
                                <p:cTn id="133" presetID="2" presetClass="exit" presetSubtype="4" fill="hold" grpId="2" nodeType="withEffect">
                                  <p:stCondLst>
                                    <p:cond delay="0"/>
                                  </p:stCondLst>
                                  <p:childTnLst>
                                    <p:anim calcmode="lin" valueType="num">
                                      <p:cBhvr additive="base">
                                        <p:cTn id="134" dur="3000"/>
                                        <p:tgtEl>
                                          <p:spTgt spid="8"/>
                                        </p:tgtEl>
                                        <p:attrNameLst>
                                          <p:attrName>ppt_x</p:attrName>
                                        </p:attrNameLst>
                                      </p:cBhvr>
                                      <p:tavLst>
                                        <p:tav tm="0">
                                          <p:val>
                                            <p:strVal val="ppt_x"/>
                                          </p:val>
                                        </p:tav>
                                        <p:tav tm="100000">
                                          <p:val>
                                            <p:strVal val="ppt_x"/>
                                          </p:val>
                                        </p:tav>
                                      </p:tavLst>
                                    </p:anim>
                                    <p:anim calcmode="lin" valueType="num">
                                      <p:cBhvr additive="base">
                                        <p:cTn id="135" dur="3000"/>
                                        <p:tgtEl>
                                          <p:spTgt spid="8"/>
                                        </p:tgtEl>
                                        <p:attrNameLst>
                                          <p:attrName>ppt_y</p:attrName>
                                        </p:attrNameLst>
                                      </p:cBhvr>
                                      <p:tavLst>
                                        <p:tav tm="0">
                                          <p:val>
                                            <p:strVal val="ppt_y"/>
                                          </p:val>
                                        </p:tav>
                                        <p:tav tm="100000">
                                          <p:val>
                                            <p:strVal val="1+ppt_h/2"/>
                                          </p:val>
                                        </p:tav>
                                      </p:tavLst>
                                    </p:anim>
                                    <p:set>
                                      <p:cBhvr>
                                        <p:cTn id="136" dur="1" fill="hold">
                                          <p:stCondLst>
                                            <p:cond delay="2999"/>
                                          </p:stCondLst>
                                        </p:cTn>
                                        <p:tgtEl>
                                          <p:spTgt spid="8"/>
                                        </p:tgtEl>
                                        <p:attrNameLst>
                                          <p:attrName>style.visibility</p:attrName>
                                        </p:attrNameLst>
                                      </p:cBhvr>
                                      <p:to>
                                        <p:strVal val="hidden"/>
                                      </p:to>
                                    </p:set>
                                  </p:childTnLst>
                                </p:cTn>
                              </p:par>
                              <p:par>
                                <p:cTn id="137" presetID="2" presetClass="exit" presetSubtype="4" fill="hold" grpId="2" nodeType="withEffect">
                                  <p:stCondLst>
                                    <p:cond delay="0"/>
                                  </p:stCondLst>
                                  <p:childTnLst>
                                    <p:anim calcmode="lin" valueType="num">
                                      <p:cBhvr additive="base">
                                        <p:cTn id="138" dur="3000"/>
                                        <p:tgtEl>
                                          <p:spTgt spid="10"/>
                                        </p:tgtEl>
                                        <p:attrNameLst>
                                          <p:attrName>ppt_x</p:attrName>
                                        </p:attrNameLst>
                                      </p:cBhvr>
                                      <p:tavLst>
                                        <p:tav tm="0">
                                          <p:val>
                                            <p:strVal val="ppt_x"/>
                                          </p:val>
                                        </p:tav>
                                        <p:tav tm="100000">
                                          <p:val>
                                            <p:strVal val="ppt_x"/>
                                          </p:val>
                                        </p:tav>
                                      </p:tavLst>
                                    </p:anim>
                                    <p:anim calcmode="lin" valueType="num">
                                      <p:cBhvr additive="base">
                                        <p:cTn id="139" dur="3000"/>
                                        <p:tgtEl>
                                          <p:spTgt spid="10"/>
                                        </p:tgtEl>
                                        <p:attrNameLst>
                                          <p:attrName>ppt_y</p:attrName>
                                        </p:attrNameLst>
                                      </p:cBhvr>
                                      <p:tavLst>
                                        <p:tav tm="0">
                                          <p:val>
                                            <p:strVal val="ppt_y"/>
                                          </p:val>
                                        </p:tav>
                                        <p:tav tm="100000">
                                          <p:val>
                                            <p:strVal val="1+ppt_h/2"/>
                                          </p:val>
                                        </p:tav>
                                      </p:tavLst>
                                    </p:anim>
                                    <p:set>
                                      <p:cBhvr>
                                        <p:cTn id="140" dur="1" fill="hold">
                                          <p:stCondLst>
                                            <p:cond delay="2999"/>
                                          </p:stCondLst>
                                        </p:cTn>
                                        <p:tgtEl>
                                          <p:spTgt spid="10"/>
                                        </p:tgtEl>
                                        <p:attrNameLst>
                                          <p:attrName>style.visibility</p:attrName>
                                        </p:attrNameLst>
                                      </p:cBhvr>
                                      <p:to>
                                        <p:strVal val="hidden"/>
                                      </p:to>
                                    </p:set>
                                  </p:childTnLst>
                                </p:cTn>
                              </p:par>
                              <p:par>
                                <p:cTn id="141" presetID="2" presetClass="exit" presetSubtype="4" fill="hold" grpId="2" nodeType="withEffect">
                                  <p:stCondLst>
                                    <p:cond delay="0"/>
                                  </p:stCondLst>
                                  <p:childTnLst>
                                    <p:anim calcmode="lin" valueType="num">
                                      <p:cBhvr additive="base">
                                        <p:cTn id="142" dur="3000"/>
                                        <p:tgtEl>
                                          <p:spTgt spid="12"/>
                                        </p:tgtEl>
                                        <p:attrNameLst>
                                          <p:attrName>ppt_x</p:attrName>
                                        </p:attrNameLst>
                                      </p:cBhvr>
                                      <p:tavLst>
                                        <p:tav tm="0">
                                          <p:val>
                                            <p:strVal val="ppt_x"/>
                                          </p:val>
                                        </p:tav>
                                        <p:tav tm="100000">
                                          <p:val>
                                            <p:strVal val="ppt_x"/>
                                          </p:val>
                                        </p:tav>
                                      </p:tavLst>
                                    </p:anim>
                                    <p:anim calcmode="lin" valueType="num">
                                      <p:cBhvr additive="base">
                                        <p:cTn id="143" dur="3000"/>
                                        <p:tgtEl>
                                          <p:spTgt spid="12"/>
                                        </p:tgtEl>
                                        <p:attrNameLst>
                                          <p:attrName>ppt_y</p:attrName>
                                        </p:attrNameLst>
                                      </p:cBhvr>
                                      <p:tavLst>
                                        <p:tav tm="0">
                                          <p:val>
                                            <p:strVal val="ppt_y"/>
                                          </p:val>
                                        </p:tav>
                                        <p:tav tm="100000">
                                          <p:val>
                                            <p:strVal val="1+ppt_h/2"/>
                                          </p:val>
                                        </p:tav>
                                      </p:tavLst>
                                    </p:anim>
                                    <p:set>
                                      <p:cBhvr>
                                        <p:cTn id="144" dur="1" fill="hold">
                                          <p:stCondLst>
                                            <p:cond delay="2999"/>
                                          </p:stCondLst>
                                        </p:cTn>
                                        <p:tgtEl>
                                          <p:spTgt spid="12"/>
                                        </p:tgtEl>
                                        <p:attrNameLst>
                                          <p:attrName>style.visibility</p:attrName>
                                        </p:attrNameLst>
                                      </p:cBhvr>
                                      <p:to>
                                        <p:strVal val="hidden"/>
                                      </p:to>
                                    </p:set>
                                  </p:childTnLst>
                                </p:cTn>
                              </p:par>
                              <p:par>
                                <p:cTn id="145" presetID="2" presetClass="exit" presetSubtype="4" fill="hold" grpId="2" nodeType="withEffect">
                                  <p:stCondLst>
                                    <p:cond delay="0"/>
                                  </p:stCondLst>
                                  <p:childTnLst>
                                    <p:anim calcmode="lin" valueType="num">
                                      <p:cBhvr additive="base">
                                        <p:cTn id="146" dur="3000"/>
                                        <p:tgtEl>
                                          <p:spTgt spid="14"/>
                                        </p:tgtEl>
                                        <p:attrNameLst>
                                          <p:attrName>ppt_x</p:attrName>
                                        </p:attrNameLst>
                                      </p:cBhvr>
                                      <p:tavLst>
                                        <p:tav tm="0">
                                          <p:val>
                                            <p:strVal val="ppt_x"/>
                                          </p:val>
                                        </p:tav>
                                        <p:tav tm="100000">
                                          <p:val>
                                            <p:strVal val="ppt_x"/>
                                          </p:val>
                                        </p:tav>
                                      </p:tavLst>
                                    </p:anim>
                                    <p:anim calcmode="lin" valueType="num">
                                      <p:cBhvr additive="base">
                                        <p:cTn id="147" dur="3000"/>
                                        <p:tgtEl>
                                          <p:spTgt spid="14"/>
                                        </p:tgtEl>
                                        <p:attrNameLst>
                                          <p:attrName>ppt_y</p:attrName>
                                        </p:attrNameLst>
                                      </p:cBhvr>
                                      <p:tavLst>
                                        <p:tav tm="0">
                                          <p:val>
                                            <p:strVal val="ppt_y"/>
                                          </p:val>
                                        </p:tav>
                                        <p:tav tm="100000">
                                          <p:val>
                                            <p:strVal val="1+ppt_h/2"/>
                                          </p:val>
                                        </p:tav>
                                      </p:tavLst>
                                    </p:anim>
                                    <p:set>
                                      <p:cBhvr>
                                        <p:cTn id="148" dur="1" fill="hold">
                                          <p:stCondLst>
                                            <p:cond delay="2999"/>
                                          </p:stCondLst>
                                        </p:cTn>
                                        <p:tgtEl>
                                          <p:spTgt spid="14"/>
                                        </p:tgtEl>
                                        <p:attrNameLst>
                                          <p:attrName>style.visibility</p:attrName>
                                        </p:attrNameLst>
                                      </p:cBhvr>
                                      <p:to>
                                        <p:strVal val="hidden"/>
                                      </p:to>
                                    </p:set>
                                  </p:childTnLst>
                                </p:cTn>
                              </p:par>
                              <p:par>
                                <p:cTn id="149" presetID="2" presetClass="exit" presetSubtype="4" fill="hold" grpId="2" nodeType="withEffect">
                                  <p:stCondLst>
                                    <p:cond delay="0"/>
                                  </p:stCondLst>
                                  <p:childTnLst>
                                    <p:anim calcmode="lin" valueType="num">
                                      <p:cBhvr additive="base">
                                        <p:cTn id="150" dur="3000"/>
                                        <p:tgtEl>
                                          <p:spTgt spid="16"/>
                                        </p:tgtEl>
                                        <p:attrNameLst>
                                          <p:attrName>ppt_x</p:attrName>
                                        </p:attrNameLst>
                                      </p:cBhvr>
                                      <p:tavLst>
                                        <p:tav tm="0">
                                          <p:val>
                                            <p:strVal val="ppt_x"/>
                                          </p:val>
                                        </p:tav>
                                        <p:tav tm="100000">
                                          <p:val>
                                            <p:strVal val="ppt_x"/>
                                          </p:val>
                                        </p:tav>
                                      </p:tavLst>
                                    </p:anim>
                                    <p:anim calcmode="lin" valueType="num">
                                      <p:cBhvr additive="base">
                                        <p:cTn id="151" dur="3000"/>
                                        <p:tgtEl>
                                          <p:spTgt spid="16"/>
                                        </p:tgtEl>
                                        <p:attrNameLst>
                                          <p:attrName>ppt_y</p:attrName>
                                        </p:attrNameLst>
                                      </p:cBhvr>
                                      <p:tavLst>
                                        <p:tav tm="0">
                                          <p:val>
                                            <p:strVal val="ppt_y"/>
                                          </p:val>
                                        </p:tav>
                                        <p:tav tm="100000">
                                          <p:val>
                                            <p:strVal val="1+ppt_h/2"/>
                                          </p:val>
                                        </p:tav>
                                      </p:tavLst>
                                    </p:anim>
                                    <p:set>
                                      <p:cBhvr>
                                        <p:cTn id="152" dur="1" fill="hold">
                                          <p:stCondLst>
                                            <p:cond delay="2999"/>
                                          </p:stCondLst>
                                        </p:cTn>
                                        <p:tgtEl>
                                          <p:spTgt spid="16"/>
                                        </p:tgtEl>
                                        <p:attrNameLst>
                                          <p:attrName>style.visibility</p:attrName>
                                        </p:attrNameLst>
                                      </p:cBhvr>
                                      <p:to>
                                        <p:strVal val="hidden"/>
                                      </p:to>
                                    </p:set>
                                  </p:childTnLst>
                                </p:cTn>
                              </p:par>
                              <p:par>
                                <p:cTn id="153" presetID="2" presetClass="exit" presetSubtype="4" fill="hold" grpId="2" nodeType="withEffect">
                                  <p:stCondLst>
                                    <p:cond delay="0"/>
                                  </p:stCondLst>
                                  <p:childTnLst>
                                    <p:anim calcmode="lin" valueType="num">
                                      <p:cBhvr additive="base">
                                        <p:cTn id="154" dur="3000"/>
                                        <p:tgtEl>
                                          <p:spTgt spid="18"/>
                                        </p:tgtEl>
                                        <p:attrNameLst>
                                          <p:attrName>ppt_x</p:attrName>
                                        </p:attrNameLst>
                                      </p:cBhvr>
                                      <p:tavLst>
                                        <p:tav tm="0">
                                          <p:val>
                                            <p:strVal val="ppt_x"/>
                                          </p:val>
                                        </p:tav>
                                        <p:tav tm="100000">
                                          <p:val>
                                            <p:strVal val="ppt_x"/>
                                          </p:val>
                                        </p:tav>
                                      </p:tavLst>
                                    </p:anim>
                                    <p:anim calcmode="lin" valueType="num">
                                      <p:cBhvr additive="base">
                                        <p:cTn id="155" dur="3000"/>
                                        <p:tgtEl>
                                          <p:spTgt spid="18"/>
                                        </p:tgtEl>
                                        <p:attrNameLst>
                                          <p:attrName>ppt_y</p:attrName>
                                        </p:attrNameLst>
                                      </p:cBhvr>
                                      <p:tavLst>
                                        <p:tav tm="0">
                                          <p:val>
                                            <p:strVal val="ppt_y"/>
                                          </p:val>
                                        </p:tav>
                                        <p:tav tm="100000">
                                          <p:val>
                                            <p:strVal val="1+ppt_h/2"/>
                                          </p:val>
                                        </p:tav>
                                      </p:tavLst>
                                    </p:anim>
                                    <p:set>
                                      <p:cBhvr>
                                        <p:cTn id="156" dur="1" fill="hold">
                                          <p:stCondLst>
                                            <p:cond delay="2999"/>
                                          </p:stCondLst>
                                        </p:cTn>
                                        <p:tgtEl>
                                          <p:spTgt spid="18"/>
                                        </p:tgtEl>
                                        <p:attrNameLst>
                                          <p:attrName>style.visibility</p:attrName>
                                        </p:attrNameLst>
                                      </p:cBhvr>
                                      <p:to>
                                        <p:strVal val="hidden"/>
                                      </p:to>
                                    </p:set>
                                  </p:childTnLst>
                                </p:cTn>
                              </p:par>
                              <p:par>
                                <p:cTn id="157" presetID="2" presetClass="exit" presetSubtype="4" fill="hold" grpId="2" nodeType="withEffect">
                                  <p:stCondLst>
                                    <p:cond delay="0"/>
                                  </p:stCondLst>
                                  <p:childTnLst>
                                    <p:anim calcmode="lin" valueType="num">
                                      <p:cBhvr additive="base">
                                        <p:cTn id="158" dur="3000"/>
                                        <p:tgtEl>
                                          <p:spTgt spid="20"/>
                                        </p:tgtEl>
                                        <p:attrNameLst>
                                          <p:attrName>ppt_x</p:attrName>
                                        </p:attrNameLst>
                                      </p:cBhvr>
                                      <p:tavLst>
                                        <p:tav tm="0">
                                          <p:val>
                                            <p:strVal val="ppt_x"/>
                                          </p:val>
                                        </p:tav>
                                        <p:tav tm="100000">
                                          <p:val>
                                            <p:strVal val="ppt_x"/>
                                          </p:val>
                                        </p:tav>
                                      </p:tavLst>
                                    </p:anim>
                                    <p:anim calcmode="lin" valueType="num">
                                      <p:cBhvr additive="base">
                                        <p:cTn id="159" dur="3000"/>
                                        <p:tgtEl>
                                          <p:spTgt spid="20"/>
                                        </p:tgtEl>
                                        <p:attrNameLst>
                                          <p:attrName>ppt_y</p:attrName>
                                        </p:attrNameLst>
                                      </p:cBhvr>
                                      <p:tavLst>
                                        <p:tav tm="0">
                                          <p:val>
                                            <p:strVal val="ppt_y"/>
                                          </p:val>
                                        </p:tav>
                                        <p:tav tm="100000">
                                          <p:val>
                                            <p:strVal val="1+ppt_h/2"/>
                                          </p:val>
                                        </p:tav>
                                      </p:tavLst>
                                    </p:anim>
                                    <p:set>
                                      <p:cBhvr>
                                        <p:cTn id="160" dur="1" fill="hold">
                                          <p:stCondLst>
                                            <p:cond delay="2999"/>
                                          </p:stCondLst>
                                        </p:cTn>
                                        <p:tgtEl>
                                          <p:spTgt spid="20"/>
                                        </p:tgtEl>
                                        <p:attrNameLst>
                                          <p:attrName>style.visibility</p:attrName>
                                        </p:attrNameLst>
                                      </p:cBhvr>
                                      <p:to>
                                        <p:strVal val="hidden"/>
                                      </p:to>
                                    </p:set>
                                  </p:childTnLst>
                                </p:cTn>
                              </p:par>
                              <p:par>
                                <p:cTn id="161" presetID="2" presetClass="exit" presetSubtype="4" fill="hold" grpId="2" nodeType="withEffect">
                                  <p:stCondLst>
                                    <p:cond delay="0"/>
                                  </p:stCondLst>
                                  <p:childTnLst>
                                    <p:anim calcmode="lin" valueType="num">
                                      <p:cBhvr additive="base">
                                        <p:cTn id="162" dur="3000"/>
                                        <p:tgtEl>
                                          <p:spTgt spid="29"/>
                                        </p:tgtEl>
                                        <p:attrNameLst>
                                          <p:attrName>ppt_x</p:attrName>
                                        </p:attrNameLst>
                                      </p:cBhvr>
                                      <p:tavLst>
                                        <p:tav tm="0">
                                          <p:val>
                                            <p:strVal val="ppt_x"/>
                                          </p:val>
                                        </p:tav>
                                        <p:tav tm="100000">
                                          <p:val>
                                            <p:strVal val="ppt_x"/>
                                          </p:val>
                                        </p:tav>
                                      </p:tavLst>
                                    </p:anim>
                                    <p:anim calcmode="lin" valueType="num">
                                      <p:cBhvr additive="base">
                                        <p:cTn id="163" dur="3000"/>
                                        <p:tgtEl>
                                          <p:spTgt spid="29"/>
                                        </p:tgtEl>
                                        <p:attrNameLst>
                                          <p:attrName>ppt_y</p:attrName>
                                        </p:attrNameLst>
                                      </p:cBhvr>
                                      <p:tavLst>
                                        <p:tav tm="0">
                                          <p:val>
                                            <p:strVal val="ppt_y"/>
                                          </p:val>
                                        </p:tav>
                                        <p:tav tm="100000">
                                          <p:val>
                                            <p:strVal val="1+ppt_h/2"/>
                                          </p:val>
                                        </p:tav>
                                      </p:tavLst>
                                    </p:anim>
                                    <p:set>
                                      <p:cBhvr>
                                        <p:cTn id="164" dur="1" fill="hold">
                                          <p:stCondLst>
                                            <p:cond delay="2999"/>
                                          </p:stCondLst>
                                        </p:cTn>
                                        <p:tgtEl>
                                          <p:spTgt spid="29"/>
                                        </p:tgtEl>
                                        <p:attrNameLst>
                                          <p:attrName>style.visibility</p:attrName>
                                        </p:attrNameLst>
                                      </p:cBhvr>
                                      <p:to>
                                        <p:strVal val="hidden"/>
                                      </p:to>
                                    </p:set>
                                  </p:childTnLst>
                                </p:cTn>
                              </p:par>
                              <p:par>
                                <p:cTn id="165" presetID="2" presetClass="exit" presetSubtype="4" fill="hold" grpId="2" nodeType="withEffect">
                                  <p:stCondLst>
                                    <p:cond delay="0"/>
                                  </p:stCondLst>
                                  <p:childTnLst>
                                    <p:anim calcmode="lin" valueType="num">
                                      <p:cBhvr additive="base">
                                        <p:cTn id="166" dur="3000"/>
                                        <p:tgtEl>
                                          <p:spTgt spid="30"/>
                                        </p:tgtEl>
                                        <p:attrNameLst>
                                          <p:attrName>ppt_x</p:attrName>
                                        </p:attrNameLst>
                                      </p:cBhvr>
                                      <p:tavLst>
                                        <p:tav tm="0">
                                          <p:val>
                                            <p:strVal val="ppt_x"/>
                                          </p:val>
                                        </p:tav>
                                        <p:tav tm="100000">
                                          <p:val>
                                            <p:strVal val="ppt_x"/>
                                          </p:val>
                                        </p:tav>
                                      </p:tavLst>
                                    </p:anim>
                                    <p:anim calcmode="lin" valueType="num">
                                      <p:cBhvr additive="base">
                                        <p:cTn id="167" dur="3000"/>
                                        <p:tgtEl>
                                          <p:spTgt spid="30"/>
                                        </p:tgtEl>
                                        <p:attrNameLst>
                                          <p:attrName>ppt_y</p:attrName>
                                        </p:attrNameLst>
                                      </p:cBhvr>
                                      <p:tavLst>
                                        <p:tav tm="0">
                                          <p:val>
                                            <p:strVal val="ppt_y"/>
                                          </p:val>
                                        </p:tav>
                                        <p:tav tm="100000">
                                          <p:val>
                                            <p:strVal val="1+ppt_h/2"/>
                                          </p:val>
                                        </p:tav>
                                      </p:tavLst>
                                    </p:anim>
                                    <p:set>
                                      <p:cBhvr>
                                        <p:cTn id="168" dur="1" fill="hold">
                                          <p:stCondLst>
                                            <p:cond delay="2999"/>
                                          </p:stCondLst>
                                        </p:cTn>
                                        <p:tgtEl>
                                          <p:spTgt spid="30"/>
                                        </p:tgtEl>
                                        <p:attrNameLst>
                                          <p:attrName>style.visibility</p:attrName>
                                        </p:attrNameLst>
                                      </p:cBhvr>
                                      <p:to>
                                        <p:strVal val="hidden"/>
                                      </p:to>
                                    </p:set>
                                  </p:childTnLst>
                                </p:cTn>
                              </p:par>
                              <p:par>
                                <p:cTn id="169" presetID="2" presetClass="exit" presetSubtype="4" fill="hold" grpId="2" nodeType="withEffect">
                                  <p:stCondLst>
                                    <p:cond delay="0"/>
                                  </p:stCondLst>
                                  <p:childTnLst>
                                    <p:anim calcmode="lin" valueType="num">
                                      <p:cBhvr additive="base">
                                        <p:cTn id="170" dur="3000"/>
                                        <p:tgtEl>
                                          <p:spTgt spid="31"/>
                                        </p:tgtEl>
                                        <p:attrNameLst>
                                          <p:attrName>ppt_x</p:attrName>
                                        </p:attrNameLst>
                                      </p:cBhvr>
                                      <p:tavLst>
                                        <p:tav tm="0">
                                          <p:val>
                                            <p:strVal val="ppt_x"/>
                                          </p:val>
                                        </p:tav>
                                        <p:tav tm="100000">
                                          <p:val>
                                            <p:strVal val="ppt_x"/>
                                          </p:val>
                                        </p:tav>
                                      </p:tavLst>
                                    </p:anim>
                                    <p:anim calcmode="lin" valueType="num">
                                      <p:cBhvr additive="base">
                                        <p:cTn id="171" dur="3000"/>
                                        <p:tgtEl>
                                          <p:spTgt spid="31"/>
                                        </p:tgtEl>
                                        <p:attrNameLst>
                                          <p:attrName>ppt_y</p:attrName>
                                        </p:attrNameLst>
                                      </p:cBhvr>
                                      <p:tavLst>
                                        <p:tav tm="0">
                                          <p:val>
                                            <p:strVal val="ppt_y"/>
                                          </p:val>
                                        </p:tav>
                                        <p:tav tm="100000">
                                          <p:val>
                                            <p:strVal val="1+ppt_h/2"/>
                                          </p:val>
                                        </p:tav>
                                      </p:tavLst>
                                    </p:anim>
                                    <p:set>
                                      <p:cBhvr>
                                        <p:cTn id="172" dur="1" fill="hold">
                                          <p:stCondLst>
                                            <p:cond delay="2999"/>
                                          </p:stCondLst>
                                        </p:cTn>
                                        <p:tgtEl>
                                          <p:spTgt spid="31"/>
                                        </p:tgtEl>
                                        <p:attrNameLst>
                                          <p:attrName>style.visibility</p:attrName>
                                        </p:attrNameLst>
                                      </p:cBhvr>
                                      <p:to>
                                        <p:strVal val="hidden"/>
                                      </p:to>
                                    </p:set>
                                  </p:childTnLst>
                                </p:cTn>
                              </p:par>
                              <p:par>
                                <p:cTn id="173" presetID="2" presetClass="exit" presetSubtype="4" fill="hold" grpId="2" nodeType="withEffect">
                                  <p:stCondLst>
                                    <p:cond delay="0"/>
                                  </p:stCondLst>
                                  <p:childTnLst>
                                    <p:anim calcmode="lin" valueType="num">
                                      <p:cBhvr additive="base">
                                        <p:cTn id="174" dur="3000"/>
                                        <p:tgtEl>
                                          <p:spTgt spid="32"/>
                                        </p:tgtEl>
                                        <p:attrNameLst>
                                          <p:attrName>ppt_x</p:attrName>
                                        </p:attrNameLst>
                                      </p:cBhvr>
                                      <p:tavLst>
                                        <p:tav tm="0">
                                          <p:val>
                                            <p:strVal val="ppt_x"/>
                                          </p:val>
                                        </p:tav>
                                        <p:tav tm="100000">
                                          <p:val>
                                            <p:strVal val="ppt_x"/>
                                          </p:val>
                                        </p:tav>
                                      </p:tavLst>
                                    </p:anim>
                                    <p:anim calcmode="lin" valueType="num">
                                      <p:cBhvr additive="base">
                                        <p:cTn id="175" dur="3000"/>
                                        <p:tgtEl>
                                          <p:spTgt spid="32"/>
                                        </p:tgtEl>
                                        <p:attrNameLst>
                                          <p:attrName>ppt_y</p:attrName>
                                        </p:attrNameLst>
                                      </p:cBhvr>
                                      <p:tavLst>
                                        <p:tav tm="0">
                                          <p:val>
                                            <p:strVal val="ppt_y"/>
                                          </p:val>
                                        </p:tav>
                                        <p:tav tm="100000">
                                          <p:val>
                                            <p:strVal val="1+ppt_h/2"/>
                                          </p:val>
                                        </p:tav>
                                      </p:tavLst>
                                    </p:anim>
                                    <p:set>
                                      <p:cBhvr>
                                        <p:cTn id="176" dur="1" fill="hold">
                                          <p:stCondLst>
                                            <p:cond delay="2999"/>
                                          </p:stCondLst>
                                        </p:cTn>
                                        <p:tgtEl>
                                          <p:spTgt spid="32"/>
                                        </p:tgtEl>
                                        <p:attrNameLst>
                                          <p:attrName>style.visibility</p:attrName>
                                        </p:attrNameLst>
                                      </p:cBhvr>
                                      <p:to>
                                        <p:strVal val="hidden"/>
                                      </p:to>
                                    </p:set>
                                  </p:childTnLst>
                                </p:cTn>
                              </p:par>
                              <p:par>
                                <p:cTn id="177" presetID="2" presetClass="exit" presetSubtype="4" fill="hold" grpId="2" nodeType="withEffect">
                                  <p:stCondLst>
                                    <p:cond delay="0"/>
                                  </p:stCondLst>
                                  <p:childTnLst>
                                    <p:anim calcmode="lin" valueType="num">
                                      <p:cBhvr additive="base">
                                        <p:cTn id="178" dur="3000"/>
                                        <p:tgtEl>
                                          <p:spTgt spid="33"/>
                                        </p:tgtEl>
                                        <p:attrNameLst>
                                          <p:attrName>ppt_x</p:attrName>
                                        </p:attrNameLst>
                                      </p:cBhvr>
                                      <p:tavLst>
                                        <p:tav tm="0">
                                          <p:val>
                                            <p:strVal val="ppt_x"/>
                                          </p:val>
                                        </p:tav>
                                        <p:tav tm="100000">
                                          <p:val>
                                            <p:strVal val="ppt_x"/>
                                          </p:val>
                                        </p:tav>
                                      </p:tavLst>
                                    </p:anim>
                                    <p:anim calcmode="lin" valueType="num">
                                      <p:cBhvr additive="base">
                                        <p:cTn id="179" dur="3000"/>
                                        <p:tgtEl>
                                          <p:spTgt spid="33"/>
                                        </p:tgtEl>
                                        <p:attrNameLst>
                                          <p:attrName>ppt_y</p:attrName>
                                        </p:attrNameLst>
                                      </p:cBhvr>
                                      <p:tavLst>
                                        <p:tav tm="0">
                                          <p:val>
                                            <p:strVal val="ppt_y"/>
                                          </p:val>
                                        </p:tav>
                                        <p:tav tm="100000">
                                          <p:val>
                                            <p:strVal val="1+ppt_h/2"/>
                                          </p:val>
                                        </p:tav>
                                      </p:tavLst>
                                    </p:anim>
                                    <p:set>
                                      <p:cBhvr>
                                        <p:cTn id="180" dur="1" fill="hold">
                                          <p:stCondLst>
                                            <p:cond delay="2999"/>
                                          </p:stCondLst>
                                        </p:cTn>
                                        <p:tgtEl>
                                          <p:spTgt spid="33"/>
                                        </p:tgtEl>
                                        <p:attrNameLst>
                                          <p:attrName>style.visibility</p:attrName>
                                        </p:attrNameLst>
                                      </p:cBhvr>
                                      <p:to>
                                        <p:strVal val="hidden"/>
                                      </p:to>
                                    </p:set>
                                  </p:childTnLst>
                                </p:cTn>
                              </p:par>
                              <p:par>
                                <p:cTn id="181" presetID="2" presetClass="exit" presetSubtype="4" fill="hold" grpId="2" nodeType="withEffect">
                                  <p:stCondLst>
                                    <p:cond delay="0"/>
                                  </p:stCondLst>
                                  <p:childTnLst>
                                    <p:anim calcmode="lin" valueType="num">
                                      <p:cBhvr additive="base">
                                        <p:cTn id="182" dur="3000"/>
                                        <p:tgtEl>
                                          <p:spTgt spid="34"/>
                                        </p:tgtEl>
                                        <p:attrNameLst>
                                          <p:attrName>ppt_x</p:attrName>
                                        </p:attrNameLst>
                                      </p:cBhvr>
                                      <p:tavLst>
                                        <p:tav tm="0">
                                          <p:val>
                                            <p:strVal val="ppt_x"/>
                                          </p:val>
                                        </p:tav>
                                        <p:tav tm="100000">
                                          <p:val>
                                            <p:strVal val="ppt_x"/>
                                          </p:val>
                                        </p:tav>
                                      </p:tavLst>
                                    </p:anim>
                                    <p:anim calcmode="lin" valueType="num">
                                      <p:cBhvr additive="base">
                                        <p:cTn id="183" dur="3000"/>
                                        <p:tgtEl>
                                          <p:spTgt spid="34"/>
                                        </p:tgtEl>
                                        <p:attrNameLst>
                                          <p:attrName>ppt_y</p:attrName>
                                        </p:attrNameLst>
                                      </p:cBhvr>
                                      <p:tavLst>
                                        <p:tav tm="0">
                                          <p:val>
                                            <p:strVal val="ppt_y"/>
                                          </p:val>
                                        </p:tav>
                                        <p:tav tm="100000">
                                          <p:val>
                                            <p:strVal val="1+ppt_h/2"/>
                                          </p:val>
                                        </p:tav>
                                      </p:tavLst>
                                    </p:anim>
                                    <p:set>
                                      <p:cBhvr>
                                        <p:cTn id="184" dur="1" fill="hold">
                                          <p:stCondLst>
                                            <p:cond delay="2999"/>
                                          </p:stCondLst>
                                        </p:cTn>
                                        <p:tgtEl>
                                          <p:spTgt spid="34"/>
                                        </p:tgtEl>
                                        <p:attrNameLst>
                                          <p:attrName>style.visibility</p:attrName>
                                        </p:attrNameLst>
                                      </p:cBhvr>
                                      <p:to>
                                        <p:strVal val="hidden"/>
                                      </p:to>
                                    </p:set>
                                  </p:childTnLst>
                                </p:cTn>
                              </p:par>
                              <p:par>
                                <p:cTn id="185" presetID="2" presetClass="exit" presetSubtype="4" fill="hold" grpId="2" nodeType="withEffect">
                                  <p:stCondLst>
                                    <p:cond delay="0"/>
                                  </p:stCondLst>
                                  <p:childTnLst>
                                    <p:anim calcmode="lin" valueType="num">
                                      <p:cBhvr additive="base">
                                        <p:cTn id="186" dur="3000"/>
                                        <p:tgtEl>
                                          <p:spTgt spid="35"/>
                                        </p:tgtEl>
                                        <p:attrNameLst>
                                          <p:attrName>ppt_x</p:attrName>
                                        </p:attrNameLst>
                                      </p:cBhvr>
                                      <p:tavLst>
                                        <p:tav tm="0">
                                          <p:val>
                                            <p:strVal val="ppt_x"/>
                                          </p:val>
                                        </p:tav>
                                        <p:tav tm="100000">
                                          <p:val>
                                            <p:strVal val="ppt_x"/>
                                          </p:val>
                                        </p:tav>
                                      </p:tavLst>
                                    </p:anim>
                                    <p:anim calcmode="lin" valueType="num">
                                      <p:cBhvr additive="base">
                                        <p:cTn id="187" dur="3000"/>
                                        <p:tgtEl>
                                          <p:spTgt spid="35"/>
                                        </p:tgtEl>
                                        <p:attrNameLst>
                                          <p:attrName>ppt_y</p:attrName>
                                        </p:attrNameLst>
                                      </p:cBhvr>
                                      <p:tavLst>
                                        <p:tav tm="0">
                                          <p:val>
                                            <p:strVal val="ppt_y"/>
                                          </p:val>
                                        </p:tav>
                                        <p:tav tm="100000">
                                          <p:val>
                                            <p:strVal val="1+ppt_h/2"/>
                                          </p:val>
                                        </p:tav>
                                      </p:tavLst>
                                    </p:anim>
                                    <p:set>
                                      <p:cBhvr>
                                        <p:cTn id="188" dur="1" fill="hold">
                                          <p:stCondLst>
                                            <p:cond delay="2999"/>
                                          </p:stCondLst>
                                        </p:cTn>
                                        <p:tgtEl>
                                          <p:spTgt spid="35"/>
                                        </p:tgtEl>
                                        <p:attrNameLst>
                                          <p:attrName>style.visibility</p:attrName>
                                        </p:attrNameLst>
                                      </p:cBhvr>
                                      <p:to>
                                        <p:strVal val="hidden"/>
                                      </p:to>
                                    </p:set>
                                  </p:childTnLst>
                                </p:cTn>
                              </p:par>
                              <p:par>
                                <p:cTn id="189" presetID="2" presetClass="exit" presetSubtype="4" fill="hold" grpId="2" nodeType="withEffect">
                                  <p:stCondLst>
                                    <p:cond delay="0"/>
                                  </p:stCondLst>
                                  <p:childTnLst>
                                    <p:anim calcmode="lin" valueType="num">
                                      <p:cBhvr additive="base">
                                        <p:cTn id="190" dur="3000"/>
                                        <p:tgtEl>
                                          <p:spTgt spid="36"/>
                                        </p:tgtEl>
                                        <p:attrNameLst>
                                          <p:attrName>ppt_x</p:attrName>
                                        </p:attrNameLst>
                                      </p:cBhvr>
                                      <p:tavLst>
                                        <p:tav tm="0">
                                          <p:val>
                                            <p:strVal val="ppt_x"/>
                                          </p:val>
                                        </p:tav>
                                        <p:tav tm="100000">
                                          <p:val>
                                            <p:strVal val="ppt_x"/>
                                          </p:val>
                                        </p:tav>
                                      </p:tavLst>
                                    </p:anim>
                                    <p:anim calcmode="lin" valueType="num">
                                      <p:cBhvr additive="base">
                                        <p:cTn id="191" dur="3000"/>
                                        <p:tgtEl>
                                          <p:spTgt spid="36"/>
                                        </p:tgtEl>
                                        <p:attrNameLst>
                                          <p:attrName>ppt_y</p:attrName>
                                        </p:attrNameLst>
                                      </p:cBhvr>
                                      <p:tavLst>
                                        <p:tav tm="0">
                                          <p:val>
                                            <p:strVal val="ppt_y"/>
                                          </p:val>
                                        </p:tav>
                                        <p:tav tm="100000">
                                          <p:val>
                                            <p:strVal val="1+ppt_h/2"/>
                                          </p:val>
                                        </p:tav>
                                      </p:tavLst>
                                    </p:anim>
                                    <p:set>
                                      <p:cBhvr>
                                        <p:cTn id="192" dur="1" fill="hold">
                                          <p:stCondLst>
                                            <p:cond delay="2999"/>
                                          </p:stCondLst>
                                        </p:cTn>
                                        <p:tgtEl>
                                          <p:spTgt spid="36"/>
                                        </p:tgtEl>
                                        <p:attrNameLst>
                                          <p:attrName>style.visibility</p:attrName>
                                        </p:attrNameLst>
                                      </p:cBhvr>
                                      <p:to>
                                        <p:strVal val="hidden"/>
                                      </p:to>
                                    </p:set>
                                  </p:childTnLst>
                                </p:cTn>
                              </p:par>
                              <p:par>
                                <p:cTn id="193" presetID="2" presetClass="exit" presetSubtype="4" fill="hold" grpId="2" nodeType="withEffect">
                                  <p:stCondLst>
                                    <p:cond delay="0"/>
                                  </p:stCondLst>
                                  <p:childTnLst>
                                    <p:anim calcmode="lin" valueType="num">
                                      <p:cBhvr additive="base">
                                        <p:cTn id="194" dur="3000"/>
                                        <p:tgtEl>
                                          <p:spTgt spid="37"/>
                                        </p:tgtEl>
                                        <p:attrNameLst>
                                          <p:attrName>ppt_x</p:attrName>
                                        </p:attrNameLst>
                                      </p:cBhvr>
                                      <p:tavLst>
                                        <p:tav tm="0">
                                          <p:val>
                                            <p:strVal val="ppt_x"/>
                                          </p:val>
                                        </p:tav>
                                        <p:tav tm="100000">
                                          <p:val>
                                            <p:strVal val="ppt_x"/>
                                          </p:val>
                                        </p:tav>
                                      </p:tavLst>
                                    </p:anim>
                                    <p:anim calcmode="lin" valueType="num">
                                      <p:cBhvr additive="base">
                                        <p:cTn id="195" dur="3000"/>
                                        <p:tgtEl>
                                          <p:spTgt spid="37"/>
                                        </p:tgtEl>
                                        <p:attrNameLst>
                                          <p:attrName>ppt_y</p:attrName>
                                        </p:attrNameLst>
                                      </p:cBhvr>
                                      <p:tavLst>
                                        <p:tav tm="0">
                                          <p:val>
                                            <p:strVal val="ppt_y"/>
                                          </p:val>
                                        </p:tav>
                                        <p:tav tm="100000">
                                          <p:val>
                                            <p:strVal val="1+ppt_h/2"/>
                                          </p:val>
                                        </p:tav>
                                      </p:tavLst>
                                    </p:anim>
                                    <p:set>
                                      <p:cBhvr>
                                        <p:cTn id="196" dur="1" fill="hold">
                                          <p:stCondLst>
                                            <p:cond delay="2999"/>
                                          </p:stCondLst>
                                        </p:cTn>
                                        <p:tgtEl>
                                          <p:spTgt spid="37"/>
                                        </p:tgtEl>
                                        <p:attrNameLst>
                                          <p:attrName>style.visibility</p:attrName>
                                        </p:attrNameLst>
                                      </p:cBhvr>
                                      <p:to>
                                        <p:strVal val="hidden"/>
                                      </p:to>
                                    </p:set>
                                  </p:childTnLst>
                                </p:cTn>
                              </p:par>
                              <p:par>
                                <p:cTn id="197" presetID="2" presetClass="exit" presetSubtype="4" fill="hold" grpId="2" nodeType="withEffect">
                                  <p:stCondLst>
                                    <p:cond delay="0"/>
                                  </p:stCondLst>
                                  <p:childTnLst>
                                    <p:anim calcmode="lin" valueType="num">
                                      <p:cBhvr additive="base">
                                        <p:cTn id="198" dur="3000"/>
                                        <p:tgtEl>
                                          <p:spTgt spid="38"/>
                                        </p:tgtEl>
                                        <p:attrNameLst>
                                          <p:attrName>ppt_x</p:attrName>
                                        </p:attrNameLst>
                                      </p:cBhvr>
                                      <p:tavLst>
                                        <p:tav tm="0">
                                          <p:val>
                                            <p:strVal val="ppt_x"/>
                                          </p:val>
                                        </p:tav>
                                        <p:tav tm="100000">
                                          <p:val>
                                            <p:strVal val="ppt_x"/>
                                          </p:val>
                                        </p:tav>
                                      </p:tavLst>
                                    </p:anim>
                                    <p:anim calcmode="lin" valueType="num">
                                      <p:cBhvr additive="base">
                                        <p:cTn id="199" dur="3000"/>
                                        <p:tgtEl>
                                          <p:spTgt spid="38"/>
                                        </p:tgtEl>
                                        <p:attrNameLst>
                                          <p:attrName>ppt_y</p:attrName>
                                        </p:attrNameLst>
                                      </p:cBhvr>
                                      <p:tavLst>
                                        <p:tav tm="0">
                                          <p:val>
                                            <p:strVal val="ppt_y"/>
                                          </p:val>
                                        </p:tav>
                                        <p:tav tm="100000">
                                          <p:val>
                                            <p:strVal val="1+ppt_h/2"/>
                                          </p:val>
                                        </p:tav>
                                      </p:tavLst>
                                    </p:anim>
                                    <p:set>
                                      <p:cBhvr>
                                        <p:cTn id="200" dur="1" fill="hold">
                                          <p:stCondLst>
                                            <p:cond delay="2999"/>
                                          </p:stCondLst>
                                        </p:cTn>
                                        <p:tgtEl>
                                          <p:spTgt spid="38"/>
                                        </p:tgtEl>
                                        <p:attrNameLst>
                                          <p:attrName>style.visibility</p:attrName>
                                        </p:attrNameLst>
                                      </p:cBhvr>
                                      <p:to>
                                        <p:strVal val="hidden"/>
                                      </p:to>
                                    </p:set>
                                  </p:childTnLst>
                                </p:cTn>
                              </p:par>
                              <p:par>
                                <p:cTn id="201" presetID="2" presetClass="exit" presetSubtype="4" fill="hold" grpId="2" nodeType="withEffect">
                                  <p:stCondLst>
                                    <p:cond delay="0"/>
                                  </p:stCondLst>
                                  <p:childTnLst>
                                    <p:anim calcmode="lin" valueType="num">
                                      <p:cBhvr additive="base">
                                        <p:cTn id="202" dur="3000"/>
                                        <p:tgtEl>
                                          <p:spTgt spid="39"/>
                                        </p:tgtEl>
                                        <p:attrNameLst>
                                          <p:attrName>ppt_x</p:attrName>
                                        </p:attrNameLst>
                                      </p:cBhvr>
                                      <p:tavLst>
                                        <p:tav tm="0">
                                          <p:val>
                                            <p:strVal val="ppt_x"/>
                                          </p:val>
                                        </p:tav>
                                        <p:tav tm="100000">
                                          <p:val>
                                            <p:strVal val="ppt_x"/>
                                          </p:val>
                                        </p:tav>
                                      </p:tavLst>
                                    </p:anim>
                                    <p:anim calcmode="lin" valueType="num">
                                      <p:cBhvr additive="base">
                                        <p:cTn id="203" dur="3000"/>
                                        <p:tgtEl>
                                          <p:spTgt spid="39"/>
                                        </p:tgtEl>
                                        <p:attrNameLst>
                                          <p:attrName>ppt_y</p:attrName>
                                        </p:attrNameLst>
                                      </p:cBhvr>
                                      <p:tavLst>
                                        <p:tav tm="0">
                                          <p:val>
                                            <p:strVal val="ppt_y"/>
                                          </p:val>
                                        </p:tav>
                                        <p:tav tm="100000">
                                          <p:val>
                                            <p:strVal val="1+ppt_h/2"/>
                                          </p:val>
                                        </p:tav>
                                      </p:tavLst>
                                    </p:anim>
                                    <p:set>
                                      <p:cBhvr>
                                        <p:cTn id="204" dur="1" fill="hold">
                                          <p:stCondLst>
                                            <p:cond delay="2999"/>
                                          </p:stCondLst>
                                        </p:cTn>
                                        <p:tgtEl>
                                          <p:spTgt spid="39"/>
                                        </p:tgtEl>
                                        <p:attrNameLst>
                                          <p:attrName>style.visibility</p:attrName>
                                        </p:attrNameLst>
                                      </p:cBhvr>
                                      <p:to>
                                        <p:strVal val="hidden"/>
                                      </p:to>
                                    </p:set>
                                  </p:childTnLst>
                                </p:cTn>
                              </p:par>
                              <p:par>
                                <p:cTn id="205" presetID="2" presetClass="exit" presetSubtype="4" fill="hold" grpId="2" nodeType="withEffect">
                                  <p:stCondLst>
                                    <p:cond delay="0"/>
                                  </p:stCondLst>
                                  <p:childTnLst>
                                    <p:anim calcmode="lin" valueType="num">
                                      <p:cBhvr additive="base">
                                        <p:cTn id="206" dur="3000"/>
                                        <p:tgtEl>
                                          <p:spTgt spid="40"/>
                                        </p:tgtEl>
                                        <p:attrNameLst>
                                          <p:attrName>ppt_x</p:attrName>
                                        </p:attrNameLst>
                                      </p:cBhvr>
                                      <p:tavLst>
                                        <p:tav tm="0">
                                          <p:val>
                                            <p:strVal val="ppt_x"/>
                                          </p:val>
                                        </p:tav>
                                        <p:tav tm="100000">
                                          <p:val>
                                            <p:strVal val="ppt_x"/>
                                          </p:val>
                                        </p:tav>
                                      </p:tavLst>
                                    </p:anim>
                                    <p:anim calcmode="lin" valueType="num">
                                      <p:cBhvr additive="base">
                                        <p:cTn id="207" dur="3000"/>
                                        <p:tgtEl>
                                          <p:spTgt spid="40"/>
                                        </p:tgtEl>
                                        <p:attrNameLst>
                                          <p:attrName>ppt_y</p:attrName>
                                        </p:attrNameLst>
                                      </p:cBhvr>
                                      <p:tavLst>
                                        <p:tav tm="0">
                                          <p:val>
                                            <p:strVal val="ppt_y"/>
                                          </p:val>
                                        </p:tav>
                                        <p:tav tm="100000">
                                          <p:val>
                                            <p:strVal val="1+ppt_h/2"/>
                                          </p:val>
                                        </p:tav>
                                      </p:tavLst>
                                    </p:anim>
                                    <p:set>
                                      <p:cBhvr>
                                        <p:cTn id="208" dur="1" fill="hold">
                                          <p:stCondLst>
                                            <p:cond delay="2999"/>
                                          </p:stCondLst>
                                        </p:cTn>
                                        <p:tgtEl>
                                          <p:spTgt spid="40"/>
                                        </p:tgtEl>
                                        <p:attrNameLst>
                                          <p:attrName>style.visibility</p:attrName>
                                        </p:attrNameLst>
                                      </p:cBhvr>
                                      <p:to>
                                        <p:strVal val="hidden"/>
                                      </p:to>
                                    </p:set>
                                  </p:childTnLst>
                                </p:cTn>
                              </p:par>
                              <p:par>
                                <p:cTn id="209" presetID="2" presetClass="entr" presetSubtype="1" fill="hold" nodeType="withEffect">
                                  <p:stCondLst>
                                    <p:cond delay="0"/>
                                  </p:stCondLst>
                                  <p:childTnLst>
                                    <p:set>
                                      <p:cBhvr>
                                        <p:cTn id="210" dur="1" fill="hold">
                                          <p:stCondLst>
                                            <p:cond delay="0"/>
                                          </p:stCondLst>
                                        </p:cTn>
                                        <p:tgtEl>
                                          <p:spTgt spid="4"/>
                                        </p:tgtEl>
                                        <p:attrNameLst>
                                          <p:attrName>style.visibility</p:attrName>
                                        </p:attrNameLst>
                                      </p:cBhvr>
                                      <p:to>
                                        <p:strVal val="visible"/>
                                      </p:to>
                                    </p:set>
                                    <p:anim calcmode="lin" valueType="num">
                                      <p:cBhvr additive="base">
                                        <p:cTn id="211" dur="3000" fill="hold"/>
                                        <p:tgtEl>
                                          <p:spTgt spid="4"/>
                                        </p:tgtEl>
                                        <p:attrNameLst>
                                          <p:attrName>ppt_x</p:attrName>
                                        </p:attrNameLst>
                                      </p:cBhvr>
                                      <p:tavLst>
                                        <p:tav tm="0">
                                          <p:val>
                                            <p:strVal val="#ppt_x"/>
                                          </p:val>
                                        </p:tav>
                                        <p:tav tm="100000">
                                          <p:val>
                                            <p:strVal val="#ppt_x"/>
                                          </p:val>
                                        </p:tav>
                                      </p:tavLst>
                                    </p:anim>
                                    <p:anim calcmode="lin" valueType="num">
                                      <p:cBhvr additive="base">
                                        <p:cTn id="212" dur="3000" fill="hold"/>
                                        <p:tgtEl>
                                          <p:spTgt spid="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8" grpId="0" animBg="1"/>
      <p:bldP spid="8" grpId="1" animBg="1"/>
      <p:bldP spid="8" grpId="2" animBg="1"/>
      <p:bldP spid="10" grpId="0" animBg="1"/>
      <p:bldP spid="10" grpId="1" animBg="1"/>
      <p:bldP spid="10" grpId="2" animBg="1"/>
      <p:bldP spid="12" grpId="0" animBg="1"/>
      <p:bldP spid="12" grpId="1" animBg="1"/>
      <p:bldP spid="12" grpId="2" animBg="1"/>
      <p:bldP spid="14" grpId="0" animBg="1"/>
      <p:bldP spid="14" grpId="1" animBg="1"/>
      <p:bldP spid="14" grpId="2" animBg="1"/>
      <p:bldP spid="16" grpId="0" animBg="1"/>
      <p:bldP spid="16" grpId="1" animBg="1"/>
      <p:bldP spid="16" grpId="2" animBg="1"/>
      <p:bldP spid="18" grpId="0" animBg="1"/>
      <p:bldP spid="18" grpId="1" animBg="1"/>
      <p:bldP spid="18" grpId="2" animBg="1"/>
      <p:bldP spid="20" grpId="0" animBg="1"/>
      <p:bldP spid="20" grpId="1" animBg="1"/>
      <p:bldP spid="20" grpId="2" animBg="1"/>
      <p:bldP spid="29" grpId="0" animBg="1"/>
      <p:bldP spid="29" grpId="1" animBg="1"/>
      <p:bldP spid="29" grpId="2" animBg="1"/>
      <p:bldP spid="30" grpId="0" animBg="1"/>
      <p:bldP spid="30" grpId="1" animBg="1"/>
      <p:bldP spid="30" grpId="2" animBg="1"/>
      <p:bldP spid="31" grpId="0" animBg="1"/>
      <p:bldP spid="31" grpId="1" animBg="1"/>
      <p:bldP spid="31" grpId="2" animBg="1"/>
      <p:bldP spid="32" grpId="0" animBg="1"/>
      <p:bldP spid="32" grpId="1" animBg="1"/>
      <p:bldP spid="32" grpId="2" animBg="1"/>
      <p:bldP spid="33" grpId="0" animBg="1"/>
      <p:bldP spid="33" grpId="1" animBg="1"/>
      <p:bldP spid="33" grpId="2" animBg="1"/>
      <p:bldP spid="34" grpId="0" animBg="1"/>
      <p:bldP spid="34" grpId="1" animBg="1"/>
      <p:bldP spid="34" grpId="2" animBg="1"/>
      <p:bldP spid="35" grpId="0" animBg="1"/>
      <p:bldP spid="35" grpId="1" animBg="1"/>
      <p:bldP spid="35" grpId="2" animBg="1"/>
      <p:bldP spid="36" grpId="0" animBg="1"/>
      <p:bldP spid="36" grpId="1" animBg="1"/>
      <p:bldP spid="36" grpId="2" animBg="1"/>
      <p:bldP spid="37" grpId="0" animBg="1"/>
      <p:bldP spid="37" grpId="1" animBg="1"/>
      <p:bldP spid="37" grpId="2" animBg="1"/>
      <p:bldP spid="38" grpId="0" animBg="1"/>
      <p:bldP spid="38" grpId="1" animBg="1"/>
      <p:bldP spid="38" grpId="2" animBg="1"/>
      <p:bldP spid="39" grpId="0" animBg="1"/>
      <p:bldP spid="39" grpId="1" animBg="1"/>
      <p:bldP spid="39" grpId="2" animBg="1"/>
      <p:bldP spid="40" grpId="0" animBg="1"/>
      <p:bldP spid="40" grpId="1" animBg="1"/>
      <p:bldP spid="40" grpId="2" animBg="1"/>
      <p:bldP spid="25"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a:blip r:embed="rId2">
              <a:duotone>
                <a:prstClr val="black"/>
                <a:schemeClr val="accent4">
                  <a:tint val="45000"/>
                  <a:satMod val="400000"/>
                </a:schemeClr>
              </a:duotone>
              <a:lum bright="-10000"/>
            </a:blip>
            <a:stretch>
              <a:fillRect/>
            </a:stretch>
          </a:blipFill>
          <a:scene3d>
            <a:camera prst="orthographicFront"/>
            <a:lightRig rig="threePt" dir="t"/>
          </a:scene3d>
          <a:sp3d>
            <a:bevelT prst="angle"/>
          </a:sp3d>
        </p:spPr>
        <p:txBody>
          <a:bodyPr/>
          <a:lstStyle/>
          <a:p>
            <a:endParaRPr lang="es-ES" dirty="0"/>
          </a:p>
        </p:txBody>
      </p:sp>
      <p:pic>
        <p:nvPicPr>
          <p:cNvPr id="4" name="3 Imagen" descr="Carol Cavalaris ~ Heart of a Rose.jpg"/>
          <p:cNvPicPr>
            <a:picLocks noChangeAspect="1"/>
          </p:cNvPicPr>
          <p:nvPr/>
        </p:nvPicPr>
        <p:blipFill>
          <a:blip r:embed="rId3"/>
          <a:stretch>
            <a:fillRect/>
          </a:stretch>
        </p:blipFill>
        <p:spPr>
          <a:xfrm>
            <a:off x="1285852" y="0"/>
            <a:ext cx="6500834" cy="6858000"/>
          </a:xfrm>
          <a:prstGeom prst="rect">
            <a:avLst/>
          </a:prstGeom>
          <a:ln>
            <a:noFill/>
          </a:ln>
          <a:effectLst>
            <a:outerShdw blurRad="292100" dist="139700" dir="2700000" algn="tl" rotWithShape="0">
              <a:srgbClr val="333333">
                <a:alpha val="65000"/>
              </a:srgbClr>
            </a:outerShdw>
          </a:effectLst>
          <a:scene3d>
            <a:camera prst="orthographicFront"/>
            <a:lightRig rig="threePt" dir="t"/>
          </a:scene3d>
          <a:sp3d>
            <a:bevelT prst="angle"/>
          </a:sp3d>
        </p:spPr>
      </p:pic>
      <p:sp>
        <p:nvSpPr>
          <p:cNvPr id="5" name="4 Cheurón"/>
          <p:cNvSpPr/>
          <p:nvPr/>
        </p:nvSpPr>
        <p:spPr>
          <a:xfrm rot="16200000">
            <a:off x="317546" y="6076560"/>
            <a:ext cx="749615" cy="813264"/>
          </a:xfrm>
          <a:prstGeom prst="chevron">
            <a:avLst>
              <a:gd name="adj" fmla="val 51548"/>
            </a:avLst>
          </a:prstGeom>
          <a:blipFill>
            <a:blip r:embed="rId2">
              <a:duotone>
                <a:prstClr val="black"/>
                <a:schemeClr val="accent4">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rot="16200000">
            <a:off x="317546" y="5540315"/>
            <a:ext cx="749615" cy="813264"/>
          </a:xfrm>
          <a:prstGeom prst="chevron">
            <a:avLst>
              <a:gd name="adj" fmla="val 51548"/>
            </a:avLst>
          </a:prstGeom>
          <a:blipFill>
            <a:blip r:embed="rId2">
              <a:duotone>
                <a:prstClr val="black"/>
                <a:schemeClr val="accent4">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rot="16200000">
            <a:off x="317546" y="5040249"/>
            <a:ext cx="749615" cy="813264"/>
          </a:xfrm>
          <a:prstGeom prst="chevron">
            <a:avLst>
              <a:gd name="adj" fmla="val 51548"/>
            </a:avLst>
          </a:prstGeom>
          <a:blipFill>
            <a:blip r:embed="rId2">
              <a:duotone>
                <a:prstClr val="black"/>
                <a:schemeClr val="accent4">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16200000">
            <a:off x="317546" y="4540183"/>
            <a:ext cx="749615" cy="813264"/>
          </a:xfrm>
          <a:prstGeom prst="chevron">
            <a:avLst>
              <a:gd name="adj" fmla="val 51548"/>
            </a:avLst>
          </a:prstGeom>
          <a:blipFill>
            <a:blip r:embed="rId2">
              <a:duotone>
                <a:prstClr val="black"/>
                <a:schemeClr val="accent4">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16200000">
            <a:off x="317546" y="4004859"/>
            <a:ext cx="749615" cy="813264"/>
          </a:xfrm>
          <a:prstGeom prst="chevron">
            <a:avLst>
              <a:gd name="adj" fmla="val 51548"/>
            </a:avLst>
          </a:prstGeom>
          <a:blipFill>
            <a:blip r:embed="rId2">
              <a:duotone>
                <a:prstClr val="black"/>
                <a:schemeClr val="accent4">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16200000">
            <a:off x="317546" y="3468614"/>
            <a:ext cx="749615" cy="813264"/>
          </a:xfrm>
          <a:prstGeom prst="chevron">
            <a:avLst>
              <a:gd name="adj" fmla="val 51548"/>
            </a:avLst>
          </a:prstGeom>
          <a:blipFill>
            <a:blip r:embed="rId2">
              <a:duotone>
                <a:prstClr val="black"/>
                <a:schemeClr val="accent4">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rot="16200000">
            <a:off x="317546" y="2968548"/>
            <a:ext cx="749615" cy="813264"/>
          </a:xfrm>
          <a:prstGeom prst="chevron">
            <a:avLst>
              <a:gd name="adj" fmla="val 51548"/>
            </a:avLst>
          </a:prstGeom>
          <a:blipFill>
            <a:blip r:embed="rId2">
              <a:duotone>
                <a:prstClr val="black"/>
                <a:schemeClr val="accent4">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rot="16200000">
            <a:off x="317546" y="2468482"/>
            <a:ext cx="749615" cy="813264"/>
          </a:xfrm>
          <a:prstGeom prst="chevron">
            <a:avLst>
              <a:gd name="adj" fmla="val 51548"/>
            </a:avLst>
          </a:prstGeom>
          <a:blipFill>
            <a:blip r:embed="rId2">
              <a:duotone>
                <a:prstClr val="black"/>
                <a:schemeClr val="accent4">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rot="16200000">
            <a:off x="317545" y="1933156"/>
            <a:ext cx="749615" cy="813264"/>
          </a:xfrm>
          <a:prstGeom prst="chevron">
            <a:avLst>
              <a:gd name="adj" fmla="val 51548"/>
            </a:avLst>
          </a:prstGeom>
          <a:blipFill>
            <a:blip r:embed="rId2">
              <a:duotone>
                <a:prstClr val="black"/>
                <a:schemeClr val="accent4">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Cheurón"/>
          <p:cNvSpPr/>
          <p:nvPr/>
        </p:nvSpPr>
        <p:spPr>
          <a:xfrm rot="16200000">
            <a:off x="317545" y="1396911"/>
            <a:ext cx="749615" cy="813264"/>
          </a:xfrm>
          <a:prstGeom prst="chevron">
            <a:avLst>
              <a:gd name="adj" fmla="val 51548"/>
            </a:avLst>
          </a:prstGeom>
          <a:blipFill>
            <a:blip r:embed="rId2">
              <a:duotone>
                <a:prstClr val="black"/>
                <a:schemeClr val="accent4">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Cheurón"/>
          <p:cNvSpPr/>
          <p:nvPr/>
        </p:nvSpPr>
        <p:spPr>
          <a:xfrm rot="16200000">
            <a:off x="317545" y="896845"/>
            <a:ext cx="749615" cy="813264"/>
          </a:xfrm>
          <a:prstGeom prst="chevron">
            <a:avLst>
              <a:gd name="adj" fmla="val 51548"/>
            </a:avLst>
          </a:prstGeom>
          <a:blipFill>
            <a:blip r:embed="rId2">
              <a:duotone>
                <a:prstClr val="black"/>
                <a:schemeClr val="accent4">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Cheurón"/>
          <p:cNvSpPr/>
          <p:nvPr/>
        </p:nvSpPr>
        <p:spPr>
          <a:xfrm rot="16200000">
            <a:off x="317545" y="396779"/>
            <a:ext cx="749615" cy="813264"/>
          </a:xfrm>
          <a:prstGeom prst="chevron">
            <a:avLst>
              <a:gd name="adj" fmla="val 51548"/>
            </a:avLst>
          </a:prstGeom>
          <a:blipFill>
            <a:blip r:embed="rId2">
              <a:duotone>
                <a:prstClr val="black"/>
                <a:schemeClr val="accent4">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Cheurón"/>
          <p:cNvSpPr/>
          <p:nvPr/>
        </p:nvSpPr>
        <p:spPr>
          <a:xfrm rot="16200000">
            <a:off x="317545" y="-31824"/>
            <a:ext cx="749615" cy="813264"/>
          </a:xfrm>
          <a:prstGeom prst="chevron">
            <a:avLst>
              <a:gd name="adj" fmla="val 51548"/>
            </a:avLst>
          </a:prstGeom>
          <a:blipFill>
            <a:blip r:embed="rId2">
              <a:duotone>
                <a:prstClr val="black"/>
                <a:schemeClr val="accent4">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Cheurón"/>
          <p:cNvSpPr/>
          <p:nvPr/>
        </p:nvSpPr>
        <p:spPr>
          <a:xfrm rot="16200000">
            <a:off x="8104287" y="6076561"/>
            <a:ext cx="749615" cy="813264"/>
          </a:xfrm>
          <a:prstGeom prst="chevron">
            <a:avLst>
              <a:gd name="adj" fmla="val 51548"/>
            </a:avLst>
          </a:prstGeom>
          <a:blipFill>
            <a:blip r:embed="rId2">
              <a:duotone>
                <a:prstClr val="black"/>
                <a:schemeClr val="accent4">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Cheurón"/>
          <p:cNvSpPr/>
          <p:nvPr/>
        </p:nvSpPr>
        <p:spPr>
          <a:xfrm rot="16200000">
            <a:off x="8104287" y="5540316"/>
            <a:ext cx="749615" cy="813264"/>
          </a:xfrm>
          <a:prstGeom prst="chevron">
            <a:avLst>
              <a:gd name="adj" fmla="val 51548"/>
            </a:avLst>
          </a:prstGeom>
          <a:blipFill>
            <a:blip r:embed="rId2">
              <a:duotone>
                <a:prstClr val="black"/>
                <a:schemeClr val="accent4">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Cheurón"/>
          <p:cNvSpPr/>
          <p:nvPr/>
        </p:nvSpPr>
        <p:spPr>
          <a:xfrm rot="16200000">
            <a:off x="8104287" y="5040250"/>
            <a:ext cx="749615" cy="813264"/>
          </a:xfrm>
          <a:prstGeom prst="chevron">
            <a:avLst>
              <a:gd name="adj" fmla="val 51548"/>
            </a:avLst>
          </a:prstGeom>
          <a:blipFill>
            <a:blip r:embed="rId2">
              <a:duotone>
                <a:prstClr val="black"/>
                <a:schemeClr val="accent4">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Cheurón"/>
          <p:cNvSpPr/>
          <p:nvPr/>
        </p:nvSpPr>
        <p:spPr>
          <a:xfrm rot="16200000">
            <a:off x="8104287" y="4540184"/>
            <a:ext cx="749615" cy="813264"/>
          </a:xfrm>
          <a:prstGeom prst="chevron">
            <a:avLst>
              <a:gd name="adj" fmla="val 51548"/>
            </a:avLst>
          </a:prstGeom>
          <a:blipFill>
            <a:blip r:embed="rId2">
              <a:duotone>
                <a:prstClr val="black"/>
                <a:schemeClr val="accent4">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Cheurón"/>
          <p:cNvSpPr/>
          <p:nvPr/>
        </p:nvSpPr>
        <p:spPr>
          <a:xfrm rot="16200000">
            <a:off x="8104287" y="4004860"/>
            <a:ext cx="749615" cy="813264"/>
          </a:xfrm>
          <a:prstGeom prst="chevron">
            <a:avLst>
              <a:gd name="adj" fmla="val 51548"/>
            </a:avLst>
          </a:prstGeom>
          <a:blipFill>
            <a:blip r:embed="rId2">
              <a:duotone>
                <a:prstClr val="black"/>
                <a:schemeClr val="accent4">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Cheurón"/>
          <p:cNvSpPr/>
          <p:nvPr/>
        </p:nvSpPr>
        <p:spPr>
          <a:xfrm rot="16200000">
            <a:off x="8104287" y="3468615"/>
            <a:ext cx="749615" cy="813264"/>
          </a:xfrm>
          <a:prstGeom prst="chevron">
            <a:avLst>
              <a:gd name="adj" fmla="val 51548"/>
            </a:avLst>
          </a:prstGeom>
          <a:blipFill>
            <a:blip r:embed="rId2">
              <a:duotone>
                <a:prstClr val="black"/>
                <a:schemeClr val="accent4">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Cheurón"/>
          <p:cNvSpPr/>
          <p:nvPr/>
        </p:nvSpPr>
        <p:spPr>
          <a:xfrm rot="16200000">
            <a:off x="8104287" y="2968549"/>
            <a:ext cx="749615" cy="813264"/>
          </a:xfrm>
          <a:prstGeom prst="chevron">
            <a:avLst>
              <a:gd name="adj" fmla="val 51548"/>
            </a:avLst>
          </a:prstGeom>
          <a:blipFill>
            <a:blip r:embed="rId2">
              <a:duotone>
                <a:prstClr val="black"/>
                <a:schemeClr val="accent4">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Cheurón"/>
          <p:cNvSpPr/>
          <p:nvPr/>
        </p:nvSpPr>
        <p:spPr>
          <a:xfrm rot="16200000">
            <a:off x="8104287" y="2468483"/>
            <a:ext cx="749615" cy="813264"/>
          </a:xfrm>
          <a:prstGeom prst="chevron">
            <a:avLst>
              <a:gd name="adj" fmla="val 51548"/>
            </a:avLst>
          </a:prstGeom>
          <a:blipFill>
            <a:blip r:embed="rId2">
              <a:duotone>
                <a:prstClr val="black"/>
                <a:schemeClr val="accent4">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Cheurón"/>
          <p:cNvSpPr/>
          <p:nvPr/>
        </p:nvSpPr>
        <p:spPr>
          <a:xfrm rot="16200000">
            <a:off x="8104286" y="1933157"/>
            <a:ext cx="749615" cy="813264"/>
          </a:xfrm>
          <a:prstGeom prst="chevron">
            <a:avLst>
              <a:gd name="adj" fmla="val 51548"/>
            </a:avLst>
          </a:prstGeom>
          <a:blipFill>
            <a:blip r:embed="rId2">
              <a:duotone>
                <a:prstClr val="black"/>
                <a:schemeClr val="accent4">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Cheurón"/>
          <p:cNvSpPr/>
          <p:nvPr/>
        </p:nvSpPr>
        <p:spPr>
          <a:xfrm rot="16200000">
            <a:off x="8104286" y="1396912"/>
            <a:ext cx="749615" cy="813264"/>
          </a:xfrm>
          <a:prstGeom prst="chevron">
            <a:avLst>
              <a:gd name="adj" fmla="val 51548"/>
            </a:avLst>
          </a:prstGeom>
          <a:blipFill>
            <a:blip r:embed="rId2">
              <a:duotone>
                <a:prstClr val="black"/>
                <a:schemeClr val="accent4">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Cheurón"/>
          <p:cNvSpPr/>
          <p:nvPr/>
        </p:nvSpPr>
        <p:spPr>
          <a:xfrm rot="16200000">
            <a:off x="8104286" y="896846"/>
            <a:ext cx="749615" cy="813264"/>
          </a:xfrm>
          <a:prstGeom prst="chevron">
            <a:avLst>
              <a:gd name="adj" fmla="val 51548"/>
            </a:avLst>
          </a:prstGeom>
          <a:blipFill>
            <a:blip r:embed="rId2">
              <a:duotone>
                <a:prstClr val="black"/>
                <a:schemeClr val="accent4">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Cheurón"/>
          <p:cNvSpPr/>
          <p:nvPr/>
        </p:nvSpPr>
        <p:spPr>
          <a:xfrm rot="16200000">
            <a:off x="8104286" y="396780"/>
            <a:ext cx="749615" cy="813264"/>
          </a:xfrm>
          <a:prstGeom prst="chevron">
            <a:avLst>
              <a:gd name="adj" fmla="val 51548"/>
            </a:avLst>
          </a:prstGeom>
          <a:blipFill>
            <a:blip r:embed="rId2">
              <a:duotone>
                <a:prstClr val="black"/>
                <a:schemeClr val="accent4">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0" name="29 Cheurón"/>
          <p:cNvSpPr/>
          <p:nvPr/>
        </p:nvSpPr>
        <p:spPr>
          <a:xfrm rot="16200000">
            <a:off x="8104286" y="-31823"/>
            <a:ext cx="749615" cy="813264"/>
          </a:xfrm>
          <a:prstGeom prst="chevron">
            <a:avLst>
              <a:gd name="adj" fmla="val 51548"/>
            </a:avLst>
          </a:prstGeom>
          <a:blipFill>
            <a:blip r:embed="rId2">
              <a:duotone>
                <a:prstClr val="black"/>
                <a:schemeClr val="accent4">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1" name="30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1"/>
                                        </p:tgtEl>
                                        <p:attrNameLst>
                                          <p:attrName>style.opacity</p:attrName>
                                        </p:attrNameLst>
                                      </p:cBhvr>
                                      <p:to>
                                        <p:strVal val="0"/>
                                      </p:to>
                                    </p:set>
                                    <p:animEffect filter="image" prLst="opacity: 0">
                                      <p:cBhvr rctx="IE">
                                        <p:cTn id="7" dur="indefinite"/>
                                        <p:tgtEl>
                                          <p:spTgt spid="31"/>
                                        </p:tgtEl>
                                      </p:cBhvr>
                                    </p:animEffect>
                                  </p:childTnLst>
                                </p:cTn>
                              </p:par>
                              <p:par>
                                <p:cTn id="8" presetID="16" presetClass="entr" presetSubtype="2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arn(inHorizontal)">
                                      <p:cBhvr>
                                        <p:cTn id="10" dur="3000"/>
                                        <p:tgtEl>
                                          <p:spTgt spid="5"/>
                                        </p:tgtEl>
                                      </p:cBhvr>
                                    </p:animEffect>
                                  </p:childTnLst>
                                </p:cTn>
                              </p:par>
                              <p:par>
                                <p:cTn id="11" presetID="16" presetClass="entr" presetSubtype="26"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barn(inHorizontal)">
                                      <p:cBhvr>
                                        <p:cTn id="13" dur="3000"/>
                                        <p:tgtEl>
                                          <p:spTgt spid="6"/>
                                        </p:tgtEl>
                                      </p:cBhvr>
                                    </p:animEffect>
                                  </p:childTnLst>
                                </p:cTn>
                              </p:par>
                              <p:par>
                                <p:cTn id="14" presetID="16" presetClass="entr" presetSubtype="26"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barn(inHorizontal)">
                                      <p:cBhvr>
                                        <p:cTn id="16" dur="3000"/>
                                        <p:tgtEl>
                                          <p:spTgt spid="7"/>
                                        </p:tgtEl>
                                      </p:cBhvr>
                                    </p:animEffect>
                                  </p:childTnLst>
                                </p:cTn>
                              </p:par>
                              <p:par>
                                <p:cTn id="17" presetID="16" presetClass="entr" presetSubtype="26"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barn(inHorizontal)">
                                      <p:cBhvr>
                                        <p:cTn id="19" dur="3000"/>
                                        <p:tgtEl>
                                          <p:spTgt spid="8"/>
                                        </p:tgtEl>
                                      </p:cBhvr>
                                    </p:animEffect>
                                  </p:childTnLst>
                                </p:cTn>
                              </p:par>
                              <p:par>
                                <p:cTn id="20" presetID="16" presetClass="entr" presetSubtype="26"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barn(inHorizontal)">
                                      <p:cBhvr>
                                        <p:cTn id="22" dur="3000"/>
                                        <p:tgtEl>
                                          <p:spTgt spid="9"/>
                                        </p:tgtEl>
                                      </p:cBhvr>
                                    </p:animEffect>
                                  </p:childTnLst>
                                </p:cTn>
                              </p:par>
                              <p:par>
                                <p:cTn id="23" presetID="16" presetClass="entr" presetSubtype="26"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barn(inHorizontal)">
                                      <p:cBhvr>
                                        <p:cTn id="25" dur="3000"/>
                                        <p:tgtEl>
                                          <p:spTgt spid="10"/>
                                        </p:tgtEl>
                                      </p:cBhvr>
                                    </p:animEffect>
                                  </p:childTnLst>
                                </p:cTn>
                              </p:par>
                              <p:par>
                                <p:cTn id="26" presetID="16" presetClass="entr" presetSubtype="26"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barn(inHorizontal)">
                                      <p:cBhvr>
                                        <p:cTn id="28" dur="3000"/>
                                        <p:tgtEl>
                                          <p:spTgt spid="11"/>
                                        </p:tgtEl>
                                      </p:cBhvr>
                                    </p:animEffect>
                                  </p:childTnLst>
                                </p:cTn>
                              </p:par>
                              <p:par>
                                <p:cTn id="29" presetID="16" presetClass="entr" presetSubtype="26"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barn(inHorizontal)">
                                      <p:cBhvr>
                                        <p:cTn id="31" dur="3000"/>
                                        <p:tgtEl>
                                          <p:spTgt spid="12"/>
                                        </p:tgtEl>
                                      </p:cBhvr>
                                    </p:animEffect>
                                  </p:childTnLst>
                                </p:cTn>
                              </p:par>
                              <p:par>
                                <p:cTn id="32" presetID="16" presetClass="entr" presetSubtype="26"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barn(inHorizontal)">
                                      <p:cBhvr>
                                        <p:cTn id="34" dur="3000"/>
                                        <p:tgtEl>
                                          <p:spTgt spid="13"/>
                                        </p:tgtEl>
                                      </p:cBhvr>
                                    </p:animEffect>
                                  </p:childTnLst>
                                </p:cTn>
                              </p:par>
                              <p:par>
                                <p:cTn id="35" presetID="16" presetClass="entr" presetSubtype="26"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barn(inHorizontal)">
                                      <p:cBhvr>
                                        <p:cTn id="37" dur="3000"/>
                                        <p:tgtEl>
                                          <p:spTgt spid="14"/>
                                        </p:tgtEl>
                                      </p:cBhvr>
                                    </p:animEffect>
                                  </p:childTnLst>
                                </p:cTn>
                              </p:par>
                              <p:par>
                                <p:cTn id="38" presetID="16" presetClass="entr" presetSubtype="26" fill="hold" grpId="0" nodeType="with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barn(inHorizontal)">
                                      <p:cBhvr>
                                        <p:cTn id="40" dur="3000"/>
                                        <p:tgtEl>
                                          <p:spTgt spid="15"/>
                                        </p:tgtEl>
                                      </p:cBhvr>
                                    </p:animEffect>
                                  </p:childTnLst>
                                </p:cTn>
                              </p:par>
                              <p:par>
                                <p:cTn id="41" presetID="16" presetClass="entr" presetSubtype="26" fill="hold" grpId="0" nodeType="with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barn(inHorizontal)">
                                      <p:cBhvr>
                                        <p:cTn id="43" dur="3000"/>
                                        <p:tgtEl>
                                          <p:spTgt spid="16"/>
                                        </p:tgtEl>
                                      </p:cBhvr>
                                    </p:animEffect>
                                  </p:childTnLst>
                                </p:cTn>
                              </p:par>
                              <p:par>
                                <p:cTn id="44" presetID="16" presetClass="entr" presetSubtype="26" fill="hold" grpId="0" nodeType="withEffect">
                                  <p:stCondLst>
                                    <p:cond delay="0"/>
                                  </p:stCondLst>
                                  <p:childTnLst>
                                    <p:set>
                                      <p:cBhvr>
                                        <p:cTn id="45" dur="1" fill="hold">
                                          <p:stCondLst>
                                            <p:cond delay="0"/>
                                          </p:stCondLst>
                                        </p:cTn>
                                        <p:tgtEl>
                                          <p:spTgt spid="17"/>
                                        </p:tgtEl>
                                        <p:attrNameLst>
                                          <p:attrName>style.visibility</p:attrName>
                                        </p:attrNameLst>
                                      </p:cBhvr>
                                      <p:to>
                                        <p:strVal val="visible"/>
                                      </p:to>
                                    </p:set>
                                    <p:animEffect transition="in" filter="barn(inHorizontal)">
                                      <p:cBhvr>
                                        <p:cTn id="46" dur="3000"/>
                                        <p:tgtEl>
                                          <p:spTgt spid="17"/>
                                        </p:tgtEl>
                                      </p:cBhvr>
                                    </p:animEffect>
                                  </p:childTnLst>
                                </p:cTn>
                              </p:par>
                              <p:par>
                                <p:cTn id="47" presetID="2" presetClass="entr" presetSubtype="4" fill="hold" grpId="1" nodeType="withEffect">
                                  <p:stCondLst>
                                    <p:cond delay="0"/>
                                  </p:stCondLst>
                                  <p:childTnLst>
                                    <p:set>
                                      <p:cBhvr>
                                        <p:cTn id="48" dur="1" fill="hold">
                                          <p:stCondLst>
                                            <p:cond delay="0"/>
                                          </p:stCondLst>
                                        </p:cTn>
                                        <p:tgtEl>
                                          <p:spTgt spid="5"/>
                                        </p:tgtEl>
                                        <p:attrNameLst>
                                          <p:attrName>style.visibility</p:attrName>
                                        </p:attrNameLst>
                                      </p:cBhvr>
                                      <p:to>
                                        <p:strVal val="visible"/>
                                      </p:to>
                                    </p:set>
                                    <p:anim calcmode="lin" valueType="num">
                                      <p:cBhvr additive="base">
                                        <p:cTn id="49" dur="3000" fill="hold"/>
                                        <p:tgtEl>
                                          <p:spTgt spid="5"/>
                                        </p:tgtEl>
                                        <p:attrNameLst>
                                          <p:attrName>ppt_x</p:attrName>
                                        </p:attrNameLst>
                                      </p:cBhvr>
                                      <p:tavLst>
                                        <p:tav tm="0">
                                          <p:val>
                                            <p:strVal val="#ppt_x"/>
                                          </p:val>
                                        </p:tav>
                                        <p:tav tm="100000">
                                          <p:val>
                                            <p:strVal val="#ppt_x"/>
                                          </p:val>
                                        </p:tav>
                                      </p:tavLst>
                                    </p:anim>
                                    <p:anim calcmode="lin" valueType="num">
                                      <p:cBhvr additive="base">
                                        <p:cTn id="50" dur="3000" fill="hold"/>
                                        <p:tgtEl>
                                          <p:spTgt spid="5"/>
                                        </p:tgtEl>
                                        <p:attrNameLst>
                                          <p:attrName>ppt_y</p:attrName>
                                        </p:attrNameLst>
                                      </p:cBhvr>
                                      <p:tavLst>
                                        <p:tav tm="0">
                                          <p:val>
                                            <p:strVal val="1+#ppt_h/2"/>
                                          </p:val>
                                        </p:tav>
                                        <p:tav tm="100000">
                                          <p:val>
                                            <p:strVal val="#ppt_y"/>
                                          </p:val>
                                        </p:tav>
                                      </p:tavLst>
                                    </p:anim>
                                  </p:childTnLst>
                                </p:cTn>
                              </p:par>
                              <p:par>
                                <p:cTn id="51" presetID="2" presetClass="entr" presetSubtype="4" fill="hold" grpId="1" nodeType="withEffect">
                                  <p:stCondLst>
                                    <p:cond delay="0"/>
                                  </p:stCondLst>
                                  <p:childTnLst>
                                    <p:set>
                                      <p:cBhvr>
                                        <p:cTn id="52" dur="1" fill="hold">
                                          <p:stCondLst>
                                            <p:cond delay="0"/>
                                          </p:stCondLst>
                                        </p:cTn>
                                        <p:tgtEl>
                                          <p:spTgt spid="6"/>
                                        </p:tgtEl>
                                        <p:attrNameLst>
                                          <p:attrName>style.visibility</p:attrName>
                                        </p:attrNameLst>
                                      </p:cBhvr>
                                      <p:to>
                                        <p:strVal val="visible"/>
                                      </p:to>
                                    </p:set>
                                    <p:anim calcmode="lin" valueType="num">
                                      <p:cBhvr additive="base">
                                        <p:cTn id="53" dur="3000" fill="hold"/>
                                        <p:tgtEl>
                                          <p:spTgt spid="6"/>
                                        </p:tgtEl>
                                        <p:attrNameLst>
                                          <p:attrName>ppt_x</p:attrName>
                                        </p:attrNameLst>
                                      </p:cBhvr>
                                      <p:tavLst>
                                        <p:tav tm="0">
                                          <p:val>
                                            <p:strVal val="#ppt_x"/>
                                          </p:val>
                                        </p:tav>
                                        <p:tav tm="100000">
                                          <p:val>
                                            <p:strVal val="#ppt_x"/>
                                          </p:val>
                                        </p:tav>
                                      </p:tavLst>
                                    </p:anim>
                                    <p:anim calcmode="lin" valueType="num">
                                      <p:cBhvr additive="base">
                                        <p:cTn id="54" dur="3000" fill="hold"/>
                                        <p:tgtEl>
                                          <p:spTgt spid="6"/>
                                        </p:tgtEl>
                                        <p:attrNameLst>
                                          <p:attrName>ppt_y</p:attrName>
                                        </p:attrNameLst>
                                      </p:cBhvr>
                                      <p:tavLst>
                                        <p:tav tm="0">
                                          <p:val>
                                            <p:strVal val="1+#ppt_h/2"/>
                                          </p:val>
                                        </p:tav>
                                        <p:tav tm="100000">
                                          <p:val>
                                            <p:strVal val="#ppt_y"/>
                                          </p:val>
                                        </p:tav>
                                      </p:tavLst>
                                    </p:anim>
                                  </p:childTnLst>
                                </p:cTn>
                              </p:par>
                              <p:par>
                                <p:cTn id="55" presetID="2" presetClass="entr" presetSubtype="4" fill="hold" grpId="1" nodeType="withEffect">
                                  <p:stCondLst>
                                    <p:cond delay="0"/>
                                  </p:stCondLst>
                                  <p:childTnLst>
                                    <p:set>
                                      <p:cBhvr>
                                        <p:cTn id="56" dur="1" fill="hold">
                                          <p:stCondLst>
                                            <p:cond delay="0"/>
                                          </p:stCondLst>
                                        </p:cTn>
                                        <p:tgtEl>
                                          <p:spTgt spid="7"/>
                                        </p:tgtEl>
                                        <p:attrNameLst>
                                          <p:attrName>style.visibility</p:attrName>
                                        </p:attrNameLst>
                                      </p:cBhvr>
                                      <p:to>
                                        <p:strVal val="visible"/>
                                      </p:to>
                                    </p:set>
                                    <p:anim calcmode="lin" valueType="num">
                                      <p:cBhvr additive="base">
                                        <p:cTn id="57" dur="3000" fill="hold"/>
                                        <p:tgtEl>
                                          <p:spTgt spid="7"/>
                                        </p:tgtEl>
                                        <p:attrNameLst>
                                          <p:attrName>ppt_x</p:attrName>
                                        </p:attrNameLst>
                                      </p:cBhvr>
                                      <p:tavLst>
                                        <p:tav tm="0">
                                          <p:val>
                                            <p:strVal val="#ppt_x"/>
                                          </p:val>
                                        </p:tav>
                                        <p:tav tm="100000">
                                          <p:val>
                                            <p:strVal val="#ppt_x"/>
                                          </p:val>
                                        </p:tav>
                                      </p:tavLst>
                                    </p:anim>
                                    <p:anim calcmode="lin" valueType="num">
                                      <p:cBhvr additive="base">
                                        <p:cTn id="58" dur="3000" fill="hold"/>
                                        <p:tgtEl>
                                          <p:spTgt spid="7"/>
                                        </p:tgtEl>
                                        <p:attrNameLst>
                                          <p:attrName>ppt_y</p:attrName>
                                        </p:attrNameLst>
                                      </p:cBhvr>
                                      <p:tavLst>
                                        <p:tav tm="0">
                                          <p:val>
                                            <p:strVal val="1+#ppt_h/2"/>
                                          </p:val>
                                        </p:tav>
                                        <p:tav tm="100000">
                                          <p:val>
                                            <p:strVal val="#ppt_y"/>
                                          </p:val>
                                        </p:tav>
                                      </p:tavLst>
                                    </p:anim>
                                  </p:childTnLst>
                                </p:cTn>
                              </p:par>
                              <p:par>
                                <p:cTn id="59" presetID="2" presetClass="entr" presetSubtype="4" fill="hold" grpId="1" nodeType="withEffect">
                                  <p:stCondLst>
                                    <p:cond delay="0"/>
                                  </p:stCondLst>
                                  <p:childTnLst>
                                    <p:set>
                                      <p:cBhvr>
                                        <p:cTn id="60" dur="1" fill="hold">
                                          <p:stCondLst>
                                            <p:cond delay="0"/>
                                          </p:stCondLst>
                                        </p:cTn>
                                        <p:tgtEl>
                                          <p:spTgt spid="8"/>
                                        </p:tgtEl>
                                        <p:attrNameLst>
                                          <p:attrName>style.visibility</p:attrName>
                                        </p:attrNameLst>
                                      </p:cBhvr>
                                      <p:to>
                                        <p:strVal val="visible"/>
                                      </p:to>
                                    </p:set>
                                    <p:anim calcmode="lin" valueType="num">
                                      <p:cBhvr additive="base">
                                        <p:cTn id="61" dur="3000" fill="hold"/>
                                        <p:tgtEl>
                                          <p:spTgt spid="8"/>
                                        </p:tgtEl>
                                        <p:attrNameLst>
                                          <p:attrName>ppt_x</p:attrName>
                                        </p:attrNameLst>
                                      </p:cBhvr>
                                      <p:tavLst>
                                        <p:tav tm="0">
                                          <p:val>
                                            <p:strVal val="#ppt_x"/>
                                          </p:val>
                                        </p:tav>
                                        <p:tav tm="100000">
                                          <p:val>
                                            <p:strVal val="#ppt_x"/>
                                          </p:val>
                                        </p:tav>
                                      </p:tavLst>
                                    </p:anim>
                                    <p:anim calcmode="lin" valueType="num">
                                      <p:cBhvr additive="base">
                                        <p:cTn id="62" dur="3000" fill="hold"/>
                                        <p:tgtEl>
                                          <p:spTgt spid="8"/>
                                        </p:tgtEl>
                                        <p:attrNameLst>
                                          <p:attrName>ppt_y</p:attrName>
                                        </p:attrNameLst>
                                      </p:cBhvr>
                                      <p:tavLst>
                                        <p:tav tm="0">
                                          <p:val>
                                            <p:strVal val="1+#ppt_h/2"/>
                                          </p:val>
                                        </p:tav>
                                        <p:tav tm="100000">
                                          <p:val>
                                            <p:strVal val="#ppt_y"/>
                                          </p:val>
                                        </p:tav>
                                      </p:tavLst>
                                    </p:anim>
                                  </p:childTnLst>
                                </p:cTn>
                              </p:par>
                              <p:par>
                                <p:cTn id="63" presetID="2" presetClass="entr" presetSubtype="4" fill="hold" grpId="1" nodeType="withEffect">
                                  <p:stCondLst>
                                    <p:cond delay="0"/>
                                  </p:stCondLst>
                                  <p:childTnLst>
                                    <p:set>
                                      <p:cBhvr>
                                        <p:cTn id="64" dur="1" fill="hold">
                                          <p:stCondLst>
                                            <p:cond delay="0"/>
                                          </p:stCondLst>
                                        </p:cTn>
                                        <p:tgtEl>
                                          <p:spTgt spid="9"/>
                                        </p:tgtEl>
                                        <p:attrNameLst>
                                          <p:attrName>style.visibility</p:attrName>
                                        </p:attrNameLst>
                                      </p:cBhvr>
                                      <p:to>
                                        <p:strVal val="visible"/>
                                      </p:to>
                                    </p:set>
                                    <p:anim calcmode="lin" valueType="num">
                                      <p:cBhvr additive="base">
                                        <p:cTn id="65" dur="3000" fill="hold"/>
                                        <p:tgtEl>
                                          <p:spTgt spid="9"/>
                                        </p:tgtEl>
                                        <p:attrNameLst>
                                          <p:attrName>ppt_x</p:attrName>
                                        </p:attrNameLst>
                                      </p:cBhvr>
                                      <p:tavLst>
                                        <p:tav tm="0">
                                          <p:val>
                                            <p:strVal val="#ppt_x"/>
                                          </p:val>
                                        </p:tav>
                                        <p:tav tm="100000">
                                          <p:val>
                                            <p:strVal val="#ppt_x"/>
                                          </p:val>
                                        </p:tav>
                                      </p:tavLst>
                                    </p:anim>
                                    <p:anim calcmode="lin" valueType="num">
                                      <p:cBhvr additive="base">
                                        <p:cTn id="66" dur="3000" fill="hold"/>
                                        <p:tgtEl>
                                          <p:spTgt spid="9"/>
                                        </p:tgtEl>
                                        <p:attrNameLst>
                                          <p:attrName>ppt_y</p:attrName>
                                        </p:attrNameLst>
                                      </p:cBhvr>
                                      <p:tavLst>
                                        <p:tav tm="0">
                                          <p:val>
                                            <p:strVal val="1+#ppt_h/2"/>
                                          </p:val>
                                        </p:tav>
                                        <p:tav tm="100000">
                                          <p:val>
                                            <p:strVal val="#ppt_y"/>
                                          </p:val>
                                        </p:tav>
                                      </p:tavLst>
                                    </p:anim>
                                  </p:childTnLst>
                                </p:cTn>
                              </p:par>
                              <p:par>
                                <p:cTn id="67" presetID="2" presetClass="entr" presetSubtype="4" fill="hold" grpId="1" nodeType="withEffect">
                                  <p:stCondLst>
                                    <p:cond delay="0"/>
                                  </p:stCondLst>
                                  <p:childTnLst>
                                    <p:set>
                                      <p:cBhvr>
                                        <p:cTn id="68" dur="1" fill="hold">
                                          <p:stCondLst>
                                            <p:cond delay="0"/>
                                          </p:stCondLst>
                                        </p:cTn>
                                        <p:tgtEl>
                                          <p:spTgt spid="10"/>
                                        </p:tgtEl>
                                        <p:attrNameLst>
                                          <p:attrName>style.visibility</p:attrName>
                                        </p:attrNameLst>
                                      </p:cBhvr>
                                      <p:to>
                                        <p:strVal val="visible"/>
                                      </p:to>
                                    </p:set>
                                    <p:anim calcmode="lin" valueType="num">
                                      <p:cBhvr additive="base">
                                        <p:cTn id="69" dur="3000" fill="hold"/>
                                        <p:tgtEl>
                                          <p:spTgt spid="10"/>
                                        </p:tgtEl>
                                        <p:attrNameLst>
                                          <p:attrName>ppt_x</p:attrName>
                                        </p:attrNameLst>
                                      </p:cBhvr>
                                      <p:tavLst>
                                        <p:tav tm="0">
                                          <p:val>
                                            <p:strVal val="#ppt_x"/>
                                          </p:val>
                                        </p:tav>
                                        <p:tav tm="100000">
                                          <p:val>
                                            <p:strVal val="#ppt_x"/>
                                          </p:val>
                                        </p:tav>
                                      </p:tavLst>
                                    </p:anim>
                                    <p:anim calcmode="lin" valueType="num">
                                      <p:cBhvr additive="base">
                                        <p:cTn id="70" dur="3000" fill="hold"/>
                                        <p:tgtEl>
                                          <p:spTgt spid="10"/>
                                        </p:tgtEl>
                                        <p:attrNameLst>
                                          <p:attrName>ppt_y</p:attrName>
                                        </p:attrNameLst>
                                      </p:cBhvr>
                                      <p:tavLst>
                                        <p:tav tm="0">
                                          <p:val>
                                            <p:strVal val="1+#ppt_h/2"/>
                                          </p:val>
                                        </p:tav>
                                        <p:tav tm="100000">
                                          <p:val>
                                            <p:strVal val="#ppt_y"/>
                                          </p:val>
                                        </p:tav>
                                      </p:tavLst>
                                    </p:anim>
                                  </p:childTnLst>
                                </p:cTn>
                              </p:par>
                              <p:par>
                                <p:cTn id="71" presetID="2" presetClass="entr" presetSubtype="4" fill="hold" grpId="1" nodeType="withEffect">
                                  <p:stCondLst>
                                    <p:cond delay="0"/>
                                  </p:stCondLst>
                                  <p:childTnLst>
                                    <p:set>
                                      <p:cBhvr>
                                        <p:cTn id="72" dur="1" fill="hold">
                                          <p:stCondLst>
                                            <p:cond delay="0"/>
                                          </p:stCondLst>
                                        </p:cTn>
                                        <p:tgtEl>
                                          <p:spTgt spid="11"/>
                                        </p:tgtEl>
                                        <p:attrNameLst>
                                          <p:attrName>style.visibility</p:attrName>
                                        </p:attrNameLst>
                                      </p:cBhvr>
                                      <p:to>
                                        <p:strVal val="visible"/>
                                      </p:to>
                                    </p:set>
                                    <p:anim calcmode="lin" valueType="num">
                                      <p:cBhvr additive="base">
                                        <p:cTn id="73" dur="3000" fill="hold"/>
                                        <p:tgtEl>
                                          <p:spTgt spid="11"/>
                                        </p:tgtEl>
                                        <p:attrNameLst>
                                          <p:attrName>ppt_x</p:attrName>
                                        </p:attrNameLst>
                                      </p:cBhvr>
                                      <p:tavLst>
                                        <p:tav tm="0">
                                          <p:val>
                                            <p:strVal val="#ppt_x"/>
                                          </p:val>
                                        </p:tav>
                                        <p:tav tm="100000">
                                          <p:val>
                                            <p:strVal val="#ppt_x"/>
                                          </p:val>
                                        </p:tav>
                                      </p:tavLst>
                                    </p:anim>
                                    <p:anim calcmode="lin" valueType="num">
                                      <p:cBhvr additive="base">
                                        <p:cTn id="74" dur="3000" fill="hold"/>
                                        <p:tgtEl>
                                          <p:spTgt spid="11"/>
                                        </p:tgtEl>
                                        <p:attrNameLst>
                                          <p:attrName>ppt_y</p:attrName>
                                        </p:attrNameLst>
                                      </p:cBhvr>
                                      <p:tavLst>
                                        <p:tav tm="0">
                                          <p:val>
                                            <p:strVal val="1+#ppt_h/2"/>
                                          </p:val>
                                        </p:tav>
                                        <p:tav tm="100000">
                                          <p:val>
                                            <p:strVal val="#ppt_y"/>
                                          </p:val>
                                        </p:tav>
                                      </p:tavLst>
                                    </p:anim>
                                  </p:childTnLst>
                                </p:cTn>
                              </p:par>
                              <p:par>
                                <p:cTn id="75" presetID="2" presetClass="entr" presetSubtype="4" fill="hold" grpId="1" nodeType="withEffect">
                                  <p:stCondLst>
                                    <p:cond delay="0"/>
                                  </p:stCondLst>
                                  <p:childTnLst>
                                    <p:set>
                                      <p:cBhvr>
                                        <p:cTn id="76" dur="1" fill="hold">
                                          <p:stCondLst>
                                            <p:cond delay="0"/>
                                          </p:stCondLst>
                                        </p:cTn>
                                        <p:tgtEl>
                                          <p:spTgt spid="12"/>
                                        </p:tgtEl>
                                        <p:attrNameLst>
                                          <p:attrName>style.visibility</p:attrName>
                                        </p:attrNameLst>
                                      </p:cBhvr>
                                      <p:to>
                                        <p:strVal val="visible"/>
                                      </p:to>
                                    </p:set>
                                    <p:anim calcmode="lin" valueType="num">
                                      <p:cBhvr additive="base">
                                        <p:cTn id="77" dur="3000" fill="hold"/>
                                        <p:tgtEl>
                                          <p:spTgt spid="12"/>
                                        </p:tgtEl>
                                        <p:attrNameLst>
                                          <p:attrName>ppt_x</p:attrName>
                                        </p:attrNameLst>
                                      </p:cBhvr>
                                      <p:tavLst>
                                        <p:tav tm="0">
                                          <p:val>
                                            <p:strVal val="#ppt_x"/>
                                          </p:val>
                                        </p:tav>
                                        <p:tav tm="100000">
                                          <p:val>
                                            <p:strVal val="#ppt_x"/>
                                          </p:val>
                                        </p:tav>
                                      </p:tavLst>
                                    </p:anim>
                                    <p:anim calcmode="lin" valueType="num">
                                      <p:cBhvr additive="base">
                                        <p:cTn id="78" dur="3000" fill="hold"/>
                                        <p:tgtEl>
                                          <p:spTgt spid="12"/>
                                        </p:tgtEl>
                                        <p:attrNameLst>
                                          <p:attrName>ppt_y</p:attrName>
                                        </p:attrNameLst>
                                      </p:cBhvr>
                                      <p:tavLst>
                                        <p:tav tm="0">
                                          <p:val>
                                            <p:strVal val="1+#ppt_h/2"/>
                                          </p:val>
                                        </p:tav>
                                        <p:tav tm="100000">
                                          <p:val>
                                            <p:strVal val="#ppt_y"/>
                                          </p:val>
                                        </p:tav>
                                      </p:tavLst>
                                    </p:anim>
                                  </p:childTnLst>
                                </p:cTn>
                              </p:par>
                              <p:par>
                                <p:cTn id="79" presetID="2" presetClass="entr" presetSubtype="4" fill="hold" grpId="1" nodeType="withEffect">
                                  <p:stCondLst>
                                    <p:cond delay="0"/>
                                  </p:stCondLst>
                                  <p:childTnLst>
                                    <p:set>
                                      <p:cBhvr>
                                        <p:cTn id="80" dur="1" fill="hold">
                                          <p:stCondLst>
                                            <p:cond delay="0"/>
                                          </p:stCondLst>
                                        </p:cTn>
                                        <p:tgtEl>
                                          <p:spTgt spid="13"/>
                                        </p:tgtEl>
                                        <p:attrNameLst>
                                          <p:attrName>style.visibility</p:attrName>
                                        </p:attrNameLst>
                                      </p:cBhvr>
                                      <p:to>
                                        <p:strVal val="visible"/>
                                      </p:to>
                                    </p:set>
                                    <p:anim calcmode="lin" valueType="num">
                                      <p:cBhvr additive="base">
                                        <p:cTn id="81" dur="3000" fill="hold"/>
                                        <p:tgtEl>
                                          <p:spTgt spid="13"/>
                                        </p:tgtEl>
                                        <p:attrNameLst>
                                          <p:attrName>ppt_x</p:attrName>
                                        </p:attrNameLst>
                                      </p:cBhvr>
                                      <p:tavLst>
                                        <p:tav tm="0">
                                          <p:val>
                                            <p:strVal val="#ppt_x"/>
                                          </p:val>
                                        </p:tav>
                                        <p:tav tm="100000">
                                          <p:val>
                                            <p:strVal val="#ppt_x"/>
                                          </p:val>
                                        </p:tav>
                                      </p:tavLst>
                                    </p:anim>
                                    <p:anim calcmode="lin" valueType="num">
                                      <p:cBhvr additive="base">
                                        <p:cTn id="82" dur="3000" fill="hold"/>
                                        <p:tgtEl>
                                          <p:spTgt spid="13"/>
                                        </p:tgtEl>
                                        <p:attrNameLst>
                                          <p:attrName>ppt_y</p:attrName>
                                        </p:attrNameLst>
                                      </p:cBhvr>
                                      <p:tavLst>
                                        <p:tav tm="0">
                                          <p:val>
                                            <p:strVal val="1+#ppt_h/2"/>
                                          </p:val>
                                        </p:tav>
                                        <p:tav tm="100000">
                                          <p:val>
                                            <p:strVal val="#ppt_y"/>
                                          </p:val>
                                        </p:tav>
                                      </p:tavLst>
                                    </p:anim>
                                  </p:childTnLst>
                                </p:cTn>
                              </p:par>
                              <p:par>
                                <p:cTn id="83" presetID="2" presetClass="entr" presetSubtype="4" fill="hold" grpId="1" nodeType="withEffect">
                                  <p:stCondLst>
                                    <p:cond delay="0"/>
                                  </p:stCondLst>
                                  <p:childTnLst>
                                    <p:set>
                                      <p:cBhvr>
                                        <p:cTn id="84" dur="1" fill="hold">
                                          <p:stCondLst>
                                            <p:cond delay="0"/>
                                          </p:stCondLst>
                                        </p:cTn>
                                        <p:tgtEl>
                                          <p:spTgt spid="14"/>
                                        </p:tgtEl>
                                        <p:attrNameLst>
                                          <p:attrName>style.visibility</p:attrName>
                                        </p:attrNameLst>
                                      </p:cBhvr>
                                      <p:to>
                                        <p:strVal val="visible"/>
                                      </p:to>
                                    </p:set>
                                    <p:anim calcmode="lin" valueType="num">
                                      <p:cBhvr additive="base">
                                        <p:cTn id="85" dur="3000" fill="hold"/>
                                        <p:tgtEl>
                                          <p:spTgt spid="14"/>
                                        </p:tgtEl>
                                        <p:attrNameLst>
                                          <p:attrName>ppt_x</p:attrName>
                                        </p:attrNameLst>
                                      </p:cBhvr>
                                      <p:tavLst>
                                        <p:tav tm="0">
                                          <p:val>
                                            <p:strVal val="#ppt_x"/>
                                          </p:val>
                                        </p:tav>
                                        <p:tav tm="100000">
                                          <p:val>
                                            <p:strVal val="#ppt_x"/>
                                          </p:val>
                                        </p:tav>
                                      </p:tavLst>
                                    </p:anim>
                                    <p:anim calcmode="lin" valueType="num">
                                      <p:cBhvr additive="base">
                                        <p:cTn id="86" dur="3000" fill="hold"/>
                                        <p:tgtEl>
                                          <p:spTgt spid="14"/>
                                        </p:tgtEl>
                                        <p:attrNameLst>
                                          <p:attrName>ppt_y</p:attrName>
                                        </p:attrNameLst>
                                      </p:cBhvr>
                                      <p:tavLst>
                                        <p:tav tm="0">
                                          <p:val>
                                            <p:strVal val="1+#ppt_h/2"/>
                                          </p:val>
                                        </p:tav>
                                        <p:tav tm="100000">
                                          <p:val>
                                            <p:strVal val="#ppt_y"/>
                                          </p:val>
                                        </p:tav>
                                      </p:tavLst>
                                    </p:anim>
                                  </p:childTnLst>
                                </p:cTn>
                              </p:par>
                              <p:par>
                                <p:cTn id="87" presetID="2" presetClass="entr" presetSubtype="4" fill="hold" grpId="1" nodeType="withEffect">
                                  <p:stCondLst>
                                    <p:cond delay="0"/>
                                  </p:stCondLst>
                                  <p:childTnLst>
                                    <p:set>
                                      <p:cBhvr>
                                        <p:cTn id="88" dur="1" fill="hold">
                                          <p:stCondLst>
                                            <p:cond delay="0"/>
                                          </p:stCondLst>
                                        </p:cTn>
                                        <p:tgtEl>
                                          <p:spTgt spid="15"/>
                                        </p:tgtEl>
                                        <p:attrNameLst>
                                          <p:attrName>style.visibility</p:attrName>
                                        </p:attrNameLst>
                                      </p:cBhvr>
                                      <p:to>
                                        <p:strVal val="visible"/>
                                      </p:to>
                                    </p:set>
                                    <p:anim calcmode="lin" valueType="num">
                                      <p:cBhvr additive="base">
                                        <p:cTn id="89" dur="3000" fill="hold"/>
                                        <p:tgtEl>
                                          <p:spTgt spid="15"/>
                                        </p:tgtEl>
                                        <p:attrNameLst>
                                          <p:attrName>ppt_x</p:attrName>
                                        </p:attrNameLst>
                                      </p:cBhvr>
                                      <p:tavLst>
                                        <p:tav tm="0">
                                          <p:val>
                                            <p:strVal val="#ppt_x"/>
                                          </p:val>
                                        </p:tav>
                                        <p:tav tm="100000">
                                          <p:val>
                                            <p:strVal val="#ppt_x"/>
                                          </p:val>
                                        </p:tav>
                                      </p:tavLst>
                                    </p:anim>
                                    <p:anim calcmode="lin" valueType="num">
                                      <p:cBhvr additive="base">
                                        <p:cTn id="90" dur="3000" fill="hold"/>
                                        <p:tgtEl>
                                          <p:spTgt spid="15"/>
                                        </p:tgtEl>
                                        <p:attrNameLst>
                                          <p:attrName>ppt_y</p:attrName>
                                        </p:attrNameLst>
                                      </p:cBhvr>
                                      <p:tavLst>
                                        <p:tav tm="0">
                                          <p:val>
                                            <p:strVal val="1+#ppt_h/2"/>
                                          </p:val>
                                        </p:tav>
                                        <p:tav tm="100000">
                                          <p:val>
                                            <p:strVal val="#ppt_y"/>
                                          </p:val>
                                        </p:tav>
                                      </p:tavLst>
                                    </p:anim>
                                  </p:childTnLst>
                                </p:cTn>
                              </p:par>
                              <p:par>
                                <p:cTn id="91" presetID="2" presetClass="entr" presetSubtype="4" fill="hold" grpId="1" nodeType="withEffect">
                                  <p:stCondLst>
                                    <p:cond delay="0"/>
                                  </p:stCondLst>
                                  <p:childTnLst>
                                    <p:set>
                                      <p:cBhvr>
                                        <p:cTn id="92" dur="1" fill="hold">
                                          <p:stCondLst>
                                            <p:cond delay="0"/>
                                          </p:stCondLst>
                                        </p:cTn>
                                        <p:tgtEl>
                                          <p:spTgt spid="16"/>
                                        </p:tgtEl>
                                        <p:attrNameLst>
                                          <p:attrName>style.visibility</p:attrName>
                                        </p:attrNameLst>
                                      </p:cBhvr>
                                      <p:to>
                                        <p:strVal val="visible"/>
                                      </p:to>
                                    </p:set>
                                    <p:anim calcmode="lin" valueType="num">
                                      <p:cBhvr additive="base">
                                        <p:cTn id="93" dur="3000" fill="hold"/>
                                        <p:tgtEl>
                                          <p:spTgt spid="16"/>
                                        </p:tgtEl>
                                        <p:attrNameLst>
                                          <p:attrName>ppt_x</p:attrName>
                                        </p:attrNameLst>
                                      </p:cBhvr>
                                      <p:tavLst>
                                        <p:tav tm="0">
                                          <p:val>
                                            <p:strVal val="#ppt_x"/>
                                          </p:val>
                                        </p:tav>
                                        <p:tav tm="100000">
                                          <p:val>
                                            <p:strVal val="#ppt_x"/>
                                          </p:val>
                                        </p:tav>
                                      </p:tavLst>
                                    </p:anim>
                                    <p:anim calcmode="lin" valueType="num">
                                      <p:cBhvr additive="base">
                                        <p:cTn id="94" dur="3000" fill="hold"/>
                                        <p:tgtEl>
                                          <p:spTgt spid="16"/>
                                        </p:tgtEl>
                                        <p:attrNameLst>
                                          <p:attrName>ppt_y</p:attrName>
                                        </p:attrNameLst>
                                      </p:cBhvr>
                                      <p:tavLst>
                                        <p:tav tm="0">
                                          <p:val>
                                            <p:strVal val="1+#ppt_h/2"/>
                                          </p:val>
                                        </p:tav>
                                        <p:tav tm="100000">
                                          <p:val>
                                            <p:strVal val="#ppt_y"/>
                                          </p:val>
                                        </p:tav>
                                      </p:tavLst>
                                    </p:anim>
                                  </p:childTnLst>
                                </p:cTn>
                              </p:par>
                              <p:par>
                                <p:cTn id="95" presetID="2" presetClass="entr" presetSubtype="4" fill="hold" grpId="1" nodeType="withEffect">
                                  <p:stCondLst>
                                    <p:cond delay="0"/>
                                  </p:stCondLst>
                                  <p:childTnLst>
                                    <p:set>
                                      <p:cBhvr>
                                        <p:cTn id="96" dur="1" fill="hold">
                                          <p:stCondLst>
                                            <p:cond delay="0"/>
                                          </p:stCondLst>
                                        </p:cTn>
                                        <p:tgtEl>
                                          <p:spTgt spid="17"/>
                                        </p:tgtEl>
                                        <p:attrNameLst>
                                          <p:attrName>style.visibility</p:attrName>
                                        </p:attrNameLst>
                                      </p:cBhvr>
                                      <p:to>
                                        <p:strVal val="visible"/>
                                      </p:to>
                                    </p:set>
                                    <p:anim calcmode="lin" valueType="num">
                                      <p:cBhvr additive="base">
                                        <p:cTn id="97" dur="3000" fill="hold"/>
                                        <p:tgtEl>
                                          <p:spTgt spid="17"/>
                                        </p:tgtEl>
                                        <p:attrNameLst>
                                          <p:attrName>ppt_x</p:attrName>
                                        </p:attrNameLst>
                                      </p:cBhvr>
                                      <p:tavLst>
                                        <p:tav tm="0">
                                          <p:val>
                                            <p:strVal val="#ppt_x"/>
                                          </p:val>
                                        </p:tav>
                                        <p:tav tm="100000">
                                          <p:val>
                                            <p:strVal val="#ppt_x"/>
                                          </p:val>
                                        </p:tav>
                                      </p:tavLst>
                                    </p:anim>
                                    <p:anim calcmode="lin" valueType="num">
                                      <p:cBhvr additive="base">
                                        <p:cTn id="98" dur="3000" fill="hold"/>
                                        <p:tgtEl>
                                          <p:spTgt spid="17"/>
                                        </p:tgtEl>
                                        <p:attrNameLst>
                                          <p:attrName>ppt_y</p:attrName>
                                        </p:attrNameLst>
                                      </p:cBhvr>
                                      <p:tavLst>
                                        <p:tav tm="0">
                                          <p:val>
                                            <p:strVal val="1+#ppt_h/2"/>
                                          </p:val>
                                        </p:tav>
                                        <p:tav tm="100000">
                                          <p:val>
                                            <p:strVal val="#ppt_y"/>
                                          </p:val>
                                        </p:tav>
                                      </p:tavLst>
                                    </p:anim>
                                  </p:childTnLst>
                                </p:cTn>
                              </p:par>
                              <p:par>
                                <p:cTn id="99" presetID="35" presetClass="entr" presetSubtype="0" fill="hold" grpId="2" nodeType="withEffect">
                                  <p:stCondLst>
                                    <p:cond delay="0"/>
                                  </p:stCondLst>
                                  <p:childTnLst>
                                    <p:set>
                                      <p:cBhvr>
                                        <p:cTn id="100" dur="1" fill="hold">
                                          <p:stCondLst>
                                            <p:cond delay="0"/>
                                          </p:stCondLst>
                                        </p:cTn>
                                        <p:tgtEl>
                                          <p:spTgt spid="5"/>
                                        </p:tgtEl>
                                        <p:attrNameLst>
                                          <p:attrName>style.visibility</p:attrName>
                                        </p:attrNameLst>
                                      </p:cBhvr>
                                      <p:to>
                                        <p:strVal val="visible"/>
                                      </p:to>
                                    </p:set>
                                    <p:animEffect transition="in" filter="fade">
                                      <p:cBhvr>
                                        <p:cTn id="101" dur="3000"/>
                                        <p:tgtEl>
                                          <p:spTgt spid="5"/>
                                        </p:tgtEl>
                                      </p:cBhvr>
                                    </p:animEffect>
                                    <p:anim calcmode="lin" valueType="num">
                                      <p:cBhvr>
                                        <p:cTn id="102" dur="3000" fill="hold"/>
                                        <p:tgtEl>
                                          <p:spTgt spid="5"/>
                                        </p:tgtEl>
                                        <p:attrNameLst>
                                          <p:attrName>style.rotation</p:attrName>
                                        </p:attrNameLst>
                                      </p:cBhvr>
                                      <p:tavLst>
                                        <p:tav tm="0">
                                          <p:val>
                                            <p:fltVal val="720"/>
                                          </p:val>
                                        </p:tav>
                                        <p:tav tm="100000">
                                          <p:val>
                                            <p:fltVal val="0"/>
                                          </p:val>
                                        </p:tav>
                                      </p:tavLst>
                                    </p:anim>
                                    <p:anim calcmode="lin" valueType="num">
                                      <p:cBhvr>
                                        <p:cTn id="103" dur="3000" fill="hold"/>
                                        <p:tgtEl>
                                          <p:spTgt spid="5"/>
                                        </p:tgtEl>
                                        <p:attrNameLst>
                                          <p:attrName>ppt_h</p:attrName>
                                        </p:attrNameLst>
                                      </p:cBhvr>
                                      <p:tavLst>
                                        <p:tav tm="0">
                                          <p:val>
                                            <p:fltVal val="0"/>
                                          </p:val>
                                        </p:tav>
                                        <p:tav tm="100000">
                                          <p:val>
                                            <p:strVal val="#ppt_h"/>
                                          </p:val>
                                        </p:tav>
                                      </p:tavLst>
                                    </p:anim>
                                    <p:anim calcmode="lin" valueType="num">
                                      <p:cBhvr>
                                        <p:cTn id="104" dur="3000" fill="hold"/>
                                        <p:tgtEl>
                                          <p:spTgt spid="5"/>
                                        </p:tgtEl>
                                        <p:attrNameLst>
                                          <p:attrName>ppt_w</p:attrName>
                                        </p:attrNameLst>
                                      </p:cBhvr>
                                      <p:tavLst>
                                        <p:tav tm="0">
                                          <p:val>
                                            <p:fltVal val="0"/>
                                          </p:val>
                                        </p:tav>
                                        <p:tav tm="100000">
                                          <p:val>
                                            <p:strVal val="#ppt_w"/>
                                          </p:val>
                                        </p:tav>
                                      </p:tavLst>
                                    </p:anim>
                                  </p:childTnLst>
                                </p:cTn>
                              </p:par>
                              <p:par>
                                <p:cTn id="105" presetID="35" presetClass="entr" presetSubtype="0" fill="hold" grpId="2" nodeType="withEffect">
                                  <p:stCondLst>
                                    <p:cond delay="0"/>
                                  </p:stCondLst>
                                  <p:childTnLst>
                                    <p:set>
                                      <p:cBhvr>
                                        <p:cTn id="106" dur="1" fill="hold">
                                          <p:stCondLst>
                                            <p:cond delay="0"/>
                                          </p:stCondLst>
                                        </p:cTn>
                                        <p:tgtEl>
                                          <p:spTgt spid="6"/>
                                        </p:tgtEl>
                                        <p:attrNameLst>
                                          <p:attrName>style.visibility</p:attrName>
                                        </p:attrNameLst>
                                      </p:cBhvr>
                                      <p:to>
                                        <p:strVal val="visible"/>
                                      </p:to>
                                    </p:set>
                                    <p:animEffect transition="in" filter="fade">
                                      <p:cBhvr>
                                        <p:cTn id="107" dur="3000"/>
                                        <p:tgtEl>
                                          <p:spTgt spid="6"/>
                                        </p:tgtEl>
                                      </p:cBhvr>
                                    </p:animEffect>
                                    <p:anim calcmode="lin" valueType="num">
                                      <p:cBhvr>
                                        <p:cTn id="108" dur="3000" fill="hold"/>
                                        <p:tgtEl>
                                          <p:spTgt spid="6"/>
                                        </p:tgtEl>
                                        <p:attrNameLst>
                                          <p:attrName>style.rotation</p:attrName>
                                        </p:attrNameLst>
                                      </p:cBhvr>
                                      <p:tavLst>
                                        <p:tav tm="0">
                                          <p:val>
                                            <p:fltVal val="720"/>
                                          </p:val>
                                        </p:tav>
                                        <p:tav tm="100000">
                                          <p:val>
                                            <p:fltVal val="0"/>
                                          </p:val>
                                        </p:tav>
                                      </p:tavLst>
                                    </p:anim>
                                    <p:anim calcmode="lin" valueType="num">
                                      <p:cBhvr>
                                        <p:cTn id="109" dur="3000" fill="hold"/>
                                        <p:tgtEl>
                                          <p:spTgt spid="6"/>
                                        </p:tgtEl>
                                        <p:attrNameLst>
                                          <p:attrName>ppt_h</p:attrName>
                                        </p:attrNameLst>
                                      </p:cBhvr>
                                      <p:tavLst>
                                        <p:tav tm="0">
                                          <p:val>
                                            <p:fltVal val="0"/>
                                          </p:val>
                                        </p:tav>
                                        <p:tav tm="100000">
                                          <p:val>
                                            <p:strVal val="#ppt_h"/>
                                          </p:val>
                                        </p:tav>
                                      </p:tavLst>
                                    </p:anim>
                                    <p:anim calcmode="lin" valueType="num">
                                      <p:cBhvr>
                                        <p:cTn id="110" dur="3000" fill="hold"/>
                                        <p:tgtEl>
                                          <p:spTgt spid="6"/>
                                        </p:tgtEl>
                                        <p:attrNameLst>
                                          <p:attrName>ppt_w</p:attrName>
                                        </p:attrNameLst>
                                      </p:cBhvr>
                                      <p:tavLst>
                                        <p:tav tm="0">
                                          <p:val>
                                            <p:fltVal val="0"/>
                                          </p:val>
                                        </p:tav>
                                        <p:tav tm="100000">
                                          <p:val>
                                            <p:strVal val="#ppt_w"/>
                                          </p:val>
                                        </p:tav>
                                      </p:tavLst>
                                    </p:anim>
                                  </p:childTnLst>
                                </p:cTn>
                              </p:par>
                              <p:par>
                                <p:cTn id="111" presetID="35" presetClass="entr" presetSubtype="0" fill="hold" grpId="2" nodeType="withEffect">
                                  <p:stCondLst>
                                    <p:cond delay="0"/>
                                  </p:stCondLst>
                                  <p:childTnLst>
                                    <p:set>
                                      <p:cBhvr>
                                        <p:cTn id="112" dur="1" fill="hold">
                                          <p:stCondLst>
                                            <p:cond delay="0"/>
                                          </p:stCondLst>
                                        </p:cTn>
                                        <p:tgtEl>
                                          <p:spTgt spid="7"/>
                                        </p:tgtEl>
                                        <p:attrNameLst>
                                          <p:attrName>style.visibility</p:attrName>
                                        </p:attrNameLst>
                                      </p:cBhvr>
                                      <p:to>
                                        <p:strVal val="visible"/>
                                      </p:to>
                                    </p:set>
                                    <p:animEffect transition="in" filter="fade">
                                      <p:cBhvr>
                                        <p:cTn id="113" dur="3000"/>
                                        <p:tgtEl>
                                          <p:spTgt spid="7"/>
                                        </p:tgtEl>
                                      </p:cBhvr>
                                    </p:animEffect>
                                    <p:anim calcmode="lin" valueType="num">
                                      <p:cBhvr>
                                        <p:cTn id="114" dur="3000" fill="hold"/>
                                        <p:tgtEl>
                                          <p:spTgt spid="7"/>
                                        </p:tgtEl>
                                        <p:attrNameLst>
                                          <p:attrName>style.rotation</p:attrName>
                                        </p:attrNameLst>
                                      </p:cBhvr>
                                      <p:tavLst>
                                        <p:tav tm="0">
                                          <p:val>
                                            <p:fltVal val="720"/>
                                          </p:val>
                                        </p:tav>
                                        <p:tav tm="100000">
                                          <p:val>
                                            <p:fltVal val="0"/>
                                          </p:val>
                                        </p:tav>
                                      </p:tavLst>
                                    </p:anim>
                                    <p:anim calcmode="lin" valueType="num">
                                      <p:cBhvr>
                                        <p:cTn id="115" dur="3000" fill="hold"/>
                                        <p:tgtEl>
                                          <p:spTgt spid="7"/>
                                        </p:tgtEl>
                                        <p:attrNameLst>
                                          <p:attrName>ppt_h</p:attrName>
                                        </p:attrNameLst>
                                      </p:cBhvr>
                                      <p:tavLst>
                                        <p:tav tm="0">
                                          <p:val>
                                            <p:fltVal val="0"/>
                                          </p:val>
                                        </p:tav>
                                        <p:tav tm="100000">
                                          <p:val>
                                            <p:strVal val="#ppt_h"/>
                                          </p:val>
                                        </p:tav>
                                      </p:tavLst>
                                    </p:anim>
                                    <p:anim calcmode="lin" valueType="num">
                                      <p:cBhvr>
                                        <p:cTn id="116" dur="3000" fill="hold"/>
                                        <p:tgtEl>
                                          <p:spTgt spid="7"/>
                                        </p:tgtEl>
                                        <p:attrNameLst>
                                          <p:attrName>ppt_w</p:attrName>
                                        </p:attrNameLst>
                                      </p:cBhvr>
                                      <p:tavLst>
                                        <p:tav tm="0">
                                          <p:val>
                                            <p:fltVal val="0"/>
                                          </p:val>
                                        </p:tav>
                                        <p:tav tm="100000">
                                          <p:val>
                                            <p:strVal val="#ppt_w"/>
                                          </p:val>
                                        </p:tav>
                                      </p:tavLst>
                                    </p:anim>
                                  </p:childTnLst>
                                </p:cTn>
                              </p:par>
                              <p:par>
                                <p:cTn id="117" presetID="35" presetClass="entr" presetSubtype="0" fill="hold" grpId="2" nodeType="withEffect">
                                  <p:stCondLst>
                                    <p:cond delay="0"/>
                                  </p:stCondLst>
                                  <p:childTnLst>
                                    <p:set>
                                      <p:cBhvr>
                                        <p:cTn id="118" dur="1" fill="hold">
                                          <p:stCondLst>
                                            <p:cond delay="0"/>
                                          </p:stCondLst>
                                        </p:cTn>
                                        <p:tgtEl>
                                          <p:spTgt spid="8"/>
                                        </p:tgtEl>
                                        <p:attrNameLst>
                                          <p:attrName>style.visibility</p:attrName>
                                        </p:attrNameLst>
                                      </p:cBhvr>
                                      <p:to>
                                        <p:strVal val="visible"/>
                                      </p:to>
                                    </p:set>
                                    <p:animEffect transition="in" filter="fade">
                                      <p:cBhvr>
                                        <p:cTn id="119" dur="3000"/>
                                        <p:tgtEl>
                                          <p:spTgt spid="8"/>
                                        </p:tgtEl>
                                      </p:cBhvr>
                                    </p:animEffect>
                                    <p:anim calcmode="lin" valueType="num">
                                      <p:cBhvr>
                                        <p:cTn id="120" dur="3000" fill="hold"/>
                                        <p:tgtEl>
                                          <p:spTgt spid="8"/>
                                        </p:tgtEl>
                                        <p:attrNameLst>
                                          <p:attrName>style.rotation</p:attrName>
                                        </p:attrNameLst>
                                      </p:cBhvr>
                                      <p:tavLst>
                                        <p:tav tm="0">
                                          <p:val>
                                            <p:fltVal val="720"/>
                                          </p:val>
                                        </p:tav>
                                        <p:tav tm="100000">
                                          <p:val>
                                            <p:fltVal val="0"/>
                                          </p:val>
                                        </p:tav>
                                      </p:tavLst>
                                    </p:anim>
                                    <p:anim calcmode="lin" valueType="num">
                                      <p:cBhvr>
                                        <p:cTn id="121" dur="3000" fill="hold"/>
                                        <p:tgtEl>
                                          <p:spTgt spid="8"/>
                                        </p:tgtEl>
                                        <p:attrNameLst>
                                          <p:attrName>ppt_h</p:attrName>
                                        </p:attrNameLst>
                                      </p:cBhvr>
                                      <p:tavLst>
                                        <p:tav tm="0">
                                          <p:val>
                                            <p:fltVal val="0"/>
                                          </p:val>
                                        </p:tav>
                                        <p:tav tm="100000">
                                          <p:val>
                                            <p:strVal val="#ppt_h"/>
                                          </p:val>
                                        </p:tav>
                                      </p:tavLst>
                                    </p:anim>
                                    <p:anim calcmode="lin" valueType="num">
                                      <p:cBhvr>
                                        <p:cTn id="122" dur="3000" fill="hold"/>
                                        <p:tgtEl>
                                          <p:spTgt spid="8"/>
                                        </p:tgtEl>
                                        <p:attrNameLst>
                                          <p:attrName>ppt_w</p:attrName>
                                        </p:attrNameLst>
                                      </p:cBhvr>
                                      <p:tavLst>
                                        <p:tav tm="0">
                                          <p:val>
                                            <p:fltVal val="0"/>
                                          </p:val>
                                        </p:tav>
                                        <p:tav tm="100000">
                                          <p:val>
                                            <p:strVal val="#ppt_w"/>
                                          </p:val>
                                        </p:tav>
                                      </p:tavLst>
                                    </p:anim>
                                  </p:childTnLst>
                                </p:cTn>
                              </p:par>
                              <p:par>
                                <p:cTn id="123" presetID="35" presetClass="entr" presetSubtype="0" fill="hold" grpId="2" nodeType="withEffect">
                                  <p:stCondLst>
                                    <p:cond delay="0"/>
                                  </p:stCondLst>
                                  <p:childTnLst>
                                    <p:set>
                                      <p:cBhvr>
                                        <p:cTn id="124" dur="1" fill="hold">
                                          <p:stCondLst>
                                            <p:cond delay="0"/>
                                          </p:stCondLst>
                                        </p:cTn>
                                        <p:tgtEl>
                                          <p:spTgt spid="9"/>
                                        </p:tgtEl>
                                        <p:attrNameLst>
                                          <p:attrName>style.visibility</p:attrName>
                                        </p:attrNameLst>
                                      </p:cBhvr>
                                      <p:to>
                                        <p:strVal val="visible"/>
                                      </p:to>
                                    </p:set>
                                    <p:animEffect transition="in" filter="fade">
                                      <p:cBhvr>
                                        <p:cTn id="125" dur="3000"/>
                                        <p:tgtEl>
                                          <p:spTgt spid="9"/>
                                        </p:tgtEl>
                                      </p:cBhvr>
                                    </p:animEffect>
                                    <p:anim calcmode="lin" valueType="num">
                                      <p:cBhvr>
                                        <p:cTn id="126" dur="3000" fill="hold"/>
                                        <p:tgtEl>
                                          <p:spTgt spid="9"/>
                                        </p:tgtEl>
                                        <p:attrNameLst>
                                          <p:attrName>style.rotation</p:attrName>
                                        </p:attrNameLst>
                                      </p:cBhvr>
                                      <p:tavLst>
                                        <p:tav tm="0">
                                          <p:val>
                                            <p:fltVal val="720"/>
                                          </p:val>
                                        </p:tav>
                                        <p:tav tm="100000">
                                          <p:val>
                                            <p:fltVal val="0"/>
                                          </p:val>
                                        </p:tav>
                                      </p:tavLst>
                                    </p:anim>
                                    <p:anim calcmode="lin" valueType="num">
                                      <p:cBhvr>
                                        <p:cTn id="127" dur="3000" fill="hold"/>
                                        <p:tgtEl>
                                          <p:spTgt spid="9"/>
                                        </p:tgtEl>
                                        <p:attrNameLst>
                                          <p:attrName>ppt_h</p:attrName>
                                        </p:attrNameLst>
                                      </p:cBhvr>
                                      <p:tavLst>
                                        <p:tav tm="0">
                                          <p:val>
                                            <p:fltVal val="0"/>
                                          </p:val>
                                        </p:tav>
                                        <p:tav tm="100000">
                                          <p:val>
                                            <p:strVal val="#ppt_h"/>
                                          </p:val>
                                        </p:tav>
                                      </p:tavLst>
                                    </p:anim>
                                    <p:anim calcmode="lin" valueType="num">
                                      <p:cBhvr>
                                        <p:cTn id="128" dur="3000" fill="hold"/>
                                        <p:tgtEl>
                                          <p:spTgt spid="9"/>
                                        </p:tgtEl>
                                        <p:attrNameLst>
                                          <p:attrName>ppt_w</p:attrName>
                                        </p:attrNameLst>
                                      </p:cBhvr>
                                      <p:tavLst>
                                        <p:tav tm="0">
                                          <p:val>
                                            <p:fltVal val="0"/>
                                          </p:val>
                                        </p:tav>
                                        <p:tav tm="100000">
                                          <p:val>
                                            <p:strVal val="#ppt_w"/>
                                          </p:val>
                                        </p:tav>
                                      </p:tavLst>
                                    </p:anim>
                                  </p:childTnLst>
                                </p:cTn>
                              </p:par>
                              <p:par>
                                <p:cTn id="129" presetID="35" presetClass="entr" presetSubtype="0" fill="hold" grpId="2" nodeType="withEffect">
                                  <p:stCondLst>
                                    <p:cond delay="0"/>
                                  </p:stCondLst>
                                  <p:childTnLst>
                                    <p:set>
                                      <p:cBhvr>
                                        <p:cTn id="130" dur="1" fill="hold">
                                          <p:stCondLst>
                                            <p:cond delay="0"/>
                                          </p:stCondLst>
                                        </p:cTn>
                                        <p:tgtEl>
                                          <p:spTgt spid="10"/>
                                        </p:tgtEl>
                                        <p:attrNameLst>
                                          <p:attrName>style.visibility</p:attrName>
                                        </p:attrNameLst>
                                      </p:cBhvr>
                                      <p:to>
                                        <p:strVal val="visible"/>
                                      </p:to>
                                    </p:set>
                                    <p:animEffect transition="in" filter="fade">
                                      <p:cBhvr>
                                        <p:cTn id="131" dur="3000"/>
                                        <p:tgtEl>
                                          <p:spTgt spid="10"/>
                                        </p:tgtEl>
                                      </p:cBhvr>
                                    </p:animEffect>
                                    <p:anim calcmode="lin" valueType="num">
                                      <p:cBhvr>
                                        <p:cTn id="132" dur="3000" fill="hold"/>
                                        <p:tgtEl>
                                          <p:spTgt spid="10"/>
                                        </p:tgtEl>
                                        <p:attrNameLst>
                                          <p:attrName>style.rotation</p:attrName>
                                        </p:attrNameLst>
                                      </p:cBhvr>
                                      <p:tavLst>
                                        <p:tav tm="0">
                                          <p:val>
                                            <p:fltVal val="720"/>
                                          </p:val>
                                        </p:tav>
                                        <p:tav tm="100000">
                                          <p:val>
                                            <p:fltVal val="0"/>
                                          </p:val>
                                        </p:tav>
                                      </p:tavLst>
                                    </p:anim>
                                    <p:anim calcmode="lin" valueType="num">
                                      <p:cBhvr>
                                        <p:cTn id="133" dur="3000" fill="hold"/>
                                        <p:tgtEl>
                                          <p:spTgt spid="10"/>
                                        </p:tgtEl>
                                        <p:attrNameLst>
                                          <p:attrName>ppt_h</p:attrName>
                                        </p:attrNameLst>
                                      </p:cBhvr>
                                      <p:tavLst>
                                        <p:tav tm="0">
                                          <p:val>
                                            <p:fltVal val="0"/>
                                          </p:val>
                                        </p:tav>
                                        <p:tav tm="100000">
                                          <p:val>
                                            <p:strVal val="#ppt_h"/>
                                          </p:val>
                                        </p:tav>
                                      </p:tavLst>
                                    </p:anim>
                                    <p:anim calcmode="lin" valueType="num">
                                      <p:cBhvr>
                                        <p:cTn id="134" dur="3000" fill="hold"/>
                                        <p:tgtEl>
                                          <p:spTgt spid="10"/>
                                        </p:tgtEl>
                                        <p:attrNameLst>
                                          <p:attrName>ppt_w</p:attrName>
                                        </p:attrNameLst>
                                      </p:cBhvr>
                                      <p:tavLst>
                                        <p:tav tm="0">
                                          <p:val>
                                            <p:fltVal val="0"/>
                                          </p:val>
                                        </p:tav>
                                        <p:tav tm="100000">
                                          <p:val>
                                            <p:strVal val="#ppt_w"/>
                                          </p:val>
                                        </p:tav>
                                      </p:tavLst>
                                    </p:anim>
                                  </p:childTnLst>
                                </p:cTn>
                              </p:par>
                              <p:par>
                                <p:cTn id="135" presetID="35" presetClass="entr" presetSubtype="0" fill="hold" grpId="2" nodeType="withEffect">
                                  <p:stCondLst>
                                    <p:cond delay="0"/>
                                  </p:stCondLst>
                                  <p:childTnLst>
                                    <p:set>
                                      <p:cBhvr>
                                        <p:cTn id="136" dur="1" fill="hold">
                                          <p:stCondLst>
                                            <p:cond delay="0"/>
                                          </p:stCondLst>
                                        </p:cTn>
                                        <p:tgtEl>
                                          <p:spTgt spid="11"/>
                                        </p:tgtEl>
                                        <p:attrNameLst>
                                          <p:attrName>style.visibility</p:attrName>
                                        </p:attrNameLst>
                                      </p:cBhvr>
                                      <p:to>
                                        <p:strVal val="visible"/>
                                      </p:to>
                                    </p:set>
                                    <p:animEffect transition="in" filter="fade">
                                      <p:cBhvr>
                                        <p:cTn id="137" dur="3000"/>
                                        <p:tgtEl>
                                          <p:spTgt spid="11"/>
                                        </p:tgtEl>
                                      </p:cBhvr>
                                    </p:animEffect>
                                    <p:anim calcmode="lin" valueType="num">
                                      <p:cBhvr>
                                        <p:cTn id="138" dur="3000" fill="hold"/>
                                        <p:tgtEl>
                                          <p:spTgt spid="11"/>
                                        </p:tgtEl>
                                        <p:attrNameLst>
                                          <p:attrName>style.rotation</p:attrName>
                                        </p:attrNameLst>
                                      </p:cBhvr>
                                      <p:tavLst>
                                        <p:tav tm="0">
                                          <p:val>
                                            <p:fltVal val="720"/>
                                          </p:val>
                                        </p:tav>
                                        <p:tav tm="100000">
                                          <p:val>
                                            <p:fltVal val="0"/>
                                          </p:val>
                                        </p:tav>
                                      </p:tavLst>
                                    </p:anim>
                                    <p:anim calcmode="lin" valueType="num">
                                      <p:cBhvr>
                                        <p:cTn id="139" dur="3000" fill="hold"/>
                                        <p:tgtEl>
                                          <p:spTgt spid="11"/>
                                        </p:tgtEl>
                                        <p:attrNameLst>
                                          <p:attrName>ppt_h</p:attrName>
                                        </p:attrNameLst>
                                      </p:cBhvr>
                                      <p:tavLst>
                                        <p:tav tm="0">
                                          <p:val>
                                            <p:fltVal val="0"/>
                                          </p:val>
                                        </p:tav>
                                        <p:tav tm="100000">
                                          <p:val>
                                            <p:strVal val="#ppt_h"/>
                                          </p:val>
                                        </p:tav>
                                      </p:tavLst>
                                    </p:anim>
                                    <p:anim calcmode="lin" valueType="num">
                                      <p:cBhvr>
                                        <p:cTn id="140" dur="3000" fill="hold"/>
                                        <p:tgtEl>
                                          <p:spTgt spid="11"/>
                                        </p:tgtEl>
                                        <p:attrNameLst>
                                          <p:attrName>ppt_w</p:attrName>
                                        </p:attrNameLst>
                                      </p:cBhvr>
                                      <p:tavLst>
                                        <p:tav tm="0">
                                          <p:val>
                                            <p:fltVal val="0"/>
                                          </p:val>
                                        </p:tav>
                                        <p:tav tm="100000">
                                          <p:val>
                                            <p:strVal val="#ppt_w"/>
                                          </p:val>
                                        </p:tav>
                                      </p:tavLst>
                                    </p:anim>
                                  </p:childTnLst>
                                </p:cTn>
                              </p:par>
                              <p:par>
                                <p:cTn id="141" presetID="35" presetClass="entr" presetSubtype="0" fill="hold" grpId="2" nodeType="withEffect">
                                  <p:stCondLst>
                                    <p:cond delay="0"/>
                                  </p:stCondLst>
                                  <p:childTnLst>
                                    <p:set>
                                      <p:cBhvr>
                                        <p:cTn id="142" dur="1" fill="hold">
                                          <p:stCondLst>
                                            <p:cond delay="0"/>
                                          </p:stCondLst>
                                        </p:cTn>
                                        <p:tgtEl>
                                          <p:spTgt spid="12"/>
                                        </p:tgtEl>
                                        <p:attrNameLst>
                                          <p:attrName>style.visibility</p:attrName>
                                        </p:attrNameLst>
                                      </p:cBhvr>
                                      <p:to>
                                        <p:strVal val="visible"/>
                                      </p:to>
                                    </p:set>
                                    <p:animEffect transition="in" filter="fade">
                                      <p:cBhvr>
                                        <p:cTn id="143" dur="3000"/>
                                        <p:tgtEl>
                                          <p:spTgt spid="12"/>
                                        </p:tgtEl>
                                      </p:cBhvr>
                                    </p:animEffect>
                                    <p:anim calcmode="lin" valueType="num">
                                      <p:cBhvr>
                                        <p:cTn id="144" dur="3000" fill="hold"/>
                                        <p:tgtEl>
                                          <p:spTgt spid="12"/>
                                        </p:tgtEl>
                                        <p:attrNameLst>
                                          <p:attrName>style.rotation</p:attrName>
                                        </p:attrNameLst>
                                      </p:cBhvr>
                                      <p:tavLst>
                                        <p:tav tm="0">
                                          <p:val>
                                            <p:fltVal val="720"/>
                                          </p:val>
                                        </p:tav>
                                        <p:tav tm="100000">
                                          <p:val>
                                            <p:fltVal val="0"/>
                                          </p:val>
                                        </p:tav>
                                      </p:tavLst>
                                    </p:anim>
                                    <p:anim calcmode="lin" valueType="num">
                                      <p:cBhvr>
                                        <p:cTn id="145" dur="3000" fill="hold"/>
                                        <p:tgtEl>
                                          <p:spTgt spid="12"/>
                                        </p:tgtEl>
                                        <p:attrNameLst>
                                          <p:attrName>ppt_h</p:attrName>
                                        </p:attrNameLst>
                                      </p:cBhvr>
                                      <p:tavLst>
                                        <p:tav tm="0">
                                          <p:val>
                                            <p:fltVal val="0"/>
                                          </p:val>
                                        </p:tav>
                                        <p:tav tm="100000">
                                          <p:val>
                                            <p:strVal val="#ppt_h"/>
                                          </p:val>
                                        </p:tav>
                                      </p:tavLst>
                                    </p:anim>
                                    <p:anim calcmode="lin" valueType="num">
                                      <p:cBhvr>
                                        <p:cTn id="146" dur="3000" fill="hold"/>
                                        <p:tgtEl>
                                          <p:spTgt spid="12"/>
                                        </p:tgtEl>
                                        <p:attrNameLst>
                                          <p:attrName>ppt_w</p:attrName>
                                        </p:attrNameLst>
                                      </p:cBhvr>
                                      <p:tavLst>
                                        <p:tav tm="0">
                                          <p:val>
                                            <p:fltVal val="0"/>
                                          </p:val>
                                        </p:tav>
                                        <p:tav tm="100000">
                                          <p:val>
                                            <p:strVal val="#ppt_w"/>
                                          </p:val>
                                        </p:tav>
                                      </p:tavLst>
                                    </p:anim>
                                  </p:childTnLst>
                                </p:cTn>
                              </p:par>
                              <p:par>
                                <p:cTn id="147" presetID="35" presetClass="entr" presetSubtype="0" fill="hold" grpId="2" nodeType="withEffect">
                                  <p:stCondLst>
                                    <p:cond delay="0"/>
                                  </p:stCondLst>
                                  <p:childTnLst>
                                    <p:set>
                                      <p:cBhvr>
                                        <p:cTn id="148" dur="1" fill="hold">
                                          <p:stCondLst>
                                            <p:cond delay="0"/>
                                          </p:stCondLst>
                                        </p:cTn>
                                        <p:tgtEl>
                                          <p:spTgt spid="13"/>
                                        </p:tgtEl>
                                        <p:attrNameLst>
                                          <p:attrName>style.visibility</p:attrName>
                                        </p:attrNameLst>
                                      </p:cBhvr>
                                      <p:to>
                                        <p:strVal val="visible"/>
                                      </p:to>
                                    </p:set>
                                    <p:animEffect transition="in" filter="fade">
                                      <p:cBhvr>
                                        <p:cTn id="149" dur="3000"/>
                                        <p:tgtEl>
                                          <p:spTgt spid="13"/>
                                        </p:tgtEl>
                                      </p:cBhvr>
                                    </p:animEffect>
                                    <p:anim calcmode="lin" valueType="num">
                                      <p:cBhvr>
                                        <p:cTn id="150" dur="3000" fill="hold"/>
                                        <p:tgtEl>
                                          <p:spTgt spid="13"/>
                                        </p:tgtEl>
                                        <p:attrNameLst>
                                          <p:attrName>style.rotation</p:attrName>
                                        </p:attrNameLst>
                                      </p:cBhvr>
                                      <p:tavLst>
                                        <p:tav tm="0">
                                          <p:val>
                                            <p:fltVal val="720"/>
                                          </p:val>
                                        </p:tav>
                                        <p:tav tm="100000">
                                          <p:val>
                                            <p:fltVal val="0"/>
                                          </p:val>
                                        </p:tav>
                                      </p:tavLst>
                                    </p:anim>
                                    <p:anim calcmode="lin" valueType="num">
                                      <p:cBhvr>
                                        <p:cTn id="151" dur="3000" fill="hold"/>
                                        <p:tgtEl>
                                          <p:spTgt spid="13"/>
                                        </p:tgtEl>
                                        <p:attrNameLst>
                                          <p:attrName>ppt_h</p:attrName>
                                        </p:attrNameLst>
                                      </p:cBhvr>
                                      <p:tavLst>
                                        <p:tav tm="0">
                                          <p:val>
                                            <p:fltVal val="0"/>
                                          </p:val>
                                        </p:tav>
                                        <p:tav tm="100000">
                                          <p:val>
                                            <p:strVal val="#ppt_h"/>
                                          </p:val>
                                        </p:tav>
                                      </p:tavLst>
                                    </p:anim>
                                    <p:anim calcmode="lin" valueType="num">
                                      <p:cBhvr>
                                        <p:cTn id="152" dur="3000" fill="hold"/>
                                        <p:tgtEl>
                                          <p:spTgt spid="13"/>
                                        </p:tgtEl>
                                        <p:attrNameLst>
                                          <p:attrName>ppt_w</p:attrName>
                                        </p:attrNameLst>
                                      </p:cBhvr>
                                      <p:tavLst>
                                        <p:tav tm="0">
                                          <p:val>
                                            <p:fltVal val="0"/>
                                          </p:val>
                                        </p:tav>
                                        <p:tav tm="100000">
                                          <p:val>
                                            <p:strVal val="#ppt_w"/>
                                          </p:val>
                                        </p:tav>
                                      </p:tavLst>
                                    </p:anim>
                                  </p:childTnLst>
                                </p:cTn>
                              </p:par>
                              <p:par>
                                <p:cTn id="153" presetID="35" presetClass="entr" presetSubtype="0" fill="hold" grpId="2" nodeType="withEffect">
                                  <p:stCondLst>
                                    <p:cond delay="0"/>
                                  </p:stCondLst>
                                  <p:childTnLst>
                                    <p:set>
                                      <p:cBhvr>
                                        <p:cTn id="154" dur="1" fill="hold">
                                          <p:stCondLst>
                                            <p:cond delay="0"/>
                                          </p:stCondLst>
                                        </p:cTn>
                                        <p:tgtEl>
                                          <p:spTgt spid="14"/>
                                        </p:tgtEl>
                                        <p:attrNameLst>
                                          <p:attrName>style.visibility</p:attrName>
                                        </p:attrNameLst>
                                      </p:cBhvr>
                                      <p:to>
                                        <p:strVal val="visible"/>
                                      </p:to>
                                    </p:set>
                                    <p:animEffect transition="in" filter="fade">
                                      <p:cBhvr>
                                        <p:cTn id="155" dur="3000"/>
                                        <p:tgtEl>
                                          <p:spTgt spid="14"/>
                                        </p:tgtEl>
                                      </p:cBhvr>
                                    </p:animEffect>
                                    <p:anim calcmode="lin" valueType="num">
                                      <p:cBhvr>
                                        <p:cTn id="156" dur="3000" fill="hold"/>
                                        <p:tgtEl>
                                          <p:spTgt spid="14"/>
                                        </p:tgtEl>
                                        <p:attrNameLst>
                                          <p:attrName>style.rotation</p:attrName>
                                        </p:attrNameLst>
                                      </p:cBhvr>
                                      <p:tavLst>
                                        <p:tav tm="0">
                                          <p:val>
                                            <p:fltVal val="720"/>
                                          </p:val>
                                        </p:tav>
                                        <p:tav tm="100000">
                                          <p:val>
                                            <p:fltVal val="0"/>
                                          </p:val>
                                        </p:tav>
                                      </p:tavLst>
                                    </p:anim>
                                    <p:anim calcmode="lin" valueType="num">
                                      <p:cBhvr>
                                        <p:cTn id="157" dur="3000" fill="hold"/>
                                        <p:tgtEl>
                                          <p:spTgt spid="14"/>
                                        </p:tgtEl>
                                        <p:attrNameLst>
                                          <p:attrName>ppt_h</p:attrName>
                                        </p:attrNameLst>
                                      </p:cBhvr>
                                      <p:tavLst>
                                        <p:tav tm="0">
                                          <p:val>
                                            <p:fltVal val="0"/>
                                          </p:val>
                                        </p:tav>
                                        <p:tav tm="100000">
                                          <p:val>
                                            <p:strVal val="#ppt_h"/>
                                          </p:val>
                                        </p:tav>
                                      </p:tavLst>
                                    </p:anim>
                                    <p:anim calcmode="lin" valueType="num">
                                      <p:cBhvr>
                                        <p:cTn id="158" dur="3000" fill="hold"/>
                                        <p:tgtEl>
                                          <p:spTgt spid="14"/>
                                        </p:tgtEl>
                                        <p:attrNameLst>
                                          <p:attrName>ppt_w</p:attrName>
                                        </p:attrNameLst>
                                      </p:cBhvr>
                                      <p:tavLst>
                                        <p:tav tm="0">
                                          <p:val>
                                            <p:fltVal val="0"/>
                                          </p:val>
                                        </p:tav>
                                        <p:tav tm="100000">
                                          <p:val>
                                            <p:strVal val="#ppt_w"/>
                                          </p:val>
                                        </p:tav>
                                      </p:tavLst>
                                    </p:anim>
                                  </p:childTnLst>
                                </p:cTn>
                              </p:par>
                              <p:par>
                                <p:cTn id="159" presetID="35" presetClass="entr" presetSubtype="0" fill="hold" grpId="2" nodeType="withEffect">
                                  <p:stCondLst>
                                    <p:cond delay="0"/>
                                  </p:stCondLst>
                                  <p:childTnLst>
                                    <p:set>
                                      <p:cBhvr>
                                        <p:cTn id="160" dur="1" fill="hold">
                                          <p:stCondLst>
                                            <p:cond delay="0"/>
                                          </p:stCondLst>
                                        </p:cTn>
                                        <p:tgtEl>
                                          <p:spTgt spid="15"/>
                                        </p:tgtEl>
                                        <p:attrNameLst>
                                          <p:attrName>style.visibility</p:attrName>
                                        </p:attrNameLst>
                                      </p:cBhvr>
                                      <p:to>
                                        <p:strVal val="visible"/>
                                      </p:to>
                                    </p:set>
                                    <p:animEffect transition="in" filter="fade">
                                      <p:cBhvr>
                                        <p:cTn id="161" dur="3000"/>
                                        <p:tgtEl>
                                          <p:spTgt spid="15"/>
                                        </p:tgtEl>
                                      </p:cBhvr>
                                    </p:animEffect>
                                    <p:anim calcmode="lin" valueType="num">
                                      <p:cBhvr>
                                        <p:cTn id="162" dur="3000" fill="hold"/>
                                        <p:tgtEl>
                                          <p:spTgt spid="15"/>
                                        </p:tgtEl>
                                        <p:attrNameLst>
                                          <p:attrName>style.rotation</p:attrName>
                                        </p:attrNameLst>
                                      </p:cBhvr>
                                      <p:tavLst>
                                        <p:tav tm="0">
                                          <p:val>
                                            <p:fltVal val="720"/>
                                          </p:val>
                                        </p:tav>
                                        <p:tav tm="100000">
                                          <p:val>
                                            <p:fltVal val="0"/>
                                          </p:val>
                                        </p:tav>
                                      </p:tavLst>
                                    </p:anim>
                                    <p:anim calcmode="lin" valueType="num">
                                      <p:cBhvr>
                                        <p:cTn id="163" dur="3000" fill="hold"/>
                                        <p:tgtEl>
                                          <p:spTgt spid="15"/>
                                        </p:tgtEl>
                                        <p:attrNameLst>
                                          <p:attrName>ppt_h</p:attrName>
                                        </p:attrNameLst>
                                      </p:cBhvr>
                                      <p:tavLst>
                                        <p:tav tm="0">
                                          <p:val>
                                            <p:fltVal val="0"/>
                                          </p:val>
                                        </p:tav>
                                        <p:tav tm="100000">
                                          <p:val>
                                            <p:strVal val="#ppt_h"/>
                                          </p:val>
                                        </p:tav>
                                      </p:tavLst>
                                    </p:anim>
                                    <p:anim calcmode="lin" valueType="num">
                                      <p:cBhvr>
                                        <p:cTn id="164" dur="3000" fill="hold"/>
                                        <p:tgtEl>
                                          <p:spTgt spid="15"/>
                                        </p:tgtEl>
                                        <p:attrNameLst>
                                          <p:attrName>ppt_w</p:attrName>
                                        </p:attrNameLst>
                                      </p:cBhvr>
                                      <p:tavLst>
                                        <p:tav tm="0">
                                          <p:val>
                                            <p:fltVal val="0"/>
                                          </p:val>
                                        </p:tav>
                                        <p:tav tm="100000">
                                          <p:val>
                                            <p:strVal val="#ppt_w"/>
                                          </p:val>
                                        </p:tav>
                                      </p:tavLst>
                                    </p:anim>
                                  </p:childTnLst>
                                </p:cTn>
                              </p:par>
                              <p:par>
                                <p:cTn id="165" presetID="35" presetClass="entr" presetSubtype="0" fill="hold" grpId="2" nodeType="withEffect">
                                  <p:stCondLst>
                                    <p:cond delay="0"/>
                                  </p:stCondLst>
                                  <p:childTnLst>
                                    <p:set>
                                      <p:cBhvr>
                                        <p:cTn id="166" dur="1" fill="hold">
                                          <p:stCondLst>
                                            <p:cond delay="0"/>
                                          </p:stCondLst>
                                        </p:cTn>
                                        <p:tgtEl>
                                          <p:spTgt spid="16"/>
                                        </p:tgtEl>
                                        <p:attrNameLst>
                                          <p:attrName>style.visibility</p:attrName>
                                        </p:attrNameLst>
                                      </p:cBhvr>
                                      <p:to>
                                        <p:strVal val="visible"/>
                                      </p:to>
                                    </p:set>
                                    <p:animEffect transition="in" filter="fade">
                                      <p:cBhvr>
                                        <p:cTn id="167" dur="3000"/>
                                        <p:tgtEl>
                                          <p:spTgt spid="16"/>
                                        </p:tgtEl>
                                      </p:cBhvr>
                                    </p:animEffect>
                                    <p:anim calcmode="lin" valueType="num">
                                      <p:cBhvr>
                                        <p:cTn id="168" dur="3000" fill="hold"/>
                                        <p:tgtEl>
                                          <p:spTgt spid="16"/>
                                        </p:tgtEl>
                                        <p:attrNameLst>
                                          <p:attrName>style.rotation</p:attrName>
                                        </p:attrNameLst>
                                      </p:cBhvr>
                                      <p:tavLst>
                                        <p:tav tm="0">
                                          <p:val>
                                            <p:fltVal val="720"/>
                                          </p:val>
                                        </p:tav>
                                        <p:tav tm="100000">
                                          <p:val>
                                            <p:fltVal val="0"/>
                                          </p:val>
                                        </p:tav>
                                      </p:tavLst>
                                    </p:anim>
                                    <p:anim calcmode="lin" valueType="num">
                                      <p:cBhvr>
                                        <p:cTn id="169" dur="3000" fill="hold"/>
                                        <p:tgtEl>
                                          <p:spTgt spid="16"/>
                                        </p:tgtEl>
                                        <p:attrNameLst>
                                          <p:attrName>ppt_h</p:attrName>
                                        </p:attrNameLst>
                                      </p:cBhvr>
                                      <p:tavLst>
                                        <p:tav tm="0">
                                          <p:val>
                                            <p:fltVal val="0"/>
                                          </p:val>
                                        </p:tav>
                                        <p:tav tm="100000">
                                          <p:val>
                                            <p:strVal val="#ppt_h"/>
                                          </p:val>
                                        </p:tav>
                                      </p:tavLst>
                                    </p:anim>
                                    <p:anim calcmode="lin" valueType="num">
                                      <p:cBhvr>
                                        <p:cTn id="170" dur="3000" fill="hold"/>
                                        <p:tgtEl>
                                          <p:spTgt spid="16"/>
                                        </p:tgtEl>
                                        <p:attrNameLst>
                                          <p:attrName>ppt_w</p:attrName>
                                        </p:attrNameLst>
                                      </p:cBhvr>
                                      <p:tavLst>
                                        <p:tav tm="0">
                                          <p:val>
                                            <p:fltVal val="0"/>
                                          </p:val>
                                        </p:tav>
                                        <p:tav tm="100000">
                                          <p:val>
                                            <p:strVal val="#ppt_w"/>
                                          </p:val>
                                        </p:tav>
                                      </p:tavLst>
                                    </p:anim>
                                  </p:childTnLst>
                                </p:cTn>
                              </p:par>
                              <p:par>
                                <p:cTn id="171" presetID="35" presetClass="entr" presetSubtype="0" fill="hold" grpId="2" nodeType="withEffect">
                                  <p:stCondLst>
                                    <p:cond delay="0"/>
                                  </p:stCondLst>
                                  <p:childTnLst>
                                    <p:set>
                                      <p:cBhvr>
                                        <p:cTn id="172" dur="1" fill="hold">
                                          <p:stCondLst>
                                            <p:cond delay="0"/>
                                          </p:stCondLst>
                                        </p:cTn>
                                        <p:tgtEl>
                                          <p:spTgt spid="17"/>
                                        </p:tgtEl>
                                        <p:attrNameLst>
                                          <p:attrName>style.visibility</p:attrName>
                                        </p:attrNameLst>
                                      </p:cBhvr>
                                      <p:to>
                                        <p:strVal val="visible"/>
                                      </p:to>
                                    </p:set>
                                    <p:animEffect transition="in" filter="fade">
                                      <p:cBhvr>
                                        <p:cTn id="173" dur="3000"/>
                                        <p:tgtEl>
                                          <p:spTgt spid="17"/>
                                        </p:tgtEl>
                                      </p:cBhvr>
                                    </p:animEffect>
                                    <p:anim calcmode="lin" valueType="num">
                                      <p:cBhvr>
                                        <p:cTn id="174" dur="3000" fill="hold"/>
                                        <p:tgtEl>
                                          <p:spTgt spid="17"/>
                                        </p:tgtEl>
                                        <p:attrNameLst>
                                          <p:attrName>style.rotation</p:attrName>
                                        </p:attrNameLst>
                                      </p:cBhvr>
                                      <p:tavLst>
                                        <p:tav tm="0">
                                          <p:val>
                                            <p:fltVal val="720"/>
                                          </p:val>
                                        </p:tav>
                                        <p:tav tm="100000">
                                          <p:val>
                                            <p:fltVal val="0"/>
                                          </p:val>
                                        </p:tav>
                                      </p:tavLst>
                                    </p:anim>
                                    <p:anim calcmode="lin" valueType="num">
                                      <p:cBhvr>
                                        <p:cTn id="175" dur="3000" fill="hold"/>
                                        <p:tgtEl>
                                          <p:spTgt spid="17"/>
                                        </p:tgtEl>
                                        <p:attrNameLst>
                                          <p:attrName>ppt_h</p:attrName>
                                        </p:attrNameLst>
                                      </p:cBhvr>
                                      <p:tavLst>
                                        <p:tav tm="0">
                                          <p:val>
                                            <p:fltVal val="0"/>
                                          </p:val>
                                        </p:tav>
                                        <p:tav tm="100000">
                                          <p:val>
                                            <p:strVal val="#ppt_h"/>
                                          </p:val>
                                        </p:tav>
                                      </p:tavLst>
                                    </p:anim>
                                    <p:anim calcmode="lin" valueType="num">
                                      <p:cBhvr>
                                        <p:cTn id="176" dur="3000" fill="hold"/>
                                        <p:tgtEl>
                                          <p:spTgt spid="17"/>
                                        </p:tgtEl>
                                        <p:attrNameLst>
                                          <p:attrName>ppt_w</p:attrName>
                                        </p:attrNameLst>
                                      </p:cBhvr>
                                      <p:tavLst>
                                        <p:tav tm="0">
                                          <p:val>
                                            <p:fltVal val="0"/>
                                          </p:val>
                                        </p:tav>
                                        <p:tav tm="100000">
                                          <p:val>
                                            <p:strVal val="#ppt_w"/>
                                          </p:val>
                                        </p:tav>
                                      </p:tavLst>
                                    </p:anim>
                                  </p:childTnLst>
                                </p:cTn>
                              </p:par>
                              <p:par>
                                <p:cTn id="177" presetID="16" presetClass="entr" presetSubtype="26" fill="hold" grpId="0" nodeType="withEffect">
                                  <p:stCondLst>
                                    <p:cond delay="0"/>
                                  </p:stCondLst>
                                  <p:childTnLst>
                                    <p:set>
                                      <p:cBhvr>
                                        <p:cTn id="178" dur="1" fill="hold">
                                          <p:stCondLst>
                                            <p:cond delay="0"/>
                                          </p:stCondLst>
                                        </p:cTn>
                                        <p:tgtEl>
                                          <p:spTgt spid="18"/>
                                        </p:tgtEl>
                                        <p:attrNameLst>
                                          <p:attrName>style.visibility</p:attrName>
                                        </p:attrNameLst>
                                      </p:cBhvr>
                                      <p:to>
                                        <p:strVal val="visible"/>
                                      </p:to>
                                    </p:set>
                                    <p:animEffect transition="in" filter="barn(inHorizontal)">
                                      <p:cBhvr>
                                        <p:cTn id="179" dur="3000"/>
                                        <p:tgtEl>
                                          <p:spTgt spid="18"/>
                                        </p:tgtEl>
                                      </p:cBhvr>
                                    </p:animEffect>
                                  </p:childTnLst>
                                </p:cTn>
                              </p:par>
                              <p:par>
                                <p:cTn id="180" presetID="16" presetClass="entr" presetSubtype="26" fill="hold" grpId="0" nodeType="withEffect">
                                  <p:stCondLst>
                                    <p:cond delay="0"/>
                                  </p:stCondLst>
                                  <p:childTnLst>
                                    <p:set>
                                      <p:cBhvr>
                                        <p:cTn id="181" dur="1" fill="hold">
                                          <p:stCondLst>
                                            <p:cond delay="0"/>
                                          </p:stCondLst>
                                        </p:cTn>
                                        <p:tgtEl>
                                          <p:spTgt spid="19"/>
                                        </p:tgtEl>
                                        <p:attrNameLst>
                                          <p:attrName>style.visibility</p:attrName>
                                        </p:attrNameLst>
                                      </p:cBhvr>
                                      <p:to>
                                        <p:strVal val="visible"/>
                                      </p:to>
                                    </p:set>
                                    <p:animEffect transition="in" filter="barn(inHorizontal)">
                                      <p:cBhvr>
                                        <p:cTn id="182" dur="3000"/>
                                        <p:tgtEl>
                                          <p:spTgt spid="19"/>
                                        </p:tgtEl>
                                      </p:cBhvr>
                                    </p:animEffect>
                                  </p:childTnLst>
                                </p:cTn>
                              </p:par>
                              <p:par>
                                <p:cTn id="183" presetID="16" presetClass="entr" presetSubtype="26" fill="hold" grpId="0" nodeType="withEffect">
                                  <p:stCondLst>
                                    <p:cond delay="0"/>
                                  </p:stCondLst>
                                  <p:childTnLst>
                                    <p:set>
                                      <p:cBhvr>
                                        <p:cTn id="184" dur="1" fill="hold">
                                          <p:stCondLst>
                                            <p:cond delay="0"/>
                                          </p:stCondLst>
                                        </p:cTn>
                                        <p:tgtEl>
                                          <p:spTgt spid="20"/>
                                        </p:tgtEl>
                                        <p:attrNameLst>
                                          <p:attrName>style.visibility</p:attrName>
                                        </p:attrNameLst>
                                      </p:cBhvr>
                                      <p:to>
                                        <p:strVal val="visible"/>
                                      </p:to>
                                    </p:set>
                                    <p:animEffect transition="in" filter="barn(inHorizontal)">
                                      <p:cBhvr>
                                        <p:cTn id="185" dur="3000"/>
                                        <p:tgtEl>
                                          <p:spTgt spid="20"/>
                                        </p:tgtEl>
                                      </p:cBhvr>
                                    </p:animEffect>
                                  </p:childTnLst>
                                </p:cTn>
                              </p:par>
                              <p:par>
                                <p:cTn id="186" presetID="16" presetClass="entr" presetSubtype="26" fill="hold" grpId="0" nodeType="withEffect">
                                  <p:stCondLst>
                                    <p:cond delay="0"/>
                                  </p:stCondLst>
                                  <p:childTnLst>
                                    <p:set>
                                      <p:cBhvr>
                                        <p:cTn id="187" dur="1" fill="hold">
                                          <p:stCondLst>
                                            <p:cond delay="0"/>
                                          </p:stCondLst>
                                        </p:cTn>
                                        <p:tgtEl>
                                          <p:spTgt spid="21"/>
                                        </p:tgtEl>
                                        <p:attrNameLst>
                                          <p:attrName>style.visibility</p:attrName>
                                        </p:attrNameLst>
                                      </p:cBhvr>
                                      <p:to>
                                        <p:strVal val="visible"/>
                                      </p:to>
                                    </p:set>
                                    <p:animEffect transition="in" filter="barn(inHorizontal)">
                                      <p:cBhvr>
                                        <p:cTn id="188" dur="3000"/>
                                        <p:tgtEl>
                                          <p:spTgt spid="21"/>
                                        </p:tgtEl>
                                      </p:cBhvr>
                                    </p:animEffect>
                                  </p:childTnLst>
                                </p:cTn>
                              </p:par>
                              <p:par>
                                <p:cTn id="189" presetID="16" presetClass="entr" presetSubtype="26" fill="hold" grpId="0" nodeType="withEffect">
                                  <p:stCondLst>
                                    <p:cond delay="0"/>
                                  </p:stCondLst>
                                  <p:childTnLst>
                                    <p:set>
                                      <p:cBhvr>
                                        <p:cTn id="190" dur="1" fill="hold">
                                          <p:stCondLst>
                                            <p:cond delay="0"/>
                                          </p:stCondLst>
                                        </p:cTn>
                                        <p:tgtEl>
                                          <p:spTgt spid="22"/>
                                        </p:tgtEl>
                                        <p:attrNameLst>
                                          <p:attrName>style.visibility</p:attrName>
                                        </p:attrNameLst>
                                      </p:cBhvr>
                                      <p:to>
                                        <p:strVal val="visible"/>
                                      </p:to>
                                    </p:set>
                                    <p:animEffect transition="in" filter="barn(inHorizontal)">
                                      <p:cBhvr>
                                        <p:cTn id="191" dur="3000"/>
                                        <p:tgtEl>
                                          <p:spTgt spid="22"/>
                                        </p:tgtEl>
                                      </p:cBhvr>
                                    </p:animEffect>
                                  </p:childTnLst>
                                </p:cTn>
                              </p:par>
                              <p:par>
                                <p:cTn id="192" presetID="16" presetClass="entr" presetSubtype="26" fill="hold" grpId="0" nodeType="withEffect">
                                  <p:stCondLst>
                                    <p:cond delay="0"/>
                                  </p:stCondLst>
                                  <p:childTnLst>
                                    <p:set>
                                      <p:cBhvr>
                                        <p:cTn id="193" dur="1" fill="hold">
                                          <p:stCondLst>
                                            <p:cond delay="0"/>
                                          </p:stCondLst>
                                        </p:cTn>
                                        <p:tgtEl>
                                          <p:spTgt spid="23"/>
                                        </p:tgtEl>
                                        <p:attrNameLst>
                                          <p:attrName>style.visibility</p:attrName>
                                        </p:attrNameLst>
                                      </p:cBhvr>
                                      <p:to>
                                        <p:strVal val="visible"/>
                                      </p:to>
                                    </p:set>
                                    <p:animEffect transition="in" filter="barn(inHorizontal)">
                                      <p:cBhvr>
                                        <p:cTn id="194" dur="3000"/>
                                        <p:tgtEl>
                                          <p:spTgt spid="23"/>
                                        </p:tgtEl>
                                      </p:cBhvr>
                                    </p:animEffect>
                                  </p:childTnLst>
                                </p:cTn>
                              </p:par>
                              <p:par>
                                <p:cTn id="195" presetID="16" presetClass="entr" presetSubtype="26" fill="hold" grpId="0" nodeType="withEffect">
                                  <p:stCondLst>
                                    <p:cond delay="0"/>
                                  </p:stCondLst>
                                  <p:childTnLst>
                                    <p:set>
                                      <p:cBhvr>
                                        <p:cTn id="196" dur="1" fill="hold">
                                          <p:stCondLst>
                                            <p:cond delay="0"/>
                                          </p:stCondLst>
                                        </p:cTn>
                                        <p:tgtEl>
                                          <p:spTgt spid="24"/>
                                        </p:tgtEl>
                                        <p:attrNameLst>
                                          <p:attrName>style.visibility</p:attrName>
                                        </p:attrNameLst>
                                      </p:cBhvr>
                                      <p:to>
                                        <p:strVal val="visible"/>
                                      </p:to>
                                    </p:set>
                                    <p:animEffect transition="in" filter="barn(inHorizontal)">
                                      <p:cBhvr>
                                        <p:cTn id="197" dur="3000"/>
                                        <p:tgtEl>
                                          <p:spTgt spid="24"/>
                                        </p:tgtEl>
                                      </p:cBhvr>
                                    </p:animEffect>
                                  </p:childTnLst>
                                </p:cTn>
                              </p:par>
                              <p:par>
                                <p:cTn id="198" presetID="16" presetClass="entr" presetSubtype="26" fill="hold" grpId="0" nodeType="withEffect">
                                  <p:stCondLst>
                                    <p:cond delay="0"/>
                                  </p:stCondLst>
                                  <p:childTnLst>
                                    <p:set>
                                      <p:cBhvr>
                                        <p:cTn id="199" dur="1" fill="hold">
                                          <p:stCondLst>
                                            <p:cond delay="0"/>
                                          </p:stCondLst>
                                        </p:cTn>
                                        <p:tgtEl>
                                          <p:spTgt spid="25"/>
                                        </p:tgtEl>
                                        <p:attrNameLst>
                                          <p:attrName>style.visibility</p:attrName>
                                        </p:attrNameLst>
                                      </p:cBhvr>
                                      <p:to>
                                        <p:strVal val="visible"/>
                                      </p:to>
                                    </p:set>
                                    <p:animEffect transition="in" filter="barn(inHorizontal)">
                                      <p:cBhvr>
                                        <p:cTn id="200" dur="3000"/>
                                        <p:tgtEl>
                                          <p:spTgt spid="25"/>
                                        </p:tgtEl>
                                      </p:cBhvr>
                                    </p:animEffect>
                                  </p:childTnLst>
                                </p:cTn>
                              </p:par>
                              <p:par>
                                <p:cTn id="201" presetID="16" presetClass="entr" presetSubtype="26" fill="hold" grpId="0" nodeType="withEffect">
                                  <p:stCondLst>
                                    <p:cond delay="0"/>
                                  </p:stCondLst>
                                  <p:childTnLst>
                                    <p:set>
                                      <p:cBhvr>
                                        <p:cTn id="202" dur="1" fill="hold">
                                          <p:stCondLst>
                                            <p:cond delay="0"/>
                                          </p:stCondLst>
                                        </p:cTn>
                                        <p:tgtEl>
                                          <p:spTgt spid="26"/>
                                        </p:tgtEl>
                                        <p:attrNameLst>
                                          <p:attrName>style.visibility</p:attrName>
                                        </p:attrNameLst>
                                      </p:cBhvr>
                                      <p:to>
                                        <p:strVal val="visible"/>
                                      </p:to>
                                    </p:set>
                                    <p:animEffect transition="in" filter="barn(inHorizontal)">
                                      <p:cBhvr>
                                        <p:cTn id="203" dur="3000"/>
                                        <p:tgtEl>
                                          <p:spTgt spid="26"/>
                                        </p:tgtEl>
                                      </p:cBhvr>
                                    </p:animEffect>
                                  </p:childTnLst>
                                </p:cTn>
                              </p:par>
                              <p:par>
                                <p:cTn id="204" presetID="16" presetClass="entr" presetSubtype="26" fill="hold" grpId="0" nodeType="withEffect">
                                  <p:stCondLst>
                                    <p:cond delay="0"/>
                                  </p:stCondLst>
                                  <p:childTnLst>
                                    <p:set>
                                      <p:cBhvr>
                                        <p:cTn id="205" dur="1" fill="hold">
                                          <p:stCondLst>
                                            <p:cond delay="0"/>
                                          </p:stCondLst>
                                        </p:cTn>
                                        <p:tgtEl>
                                          <p:spTgt spid="27"/>
                                        </p:tgtEl>
                                        <p:attrNameLst>
                                          <p:attrName>style.visibility</p:attrName>
                                        </p:attrNameLst>
                                      </p:cBhvr>
                                      <p:to>
                                        <p:strVal val="visible"/>
                                      </p:to>
                                    </p:set>
                                    <p:animEffect transition="in" filter="barn(inHorizontal)">
                                      <p:cBhvr>
                                        <p:cTn id="206" dur="3000"/>
                                        <p:tgtEl>
                                          <p:spTgt spid="27"/>
                                        </p:tgtEl>
                                      </p:cBhvr>
                                    </p:animEffect>
                                  </p:childTnLst>
                                </p:cTn>
                              </p:par>
                              <p:par>
                                <p:cTn id="207" presetID="16" presetClass="entr" presetSubtype="26" fill="hold" grpId="0" nodeType="withEffect">
                                  <p:stCondLst>
                                    <p:cond delay="0"/>
                                  </p:stCondLst>
                                  <p:childTnLst>
                                    <p:set>
                                      <p:cBhvr>
                                        <p:cTn id="208" dur="1" fill="hold">
                                          <p:stCondLst>
                                            <p:cond delay="0"/>
                                          </p:stCondLst>
                                        </p:cTn>
                                        <p:tgtEl>
                                          <p:spTgt spid="28"/>
                                        </p:tgtEl>
                                        <p:attrNameLst>
                                          <p:attrName>style.visibility</p:attrName>
                                        </p:attrNameLst>
                                      </p:cBhvr>
                                      <p:to>
                                        <p:strVal val="visible"/>
                                      </p:to>
                                    </p:set>
                                    <p:animEffect transition="in" filter="barn(inHorizontal)">
                                      <p:cBhvr>
                                        <p:cTn id="209" dur="3000"/>
                                        <p:tgtEl>
                                          <p:spTgt spid="28"/>
                                        </p:tgtEl>
                                      </p:cBhvr>
                                    </p:animEffect>
                                  </p:childTnLst>
                                </p:cTn>
                              </p:par>
                              <p:par>
                                <p:cTn id="210" presetID="16" presetClass="entr" presetSubtype="26" fill="hold" grpId="0" nodeType="withEffect">
                                  <p:stCondLst>
                                    <p:cond delay="0"/>
                                  </p:stCondLst>
                                  <p:childTnLst>
                                    <p:set>
                                      <p:cBhvr>
                                        <p:cTn id="211" dur="1" fill="hold">
                                          <p:stCondLst>
                                            <p:cond delay="0"/>
                                          </p:stCondLst>
                                        </p:cTn>
                                        <p:tgtEl>
                                          <p:spTgt spid="29"/>
                                        </p:tgtEl>
                                        <p:attrNameLst>
                                          <p:attrName>style.visibility</p:attrName>
                                        </p:attrNameLst>
                                      </p:cBhvr>
                                      <p:to>
                                        <p:strVal val="visible"/>
                                      </p:to>
                                    </p:set>
                                    <p:animEffect transition="in" filter="barn(inHorizontal)">
                                      <p:cBhvr>
                                        <p:cTn id="212" dur="3000"/>
                                        <p:tgtEl>
                                          <p:spTgt spid="29"/>
                                        </p:tgtEl>
                                      </p:cBhvr>
                                    </p:animEffect>
                                  </p:childTnLst>
                                </p:cTn>
                              </p:par>
                              <p:par>
                                <p:cTn id="213" presetID="16" presetClass="entr" presetSubtype="26" fill="hold" grpId="0" nodeType="withEffect">
                                  <p:stCondLst>
                                    <p:cond delay="0"/>
                                  </p:stCondLst>
                                  <p:childTnLst>
                                    <p:set>
                                      <p:cBhvr>
                                        <p:cTn id="214" dur="1" fill="hold">
                                          <p:stCondLst>
                                            <p:cond delay="0"/>
                                          </p:stCondLst>
                                        </p:cTn>
                                        <p:tgtEl>
                                          <p:spTgt spid="30"/>
                                        </p:tgtEl>
                                        <p:attrNameLst>
                                          <p:attrName>style.visibility</p:attrName>
                                        </p:attrNameLst>
                                      </p:cBhvr>
                                      <p:to>
                                        <p:strVal val="visible"/>
                                      </p:to>
                                    </p:set>
                                    <p:animEffect transition="in" filter="barn(inHorizontal)">
                                      <p:cBhvr>
                                        <p:cTn id="215" dur="3000"/>
                                        <p:tgtEl>
                                          <p:spTgt spid="30"/>
                                        </p:tgtEl>
                                      </p:cBhvr>
                                    </p:animEffect>
                                  </p:childTnLst>
                                </p:cTn>
                              </p:par>
                              <p:par>
                                <p:cTn id="216" presetID="2" presetClass="entr" presetSubtype="4" fill="hold" grpId="1" nodeType="withEffect">
                                  <p:stCondLst>
                                    <p:cond delay="0"/>
                                  </p:stCondLst>
                                  <p:childTnLst>
                                    <p:set>
                                      <p:cBhvr>
                                        <p:cTn id="217" dur="1" fill="hold">
                                          <p:stCondLst>
                                            <p:cond delay="0"/>
                                          </p:stCondLst>
                                        </p:cTn>
                                        <p:tgtEl>
                                          <p:spTgt spid="18"/>
                                        </p:tgtEl>
                                        <p:attrNameLst>
                                          <p:attrName>style.visibility</p:attrName>
                                        </p:attrNameLst>
                                      </p:cBhvr>
                                      <p:to>
                                        <p:strVal val="visible"/>
                                      </p:to>
                                    </p:set>
                                    <p:anim calcmode="lin" valueType="num">
                                      <p:cBhvr additive="base">
                                        <p:cTn id="218" dur="3000" fill="hold"/>
                                        <p:tgtEl>
                                          <p:spTgt spid="18"/>
                                        </p:tgtEl>
                                        <p:attrNameLst>
                                          <p:attrName>ppt_x</p:attrName>
                                        </p:attrNameLst>
                                      </p:cBhvr>
                                      <p:tavLst>
                                        <p:tav tm="0">
                                          <p:val>
                                            <p:strVal val="#ppt_x"/>
                                          </p:val>
                                        </p:tav>
                                        <p:tav tm="100000">
                                          <p:val>
                                            <p:strVal val="#ppt_x"/>
                                          </p:val>
                                        </p:tav>
                                      </p:tavLst>
                                    </p:anim>
                                    <p:anim calcmode="lin" valueType="num">
                                      <p:cBhvr additive="base">
                                        <p:cTn id="219" dur="3000" fill="hold"/>
                                        <p:tgtEl>
                                          <p:spTgt spid="18"/>
                                        </p:tgtEl>
                                        <p:attrNameLst>
                                          <p:attrName>ppt_y</p:attrName>
                                        </p:attrNameLst>
                                      </p:cBhvr>
                                      <p:tavLst>
                                        <p:tav tm="0">
                                          <p:val>
                                            <p:strVal val="1+#ppt_h/2"/>
                                          </p:val>
                                        </p:tav>
                                        <p:tav tm="100000">
                                          <p:val>
                                            <p:strVal val="#ppt_y"/>
                                          </p:val>
                                        </p:tav>
                                      </p:tavLst>
                                    </p:anim>
                                  </p:childTnLst>
                                </p:cTn>
                              </p:par>
                              <p:par>
                                <p:cTn id="220" presetID="2" presetClass="entr" presetSubtype="4" fill="hold" grpId="1" nodeType="withEffect">
                                  <p:stCondLst>
                                    <p:cond delay="0"/>
                                  </p:stCondLst>
                                  <p:childTnLst>
                                    <p:set>
                                      <p:cBhvr>
                                        <p:cTn id="221" dur="1" fill="hold">
                                          <p:stCondLst>
                                            <p:cond delay="0"/>
                                          </p:stCondLst>
                                        </p:cTn>
                                        <p:tgtEl>
                                          <p:spTgt spid="19"/>
                                        </p:tgtEl>
                                        <p:attrNameLst>
                                          <p:attrName>style.visibility</p:attrName>
                                        </p:attrNameLst>
                                      </p:cBhvr>
                                      <p:to>
                                        <p:strVal val="visible"/>
                                      </p:to>
                                    </p:set>
                                    <p:anim calcmode="lin" valueType="num">
                                      <p:cBhvr additive="base">
                                        <p:cTn id="222" dur="3000" fill="hold"/>
                                        <p:tgtEl>
                                          <p:spTgt spid="19"/>
                                        </p:tgtEl>
                                        <p:attrNameLst>
                                          <p:attrName>ppt_x</p:attrName>
                                        </p:attrNameLst>
                                      </p:cBhvr>
                                      <p:tavLst>
                                        <p:tav tm="0">
                                          <p:val>
                                            <p:strVal val="#ppt_x"/>
                                          </p:val>
                                        </p:tav>
                                        <p:tav tm="100000">
                                          <p:val>
                                            <p:strVal val="#ppt_x"/>
                                          </p:val>
                                        </p:tav>
                                      </p:tavLst>
                                    </p:anim>
                                    <p:anim calcmode="lin" valueType="num">
                                      <p:cBhvr additive="base">
                                        <p:cTn id="223" dur="3000" fill="hold"/>
                                        <p:tgtEl>
                                          <p:spTgt spid="19"/>
                                        </p:tgtEl>
                                        <p:attrNameLst>
                                          <p:attrName>ppt_y</p:attrName>
                                        </p:attrNameLst>
                                      </p:cBhvr>
                                      <p:tavLst>
                                        <p:tav tm="0">
                                          <p:val>
                                            <p:strVal val="1+#ppt_h/2"/>
                                          </p:val>
                                        </p:tav>
                                        <p:tav tm="100000">
                                          <p:val>
                                            <p:strVal val="#ppt_y"/>
                                          </p:val>
                                        </p:tav>
                                      </p:tavLst>
                                    </p:anim>
                                  </p:childTnLst>
                                </p:cTn>
                              </p:par>
                              <p:par>
                                <p:cTn id="224" presetID="2" presetClass="entr" presetSubtype="4" fill="hold" grpId="1" nodeType="withEffect">
                                  <p:stCondLst>
                                    <p:cond delay="0"/>
                                  </p:stCondLst>
                                  <p:childTnLst>
                                    <p:set>
                                      <p:cBhvr>
                                        <p:cTn id="225" dur="1" fill="hold">
                                          <p:stCondLst>
                                            <p:cond delay="0"/>
                                          </p:stCondLst>
                                        </p:cTn>
                                        <p:tgtEl>
                                          <p:spTgt spid="20"/>
                                        </p:tgtEl>
                                        <p:attrNameLst>
                                          <p:attrName>style.visibility</p:attrName>
                                        </p:attrNameLst>
                                      </p:cBhvr>
                                      <p:to>
                                        <p:strVal val="visible"/>
                                      </p:to>
                                    </p:set>
                                    <p:anim calcmode="lin" valueType="num">
                                      <p:cBhvr additive="base">
                                        <p:cTn id="226" dur="3000" fill="hold"/>
                                        <p:tgtEl>
                                          <p:spTgt spid="20"/>
                                        </p:tgtEl>
                                        <p:attrNameLst>
                                          <p:attrName>ppt_x</p:attrName>
                                        </p:attrNameLst>
                                      </p:cBhvr>
                                      <p:tavLst>
                                        <p:tav tm="0">
                                          <p:val>
                                            <p:strVal val="#ppt_x"/>
                                          </p:val>
                                        </p:tav>
                                        <p:tav tm="100000">
                                          <p:val>
                                            <p:strVal val="#ppt_x"/>
                                          </p:val>
                                        </p:tav>
                                      </p:tavLst>
                                    </p:anim>
                                    <p:anim calcmode="lin" valueType="num">
                                      <p:cBhvr additive="base">
                                        <p:cTn id="227" dur="3000" fill="hold"/>
                                        <p:tgtEl>
                                          <p:spTgt spid="20"/>
                                        </p:tgtEl>
                                        <p:attrNameLst>
                                          <p:attrName>ppt_y</p:attrName>
                                        </p:attrNameLst>
                                      </p:cBhvr>
                                      <p:tavLst>
                                        <p:tav tm="0">
                                          <p:val>
                                            <p:strVal val="1+#ppt_h/2"/>
                                          </p:val>
                                        </p:tav>
                                        <p:tav tm="100000">
                                          <p:val>
                                            <p:strVal val="#ppt_y"/>
                                          </p:val>
                                        </p:tav>
                                      </p:tavLst>
                                    </p:anim>
                                  </p:childTnLst>
                                </p:cTn>
                              </p:par>
                              <p:par>
                                <p:cTn id="228" presetID="2" presetClass="entr" presetSubtype="4" fill="hold" grpId="1" nodeType="withEffect">
                                  <p:stCondLst>
                                    <p:cond delay="0"/>
                                  </p:stCondLst>
                                  <p:childTnLst>
                                    <p:set>
                                      <p:cBhvr>
                                        <p:cTn id="229" dur="1" fill="hold">
                                          <p:stCondLst>
                                            <p:cond delay="0"/>
                                          </p:stCondLst>
                                        </p:cTn>
                                        <p:tgtEl>
                                          <p:spTgt spid="21"/>
                                        </p:tgtEl>
                                        <p:attrNameLst>
                                          <p:attrName>style.visibility</p:attrName>
                                        </p:attrNameLst>
                                      </p:cBhvr>
                                      <p:to>
                                        <p:strVal val="visible"/>
                                      </p:to>
                                    </p:set>
                                    <p:anim calcmode="lin" valueType="num">
                                      <p:cBhvr additive="base">
                                        <p:cTn id="230" dur="3000" fill="hold"/>
                                        <p:tgtEl>
                                          <p:spTgt spid="21"/>
                                        </p:tgtEl>
                                        <p:attrNameLst>
                                          <p:attrName>ppt_x</p:attrName>
                                        </p:attrNameLst>
                                      </p:cBhvr>
                                      <p:tavLst>
                                        <p:tav tm="0">
                                          <p:val>
                                            <p:strVal val="#ppt_x"/>
                                          </p:val>
                                        </p:tav>
                                        <p:tav tm="100000">
                                          <p:val>
                                            <p:strVal val="#ppt_x"/>
                                          </p:val>
                                        </p:tav>
                                      </p:tavLst>
                                    </p:anim>
                                    <p:anim calcmode="lin" valueType="num">
                                      <p:cBhvr additive="base">
                                        <p:cTn id="231" dur="3000" fill="hold"/>
                                        <p:tgtEl>
                                          <p:spTgt spid="21"/>
                                        </p:tgtEl>
                                        <p:attrNameLst>
                                          <p:attrName>ppt_y</p:attrName>
                                        </p:attrNameLst>
                                      </p:cBhvr>
                                      <p:tavLst>
                                        <p:tav tm="0">
                                          <p:val>
                                            <p:strVal val="1+#ppt_h/2"/>
                                          </p:val>
                                        </p:tav>
                                        <p:tav tm="100000">
                                          <p:val>
                                            <p:strVal val="#ppt_y"/>
                                          </p:val>
                                        </p:tav>
                                      </p:tavLst>
                                    </p:anim>
                                  </p:childTnLst>
                                </p:cTn>
                              </p:par>
                              <p:par>
                                <p:cTn id="232" presetID="2" presetClass="entr" presetSubtype="4" fill="hold" grpId="1" nodeType="withEffect">
                                  <p:stCondLst>
                                    <p:cond delay="0"/>
                                  </p:stCondLst>
                                  <p:childTnLst>
                                    <p:set>
                                      <p:cBhvr>
                                        <p:cTn id="233" dur="1" fill="hold">
                                          <p:stCondLst>
                                            <p:cond delay="0"/>
                                          </p:stCondLst>
                                        </p:cTn>
                                        <p:tgtEl>
                                          <p:spTgt spid="22"/>
                                        </p:tgtEl>
                                        <p:attrNameLst>
                                          <p:attrName>style.visibility</p:attrName>
                                        </p:attrNameLst>
                                      </p:cBhvr>
                                      <p:to>
                                        <p:strVal val="visible"/>
                                      </p:to>
                                    </p:set>
                                    <p:anim calcmode="lin" valueType="num">
                                      <p:cBhvr additive="base">
                                        <p:cTn id="234" dur="3000" fill="hold"/>
                                        <p:tgtEl>
                                          <p:spTgt spid="22"/>
                                        </p:tgtEl>
                                        <p:attrNameLst>
                                          <p:attrName>ppt_x</p:attrName>
                                        </p:attrNameLst>
                                      </p:cBhvr>
                                      <p:tavLst>
                                        <p:tav tm="0">
                                          <p:val>
                                            <p:strVal val="#ppt_x"/>
                                          </p:val>
                                        </p:tav>
                                        <p:tav tm="100000">
                                          <p:val>
                                            <p:strVal val="#ppt_x"/>
                                          </p:val>
                                        </p:tav>
                                      </p:tavLst>
                                    </p:anim>
                                    <p:anim calcmode="lin" valueType="num">
                                      <p:cBhvr additive="base">
                                        <p:cTn id="235" dur="3000" fill="hold"/>
                                        <p:tgtEl>
                                          <p:spTgt spid="22"/>
                                        </p:tgtEl>
                                        <p:attrNameLst>
                                          <p:attrName>ppt_y</p:attrName>
                                        </p:attrNameLst>
                                      </p:cBhvr>
                                      <p:tavLst>
                                        <p:tav tm="0">
                                          <p:val>
                                            <p:strVal val="1+#ppt_h/2"/>
                                          </p:val>
                                        </p:tav>
                                        <p:tav tm="100000">
                                          <p:val>
                                            <p:strVal val="#ppt_y"/>
                                          </p:val>
                                        </p:tav>
                                      </p:tavLst>
                                    </p:anim>
                                  </p:childTnLst>
                                </p:cTn>
                              </p:par>
                              <p:par>
                                <p:cTn id="236" presetID="2" presetClass="entr" presetSubtype="4" fill="hold" grpId="1" nodeType="withEffect">
                                  <p:stCondLst>
                                    <p:cond delay="0"/>
                                  </p:stCondLst>
                                  <p:childTnLst>
                                    <p:set>
                                      <p:cBhvr>
                                        <p:cTn id="237" dur="1" fill="hold">
                                          <p:stCondLst>
                                            <p:cond delay="0"/>
                                          </p:stCondLst>
                                        </p:cTn>
                                        <p:tgtEl>
                                          <p:spTgt spid="23"/>
                                        </p:tgtEl>
                                        <p:attrNameLst>
                                          <p:attrName>style.visibility</p:attrName>
                                        </p:attrNameLst>
                                      </p:cBhvr>
                                      <p:to>
                                        <p:strVal val="visible"/>
                                      </p:to>
                                    </p:set>
                                    <p:anim calcmode="lin" valueType="num">
                                      <p:cBhvr additive="base">
                                        <p:cTn id="238" dur="3000" fill="hold"/>
                                        <p:tgtEl>
                                          <p:spTgt spid="23"/>
                                        </p:tgtEl>
                                        <p:attrNameLst>
                                          <p:attrName>ppt_x</p:attrName>
                                        </p:attrNameLst>
                                      </p:cBhvr>
                                      <p:tavLst>
                                        <p:tav tm="0">
                                          <p:val>
                                            <p:strVal val="#ppt_x"/>
                                          </p:val>
                                        </p:tav>
                                        <p:tav tm="100000">
                                          <p:val>
                                            <p:strVal val="#ppt_x"/>
                                          </p:val>
                                        </p:tav>
                                      </p:tavLst>
                                    </p:anim>
                                    <p:anim calcmode="lin" valueType="num">
                                      <p:cBhvr additive="base">
                                        <p:cTn id="239" dur="3000" fill="hold"/>
                                        <p:tgtEl>
                                          <p:spTgt spid="23"/>
                                        </p:tgtEl>
                                        <p:attrNameLst>
                                          <p:attrName>ppt_y</p:attrName>
                                        </p:attrNameLst>
                                      </p:cBhvr>
                                      <p:tavLst>
                                        <p:tav tm="0">
                                          <p:val>
                                            <p:strVal val="1+#ppt_h/2"/>
                                          </p:val>
                                        </p:tav>
                                        <p:tav tm="100000">
                                          <p:val>
                                            <p:strVal val="#ppt_y"/>
                                          </p:val>
                                        </p:tav>
                                      </p:tavLst>
                                    </p:anim>
                                  </p:childTnLst>
                                </p:cTn>
                              </p:par>
                              <p:par>
                                <p:cTn id="240" presetID="2" presetClass="entr" presetSubtype="4" fill="hold" grpId="1" nodeType="withEffect">
                                  <p:stCondLst>
                                    <p:cond delay="0"/>
                                  </p:stCondLst>
                                  <p:childTnLst>
                                    <p:set>
                                      <p:cBhvr>
                                        <p:cTn id="241" dur="1" fill="hold">
                                          <p:stCondLst>
                                            <p:cond delay="0"/>
                                          </p:stCondLst>
                                        </p:cTn>
                                        <p:tgtEl>
                                          <p:spTgt spid="24"/>
                                        </p:tgtEl>
                                        <p:attrNameLst>
                                          <p:attrName>style.visibility</p:attrName>
                                        </p:attrNameLst>
                                      </p:cBhvr>
                                      <p:to>
                                        <p:strVal val="visible"/>
                                      </p:to>
                                    </p:set>
                                    <p:anim calcmode="lin" valueType="num">
                                      <p:cBhvr additive="base">
                                        <p:cTn id="242" dur="3000" fill="hold"/>
                                        <p:tgtEl>
                                          <p:spTgt spid="24"/>
                                        </p:tgtEl>
                                        <p:attrNameLst>
                                          <p:attrName>ppt_x</p:attrName>
                                        </p:attrNameLst>
                                      </p:cBhvr>
                                      <p:tavLst>
                                        <p:tav tm="0">
                                          <p:val>
                                            <p:strVal val="#ppt_x"/>
                                          </p:val>
                                        </p:tav>
                                        <p:tav tm="100000">
                                          <p:val>
                                            <p:strVal val="#ppt_x"/>
                                          </p:val>
                                        </p:tav>
                                      </p:tavLst>
                                    </p:anim>
                                    <p:anim calcmode="lin" valueType="num">
                                      <p:cBhvr additive="base">
                                        <p:cTn id="243" dur="3000" fill="hold"/>
                                        <p:tgtEl>
                                          <p:spTgt spid="24"/>
                                        </p:tgtEl>
                                        <p:attrNameLst>
                                          <p:attrName>ppt_y</p:attrName>
                                        </p:attrNameLst>
                                      </p:cBhvr>
                                      <p:tavLst>
                                        <p:tav tm="0">
                                          <p:val>
                                            <p:strVal val="1+#ppt_h/2"/>
                                          </p:val>
                                        </p:tav>
                                        <p:tav tm="100000">
                                          <p:val>
                                            <p:strVal val="#ppt_y"/>
                                          </p:val>
                                        </p:tav>
                                      </p:tavLst>
                                    </p:anim>
                                  </p:childTnLst>
                                </p:cTn>
                              </p:par>
                              <p:par>
                                <p:cTn id="244" presetID="2" presetClass="entr" presetSubtype="4" fill="hold" grpId="1" nodeType="withEffect">
                                  <p:stCondLst>
                                    <p:cond delay="0"/>
                                  </p:stCondLst>
                                  <p:childTnLst>
                                    <p:set>
                                      <p:cBhvr>
                                        <p:cTn id="245" dur="1" fill="hold">
                                          <p:stCondLst>
                                            <p:cond delay="0"/>
                                          </p:stCondLst>
                                        </p:cTn>
                                        <p:tgtEl>
                                          <p:spTgt spid="25"/>
                                        </p:tgtEl>
                                        <p:attrNameLst>
                                          <p:attrName>style.visibility</p:attrName>
                                        </p:attrNameLst>
                                      </p:cBhvr>
                                      <p:to>
                                        <p:strVal val="visible"/>
                                      </p:to>
                                    </p:set>
                                    <p:anim calcmode="lin" valueType="num">
                                      <p:cBhvr additive="base">
                                        <p:cTn id="246" dur="3000" fill="hold"/>
                                        <p:tgtEl>
                                          <p:spTgt spid="25"/>
                                        </p:tgtEl>
                                        <p:attrNameLst>
                                          <p:attrName>ppt_x</p:attrName>
                                        </p:attrNameLst>
                                      </p:cBhvr>
                                      <p:tavLst>
                                        <p:tav tm="0">
                                          <p:val>
                                            <p:strVal val="#ppt_x"/>
                                          </p:val>
                                        </p:tav>
                                        <p:tav tm="100000">
                                          <p:val>
                                            <p:strVal val="#ppt_x"/>
                                          </p:val>
                                        </p:tav>
                                      </p:tavLst>
                                    </p:anim>
                                    <p:anim calcmode="lin" valueType="num">
                                      <p:cBhvr additive="base">
                                        <p:cTn id="247" dur="3000" fill="hold"/>
                                        <p:tgtEl>
                                          <p:spTgt spid="25"/>
                                        </p:tgtEl>
                                        <p:attrNameLst>
                                          <p:attrName>ppt_y</p:attrName>
                                        </p:attrNameLst>
                                      </p:cBhvr>
                                      <p:tavLst>
                                        <p:tav tm="0">
                                          <p:val>
                                            <p:strVal val="1+#ppt_h/2"/>
                                          </p:val>
                                        </p:tav>
                                        <p:tav tm="100000">
                                          <p:val>
                                            <p:strVal val="#ppt_y"/>
                                          </p:val>
                                        </p:tav>
                                      </p:tavLst>
                                    </p:anim>
                                  </p:childTnLst>
                                </p:cTn>
                              </p:par>
                              <p:par>
                                <p:cTn id="248" presetID="2" presetClass="entr" presetSubtype="4" fill="hold" grpId="1" nodeType="withEffect">
                                  <p:stCondLst>
                                    <p:cond delay="0"/>
                                  </p:stCondLst>
                                  <p:childTnLst>
                                    <p:set>
                                      <p:cBhvr>
                                        <p:cTn id="249" dur="1" fill="hold">
                                          <p:stCondLst>
                                            <p:cond delay="0"/>
                                          </p:stCondLst>
                                        </p:cTn>
                                        <p:tgtEl>
                                          <p:spTgt spid="26"/>
                                        </p:tgtEl>
                                        <p:attrNameLst>
                                          <p:attrName>style.visibility</p:attrName>
                                        </p:attrNameLst>
                                      </p:cBhvr>
                                      <p:to>
                                        <p:strVal val="visible"/>
                                      </p:to>
                                    </p:set>
                                    <p:anim calcmode="lin" valueType="num">
                                      <p:cBhvr additive="base">
                                        <p:cTn id="250" dur="3000" fill="hold"/>
                                        <p:tgtEl>
                                          <p:spTgt spid="26"/>
                                        </p:tgtEl>
                                        <p:attrNameLst>
                                          <p:attrName>ppt_x</p:attrName>
                                        </p:attrNameLst>
                                      </p:cBhvr>
                                      <p:tavLst>
                                        <p:tav tm="0">
                                          <p:val>
                                            <p:strVal val="#ppt_x"/>
                                          </p:val>
                                        </p:tav>
                                        <p:tav tm="100000">
                                          <p:val>
                                            <p:strVal val="#ppt_x"/>
                                          </p:val>
                                        </p:tav>
                                      </p:tavLst>
                                    </p:anim>
                                    <p:anim calcmode="lin" valueType="num">
                                      <p:cBhvr additive="base">
                                        <p:cTn id="251" dur="3000" fill="hold"/>
                                        <p:tgtEl>
                                          <p:spTgt spid="26"/>
                                        </p:tgtEl>
                                        <p:attrNameLst>
                                          <p:attrName>ppt_y</p:attrName>
                                        </p:attrNameLst>
                                      </p:cBhvr>
                                      <p:tavLst>
                                        <p:tav tm="0">
                                          <p:val>
                                            <p:strVal val="1+#ppt_h/2"/>
                                          </p:val>
                                        </p:tav>
                                        <p:tav tm="100000">
                                          <p:val>
                                            <p:strVal val="#ppt_y"/>
                                          </p:val>
                                        </p:tav>
                                      </p:tavLst>
                                    </p:anim>
                                  </p:childTnLst>
                                </p:cTn>
                              </p:par>
                              <p:par>
                                <p:cTn id="252" presetID="2" presetClass="entr" presetSubtype="4" fill="hold" grpId="1" nodeType="withEffect">
                                  <p:stCondLst>
                                    <p:cond delay="0"/>
                                  </p:stCondLst>
                                  <p:childTnLst>
                                    <p:set>
                                      <p:cBhvr>
                                        <p:cTn id="253" dur="1" fill="hold">
                                          <p:stCondLst>
                                            <p:cond delay="0"/>
                                          </p:stCondLst>
                                        </p:cTn>
                                        <p:tgtEl>
                                          <p:spTgt spid="27"/>
                                        </p:tgtEl>
                                        <p:attrNameLst>
                                          <p:attrName>style.visibility</p:attrName>
                                        </p:attrNameLst>
                                      </p:cBhvr>
                                      <p:to>
                                        <p:strVal val="visible"/>
                                      </p:to>
                                    </p:set>
                                    <p:anim calcmode="lin" valueType="num">
                                      <p:cBhvr additive="base">
                                        <p:cTn id="254" dur="3000" fill="hold"/>
                                        <p:tgtEl>
                                          <p:spTgt spid="27"/>
                                        </p:tgtEl>
                                        <p:attrNameLst>
                                          <p:attrName>ppt_x</p:attrName>
                                        </p:attrNameLst>
                                      </p:cBhvr>
                                      <p:tavLst>
                                        <p:tav tm="0">
                                          <p:val>
                                            <p:strVal val="#ppt_x"/>
                                          </p:val>
                                        </p:tav>
                                        <p:tav tm="100000">
                                          <p:val>
                                            <p:strVal val="#ppt_x"/>
                                          </p:val>
                                        </p:tav>
                                      </p:tavLst>
                                    </p:anim>
                                    <p:anim calcmode="lin" valueType="num">
                                      <p:cBhvr additive="base">
                                        <p:cTn id="255" dur="3000" fill="hold"/>
                                        <p:tgtEl>
                                          <p:spTgt spid="27"/>
                                        </p:tgtEl>
                                        <p:attrNameLst>
                                          <p:attrName>ppt_y</p:attrName>
                                        </p:attrNameLst>
                                      </p:cBhvr>
                                      <p:tavLst>
                                        <p:tav tm="0">
                                          <p:val>
                                            <p:strVal val="1+#ppt_h/2"/>
                                          </p:val>
                                        </p:tav>
                                        <p:tav tm="100000">
                                          <p:val>
                                            <p:strVal val="#ppt_y"/>
                                          </p:val>
                                        </p:tav>
                                      </p:tavLst>
                                    </p:anim>
                                  </p:childTnLst>
                                </p:cTn>
                              </p:par>
                              <p:par>
                                <p:cTn id="256" presetID="2" presetClass="entr" presetSubtype="4" fill="hold" grpId="1" nodeType="withEffect">
                                  <p:stCondLst>
                                    <p:cond delay="0"/>
                                  </p:stCondLst>
                                  <p:childTnLst>
                                    <p:set>
                                      <p:cBhvr>
                                        <p:cTn id="257" dur="1" fill="hold">
                                          <p:stCondLst>
                                            <p:cond delay="0"/>
                                          </p:stCondLst>
                                        </p:cTn>
                                        <p:tgtEl>
                                          <p:spTgt spid="28"/>
                                        </p:tgtEl>
                                        <p:attrNameLst>
                                          <p:attrName>style.visibility</p:attrName>
                                        </p:attrNameLst>
                                      </p:cBhvr>
                                      <p:to>
                                        <p:strVal val="visible"/>
                                      </p:to>
                                    </p:set>
                                    <p:anim calcmode="lin" valueType="num">
                                      <p:cBhvr additive="base">
                                        <p:cTn id="258" dur="3000" fill="hold"/>
                                        <p:tgtEl>
                                          <p:spTgt spid="28"/>
                                        </p:tgtEl>
                                        <p:attrNameLst>
                                          <p:attrName>ppt_x</p:attrName>
                                        </p:attrNameLst>
                                      </p:cBhvr>
                                      <p:tavLst>
                                        <p:tav tm="0">
                                          <p:val>
                                            <p:strVal val="#ppt_x"/>
                                          </p:val>
                                        </p:tav>
                                        <p:tav tm="100000">
                                          <p:val>
                                            <p:strVal val="#ppt_x"/>
                                          </p:val>
                                        </p:tav>
                                      </p:tavLst>
                                    </p:anim>
                                    <p:anim calcmode="lin" valueType="num">
                                      <p:cBhvr additive="base">
                                        <p:cTn id="259" dur="3000" fill="hold"/>
                                        <p:tgtEl>
                                          <p:spTgt spid="28"/>
                                        </p:tgtEl>
                                        <p:attrNameLst>
                                          <p:attrName>ppt_y</p:attrName>
                                        </p:attrNameLst>
                                      </p:cBhvr>
                                      <p:tavLst>
                                        <p:tav tm="0">
                                          <p:val>
                                            <p:strVal val="1+#ppt_h/2"/>
                                          </p:val>
                                        </p:tav>
                                        <p:tav tm="100000">
                                          <p:val>
                                            <p:strVal val="#ppt_y"/>
                                          </p:val>
                                        </p:tav>
                                      </p:tavLst>
                                    </p:anim>
                                  </p:childTnLst>
                                </p:cTn>
                              </p:par>
                              <p:par>
                                <p:cTn id="260" presetID="2" presetClass="entr" presetSubtype="4" fill="hold" grpId="1" nodeType="withEffect">
                                  <p:stCondLst>
                                    <p:cond delay="0"/>
                                  </p:stCondLst>
                                  <p:childTnLst>
                                    <p:set>
                                      <p:cBhvr>
                                        <p:cTn id="261" dur="1" fill="hold">
                                          <p:stCondLst>
                                            <p:cond delay="0"/>
                                          </p:stCondLst>
                                        </p:cTn>
                                        <p:tgtEl>
                                          <p:spTgt spid="29"/>
                                        </p:tgtEl>
                                        <p:attrNameLst>
                                          <p:attrName>style.visibility</p:attrName>
                                        </p:attrNameLst>
                                      </p:cBhvr>
                                      <p:to>
                                        <p:strVal val="visible"/>
                                      </p:to>
                                    </p:set>
                                    <p:anim calcmode="lin" valueType="num">
                                      <p:cBhvr additive="base">
                                        <p:cTn id="262" dur="3000" fill="hold"/>
                                        <p:tgtEl>
                                          <p:spTgt spid="29"/>
                                        </p:tgtEl>
                                        <p:attrNameLst>
                                          <p:attrName>ppt_x</p:attrName>
                                        </p:attrNameLst>
                                      </p:cBhvr>
                                      <p:tavLst>
                                        <p:tav tm="0">
                                          <p:val>
                                            <p:strVal val="#ppt_x"/>
                                          </p:val>
                                        </p:tav>
                                        <p:tav tm="100000">
                                          <p:val>
                                            <p:strVal val="#ppt_x"/>
                                          </p:val>
                                        </p:tav>
                                      </p:tavLst>
                                    </p:anim>
                                    <p:anim calcmode="lin" valueType="num">
                                      <p:cBhvr additive="base">
                                        <p:cTn id="263" dur="3000" fill="hold"/>
                                        <p:tgtEl>
                                          <p:spTgt spid="29"/>
                                        </p:tgtEl>
                                        <p:attrNameLst>
                                          <p:attrName>ppt_y</p:attrName>
                                        </p:attrNameLst>
                                      </p:cBhvr>
                                      <p:tavLst>
                                        <p:tav tm="0">
                                          <p:val>
                                            <p:strVal val="1+#ppt_h/2"/>
                                          </p:val>
                                        </p:tav>
                                        <p:tav tm="100000">
                                          <p:val>
                                            <p:strVal val="#ppt_y"/>
                                          </p:val>
                                        </p:tav>
                                      </p:tavLst>
                                    </p:anim>
                                  </p:childTnLst>
                                </p:cTn>
                              </p:par>
                              <p:par>
                                <p:cTn id="264" presetID="2" presetClass="entr" presetSubtype="4" fill="hold" grpId="1" nodeType="withEffect">
                                  <p:stCondLst>
                                    <p:cond delay="0"/>
                                  </p:stCondLst>
                                  <p:childTnLst>
                                    <p:set>
                                      <p:cBhvr>
                                        <p:cTn id="265" dur="1" fill="hold">
                                          <p:stCondLst>
                                            <p:cond delay="0"/>
                                          </p:stCondLst>
                                        </p:cTn>
                                        <p:tgtEl>
                                          <p:spTgt spid="30"/>
                                        </p:tgtEl>
                                        <p:attrNameLst>
                                          <p:attrName>style.visibility</p:attrName>
                                        </p:attrNameLst>
                                      </p:cBhvr>
                                      <p:to>
                                        <p:strVal val="visible"/>
                                      </p:to>
                                    </p:set>
                                    <p:anim calcmode="lin" valueType="num">
                                      <p:cBhvr additive="base">
                                        <p:cTn id="266" dur="3000" fill="hold"/>
                                        <p:tgtEl>
                                          <p:spTgt spid="30"/>
                                        </p:tgtEl>
                                        <p:attrNameLst>
                                          <p:attrName>ppt_x</p:attrName>
                                        </p:attrNameLst>
                                      </p:cBhvr>
                                      <p:tavLst>
                                        <p:tav tm="0">
                                          <p:val>
                                            <p:strVal val="#ppt_x"/>
                                          </p:val>
                                        </p:tav>
                                        <p:tav tm="100000">
                                          <p:val>
                                            <p:strVal val="#ppt_x"/>
                                          </p:val>
                                        </p:tav>
                                      </p:tavLst>
                                    </p:anim>
                                    <p:anim calcmode="lin" valueType="num">
                                      <p:cBhvr additive="base">
                                        <p:cTn id="267" dur="3000" fill="hold"/>
                                        <p:tgtEl>
                                          <p:spTgt spid="30"/>
                                        </p:tgtEl>
                                        <p:attrNameLst>
                                          <p:attrName>ppt_y</p:attrName>
                                        </p:attrNameLst>
                                      </p:cBhvr>
                                      <p:tavLst>
                                        <p:tav tm="0">
                                          <p:val>
                                            <p:strVal val="1+#ppt_h/2"/>
                                          </p:val>
                                        </p:tav>
                                        <p:tav tm="100000">
                                          <p:val>
                                            <p:strVal val="#ppt_y"/>
                                          </p:val>
                                        </p:tav>
                                      </p:tavLst>
                                    </p:anim>
                                  </p:childTnLst>
                                </p:cTn>
                              </p:par>
                              <p:par>
                                <p:cTn id="268" presetID="35" presetClass="entr" presetSubtype="0" fill="hold" grpId="2" nodeType="withEffect">
                                  <p:stCondLst>
                                    <p:cond delay="0"/>
                                  </p:stCondLst>
                                  <p:childTnLst>
                                    <p:set>
                                      <p:cBhvr>
                                        <p:cTn id="269" dur="1" fill="hold">
                                          <p:stCondLst>
                                            <p:cond delay="0"/>
                                          </p:stCondLst>
                                        </p:cTn>
                                        <p:tgtEl>
                                          <p:spTgt spid="18"/>
                                        </p:tgtEl>
                                        <p:attrNameLst>
                                          <p:attrName>style.visibility</p:attrName>
                                        </p:attrNameLst>
                                      </p:cBhvr>
                                      <p:to>
                                        <p:strVal val="visible"/>
                                      </p:to>
                                    </p:set>
                                    <p:animEffect transition="in" filter="fade">
                                      <p:cBhvr>
                                        <p:cTn id="270" dur="3000"/>
                                        <p:tgtEl>
                                          <p:spTgt spid="18"/>
                                        </p:tgtEl>
                                      </p:cBhvr>
                                    </p:animEffect>
                                    <p:anim calcmode="lin" valueType="num">
                                      <p:cBhvr>
                                        <p:cTn id="271" dur="3000" fill="hold"/>
                                        <p:tgtEl>
                                          <p:spTgt spid="18"/>
                                        </p:tgtEl>
                                        <p:attrNameLst>
                                          <p:attrName>style.rotation</p:attrName>
                                        </p:attrNameLst>
                                      </p:cBhvr>
                                      <p:tavLst>
                                        <p:tav tm="0">
                                          <p:val>
                                            <p:fltVal val="720"/>
                                          </p:val>
                                        </p:tav>
                                        <p:tav tm="100000">
                                          <p:val>
                                            <p:fltVal val="0"/>
                                          </p:val>
                                        </p:tav>
                                      </p:tavLst>
                                    </p:anim>
                                    <p:anim calcmode="lin" valueType="num">
                                      <p:cBhvr>
                                        <p:cTn id="272" dur="3000" fill="hold"/>
                                        <p:tgtEl>
                                          <p:spTgt spid="18"/>
                                        </p:tgtEl>
                                        <p:attrNameLst>
                                          <p:attrName>ppt_h</p:attrName>
                                        </p:attrNameLst>
                                      </p:cBhvr>
                                      <p:tavLst>
                                        <p:tav tm="0">
                                          <p:val>
                                            <p:fltVal val="0"/>
                                          </p:val>
                                        </p:tav>
                                        <p:tav tm="100000">
                                          <p:val>
                                            <p:strVal val="#ppt_h"/>
                                          </p:val>
                                        </p:tav>
                                      </p:tavLst>
                                    </p:anim>
                                    <p:anim calcmode="lin" valueType="num">
                                      <p:cBhvr>
                                        <p:cTn id="273" dur="3000" fill="hold"/>
                                        <p:tgtEl>
                                          <p:spTgt spid="18"/>
                                        </p:tgtEl>
                                        <p:attrNameLst>
                                          <p:attrName>ppt_w</p:attrName>
                                        </p:attrNameLst>
                                      </p:cBhvr>
                                      <p:tavLst>
                                        <p:tav tm="0">
                                          <p:val>
                                            <p:fltVal val="0"/>
                                          </p:val>
                                        </p:tav>
                                        <p:tav tm="100000">
                                          <p:val>
                                            <p:strVal val="#ppt_w"/>
                                          </p:val>
                                        </p:tav>
                                      </p:tavLst>
                                    </p:anim>
                                  </p:childTnLst>
                                </p:cTn>
                              </p:par>
                              <p:par>
                                <p:cTn id="274" presetID="35" presetClass="entr" presetSubtype="0" fill="hold" grpId="2" nodeType="withEffect">
                                  <p:stCondLst>
                                    <p:cond delay="0"/>
                                  </p:stCondLst>
                                  <p:childTnLst>
                                    <p:set>
                                      <p:cBhvr>
                                        <p:cTn id="275" dur="1" fill="hold">
                                          <p:stCondLst>
                                            <p:cond delay="0"/>
                                          </p:stCondLst>
                                        </p:cTn>
                                        <p:tgtEl>
                                          <p:spTgt spid="19"/>
                                        </p:tgtEl>
                                        <p:attrNameLst>
                                          <p:attrName>style.visibility</p:attrName>
                                        </p:attrNameLst>
                                      </p:cBhvr>
                                      <p:to>
                                        <p:strVal val="visible"/>
                                      </p:to>
                                    </p:set>
                                    <p:animEffect transition="in" filter="fade">
                                      <p:cBhvr>
                                        <p:cTn id="276" dur="3000"/>
                                        <p:tgtEl>
                                          <p:spTgt spid="19"/>
                                        </p:tgtEl>
                                      </p:cBhvr>
                                    </p:animEffect>
                                    <p:anim calcmode="lin" valueType="num">
                                      <p:cBhvr>
                                        <p:cTn id="277" dur="3000" fill="hold"/>
                                        <p:tgtEl>
                                          <p:spTgt spid="19"/>
                                        </p:tgtEl>
                                        <p:attrNameLst>
                                          <p:attrName>style.rotation</p:attrName>
                                        </p:attrNameLst>
                                      </p:cBhvr>
                                      <p:tavLst>
                                        <p:tav tm="0">
                                          <p:val>
                                            <p:fltVal val="720"/>
                                          </p:val>
                                        </p:tav>
                                        <p:tav tm="100000">
                                          <p:val>
                                            <p:fltVal val="0"/>
                                          </p:val>
                                        </p:tav>
                                      </p:tavLst>
                                    </p:anim>
                                    <p:anim calcmode="lin" valueType="num">
                                      <p:cBhvr>
                                        <p:cTn id="278" dur="3000" fill="hold"/>
                                        <p:tgtEl>
                                          <p:spTgt spid="19"/>
                                        </p:tgtEl>
                                        <p:attrNameLst>
                                          <p:attrName>ppt_h</p:attrName>
                                        </p:attrNameLst>
                                      </p:cBhvr>
                                      <p:tavLst>
                                        <p:tav tm="0">
                                          <p:val>
                                            <p:fltVal val="0"/>
                                          </p:val>
                                        </p:tav>
                                        <p:tav tm="100000">
                                          <p:val>
                                            <p:strVal val="#ppt_h"/>
                                          </p:val>
                                        </p:tav>
                                      </p:tavLst>
                                    </p:anim>
                                    <p:anim calcmode="lin" valueType="num">
                                      <p:cBhvr>
                                        <p:cTn id="279" dur="3000" fill="hold"/>
                                        <p:tgtEl>
                                          <p:spTgt spid="19"/>
                                        </p:tgtEl>
                                        <p:attrNameLst>
                                          <p:attrName>ppt_w</p:attrName>
                                        </p:attrNameLst>
                                      </p:cBhvr>
                                      <p:tavLst>
                                        <p:tav tm="0">
                                          <p:val>
                                            <p:fltVal val="0"/>
                                          </p:val>
                                        </p:tav>
                                        <p:tav tm="100000">
                                          <p:val>
                                            <p:strVal val="#ppt_w"/>
                                          </p:val>
                                        </p:tav>
                                      </p:tavLst>
                                    </p:anim>
                                  </p:childTnLst>
                                </p:cTn>
                              </p:par>
                              <p:par>
                                <p:cTn id="280" presetID="35" presetClass="entr" presetSubtype="0" fill="hold" grpId="2" nodeType="withEffect">
                                  <p:stCondLst>
                                    <p:cond delay="0"/>
                                  </p:stCondLst>
                                  <p:childTnLst>
                                    <p:set>
                                      <p:cBhvr>
                                        <p:cTn id="281" dur="1" fill="hold">
                                          <p:stCondLst>
                                            <p:cond delay="0"/>
                                          </p:stCondLst>
                                        </p:cTn>
                                        <p:tgtEl>
                                          <p:spTgt spid="20"/>
                                        </p:tgtEl>
                                        <p:attrNameLst>
                                          <p:attrName>style.visibility</p:attrName>
                                        </p:attrNameLst>
                                      </p:cBhvr>
                                      <p:to>
                                        <p:strVal val="visible"/>
                                      </p:to>
                                    </p:set>
                                    <p:animEffect transition="in" filter="fade">
                                      <p:cBhvr>
                                        <p:cTn id="282" dur="3000"/>
                                        <p:tgtEl>
                                          <p:spTgt spid="20"/>
                                        </p:tgtEl>
                                      </p:cBhvr>
                                    </p:animEffect>
                                    <p:anim calcmode="lin" valueType="num">
                                      <p:cBhvr>
                                        <p:cTn id="283" dur="3000" fill="hold"/>
                                        <p:tgtEl>
                                          <p:spTgt spid="20"/>
                                        </p:tgtEl>
                                        <p:attrNameLst>
                                          <p:attrName>style.rotation</p:attrName>
                                        </p:attrNameLst>
                                      </p:cBhvr>
                                      <p:tavLst>
                                        <p:tav tm="0">
                                          <p:val>
                                            <p:fltVal val="720"/>
                                          </p:val>
                                        </p:tav>
                                        <p:tav tm="100000">
                                          <p:val>
                                            <p:fltVal val="0"/>
                                          </p:val>
                                        </p:tav>
                                      </p:tavLst>
                                    </p:anim>
                                    <p:anim calcmode="lin" valueType="num">
                                      <p:cBhvr>
                                        <p:cTn id="284" dur="3000" fill="hold"/>
                                        <p:tgtEl>
                                          <p:spTgt spid="20"/>
                                        </p:tgtEl>
                                        <p:attrNameLst>
                                          <p:attrName>ppt_h</p:attrName>
                                        </p:attrNameLst>
                                      </p:cBhvr>
                                      <p:tavLst>
                                        <p:tav tm="0">
                                          <p:val>
                                            <p:fltVal val="0"/>
                                          </p:val>
                                        </p:tav>
                                        <p:tav tm="100000">
                                          <p:val>
                                            <p:strVal val="#ppt_h"/>
                                          </p:val>
                                        </p:tav>
                                      </p:tavLst>
                                    </p:anim>
                                    <p:anim calcmode="lin" valueType="num">
                                      <p:cBhvr>
                                        <p:cTn id="285" dur="3000" fill="hold"/>
                                        <p:tgtEl>
                                          <p:spTgt spid="20"/>
                                        </p:tgtEl>
                                        <p:attrNameLst>
                                          <p:attrName>ppt_w</p:attrName>
                                        </p:attrNameLst>
                                      </p:cBhvr>
                                      <p:tavLst>
                                        <p:tav tm="0">
                                          <p:val>
                                            <p:fltVal val="0"/>
                                          </p:val>
                                        </p:tav>
                                        <p:tav tm="100000">
                                          <p:val>
                                            <p:strVal val="#ppt_w"/>
                                          </p:val>
                                        </p:tav>
                                      </p:tavLst>
                                    </p:anim>
                                  </p:childTnLst>
                                </p:cTn>
                              </p:par>
                              <p:par>
                                <p:cTn id="286" presetID="35" presetClass="entr" presetSubtype="0" fill="hold" grpId="2" nodeType="withEffect">
                                  <p:stCondLst>
                                    <p:cond delay="0"/>
                                  </p:stCondLst>
                                  <p:childTnLst>
                                    <p:set>
                                      <p:cBhvr>
                                        <p:cTn id="287" dur="1" fill="hold">
                                          <p:stCondLst>
                                            <p:cond delay="0"/>
                                          </p:stCondLst>
                                        </p:cTn>
                                        <p:tgtEl>
                                          <p:spTgt spid="21"/>
                                        </p:tgtEl>
                                        <p:attrNameLst>
                                          <p:attrName>style.visibility</p:attrName>
                                        </p:attrNameLst>
                                      </p:cBhvr>
                                      <p:to>
                                        <p:strVal val="visible"/>
                                      </p:to>
                                    </p:set>
                                    <p:animEffect transition="in" filter="fade">
                                      <p:cBhvr>
                                        <p:cTn id="288" dur="3000"/>
                                        <p:tgtEl>
                                          <p:spTgt spid="21"/>
                                        </p:tgtEl>
                                      </p:cBhvr>
                                    </p:animEffect>
                                    <p:anim calcmode="lin" valueType="num">
                                      <p:cBhvr>
                                        <p:cTn id="289" dur="3000" fill="hold"/>
                                        <p:tgtEl>
                                          <p:spTgt spid="21"/>
                                        </p:tgtEl>
                                        <p:attrNameLst>
                                          <p:attrName>style.rotation</p:attrName>
                                        </p:attrNameLst>
                                      </p:cBhvr>
                                      <p:tavLst>
                                        <p:tav tm="0">
                                          <p:val>
                                            <p:fltVal val="720"/>
                                          </p:val>
                                        </p:tav>
                                        <p:tav tm="100000">
                                          <p:val>
                                            <p:fltVal val="0"/>
                                          </p:val>
                                        </p:tav>
                                      </p:tavLst>
                                    </p:anim>
                                    <p:anim calcmode="lin" valueType="num">
                                      <p:cBhvr>
                                        <p:cTn id="290" dur="3000" fill="hold"/>
                                        <p:tgtEl>
                                          <p:spTgt spid="21"/>
                                        </p:tgtEl>
                                        <p:attrNameLst>
                                          <p:attrName>ppt_h</p:attrName>
                                        </p:attrNameLst>
                                      </p:cBhvr>
                                      <p:tavLst>
                                        <p:tav tm="0">
                                          <p:val>
                                            <p:fltVal val="0"/>
                                          </p:val>
                                        </p:tav>
                                        <p:tav tm="100000">
                                          <p:val>
                                            <p:strVal val="#ppt_h"/>
                                          </p:val>
                                        </p:tav>
                                      </p:tavLst>
                                    </p:anim>
                                    <p:anim calcmode="lin" valueType="num">
                                      <p:cBhvr>
                                        <p:cTn id="291" dur="3000" fill="hold"/>
                                        <p:tgtEl>
                                          <p:spTgt spid="21"/>
                                        </p:tgtEl>
                                        <p:attrNameLst>
                                          <p:attrName>ppt_w</p:attrName>
                                        </p:attrNameLst>
                                      </p:cBhvr>
                                      <p:tavLst>
                                        <p:tav tm="0">
                                          <p:val>
                                            <p:fltVal val="0"/>
                                          </p:val>
                                        </p:tav>
                                        <p:tav tm="100000">
                                          <p:val>
                                            <p:strVal val="#ppt_w"/>
                                          </p:val>
                                        </p:tav>
                                      </p:tavLst>
                                    </p:anim>
                                  </p:childTnLst>
                                </p:cTn>
                              </p:par>
                              <p:par>
                                <p:cTn id="292" presetID="35" presetClass="entr" presetSubtype="0" fill="hold" grpId="2" nodeType="withEffect">
                                  <p:stCondLst>
                                    <p:cond delay="0"/>
                                  </p:stCondLst>
                                  <p:childTnLst>
                                    <p:set>
                                      <p:cBhvr>
                                        <p:cTn id="293" dur="1" fill="hold">
                                          <p:stCondLst>
                                            <p:cond delay="0"/>
                                          </p:stCondLst>
                                        </p:cTn>
                                        <p:tgtEl>
                                          <p:spTgt spid="22"/>
                                        </p:tgtEl>
                                        <p:attrNameLst>
                                          <p:attrName>style.visibility</p:attrName>
                                        </p:attrNameLst>
                                      </p:cBhvr>
                                      <p:to>
                                        <p:strVal val="visible"/>
                                      </p:to>
                                    </p:set>
                                    <p:animEffect transition="in" filter="fade">
                                      <p:cBhvr>
                                        <p:cTn id="294" dur="3000"/>
                                        <p:tgtEl>
                                          <p:spTgt spid="22"/>
                                        </p:tgtEl>
                                      </p:cBhvr>
                                    </p:animEffect>
                                    <p:anim calcmode="lin" valueType="num">
                                      <p:cBhvr>
                                        <p:cTn id="295" dur="3000" fill="hold"/>
                                        <p:tgtEl>
                                          <p:spTgt spid="22"/>
                                        </p:tgtEl>
                                        <p:attrNameLst>
                                          <p:attrName>style.rotation</p:attrName>
                                        </p:attrNameLst>
                                      </p:cBhvr>
                                      <p:tavLst>
                                        <p:tav tm="0">
                                          <p:val>
                                            <p:fltVal val="720"/>
                                          </p:val>
                                        </p:tav>
                                        <p:tav tm="100000">
                                          <p:val>
                                            <p:fltVal val="0"/>
                                          </p:val>
                                        </p:tav>
                                      </p:tavLst>
                                    </p:anim>
                                    <p:anim calcmode="lin" valueType="num">
                                      <p:cBhvr>
                                        <p:cTn id="296" dur="3000" fill="hold"/>
                                        <p:tgtEl>
                                          <p:spTgt spid="22"/>
                                        </p:tgtEl>
                                        <p:attrNameLst>
                                          <p:attrName>ppt_h</p:attrName>
                                        </p:attrNameLst>
                                      </p:cBhvr>
                                      <p:tavLst>
                                        <p:tav tm="0">
                                          <p:val>
                                            <p:fltVal val="0"/>
                                          </p:val>
                                        </p:tav>
                                        <p:tav tm="100000">
                                          <p:val>
                                            <p:strVal val="#ppt_h"/>
                                          </p:val>
                                        </p:tav>
                                      </p:tavLst>
                                    </p:anim>
                                    <p:anim calcmode="lin" valueType="num">
                                      <p:cBhvr>
                                        <p:cTn id="297" dur="3000" fill="hold"/>
                                        <p:tgtEl>
                                          <p:spTgt spid="22"/>
                                        </p:tgtEl>
                                        <p:attrNameLst>
                                          <p:attrName>ppt_w</p:attrName>
                                        </p:attrNameLst>
                                      </p:cBhvr>
                                      <p:tavLst>
                                        <p:tav tm="0">
                                          <p:val>
                                            <p:fltVal val="0"/>
                                          </p:val>
                                        </p:tav>
                                        <p:tav tm="100000">
                                          <p:val>
                                            <p:strVal val="#ppt_w"/>
                                          </p:val>
                                        </p:tav>
                                      </p:tavLst>
                                    </p:anim>
                                  </p:childTnLst>
                                </p:cTn>
                              </p:par>
                              <p:par>
                                <p:cTn id="298" presetID="35" presetClass="entr" presetSubtype="0" fill="hold" grpId="2" nodeType="withEffect">
                                  <p:stCondLst>
                                    <p:cond delay="0"/>
                                  </p:stCondLst>
                                  <p:childTnLst>
                                    <p:set>
                                      <p:cBhvr>
                                        <p:cTn id="299" dur="1" fill="hold">
                                          <p:stCondLst>
                                            <p:cond delay="0"/>
                                          </p:stCondLst>
                                        </p:cTn>
                                        <p:tgtEl>
                                          <p:spTgt spid="23"/>
                                        </p:tgtEl>
                                        <p:attrNameLst>
                                          <p:attrName>style.visibility</p:attrName>
                                        </p:attrNameLst>
                                      </p:cBhvr>
                                      <p:to>
                                        <p:strVal val="visible"/>
                                      </p:to>
                                    </p:set>
                                    <p:animEffect transition="in" filter="fade">
                                      <p:cBhvr>
                                        <p:cTn id="300" dur="3000"/>
                                        <p:tgtEl>
                                          <p:spTgt spid="23"/>
                                        </p:tgtEl>
                                      </p:cBhvr>
                                    </p:animEffect>
                                    <p:anim calcmode="lin" valueType="num">
                                      <p:cBhvr>
                                        <p:cTn id="301" dur="3000" fill="hold"/>
                                        <p:tgtEl>
                                          <p:spTgt spid="23"/>
                                        </p:tgtEl>
                                        <p:attrNameLst>
                                          <p:attrName>style.rotation</p:attrName>
                                        </p:attrNameLst>
                                      </p:cBhvr>
                                      <p:tavLst>
                                        <p:tav tm="0">
                                          <p:val>
                                            <p:fltVal val="720"/>
                                          </p:val>
                                        </p:tav>
                                        <p:tav tm="100000">
                                          <p:val>
                                            <p:fltVal val="0"/>
                                          </p:val>
                                        </p:tav>
                                      </p:tavLst>
                                    </p:anim>
                                    <p:anim calcmode="lin" valueType="num">
                                      <p:cBhvr>
                                        <p:cTn id="302" dur="3000" fill="hold"/>
                                        <p:tgtEl>
                                          <p:spTgt spid="23"/>
                                        </p:tgtEl>
                                        <p:attrNameLst>
                                          <p:attrName>ppt_h</p:attrName>
                                        </p:attrNameLst>
                                      </p:cBhvr>
                                      <p:tavLst>
                                        <p:tav tm="0">
                                          <p:val>
                                            <p:fltVal val="0"/>
                                          </p:val>
                                        </p:tav>
                                        <p:tav tm="100000">
                                          <p:val>
                                            <p:strVal val="#ppt_h"/>
                                          </p:val>
                                        </p:tav>
                                      </p:tavLst>
                                    </p:anim>
                                    <p:anim calcmode="lin" valueType="num">
                                      <p:cBhvr>
                                        <p:cTn id="303" dur="3000" fill="hold"/>
                                        <p:tgtEl>
                                          <p:spTgt spid="23"/>
                                        </p:tgtEl>
                                        <p:attrNameLst>
                                          <p:attrName>ppt_w</p:attrName>
                                        </p:attrNameLst>
                                      </p:cBhvr>
                                      <p:tavLst>
                                        <p:tav tm="0">
                                          <p:val>
                                            <p:fltVal val="0"/>
                                          </p:val>
                                        </p:tav>
                                        <p:tav tm="100000">
                                          <p:val>
                                            <p:strVal val="#ppt_w"/>
                                          </p:val>
                                        </p:tav>
                                      </p:tavLst>
                                    </p:anim>
                                  </p:childTnLst>
                                </p:cTn>
                              </p:par>
                              <p:par>
                                <p:cTn id="304" presetID="35" presetClass="entr" presetSubtype="0" fill="hold" grpId="2" nodeType="withEffect">
                                  <p:stCondLst>
                                    <p:cond delay="0"/>
                                  </p:stCondLst>
                                  <p:childTnLst>
                                    <p:set>
                                      <p:cBhvr>
                                        <p:cTn id="305" dur="1" fill="hold">
                                          <p:stCondLst>
                                            <p:cond delay="0"/>
                                          </p:stCondLst>
                                        </p:cTn>
                                        <p:tgtEl>
                                          <p:spTgt spid="24"/>
                                        </p:tgtEl>
                                        <p:attrNameLst>
                                          <p:attrName>style.visibility</p:attrName>
                                        </p:attrNameLst>
                                      </p:cBhvr>
                                      <p:to>
                                        <p:strVal val="visible"/>
                                      </p:to>
                                    </p:set>
                                    <p:animEffect transition="in" filter="fade">
                                      <p:cBhvr>
                                        <p:cTn id="306" dur="3000"/>
                                        <p:tgtEl>
                                          <p:spTgt spid="24"/>
                                        </p:tgtEl>
                                      </p:cBhvr>
                                    </p:animEffect>
                                    <p:anim calcmode="lin" valueType="num">
                                      <p:cBhvr>
                                        <p:cTn id="307" dur="3000" fill="hold"/>
                                        <p:tgtEl>
                                          <p:spTgt spid="24"/>
                                        </p:tgtEl>
                                        <p:attrNameLst>
                                          <p:attrName>style.rotation</p:attrName>
                                        </p:attrNameLst>
                                      </p:cBhvr>
                                      <p:tavLst>
                                        <p:tav tm="0">
                                          <p:val>
                                            <p:fltVal val="720"/>
                                          </p:val>
                                        </p:tav>
                                        <p:tav tm="100000">
                                          <p:val>
                                            <p:fltVal val="0"/>
                                          </p:val>
                                        </p:tav>
                                      </p:tavLst>
                                    </p:anim>
                                    <p:anim calcmode="lin" valueType="num">
                                      <p:cBhvr>
                                        <p:cTn id="308" dur="3000" fill="hold"/>
                                        <p:tgtEl>
                                          <p:spTgt spid="24"/>
                                        </p:tgtEl>
                                        <p:attrNameLst>
                                          <p:attrName>ppt_h</p:attrName>
                                        </p:attrNameLst>
                                      </p:cBhvr>
                                      <p:tavLst>
                                        <p:tav tm="0">
                                          <p:val>
                                            <p:fltVal val="0"/>
                                          </p:val>
                                        </p:tav>
                                        <p:tav tm="100000">
                                          <p:val>
                                            <p:strVal val="#ppt_h"/>
                                          </p:val>
                                        </p:tav>
                                      </p:tavLst>
                                    </p:anim>
                                    <p:anim calcmode="lin" valueType="num">
                                      <p:cBhvr>
                                        <p:cTn id="309" dur="3000" fill="hold"/>
                                        <p:tgtEl>
                                          <p:spTgt spid="24"/>
                                        </p:tgtEl>
                                        <p:attrNameLst>
                                          <p:attrName>ppt_w</p:attrName>
                                        </p:attrNameLst>
                                      </p:cBhvr>
                                      <p:tavLst>
                                        <p:tav tm="0">
                                          <p:val>
                                            <p:fltVal val="0"/>
                                          </p:val>
                                        </p:tav>
                                        <p:tav tm="100000">
                                          <p:val>
                                            <p:strVal val="#ppt_w"/>
                                          </p:val>
                                        </p:tav>
                                      </p:tavLst>
                                    </p:anim>
                                  </p:childTnLst>
                                </p:cTn>
                              </p:par>
                              <p:par>
                                <p:cTn id="310" presetID="35" presetClass="entr" presetSubtype="0" fill="hold" grpId="2" nodeType="withEffect">
                                  <p:stCondLst>
                                    <p:cond delay="0"/>
                                  </p:stCondLst>
                                  <p:childTnLst>
                                    <p:set>
                                      <p:cBhvr>
                                        <p:cTn id="311" dur="1" fill="hold">
                                          <p:stCondLst>
                                            <p:cond delay="0"/>
                                          </p:stCondLst>
                                        </p:cTn>
                                        <p:tgtEl>
                                          <p:spTgt spid="25"/>
                                        </p:tgtEl>
                                        <p:attrNameLst>
                                          <p:attrName>style.visibility</p:attrName>
                                        </p:attrNameLst>
                                      </p:cBhvr>
                                      <p:to>
                                        <p:strVal val="visible"/>
                                      </p:to>
                                    </p:set>
                                    <p:animEffect transition="in" filter="fade">
                                      <p:cBhvr>
                                        <p:cTn id="312" dur="3000"/>
                                        <p:tgtEl>
                                          <p:spTgt spid="25"/>
                                        </p:tgtEl>
                                      </p:cBhvr>
                                    </p:animEffect>
                                    <p:anim calcmode="lin" valueType="num">
                                      <p:cBhvr>
                                        <p:cTn id="313" dur="3000" fill="hold"/>
                                        <p:tgtEl>
                                          <p:spTgt spid="25"/>
                                        </p:tgtEl>
                                        <p:attrNameLst>
                                          <p:attrName>style.rotation</p:attrName>
                                        </p:attrNameLst>
                                      </p:cBhvr>
                                      <p:tavLst>
                                        <p:tav tm="0">
                                          <p:val>
                                            <p:fltVal val="720"/>
                                          </p:val>
                                        </p:tav>
                                        <p:tav tm="100000">
                                          <p:val>
                                            <p:fltVal val="0"/>
                                          </p:val>
                                        </p:tav>
                                      </p:tavLst>
                                    </p:anim>
                                    <p:anim calcmode="lin" valueType="num">
                                      <p:cBhvr>
                                        <p:cTn id="314" dur="3000" fill="hold"/>
                                        <p:tgtEl>
                                          <p:spTgt spid="25"/>
                                        </p:tgtEl>
                                        <p:attrNameLst>
                                          <p:attrName>ppt_h</p:attrName>
                                        </p:attrNameLst>
                                      </p:cBhvr>
                                      <p:tavLst>
                                        <p:tav tm="0">
                                          <p:val>
                                            <p:fltVal val="0"/>
                                          </p:val>
                                        </p:tav>
                                        <p:tav tm="100000">
                                          <p:val>
                                            <p:strVal val="#ppt_h"/>
                                          </p:val>
                                        </p:tav>
                                      </p:tavLst>
                                    </p:anim>
                                    <p:anim calcmode="lin" valueType="num">
                                      <p:cBhvr>
                                        <p:cTn id="315" dur="3000" fill="hold"/>
                                        <p:tgtEl>
                                          <p:spTgt spid="25"/>
                                        </p:tgtEl>
                                        <p:attrNameLst>
                                          <p:attrName>ppt_w</p:attrName>
                                        </p:attrNameLst>
                                      </p:cBhvr>
                                      <p:tavLst>
                                        <p:tav tm="0">
                                          <p:val>
                                            <p:fltVal val="0"/>
                                          </p:val>
                                        </p:tav>
                                        <p:tav tm="100000">
                                          <p:val>
                                            <p:strVal val="#ppt_w"/>
                                          </p:val>
                                        </p:tav>
                                      </p:tavLst>
                                    </p:anim>
                                  </p:childTnLst>
                                </p:cTn>
                              </p:par>
                              <p:par>
                                <p:cTn id="316" presetID="35" presetClass="entr" presetSubtype="0" fill="hold" grpId="2" nodeType="withEffect">
                                  <p:stCondLst>
                                    <p:cond delay="0"/>
                                  </p:stCondLst>
                                  <p:childTnLst>
                                    <p:set>
                                      <p:cBhvr>
                                        <p:cTn id="317" dur="1" fill="hold">
                                          <p:stCondLst>
                                            <p:cond delay="0"/>
                                          </p:stCondLst>
                                        </p:cTn>
                                        <p:tgtEl>
                                          <p:spTgt spid="26"/>
                                        </p:tgtEl>
                                        <p:attrNameLst>
                                          <p:attrName>style.visibility</p:attrName>
                                        </p:attrNameLst>
                                      </p:cBhvr>
                                      <p:to>
                                        <p:strVal val="visible"/>
                                      </p:to>
                                    </p:set>
                                    <p:animEffect transition="in" filter="fade">
                                      <p:cBhvr>
                                        <p:cTn id="318" dur="3000"/>
                                        <p:tgtEl>
                                          <p:spTgt spid="26"/>
                                        </p:tgtEl>
                                      </p:cBhvr>
                                    </p:animEffect>
                                    <p:anim calcmode="lin" valueType="num">
                                      <p:cBhvr>
                                        <p:cTn id="319" dur="3000" fill="hold"/>
                                        <p:tgtEl>
                                          <p:spTgt spid="26"/>
                                        </p:tgtEl>
                                        <p:attrNameLst>
                                          <p:attrName>style.rotation</p:attrName>
                                        </p:attrNameLst>
                                      </p:cBhvr>
                                      <p:tavLst>
                                        <p:tav tm="0">
                                          <p:val>
                                            <p:fltVal val="720"/>
                                          </p:val>
                                        </p:tav>
                                        <p:tav tm="100000">
                                          <p:val>
                                            <p:fltVal val="0"/>
                                          </p:val>
                                        </p:tav>
                                      </p:tavLst>
                                    </p:anim>
                                    <p:anim calcmode="lin" valueType="num">
                                      <p:cBhvr>
                                        <p:cTn id="320" dur="3000" fill="hold"/>
                                        <p:tgtEl>
                                          <p:spTgt spid="26"/>
                                        </p:tgtEl>
                                        <p:attrNameLst>
                                          <p:attrName>ppt_h</p:attrName>
                                        </p:attrNameLst>
                                      </p:cBhvr>
                                      <p:tavLst>
                                        <p:tav tm="0">
                                          <p:val>
                                            <p:fltVal val="0"/>
                                          </p:val>
                                        </p:tav>
                                        <p:tav tm="100000">
                                          <p:val>
                                            <p:strVal val="#ppt_h"/>
                                          </p:val>
                                        </p:tav>
                                      </p:tavLst>
                                    </p:anim>
                                    <p:anim calcmode="lin" valueType="num">
                                      <p:cBhvr>
                                        <p:cTn id="321" dur="3000" fill="hold"/>
                                        <p:tgtEl>
                                          <p:spTgt spid="26"/>
                                        </p:tgtEl>
                                        <p:attrNameLst>
                                          <p:attrName>ppt_w</p:attrName>
                                        </p:attrNameLst>
                                      </p:cBhvr>
                                      <p:tavLst>
                                        <p:tav tm="0">
                                          <p:val>
                                            <p:fltVal val="0"/>
                                          </p:val>
                                        </p:tav>
                                        <p:tav tm="100000">
                                          <p:val>
                                            <p:strVal val="#ppt_w"/>
                                          </p:val>
                                        </p:tav>
                                      </p:tavLst>
                                    </p:anim>
                                  </p:childTnLst>
                                </p:cTn>
                              </p:par>
                              <p:par>
                                <p:cTn id="322" presetID="35" presetClass="entr" presetSubtype="0" fill="hold" grpId="2" nodeType="withEffect">
                                  <p:stCondLst>
                                    <p:cond delay="0"/>
                                  </p:stCondLst>
                                  <p:childTnLst>
                                    <p:set>
                                      <p:cBhvr>
                                        <p:cTn id="323" dur="1" fill="hold">
                                          <p:stCondLst>
                                            <p:cond delay="0"/>
                                          </p:stCondLst>
                                        </p:cTn>
                                        <p:tgtEl>
                                          <p:spTgt spid="27"/>
                                        </p:tgtEl>
                                        <p:attrNameLst>
                                          <p:attrName>style.visibility</p:attrName>
                                        </p:attrNameLst>
                                      </p:cBhvr>
                                      <p:to>
                                        <p:strVal val="visible"/>
                                      </p:to>
                                    </p:set>
                                    <p:animEffect transition="in" filter="fade">
                                      <p:cBhvr>
                                        <p:cTn id="324" dur="3000"/>
                                        <p:tgtEl>
                                          <p:spTgt spid="27"/>
                                        </p:tgtEl>
                                      </p:cBhvr>
                                    </p:animEffect>
                                    <p:anim calcmode="lin" valueType="num">
                                      <p:cBhvr>
                                        <p:cTn id="325" dur="3000" fill="hold"/>
                                        <p:tgtEl>
                                          <p:spTgt spid="27"/>
                                        </p:tgtEl>
                                        <p:attrNameLst>
                                          <p:attrName>style.rotation</p:attrName>
                                        </p:attrNameLst>
                                      </p:cBhvr>
                                      <p:tavLst>
                                        <p:tav tm="0">
                                          <p:val>
                                            <p:fltVal val="720"/>
                                          </p:val>
                                        </p:tav>
                                        <p:tav tm="100000">
                                          <p:val>
                                            <p:fltVal val="0"/>
                                          </p:val>
                                        </p:tav>
                                      </p:tavLst>
                                    </p:anim>
                                    <p:anim calcmode="lin" valueType="num">
                                      <p:cBhvr>
                                        <p:cTn id="326" dur="3000" fill="hold"/>
                                        <p:tgtEl>
                                          <p:spTgt spid="27"/>
                                        </p:tgtEl>
                                        <p:attrNameLst>
                                          <p:attrName>ppt_h</p:attrName>
                                        </p:attrNameLst>
                                      </p:cBhvr>
                                      <p:tavLst>
                                        <p:tav tm="0">
                                          <p:val>
                                            <p:fltVal val="0"/>
                                          </p:val>
                                        </p:tav>
                                        <p:tav tm="100000">
                                          <p:val>
                                            <p:strVal val="#ppt_h"/>
                                          </p:val>
                                        </p:tav>
                                      </p:tavLst>
                                    </p:anim>
                                    <p:anim calcmode="lin" valueType="num">
                                      <p:cBhvr>
                                        <p:cTn id="327" dur="3000" fill="hold"/>
                                        <p:tgtEl>
                                          <p:spTgt spid="27"/>
                                        </p:tgtEl>
                                        <p:attrNameLst>
                                          <p:attrName>ppt_w</p:attrName>
                                        </p:attrNameLst>
                                      </p:cBhvr>
                                      <p:tavLst>
                                        <p:tav tm="0">
                                          <p:val>
                                            <p:fltVal val="0"/>
                                          </p:val>
                                        </p:tav>
                                        <p:tav tm="100000">
                                          <p:val>
                                            <p:strVal val="#ppt_w"/>
                                          </p:val>
                                        </p:tav>
                                      </p:tavLst>
                                    </p:anim>
                                  </p:childTnLst>
                                </p:cTn>
                              </p:par>
                              <p:par>
                                <p:cTn id="328" presetID="35" presetClass="entr" presetSubtype="0" fill="hold" grpId="2" nodeType="withEffect">
                                  <p:stCondLst>
                                    <p:cond delay="0"/>
                                  </p:stCondLst>
                                  <p:childTnLst>
                                    <p:set>
                                      <p:cBhvr>
                                        <p:cTn id="329" dur="1" fill="hold">
                                          <p:stCondLst>
                                            <p:cond delay="0"/>
                                          </p:stCondLst>
                                        </p:cTn>
                                        <p:tgtEl>
                                          <p:spTgt spid="28"/>
                                        </p:tgtEl>
                                        <p:attrNameLst>
                                          <p:attrName>style.visibility</p:attrName>
                                        </p:attrNameLst>
                                      </p:cBhvr>
                                      <p:to>
                                        <p:strVal val="visible"/>
                                      </p:to>
                                    </p:set>
                                    <p:animEffect transition="in" filter="fade">
                                      <p:cBhvr>
                                        <p:cTn id="330" dur="3000"/>
                                        <p:tgtEl>
                                          <p:spTgt spid="28"/>
                                        </p:tgtEl>
                                      </p:cBhvr>
                                    </p:animEffect>
                                    <p:anim calcmode="lin" valueType="num">
                                      <p:cBhvr>
                                        <p:cTn id="331" dur="3000" fill="hold"/>
                                        <p:tgtEl>
                                          <p:spTgt spid="28"/>
                                        </p:tgtEl>
                                        <p:attrNameLst>
                                          <p:attrName>style.rotation</p:attrName>
                                        </p:attrNameLst>
                                      </p:cBhvr>
                                      <p:tavLst>
                                        <p:tav tm="0">
                                          <p:val>
                                            <p:fltVal val="720"/>
                                          </p:val>
                                        </p:tav>
                                        <p:tav tm="100000">
                                          <p:val>
                                            <p:fltVal val="0"/>
                                          </p:val>
                                        </p:tav>
                                      </p:tavLst>
                                    </p:anim>
                                    <p:anim calcmode="lin" valueType="num">
                                      <p:cBhvr>
                                        <p:cTn id="332" dur="3000" fill="hold"/>
                                        <p:tgtEl>
                                          <p:spTgt spid="28"/>
                                        </p:tgtEl>
                                        <p:attrNameLst>
                                          <p:attrName>ppt_h</p:attrName>
                                        </p:attrNameLst>
                                      </p:cBhvr>
                                      <p:tavLst>
                                        <p:tav tm="0">
                                          <p:val>
                                            <p:fltVal val="0"/>
                                          </p:val>
                                        </p:tav>
                                        <p:tav tm="100000">
                                          <p:val>
                                            <p:strVal val="#ppt_h"/>
                                          </p:val>
                                        </p:tav>
                                      </p:tavLst>
                                    </p:anim>
                                    <p:anim calcmode="lin" valueType="num">
                                      <p:cBhvr>
                                        <p:cTn id="333" dur="3000" fill="hold"/>
                                        <p:tgtEl>
                                          <p:spTgt spid="28"/>
                                        </p:tgtEl>
                                        <p:attrNameLst>
                                          <p:attrName>ppt_w</p:attrName>
                                        </p:attrNameLst>
                                      </p:cBhvr>
                                      <p:tavLst>
                                        <p:tav tm="0">
                                          <p:val>
                                            <p:fltVal val="0"/>
                                          </p:val>
                                        </p:tav>
                                        <p:tav tm="100000">
                                          <p:val>
                                            <p:strVal val="#ppt_w"/>
                                          </p:val>
                                        </p:tav>
                                      </p:tavLst>
                                    </p:anim>
                                  </p:childTnLst>
                                </p:cTn>
                              </p:par>
                              <p:par>
                                <p:cTn id="334" presetID="35" presetClass="entr" presetSubtype="0" fill="hold" grpId="2" nodeType="withEffect">
                                  <p:stCondLst>
                                    <p:cond delay="0"/>
                                  </p:stCondLst>
                                  <p:childTnLst>
                                    <p:set>
                                      <p:cBhvr>
                                        <p:cTn id="335" dur="1" fill="hold">
                                          <p:stCondLst>
                                            <p:cond delay="0"/>
                                          </p:stCondLst>
                                        </p:cTn>
                                        <p:tgtEl>
                                          <p:spTgt spid="29"/>
                                        </p:tgtEl>
                                        <p:attrNameLst>
                                          <p:attrName>style.visibility</p:attrName>
                                        </p:attrNameLst>
                                      </p:cBhvr>
                                      <p:to>
                                        <p:strVal val="visible"/>
                                      </p:to>
                                    </p:set>
                                    <p:animEffect transition="in" filter="fade">
                                      <p:cBhvr>
                                        <p:cTn id="336" dur="3000"/>
                                        <p:tgtEl>
                                          <p:spTgt spid="29"/>
                                        </p:tgtEl>
                                      </p:cBhvr>
                                    </p:animEffect>
                                    <p:anim calcmode="lin" valueType="num">
                                      <p:cBhvr>
                                        <p:cTn id="337" dur="3000" fill="hold"/>
                                        <p:tgtEl>
                                          <p:spTgt spid="29"/>
                                        </p:tgtEl>
                                        <p:attrNameLst>
                                          <p:attrName>style.rotation</p:attrName>
                                        </p:attrNameLst>
                                      </p:cBhvr>
                                      <p:tavLst>
                                        <p:tav tm="0">
                                          <p:val>
                                            <p:fltVal val="720"/>
                                          </p:val>
                                        </p:tav>
                                        <p:tav tm="100000">
                                          <p:val>
                                            <p:fltVal val="0"/>
                                          </p:val>
                                        </p:tav>
                                      </p:tavLst>
                                    </p:anim>
                                    <p:anim calcmode="lin" valueType="num">
                                      <p:cBhvr>
                                        <p:cTn id="338" dur="3000" fill="hold"/>
                                        <p:tgtEl>
                                          <p:spTgt spid="29"/>
                                        </p:tgtEl>
                                        <p:attrNameLst>
                                          <p:attrName>ppt_h</p:attrName>
                                        </p:attrNameLst>
                                      </p:cBhvr>
                                      <p:tavLst>
                                        <p:tav tm="0">
                                          <p:val>
                                            <p:fltVal val="0"/>
                                          </p:val>
                                        </p:tav>
                                        <p:tav tm="100000">
                                          <p:val>
                                            <p:strVal val="#ppt_h"/>
                                          </p:val>
                                        </p:tav>
                                      </p:tavLst>
                                    </p:anim>
                                    <p:anim calcmode="lin" valueType="num">
                                      <p:cBhvr>
                                        <p:cTn id="339" dur="3000" fill="hold"/>
                                        <p:tgtEl>
                                          <p:spTgt spid="29"/>
                                        </p:tgtEl>
                                        <p:attrNameLst>
                                          <p:attrName>ppt_w</p:attrName>
                                        </p:attrNameLst>
                                      </p:cBhvr>
                                      <p:tavLst>
                                        <p:tav tm="0">
                                          <p:val>
                                            <p:fltVal val="0"/>
                                          </p:val>
                                        </p:tav>
                                        <p:tav tm="100000">
                                          <p:val>
                                            <p:strVal val="#ppt_w"/>
                                          </p:val>
                                        </p:tav>
                                      </p:tavLst>
                                    </p:anim>
                                  </p:childTnLst>
                                </p:cTn>
                              </p:par>
                              <p:par>
                                <p:cTn id="340" presetID="35" presetClass="entr" presetSubtype="0" fill="hold" grpId="2" nodeType="withEffect">
                                  <p:stCondLst>
                                    <p:cond delay="0"/>
                                  </p:stCondLst>
                                  <p:childTnLst>
                                    <p:set>
                                      <p:cBhvr>
                                        <p:cTn id="341" dur="1" fill="hold">
                                          <p:stCondLst>
                                            <p:cond delay="0"/>
                                          </p:stCondLst>
                                        </p:cTn>
                                        <p:tgtEl>
                                          <p:spTgt spid="30"/>
                                        </p:tgtEl>
                                        <p:attrNameLst>
                                          <p:attrName>style.visibility</p:attrName>
                                        </p:attrNameLst>
                                      </p:cBhvr>
                                      <p:to>
                                        <p:strVal val="visible"/>
                                      </p:to>
                                    </p:set>
                                    <p:animEffect transition="in" filter="fade">
                                      <p:cBhvr>
                                        <p:cTn id="342" dur="3000"/>
                                        <p:tgtEl>
                                          <p:spTgt spid="30"/>
                                        </p:tgtEl>
                                      </p:cBhvr>
                                    </p:animEffect>
                                    <p:anim calcmode="lin" valueType="num">
                                      <p:cBhvr>
                                        <p:cTn id="343" dur="3000" fill="hold"/>
                                        <p:tgtEl>
                                          <p:spTgt spid="30"/>
                                        </p:tgtEl>
                                        <p:attrNameLst>
                                          <p:attrName>style.rotation</p:attrName>
                                        </p:attrNameLst>
                                      </p:cBhvr>
                                      <p:tavLst>
                                        <p:tav tm="0">
                                          <p:val>
                                            <p:fltVal val="720"/>
                                          </p:val>
                                        </p:tav>
                                        <p:tav tm="100000">
                                          <p:val>
                                            <p:fltVal val="0"/>
                                          </p:val>
                                        </p:tav>
                                      </p:tavLst>
                                    </p:anim>
                                    <p:anim calcmode="lin" valueType="num">
                                      <p:cBhvr>
                                        <p:cTn id="344" dur="3000" fill="hold"/>
                                        <p:tgtEl>
                                          <p:spTgt spid="30"/>
                                        </p:tgtEl>
                                        <p:attrNameLst>
                                          <p:attrName>ppt_h</p:attrName>
                                        </p:attrNameLst>
                                      </p:cBhvr>
                                      <p:tavLst>
                                        <p:tav tm="0">
                                          <p:val>
                                            <p:fltVal val="0"/>
                                          </p:val>
                                        </p:tav>
                                        <p:tav tm="100000">
                                          <p:val>
                                            <p:strVal val="#ppt_h"/>
                                          </p:val>
                                        </p:tav>
                                      </p:tavLst>
                                    </p:anim>
                                    <p:anim calcmode="lin" valueType="num">
                                      <p:cBhvr>
                                        <p:cTn id="345" dur="3000" fill="hold"/>
                                        <p:tgtEl>
                                          <p:spTgt spid="30"/>
                                        </p:tgtEl>
                                        <p:attrNameLst>
                                          <p:attrName>ppt_w</p:attrName>
                                        </p:attrNameLst>
                                      </p:cBhvr>
                                      <p:tavLst>
                                        <p:tav tm="0">
                                          <p:val>
                                            <p:fltVal val="0"/>
                                          </p:val>
                                        </p:tav>
                                        <p:tav tm="100000">
                                          <p:val>
                                            <p:strVal val="#ppt_w"/>
                                          </p:val>
                                        </p:tav>
                                      </p:tavLst>
                                    </p:anim>
                                  </p:childTnLst>
                                </p:cTn>
                              </p:par>
                              <p:par>
                                <p:cTn id="346" presetID="42" presetClass="entr" presetSubtype="0" fill="hold" nodeType="withEffect">
                                  <p:stCondLst>
                                    <p:cond delay="0"/>
                                  </p:stCondLst>
                                  <p:childTnLst>
                                    <p:set>
                                      <p:cBhvr>
                                        <p:cTn id="347" dur="1" fill="hold">
                                          <p:stCondLst>
                                            <p:cond delay="0"/>
                                          </p:stCondLst>
                                        </p:cTn>
                                        <p:tgtEl>
                                          <p:spTgt spid="4"/>
                                        </p:tgtEl>
                                        <p:attrNameLst>
                                          <p:attrName>style.visibility</p:attrName>
                                        </p:attrNameLst>
                                      </p:cBhvr>
                                      <p:to>
                                        <p:strVal val="visible"/>
                                      </p:to>
                                    </p:set>
                                    <p:animEffect transition="in" filter="fade">
                                      <p:cBhvr>
                                        <p:cTn id="348" dur="3000"/>
                                        <p:tgtEl>
                                          <p:spTgt spid="4"/>
                                        </p:tgtEl>
                                      </p:cBhvr>
                                    </p:animEffect>
                                    <p:anim calcmode="lin" valueType="num">
                                      <p:cBhvr>
                                        <p:cTn id="349" dur="3000" fill="hold"/>
                                        <p:tgtEl>
                                          <p:spTgt spid="4"/>
                                        </p:tgtEl>
                                        <p:attrNameLst>
                                          <p:attrName>ppt_x</p:attrName>
                                        </p:attrNameLst>
                                      </p:cBhvr>
                                      <p:tavLst>
                                        <p:tav tm="0">
                                          <p:val>
                                            <p:strVal val="#ppt_x"/>
                                          </p:val>
                                        </p:tav>
                                        <p:tav tm="100000">
                                          <p:val>
                                            <p:strVal val="#ppt_x"/>
                                          </p:val>
                                        </p:tav>
                                      </p:tavLst>
                                    </p:anim>
                                    <p:anim calcmode="lin" valueType="num">
                                      <p:cBhvr>
                                        <p:cTn id="350" dur="3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1"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dpi="0" rotWithShape="1">
            <a:blip r:embed="rId2">
              <a:duotone>
                <a:schemeClr val="accent2">
                  <a:shade val="45000"/>
                  <a:satMod val="135000"/>
                </a:schemeClr>
                <a:prstClr val="white"/>
              </a:duotone>
            </a:blip>
            <a:srcRect/>
            <a:stretch>
              <a:fillRect/>
            </a:stretch>
          </a:blipFill>
          <a:scene3d>
            <a:camera prst="orthographicFront"/>
            <a:lightRig rig="threePt" dir="t"/>
          </a:scene3d>
          <a:sp3d>
            <a:bevelT prst="angle"/>
          </a:sp3d>
        </p:spPr>
        <p:txBody>
          <a:bodyPr/>
          <a:lstStyle/>
          <a:p>
            <a:endParaRPr lang="es-ES" dirty="0"/>
          </a:p>
        </p:txBody>
      </p:sp>
      <p:pic>
        <p:nvPicPr>
          <p:cNvPr id="4" name="3 Imagen" descr="221749.jpg"/>
          <p:cNvPicPr>
            <a:picLocks noChangeAspect="1"/>
          </p:cNvPicPr>
          <p:nvPr/>
        </p:nvPicPr>
        <p:blipFill>
          <a:blip r:embed="rId3"/>
          <a:stretch>
            <a:fillRect/>
          </a:stretch>
        </p:blipFill>
        <p:spPr>
          <a:xfrm>
            <a:off x="-1" y="0"/>
            <a:ext cx="9144001" cy="6858000"/>
          </a:xfrm>
          <a:prstGeom prst="rect">
            <a:avLst/>
          </a:prstGeom>
          <a:ln>
            <a:noFill/>
          </a:ln>
          <a:effectLst>
            <a:outerShdw blurRad="292100" dist="139700" dir="2700000" algn="tl" rotWithShape="0">
              <a:srgbClr val="333333">
                <a:alpha val="65000"/>
              </a:srgbClr>
            </a:outerShdw>
          </a:effectLst>
          <a:scene3d>
            <a:camera prst="orthographicFront"/>
            <a:lightRig rig="threePt" dir="t"/>
          </a:scene3d>
          <a:sp3d>
            <a:bevelT prst="angle"/>
          </a:sp3d>
        </p:spPr>
      </p:pic>
      <p:sp>
        <p:nvSpPr>
          <p:cNvPr id="15" name="14 Luna"/>
          <p:cNvSpPr/>
          <p:nvPr/>
        </p:nvSpPr>
        <p:spPr>
          <a:xfrm>
            <a:off x="1214414" y="0"/>
            <a:ext cx="3357586" cy="6858000"/>
          </a:xfrm>
          <a:prstGeom prst="moon">
            <a:avLst>
              <a:gd name="adj" fmla="val 34974"/>
            </a:avLst>
          </a:prstGeom>
          <a:solidFill>
            <a:srgbClr val="FF6699"/>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una"/>
          <p:cNvSpPr/>
          <p:nvPr/>
        </p:nvSpPr>
        <p:spPr>
          <a:xfrm flipH="1">
            <a:off x="4714876" y="0"/>
            <a:ext cx="3357586" cy="6858000"/>
          </a:xfrm>
          <a:prstGeom prst="moon">
            <a:avLst>
              <a:gd name="adj" fmla="val 27462"/>
            </a:avLst>
          </a:prstGeom>
          <a:solidFill>
            <a:srgbClr val="FF6699"/>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una"/>
          <p:cNvSpPr/>
          <p:nvPr/>
        </p:nvSpPr>
        <p:spPr>
          <a:xfrm>
            <a:off x="0" y="0"/>
            <a:ext cx="3357586" cy="6858000"/>
          </a:xfrm>
          <a:prstGeom prst="moon">
            <a:avLst>
              <a:gd name="adj" fmla="val 34974"/>
            </a:avLst>
          </a:prstGeom>
          <a:solidFill>
            <a:srgbClr val="FF6699"/>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una"/>
          <p:cNvSpPr/>
          <p:nvPr/>
        </p:nvSpPr>
        <p:spPr>
          <a:xfrm flipH="1">
            <a:off x="5786414" y="0"/>
            <a:ext cx="3357586" cy="6858000"/>
          </a:xfrm>
          <a:prstGeom prst="moon">
            <a:avLst>
              <a:gd name="adj" fmla="val 27462"/>
            </a:avLst>
          </a:prstGeom>
          <a:solidFill>
            <a:srgbClr val="FF6699"/>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par>
                                <p:cTn id="8" presetID="2" presetClass="entr" presetSubtype="2" fill="hold" grpId="0" nodeType="withEffect">
                                  <p:stCondLst>
                                    <p:cond delay="0"/>
                                  </p:stCondLst>
                                  <p:childTnLst>
                                    <p:set>
                                      <p:cBhvr>
                                        <p:cTn id="9" dur="1" fill="hold">
                                          <p:stCondLst>
                                            <p:cond delay="0"/>
                                          </p:stCondLst>
                                        </p:cTn>
                                        <p:tgtEl>
                                          <p:spTgt spid="15"/>
                                        </p:tgtEl>
                                        <p:attrNameLst>
                                          <p:attrName>style.visibility</p:attrName>
                                        </p:attrNameLst>
                                      </p:cBhvr>
                                      <p:to>
                                        <p:strVal val="visible"/>
                                      </p:to>
                                    </p:set>
                                    <p:anim calcmode="lin" valueType="num">
                                      <p:cBhvr additive="base">
                                        <p:cTn id="10" dur="2000" fill="hold"/>
                                        <p:tgtEl>
                                          <p:spTgt spid="15"/>
                                        </p:tgtEl>
                                        <p:attrNameLst>
                                          <p:attrName>ppt_x</p:attrName>
                                        </p:attrNameLst>
                                      </p:cBhvr>
                                      <p:tavLst>
                                        <p:tav tm="0">
                                          <p:val>
                                            <p:strVal val="1+#ppt_w/2"/>
                                          </p:val>
                                        </p:tav>
                                        <p:tav tm="100000">
                                          <p:val>
                                            <p:strVal val="#ppt_x"/>
                                          </p:val>
                                        </p:tav>
                                      </p:tavLst>
                                    </p:anim>
                                    <p:anim calcmode="lin" valueType="num">
                                      <p:cBhvr additive="base">
                                        <p:cTn id="11" dur="2000" fill="hold"/>
                                        <p:tgtEl>
                                          <p:spTgt spid="15"/>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16"/>
                                        </p:tgtEl>
                                        <p:attrNameLst>
                                          <p:attrName>style.visibility</p:attrName>
                                        </p:attrNameLst>
                                      </p:cBhvr>
                                      <p:to>
                                        <p:strVal val="visible"/>
                                      </p:to>
                                    </p:set>
                                    <p:anim calcmode="lin" valueType="num">
                                      <p:cBhvr additive="base">
                                        <p:cTn id="14" dur="2000" fill="hold"/>
                                        <p:tgtEl>
                                          <p:spTgt spid="16"/>
                                        </p:tgtEl>
                                        <p:attrNameLst>
                                          <p:attrName>ppt_x</p:attrName>
                                        </p:attrNameLst>
                                      </p:cBhvr>
                                      <p:tavLst>
                                        <p:tav tm="0">
                                          <p:val>
                                            <p:strVal val="0-#ppt_w/2"/>
                                          </p:val>
                                        </p:tav>
                                        <p:tav tm="100000">
                                          <p:val>
                                            <p:strVal val="#ppt_x"/>
                                          </p:val>
                                        </p:tav>
                                      </p:tavLst>
                                    </p:anim>
                                    <p:anim calcmode="lin" valueType="num">
                                      <p:cBhvr additive="base">
                                        <p:cTn id="15" dur="2000" fill="hold"/>
                                        <p:tgtEl>
                                          <p:spTgt spid="16"/>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17"/>
                                        </p:tgtEl>
                                        <p:attrNameLst>
                                          <p:attrName>style.visibility</p:attrName>
                                        </p:attrNameLst>
                                      </p:cBhvr>
                                      <p:to>
                                        <p:strVal val="visible"/>
                                      </p:to>
                                    </p:set>
                                    <p:anim calcmode="lin" valueType="num">
                                      <p:cBhvr additive="base">
                                        <p:cTn id="18" dur="2000" fill="hold"/>
                                        <p:tgtEl>
                                          <p:spTgt spid="17"/>
                                        </p:tgtEl>
                                        <p:attrNameLst>
                                          <p:attrName>ppt_x</p:attrName>
                                        </p:attrNameLst>
                                      </p:cBhvr>
                                      <p:tavLst>
                                        <p:tav tm="0">
                                          <p:val>
                                            <p:strVal val="1+#ppt_w/2"/>
                                          </p:val>
                                        </p:tav>
                                        <p:tav tm="100000">
                                          <p:val>
                                            <p:strVal val="#ppt_x"/>
                                          </p:val>
                                        </p:tav>
                                      </p:tavLst>
                                    </p:anim>
                                    <p:anim calcmode="lin" valueType="num">
                                      <p:cBhvr additive="base">
                                        <p:cTn id="19" dur="2000" fill="hold"/>
                                        <p:tgtEl>
                                          <p:spTgt spid="17"/>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18"/>
                                        </p:tgtEl>
                                        <p:attrNameLst>
                                          <p:attrName>style.visibility</p:attrName>
                                        </p:attrNameLst>
                                      </p:cBhvr>
                                      <p:to>
                                        <p:strVal val="visible"/>
                                      </p:to>
                                    </p:set>
                                    <p:anim calcmode="lin" valueType="num">
                                      <p:cBhvr additive="base">
                                        <p:cTn id="22" dur="2000" fill="hold"/>
                                        <p:tgtEl>
                                          <p:spTgt spid="18"/>
                                        </p:tgtEl>
                                        <p:attrNameLst>
                                          <p:attrName>ppt_x</p:attrName>
                                        </p:attrNameLst>
                                      </p:cBhvr>
                                      <p:tavLst>
                                        <p:tav tm="0">
                                          <p:val>
                                            <p:strVal val="0-#ppt_w/2"/>
                                          </p:val>
                                        </p:tav>
                                        <p:tav tm="100000">
                                          <p:val>
                                            <p:strVal val="#ppt_x"/>
                                          </p:val>
                                        </p:tav>
                                      </p:tavLst>
                                    </p:anim>
                                    <p:anim calcmode="lin" valueType="num">
                                      <p:cBhvr additive="base">
                                        <p:cTn id="23" dur="2000" fill="hold"/>
                                        <p:tgtEl>
                                          <p:spTgt spid="18"/>
                                        </p:tgtEl>
                                        <p:attrNameLst>
                                          <p:attrName>ppt_y</p:attrName>
                                        </p:attrNameLst>
                                      </p:cBhvr>
                                      <p:tavLst>
                                        <p:tav tm="0">
                                          <p:val>
                                            <p:strVal val="#ppt_y"/>
                                          </p:val>
                                        </p:tav>
                                        <p:tav tm="100000">
                                          <p:val>
                                            <p:strVal val="#ppt_y"/>
                                          </p:val>
                                        </p:tav>
                                      </p:tavLst>
                                    </p:anim>
                                  </p:childTnLst>
                                </p:cTn>
                              </p:par>
                              <p:par>
                                <p:cTn id="24" presetID="8" presetClass="emph" presetSubtype="0" fill="hold" grpId="1" nodeType="withEffect">
                                  <p:stCondLst>
                                    <p:cond delay="0"/>
                                  </p:stCondLst>
                                  <p:childTnLst>
                                    <p:animRot by="10800000">
                                      <p:cBhvr>
                                        <p:cTn id="25" dur="2000" fill="hold"/>
                                        <p:tgtEl>
                                          <p:spTgt spid="15"/>
                                        </p:tgtEl>
                                        <p:attrNameLst>
                                          <p:attrName>r</p:attrName>
                                        </p:attrNameLst>
                                      </p:cBhvr>
                                    </p:animRot>
                                  </p:childTnLst>
                                </p:cTn>
                              </p:par>
                              <p:par>
                                <p:cTn id="26" presetID="8" presetClass="emph" presetSubtype="0" fill="hold" grpId="1" nodeType="withEffect">
                                  <p:stCondLst>
                                    <p:cond delay="0"/>
                                  </p:stCondLst>
                                  <p:childTnLst>
                                    <p:animRot by="10800000">
                                      <p:cBhvr>
                                        <p:cTn id="27" dur="2000" fill="hold"/>
                                        <p:tgtEl>
                                          <p:spTgt spid="17"/>
                                        </p:tgtEl>
                                        <p:attrNameLst>
                                          <p:attrName>r</p:attrName>
                                        </p:attrNameLst>
                                      </p:cBhvr>
                                    </p:animRot>
                                  </p:childTnLst>
                                </p:cTn>
                              </p:par>
                              <p:par>
                                <p:cTn id="28" presetID="8" presetClass="emph" presetSubtype="0" fill="hold" grpId="1" nodeType="withEffect">
                                  <p:stCondLst>
                                    <p:cond delay="0"/>
                                  </p:stCondLst>
                                  <p:childTnLst>
                                    <p:animRot by="-10800000">
                                      <p:cBhvr>
                                        <p:cTn id="29" dur="2000" fill="hold"/>
                                        <p:tgtEl>
                                          <p:spTgt spid="16"/>
                                        </p:tgtEl>
                                        <p:attrNameLst>
                                          <p:attrName>r</p:attrName>
                                        </p:attrNameLst>
                                      </p:cBhvr>
                                    </p:animRot>
                                  </p:childTnLst>
                                </p:cTn>
                              </p:par>
                              <p:par>
                                <p:cTn id="30" presetID="8" presetClass="emph" presetSubtype="0" fill="hold" grpId="1" nodeType="withEffect">
                                  <p:stCondLst>
                                    <p:cond delay="0"/>
                                  </p:stCondLst>
                                  <p:childTnLst>
                                    <p:animRot by="-10800000">
                                      <p:cBhvr>
                                        <p:cTn id="31" dur="2000" fill="hold"/>
                                        <p:tgtEl>
                                          <p:spTgt spid="18"/>
                                        </p:tgtEl>
                                        <p:attrNameLst>
                                          <p:attrName>r</p:attrName>
                                        </p:attrNameLst>
                                      </p:cBhvr>
                                    </p:animRot>
                                  </p:childTnLst>
                                </p:cTn>
                              </p:par>
                            </p:childTnLst>
                          </p:cTn>
                        </p:par>
                        <p:par>
                          <p:cTn id="32" fill="hold">
                            <p:stCondLst>
                              <p:cond delay="2000"/>
                            </p:stCondLst>
                            <p:childTnLst>
                              <p:par>
                                <p:cTn id="33" presetID="8" presetClass="emph" presetSubtype="0" fill="hold" grpId="2" nodeType="afterEffect">
                                  <p:stCondLst>
                                    <p:cond delay="0"/>
                                  </p:stCondLst>
                                  <p:childTnLst>
                                    <p:animRot by="10800000">
                                      <p:cBhvr>
                                        <p:cTn id="34" dur="2000" fill="hold"/>
                                        <p:tgtEl>
                                          <p:spTgt spid="15"/>
                                        </p:tgtEl>
                                        <p:attrNameLst>
                                          <p:attrName>r</p:attrName>
                                        </p:attrNameLst>
                                      </p:cBhvr>
                                    </p:animRot>
                                  </p:childTnLst>
                                </p:cTn>
                              </p:par>
                              <p:par>
                                <p:cTn id="35" presetID="8" presetClass="emph" presetSubtype="0" fill="hold" grpId="2" nodeType="withEffect">
                                  <p:stCondLst>
                                    <p:cond delay="0"/>
                                  </p:stCondLst>
                                  <p:childTnLst>
                                    <p:animRot by="10800000">
                                      <p:cBhvr>
                                        <p:cTn id="36" dur="2000" fill="hold"/>
                                        <p:tgtEl>
                                          <p:spTgt spid="17"/>
                                        </p:tgtEl>
                                        <p:attrNameLst>
                                          <p:attrName>r</p:attrName>
                                        </p:attrNameLst>
                                      </p:cBhvr>
                                    </p:animRot>
                                  </p:childTnLst>
                                </p:cTn>
                              </p:par>
                              <p:par>
                                <p:cTn id="37" presetID="8" presetClass="emph" presetSubtype="0" fill="hold" grpId="2" nodeType="withEffect">
                                  <p:stCondLst>
                                    <p:cond delay="0"/>
                                  </p:stCondLst>
                                  <p:childTnLst>
                                    <p:animRot by="-10800000">
                                      <p:cBhvr>
                                        <p:cTn id="38" dur="2000" fill="hold"/>
                                        <p:tgtEl>
                                          <p:spTgt spid="16"/>
                                        </p:tgtEl>
                                        <p:attrNameLst>
                                          <p:attrName>r</p:attrName>
                                        </p:attrNameLst>
                                      </p:cBhvr>
                                    </p:animRot>
                                  </p:childTnLst>
                                </p:cTn>
                              </p:par>
                              <p:par>
                                <p:cTn id="39" presetID="8" presetClass="emph" presetSubtype="0" fill="hold" grpId="2" nodeType="withEffect">
                                  <p:stCondLst>
                                    <p:cond delay="0"/>
                                  </p:stCondLst>
                                  <p:childTnLst>
                                    <p:animRot by="-10800000">
                                      <p:cBhvr>
                                        <p:cTn id="40" dur="2000" fill="hold"/>
                                        <p:tgtEl>
                                          <p:spTgt spid="18"/>
                                        </p:tgtEl>
                                        <p:attrNameLst>
                                          <p:attrName>r</p:attrName>
                                        </p:attrNameLst>
                                      </p:cBhvr>
                                    </p:animRot>
                                  </p:childTnLst>
                                </p:cTn>
                              </p:par>
                            </p:childTnLst>
                          </p:cTn>
                        </p:par>
                        <p:par>
                          <p:cTn id="41" fill="hold">
                            <p:stCondLst>
                              <p:cond delay="4000"/>
                            </p:stCondLst>
                            <p:childTnLst>
                              <p:par>
                                <p:cTn id="42" presetID="2" presetClass="exit" presetSubtype="8" fill="hold" grpId="3" nodeType="afterEffect">
                                  <p:stCondLst>
                                    <p:cond delay="0"/>
                                  </p:stCondLst>
                                  <p:childTnLst>
                                    <p:anim calcmode="lin" valueType="num">
                                      <p:cBhvr additive="base">
                                        <p:cTn id="43" dur="2000"/>
                                        <p:tgtEl>
                                          <p:spTgt spid="15"/>
                                        </p:tgtEl>
                                        <p:attrNameLst>
                                          <p:attrName>ppt_x</p:attrName>
                                        </p:attrNameLst>
                                      </p:cBhvr>
                                      <p:tavLst>
                                        <p:tav tm="0">
                                          <p:val>
                                            <p:strVal val="ppt_x"/>
                                          </p:val>
                                        </p:tav>
                                        <p:tav tm="100000">
                                          <p:val>
                                            <p:strVal val="0-ppt_w/2"/>
                                          </p:val>
                                        </p:tav>
                                      </p:tavLst>
                                    </p:anim>
                                    <p:anim calcmode="lin" valueType="num">
                                      <p:cBhvr additive="base">
                                        <p:cTn id="44" dur="2000"/>
                                        <p:tgtEl>
                                          <p:spTgt spid="15"/>
                                        </p:tgtEl>
                                        <p:attrNameLst>
                                          <p:attrName>ppt_y</p:attrName>
                                        </p:attrNameLst>
                                      </p:cBhvr>
                                      <p:tavLst>
                                        <p:tav tm="0">
                                          <p:val>
                                            <p:strVal val="ppt_y"/>
                                          </p:val>
                                        </p:tav>
                                        <p:tav tm="100000">
                                          <p:val>
                                            <p:strVal val="ppt_y"/>
                                          </p:val>
                                        </p:tav>
                                      </p:tavLst>
                                    </p:anim>
                                    <p:set>
                                      <p:cBhvr>
                                        <p:cTn id="45" dur="1" fill="hold">
                                          <p:stCondLst>
                                            <p:cond delay="1999"/>
                                          </p:stCondLst>
                                        </p:cTn>
                                        <p:tgtEl>
                                          <p:spTgt spid="15"/>
                                        </p:tgtEl>
                                        <p:attrNameLst>
                                          <p:attrName>style.visibility</p:attrName>
                                        </p:attrNameLst>
                                      </p:cBhvr>
                                      <p:to>
                                        <p:strVal val="hidden"/>
                                      </p:to>
                                    </p:set>
                                  </p:childTnLst>
                                </p:cTn>
                              </p:par>
                              <p:par>
                                <p:cTn id="46" presetID="2" presetClass="exit" presetSubtype="8" fill="hold" grpId="3" nodeType="withEffect">
                                  <p:stCondLst>
                                    <p:cond delay="0"/>
                                  </p:stCondLst>
                                  <p:childTnLst>
                                    <p:anim calcmode="lin" valueType="num">
                                      <p:cBhvr additive="base">
                                        <p:cTn id="47" dur="2000"/>
                                        <p:tgtEl>
                                          <p:spTgt spid="17"/>
                                        </p:tgtEl>
                                        <p:attrNameLst>
                                          <p:attrName>ppt_x</p:attrName>
                                        </p:attrNameLst>
                                      </p:cBhvr>
                                      <p:tavLst>
                                        <p:tav tm="0">
                                          <p:val>
                                            <p:strVal val="ppt_x"/>
                                          </p:val>
                                        </p:tav>
                                        <p:tav tm="100000">
                                          <p:val>
                                            <p:strVal val="0-ppt_w/2"/>
                                          </p:val>
                                        </p:tav>
                                      </p:tavLst>
                                    </p:anim>
                                    <p:anim calcmode="lin" valueType="num">
                                      <p:cBhvr additive="base">
                                        <p:cTn id="48" dur="2000"/>
                                        <p:tgtEl>
                                          <p:spTgt spid="17"/>
                                        </p:tgtEl>
                                        <p:attrNameLst>
                                          <p:attrName>ppt_y</p:attrName>
                                        </p:attrNameLst>
                                      </p:cBhvr>
                                      <p:tavLst>
                                        <p:tav tm="0">
                                          <p:val>
                                            <p:strVal val="ppt_y"/>
                                          </p:val>
                                        </p:tav>
                                        <p:tav tm="100000">
                                          <p:val>
                                            <p:strVal val="ppt_y"/>
                                          </p:val>
                                        </p:tav>
                                      </p:tavLst>
                                    </p:anim>
                                    <p:set>
                                      <p:cBhvr>
                                        <p:cTn id="49" dur="1" fill="hold">
                                          <p:stCondLst>
                                            <p:cond delay="1999"/>
                                          </p:stCondLst>
                                        </p:cTn>
                                        <p:tgtEl>
                                          <p:spTgt spid="17"/>
                                        </p:tgtEl>
                                        <p:attrNameLst>
                                          <p:attrName>style.visibility</p:attrName>
                                        </p:attrNameLst>
                                      </p:cBhvr>
                                      <p:to>
                                        <p:strVal val="hidden"/>
                                      </p:to>
                                    </p:set>
                                  </p:childTnLst>
                                </p:cTn>
                              </p:par>
                              <p:par>
                                <p:cTn id="50" presetID="2" presetClass="exit" presetSubtype="2" fill="hold" grpId="3" nodeType="withEffect">
                                  <p:stCondLst>
                                    <p:cond delay="0"/>
                                  </p:stCondLst>
                                  <p:childTnLst>
                                    <p:anim calcmode="lin" valueType="num">
                                      <p:cBhvr additive="base">
                                        <p:cTn id="51" dur="2000"/>
                                        <p:tgtEl>
                                          <p:spTgt spid="16"/>
                                        </p:tgtEl>
                                        <p:attrNameLst>
                                          <p:attrName>ppt_x</p:attrName>
                                        </p:attrNameLst>
                                      </p:cBhvr>
                                      <p:tavLst>
                                        <p:tav tm="0">
                                          <p:val>
                                            <p:strVal val="ppt_x"/>
                                          </p:val>
                                        </p:tav>
                                        <p:tav tm="100000">
                                          <p:val>
                                            <p:strVal val="1+ppt_w/2"/>
                                          </p:val>
                                        </p:tav>
                                      </p:tavLst>
                                    </p:anim>
                                    <p:anim calcmode="lin" valueType="num">
                                      <p:cBhvr additive="base">
                                        <p:cTn id="52" dur="2000"/>
                                        <p:tgtEl>
                                          <p:spTgt spid="16"/>
                                        </p:tgtEl>
                                        <p:attrNameLst>
                                          <p:attrName>ppt_y</p:attrName>
                                        </p:attrNameLst>
                                      </p:cBhvr>
                                      <p:tavLst>
                                        <p:tav tm="0">
                                          <p:val>
                                            <p:strVal val="ppt_y"/>
                                          </p:val>
                                        </p:tav>
                                        <p:tav tm="100000">
                                          <p:val>
                                            <p:strVal val="ppt_y"/>
                                          </p:val>
                                        </p:tav>
                                      </p:tavLst>
                                    </p:anim>
                                    <p:set>
                                      <p:cBhvr>
                                        <p:cTn id="53" dur="1" fill="hold">
                                          <p:stCondLst>
                                            <p:cond delay="1999"/>
                                          </p:stCondLst>
                                        </p:cTn>
                                        <p:tgtEl>
                                          <p:spTgt spid="16"/>
                                        </p:tgtEl>
                                        <p:attrNameLst>
                                          <p:attrName>style.visibility</p:attrName>
                                        </p:attrNameLst>
                                      </p:cBhvr>
                                      <p:to>
                                        <p:strVal val="hidden"/>
                                      </p:to>
                                    </p:set>
                                  </p:childTnLst>
                                </p:cTn>
                              </p:par>
                              <p:par>
                                <p:cTn id="54" presetID="2" presetClass="exit" presetSubtype="2" fill="hold" grpId="3" nodeType="withEffect">
                                  <p:stCondLst>
                                    <p:cond delay="0"/>
                                  </p:stCondLst>
                                  <p:childTnLst>
                                    <p:anim calcmode="lin" valueType="num">
                                      <p:cBhvr additive="base">
                                        <p:cTn id="55" dur="2000"/>
                                        <p:tgtEl>
                                          <p:spTgt spid="18"/>
                                        </p:tgtEl>
                                        <p:attrNameLst>
                                          <p:attrName>ppt_x</p:attrName>
                                        </p:attrNameLst>
                                      </p:cBhvr>
                                      <p:tavLst>
                                        <p:tav tm="0">
                                          <p:val>
                                            <p:strVal val="ppt_x"/>
                                          </p:val>
                                        </p:tav>
                                        <p:tav tm="100000">
                                          <p:val>
                                            <p:strVal val="1+ppt_w/2"/>
                                          </p:val>
                                        </p:tav>
                                      </p:tavLst>
                                    </p:anim>
                                    <p:anim calcmode="lin" valueType="num">
                                      <p:cBhvr additive="base">
                                        <p:cTn id="56" dur="2000"/>
                                        <p:tgtEl>
                                          <p:spTgt spid="18"/>
                                        </p:tgtEl>
                                        <p:attrNameLst>
                                          <p:attrName>ppt_y</p:attrName>
                                        </p:attrNameLst>
                                      </p:cBhvr>
                                      <p:tavLst>
                                        <p:tav tm="0">
                                          <p:val>
                                            <p:strVal val="ppt_y"/>
                                          </p:val>
                                        </p:tav>
                                        <p:tav tm="100000">
                                          <p:val>
                                            <p:strVal val="ppt_y"/>
                                          </p:val>
                                        </p:tav>
                                      </p:tavLst>
                                    </p:anim>
                                    <p:set>
                                      <p:cBhvr>
                                        <p:cTn id="57" dur="1" fill="hold">
                                          <p:stCondLst>
                                            <p:cond delay="1999"/>
                                          </p:stCondLst>
                                        </p:cTn>
                                        <p:tgtEl>
                                          <p:spTgt spid="18"/>
                                        </p:tgtEl>
                                        <p:attrNameLst>
                                          <p:attrName>style.visibility</p:attrName>
                                        </p:attrNameLst>
                                      </p:cBhvr>
                                      <p:to>
                                        <p:strVal val="hidden"/>
                                      </p:to>
                                    </p:set>
                                  </p:childTnLst>
                                </p:cTn>
                              </p:par>
                              <p:par>
                                <p:cTn id="58" presetID="23" presetClass="entr" presetSubtype="272" fill="hold" nodeType="withEffect">
                                  <p:stCondLst>
                                    <p:cond delay="0"/>
                                  </p:stCondLst>
                                  <p:childTnLst>
                                    <p:set>
                                      <p:cBhvr>
                                        <p:cTn id="59" dur="1" fill="hold">
                                          <p:stCondLst>
                                            <p:cond delay="0"/>
                                          </p:stCondLst>
                                        </p:cTn>
                                        <p:tgtEl>
                                          <p:spTgt spid="4"/>
                                        </p:tgtEl>
                                        <p:attrNameLst>
                                          <p:attrName>style.visibility</p:attrName>
                                        </p:attrNameLst>
                                      </p:cBhvr>
                                      <p:to>
                                        <p:strVal val="visible"/>
                                      </p:to>
                                    </p:set>
                                    <p:anim calcmode="lin" valueType="num">
                                      <p:cBhvr>
                                        <p:cTn id="60" dur="2000" fill="hold"/>
                                        <p:tgtEl>
                                          <p:spTgt spid="4"/>
                                        </p:tgtEl>
                                        <p:attrNameLst>
                                          <p:attrName>ppt_w</p:attrName>
                                        </p:attrNameLst>
                                      </p:cBhvr>
                                      <p:tavLst>
                                        <p:tav tm="0">
                                          <p:val>
                                            <p:strVal val="2/3*#ppt_w"/>
                                          </p:val>
                                        </p:tav>
                                        <p:tav tm="100000">
                                          <p:val>
                                            <p:strVal val="#ppt_w"/>
                                          </p:val>
                                        </p:tav>
                                      </p:tavLst>
                                    </p:anim>
                                    <p:anim calcmode="lin" valueType="num">
                                      <p:cBhvr>
                                        <p:cTn id="61" dur="2000" fill="hold"/>
                                        <p:tgtEl>
                                          <p:spTgt spid="4"/>
                                        </p:tgtEl>
                                        <p:attrNameLst>
                                          <p:attrName>ppt_h</p:attrName>
                                        </p:attrNameLst>
                                      </p:cBhvr>
                                      <p:tavLst>
                                        <p:tav tm="0">
                                          <p:val>
                                            <p:strVal val="2/3*#ppt_h"/>
                                          </p:val>
                                        </p:tav>
                                        <p:tav tm="100000">
                                          <p:val>
                                            <p:strVal val="#ppt_h"/>
                                          </p:val>
                                        </p:tav>
                                      </p:tavLst>
                                    </p:anim>
                                  </p:childTnLst>
                                </p:cTn>
                              </p:par>
                              <p:par>
                                <p:cTn id="62" presetID="16" presetClass="entr" presetSubtype="37" fill="hold" nodeType="withEffect">
                                  <p:stCondLst>
                                    <p:cond delay="0"/>
                                  </p:stCondLst>
                                  <p:childTnLst>
                                    <p:set>
                                      <p:cBhvr>
                                        <p:cTn id="63" dur="1" fill="hold">
                                          <p:stCondLst>
                                            <p:cond delay="0"/>
                                          </p:stCondLst>
                                        </p:cTn>
                                        <p:tgtEl>
                                          <p:spTgt spid="4"/>
                                        </p:tgtEl>
                                        <p:attrNameLst>
                                          <p:attrName>style.visibility</p:attrName>
                                        </p:attrNameLst>
                                      </p:cBhvr>
                                      <p:to>
                                        <p:strVal val="visible"/>
                                      </p:to>
                                    </p:set>
                                    <p:animEffect transition="in" filter="barn(outVertical)">
                                      <p:cBhvr>
                                        <p:cTn id="64"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9"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a:blip r:embed="rId3">
              <a:duotone>
                <a:prstClr val="black"/>
                <a:schemeClr val="accent4">
                  <a:tint val="45000"/>
                  <a:satMod val="400000"/>
                </a:schemeClr>
              </a:duotone>
              <a:lum bright="-10000" contrast="30000"/>
            </a:blip>
            <a:stretch>
              <a:fillRect/>
            </a:stretch>
          </a:blipFill>
          <a:scene3d>
            <a:camera prst="orthographicFront"/>
            <a:lightRig rig="threePt" dir="t"/>
          </a:scene3d>
          <a:sp3d>
            <a:bevelT prst="angle"/>
          </a:sp3d>
        </p:spPr>
        <p:txBody>
          <a:bodyPr/>
          <a:lstStyle/>
          <a:p>
            <a:endParaRPr lang="es-ES" dirty="0"/>
          </a:p>
        </p:txBody>
      </p:sp>
      <p:pic>
        <p:nvPicPr>
          <p:cNvPr id="4" name="3 Imagen" descr="cat-in-easter-lilac-hat-carol-cavalaris.jpg"/>
          <p:cNvPicPr>
            <a:picLocks noChangeAspect="1"/>
          </p:cNvPicPr>
          <p:nvPr/>
        </p:nvPicPr>
        <p:blipFill>
          <a:blip r:embed="rId4"/>
          <a:stretch>
            <a:fillRect/>
          </a:stretch>
        </p:blipFill>
        <p:spPr>
          <a:xfrm>
            <a:off x="1714480" y="0"/>
            <a:ext cx="5857916" cy="6858000"/>
          </a:xfrm>
          <a:prstGeom prst="rect">
            <a:avLst/>
          </a:prstGeom>
          <a:ln>
            <a:noFill/>
          </a:ln>
          <a:effectLst>
            <a:outerShdw blurRad="292100" dist="139700" dir="2700000" algn="tl" rotWithShape="0">
              <a:srgbClr val="333333">
                <a:alpha val="65000"/>
              </a:srgbClr>
            </a:outerShdw>
          </a:effectLst>
          <a:scene3d>
            <a:camera prst="orthographicFront"/>
            <a:lightRig rig="threePt" dir="t"/>
          </a:scene3d>
          <a:sp3d>
            <a:bevelT prst="angle"/>
          </a:sp3d>
        </p:spPr>
      </p:pic>
      <p:sp>
        <p:nvSpPr>
          <p:cNvPr id="5" name="4 Cheurón"/>
          <p:cNvSpPr/>
          <p:nvPr/>
        </p:nvSpPr>
        <p:spPr>
          <a:xfrm rot="16200000">
            <a:off x="674735" y="6076560"/>
            <a:ext cx="749615" cy="813264"/>
          </a:xfrm>
          <a:prstGeom prst="chevron">
            <a:avLst>
              <a:gd name="adj" fmla="val 51548"/>
            </a:avLst>
          </a:prstGeom>
          <a:blipFill>
            <a:blip r:embed="rId3">
              <a:duotone>
                <a:prstClr val="black"/>
                <a:schemeClr val="accent4">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rot="16200000">
            <a:off x="674735" y="5540315"/>
            <a:ext cx="749615" cy="813264"/>
          </a:xfrm>
          <a:prstGeom prst="chevron">
            <a:avLst>
              <a:gd name="adj" fmla="val 51548"/>
            </a:avLst>
          </a:prstGeom>
          <a:blipFill>
            <a:blip r:embed="rId3">
              <a:duotone>
                <a:prstClr val="black"/>
                <a:schemeClr val="accent4">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rot="16200000">
            <a:off x="674735" y="5040249"/>
            <a:ext cx="749615" cy="813264"/>
          </a:xfrm>
          <a:prstGeom prst="chevron">
            <a:avLst>
              <a:gd name="adj" fmla="val 51548"/>
            </a:avLst>
          </a:prstGeom>
          <a:blipFill>
            <a:blip r:embed="rId3">
              <a:duotone>
                <a:prstClr val="black"/>
                <a:schemeClr val="accent4">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16200000">
            <a:off x="674735" y="4540183"/>
            <a:ext cx="749615" cy="813264"/>
          </a:xfrm>
          <a:prstGeom prst="chevron">
            <a:avLst>
              <a:gd name="adj" fmla="val 51548"/>
            </a:avLst>
          </a:prstGeom>
          <a:blipFill>
            <a:blip r:embed="rId3">
              <a:duotone>
                <a:prstClr val="black"/>
                <a:schemeClr val="accent4">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16200000">
            <a:off x="674735" y="4004859"/>
            <a:ext cx="749615" cy="813264"/>
          </a:xfrm>
          <a:prstGeom prst="chevron">
            <a:avLst>
              <a:gd name="adj" fmla="val 51548"/>
            </a:avLst>
          </a:prstGeom>
          <a:blipFill>
            <a:blip r:embed="rId3">
              <a:duotone>
                <a:prstClr val="black"/>
                <a:schemeClr val="accent4">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16200000">
            <a:off x="674735" y="3468614"/>
            <a:ext cx="749615" cy="813264"/>
          </a:xfrm>
          <a:prstGeom prst="chevron">
            <a:avLst>
              <a:gd name="adj" fmla="val 51548"/>
            </a:avLst>
          </a:prstGeom>
          <a:blipFill>
            <a:blip r:embed="rId3">
              <a:duotone>
                <a:prstClr val="black"/>
                <a:schemeClr val="accent4">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rot="16200000">
            <a:off x="674735" y="2968548"/>
            <a:ext cx="749615" cy="813264"/>
          </a:xfrm>
          <a:prstGeom prst="chevron">
            <a:avLst>
              <a:gd name="adj" fmla="val 51548"/>
            </a:avLst>
          </a:prstGeom>
          <a:blipFill>
            <a:blip r:embed="rId3">
              <a:duotone>
                <a:prstClr val="black"/>
                <a:schemeClr val="accent4">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rot="16200000">
            <a:off x="674735" y="2468482"/>
            <a:ext cx="749615" cy="813264"/>
          </a:xfrm>
          <a:prstGeom prst="chevron">
            <a:avLst>
              <a:gd name="adj" fmla="val 51548"/>
            </a:avLst>
          </a:prstGeom>
          <a:blipFill>
            <a:blip r:embed="rId3">
              <a:duotone>
                <a:prstClr val="black"/>
                <a:schemeClr val="accent4">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rot="16200000">
            <a:off x="674734" y="1933156"/>
            <a:ext cx="749615" cy="813264"/>
          </a:xfrm>
          <a:prstGeom prst="chevron">
            <a:avLst>
              <a:gd name="adj" fmla="val 51548"/>
            </a:avLst>
          </a:prstGeom>
          <a:blipFill>
            <a:blip r:embed="rId3">
              <a:duotone>
                <a:prstClr val="black"/>
                <a:schemeClr val="accent4">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Cheurón"/>
          <p:cNvSpPr/>
          <p:nvPr/>
        </p:nvSpPr>
        <p:spPr>
          <a:xfrm rot="16200000">
            <a:off x="674734" y="1396911"/>
            <a:ext cx="749615" cy="813264"/>
          </a:xfrm>
          <a:prstGeom prst="chevron">
            <a:avLst>
              <a:gd name="adj" fmla="val 51548"/>
            </a:avLst>
          </a:prstGeom>
          <a:blipFill>
            <a:blip r:embed="rId3">
              <a:duotone>
                <a:prstClr val="black"/>
                <a:schemeClr val="accent4">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Cheurón"/>
          <p:cNvSpPr/>
          <p:nvPr/>
        </p:nvSpPr>
        <p:spPr>
          <a:xfrm rot="16200000">
            <a:off x="674734" y="896845"/>
            <a:ext cx="749615" cy="813264"/>
          </a:xfrm>
          <a:prstGeom prst="chevron">
            <a:avLst>
              <a:gd name="adj" fmla="val 51548"/>
            </a:avLst>
          </a:prstGeom>
          <a:blipFill>
            <a:blip r:embed="rId3">
              <a:duotone>
                <a:prstClr val="black"/>
                <a:schemeClr val="accent4">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Cheurón"/>
          <p:cNvSpPr/>
          <p:nvPr/>
        </p:nvSpPr>
        <p:spPr>
          <a:xfrm rot="16200000">
            <a:off x="674734" y="396779"/>
            <a:ext cx="749615" cy="813264"/>
          </a:xfrm>
          <a:prstGeom prst="chevron">
            <a:avLst>
              <a:gd name="adj" fmla="val 51548"/>
            </a:avLst>
          </a:prstGeom>
          <a:blipFill>
            <a:blip r:embed="rId3">
              <a:duotone>
                <a:prstClr val="black"/>
                <a:schemeClr val="accent4">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Cheurón"/>
          <p:cNvSpPr/>
          <p:nvPr/>
        </p:nvSpPr>
        <p:spPr>
          <a:xfrm rot="16200000">
            <a:off x="674734" y="-31824"/>
            <a:ext cx="749615" cy="813264"/>
          </a:xfrm>
          <a:prstGeom prst="chevron">
            <a:avLst>
              <a:gd name="adj" fmla="val 51548"/>
            </a:avLst>
          </a:prstGeom>
          <a:blipFill>
            <a:blip r:embed="rId3">
              <a:duotone>
                <a:prstClr val="black"/>
                <a:schemeClr val="accent4">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Cheurón"/>
          <p:cNvSpPr/>
          <p:nvPr/>
        </p:nvSpPr>
        <p:spPr>
          <a:xfrm rot="16200000">
            <a:off x="7889973" y="6076561"/>
            <a:ext cx="749615" cy="813264"/>
          </a:xfrm>
          <a:prstGeom prst="chevron">
            <a:avLst>
              <a:gd name="adj" fmla="val 51548"/>
            </a:avLst>
          </a:prstGeom>
          <a:blipFill>
            <a:blip r:embed="rId3">
              <a:duotone>
                <a:prstClr val="black"/>
                <a:schemeClr val="accent4">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Cheurón"/>
          <p:cNvSpPr/>
          <p:nvPr/>
        </p:nvSpPr>
        <p:spPr>
          <a:xfrm rot="16200000">
            <a:off x="7889973" y="5540316"/>
            <a:ext cx="749615" cy="813264"/>
          </a:xfrm>
          <a:prstGeom prst="chevron">
            <a:avLst>
              <a:gd name="adj" fmla="val 51548"/>
            </a:avLst>
          </a:prstGeom>
          <a:blipFill>
            <a:blip r:embed="rId3">
              <a:duotone>
                <a:prstClr val="black"/>
                <a:schemeClr val="accent4">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Cheurón"/>
          <p:cNvSpPr/>
          <p:nvPr/>
        </p:nvSpPr>
        <p:spPr>
          <a:xfrm rot="16200000">
            <a:off x="7889973" y="5040250"/>
            <a:ext cx="749615" cy="813264"/>
          </a:xfrm>
          <a:prstGeom prst="chevron">
            <a:avLst>
              <a:gd name="adj" fmla="val 51548"/>
            </a:avLst>
          </a:prstGeom>
          <a:blipFill>
            <a:blip r:embed="rId3">
              <a:duotone>
                <a:prstClr val="black"/>
                <a:schemeClr val="accent4">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Cheurón"/>
          <p:cNvSpPr/>
          <p:nvPr/>
        </p:nvSpPr>
        <p:spPr>
          <a:xfrm rot="16200000">
            <a:off x="7889973" y="4540184"/>
            <a:ext cx="749615" cy="813264"/>
          </a:xfrm>
          <a:prstGeom prst="chevron">
            <a:avLst>
              <a:gd name="adj" fmla="val 51548"/>
            </a:avLst>
          </a:prstGeom>
          <a:blipFill>
            <a:blip r:embed="rId3">
              <a:duotone>
                <a:prstClr val="black"/>
                <a:schemeClr val="accent4">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Cheurón"/>
          <p:cNvSpPr/>
          <p:nvPr/>
        </p:nvSpPr>
        <p:spPr>
          <a:xfrm rot="16200000">
            <a:off x="7889973" y="4004860"/>
            <a:ext cx="749615" cy="813264"/>
          </a:xfrm>
          <a:prstGeom prst="chevron">
            <a:avLst>
              <a:gd name="adj" fmla="val 51548"/>
            </a:avLst>
          </a:prstGeom>
          <a:blipFill>
            <a:blip r:embed="rId3">
              <a:duotone>
                <a:prstClr val="black"/>
                <a:schemeClr val="accent4">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Cheurón"/>
          <p:cNvSpPr/>
          <p:nvPr/>
        </p:nvSpPr>
        <p:spPr>
          <a:xfrm rot="16200000">
            <a:off x="7889973" y="3468615"/>
            <a:ext cx="749615" cy="813264"/>
          </a:xfrm>
          <a:prstGeom prst="chevron">
            <a:avLst>
              <a:gd name="adj" fmla="val 51548"/>
            </a:avLst>
          </a:prstGeom>
          <a:blipFill>
            <a:blip r:embed="rId3">
              <a:duotone>
                <a:prstClr val="black"/>
                <a:schemeClr val="accent4">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Cheurón"/>
          <p:cNvSpPr/>
          <p:nvPr/>
        </p:nvSpPr>
        <p:spPr>
          <a:xfrm rot="16200000">
            <a:off x="7889973" y="2968549"/>
            <a:ext cx="749615" cy="813264"/>
          </a:xfrm>
          <a:prstGeom prst="chevron">
            <a:avLst>
              <a:gd name="adj" fmla="val 51548"/>
            </a:avLst>
          </a:prstGeom>
          <a:blipFill>
            <a:blip r:embed="rId3">
              <a:duotone>
                <a:prstClr val="black"/>
                <a:schemeClr val="accent4">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Cheurón"/>
          <p:cNvSpPr/>
          <p:nvPr/>
        </p:nvSpPr>
        <p:spPr>
          <a:xfrm rot="16200000">
            <a:off x="7889973" y="2468483"/>
            <a:ext cx="749615" cy="813264"/>
          </a:xfrm>
          <a:prstGeom prst="chevron">
            <a:avLst>
              <a:gd name="adj" fmla="val 51548"/>
            </a:avLst>
          </a:prstGeom>
          <a:blipFill>
            <a:blip r:embed="rId3">
              <a:duotone>
                <a:prstClr val="black"/>
                <a:schemeClr val="accent4">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Cheurón"/>
          <p:cNvSpPr/>
          <p:nvPr/>
        </p:nvSpPr>
        <p:spPr>
          <a:xfrm rot="16200000">
            <a:off x="7889972" y="1933157"/>
            <a:ext cx="749615" cy="813264"/>
          </a:xfrm>
          <a:prstGeom prst="chevron">
            <a:avLst>
              <a:gd name="adj" fmla="val 51548"/>
            </a:avLst>
          </a:prstGeom>
          <a:blipFill>
            <a:blip r:embed="rId3">
              <a:duotone>
                <a:prstClr val="black"/>
                <a:schemeClr val="accent4">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Cheurón"/>
          <p:cNvSpPr/>
          <p:nvPr/>
        </p:nvSpPr>
        <p:spPr>
          <a:xfrm rot="16200000">
            <a:off x="7889972" y="1396912"/>
            <a:ext cx="749615" cy="813264"/>
          </a:xfrm>
          <a:prstGeom prst="chevron">
            <a:avLst>
              <a:gd name="adj" fmla="val 51548"/>
            </a:avLst>
          </a:prstGeom>
          <a:blipFill>
            <a:blip r:embed="rId3">
              <a:duotone>
                <a:prstClr val="black"/>
                <a:schemeClr val="accent4">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Cheurón"/>
          <p:cNvSpPr/>
          <p:nvPr/>
        </p:nvSpPr>
        <p:spPr>
          <a:xfrm rot="16200000">
            <a:off x="7889972" y="896846"/>
            <a:ext cx="749615" cy="813264"/>
          </a:xfrm>
          <a:prstGeom prst="chevron">
            <a:avLst>
              <a:gd name="adj" fmla="val 51548"/>
            </a:avLst>
          </a:prstGeom>
          <a:blipFill>
            <a:blip r:embed="rId3">
              <a:duotone>
                <a:prstClr val="black"/>
                <a:schemeClr val="accent4">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Cheurón"/>
          <p:cNvSpPr/>
          <p:nvPr/>
        </p:nvSpPr>
        <p:spPr>
          <a:xfrm rot="16200000">
            <a:off x="7889972" y="396780"/>
            <a:ext cx="749615" cy="813264"/>
          </a:xfrm>
          <a:prstGeom prst="chevron">
            <a:avLst>
              <a:gd name="adj" fmla="val 51548"/>
            </a:avLst>
          </a:prstGeom>
          <a:blipFill>
            <a:blip r:embed="rId3">
              <a:duotone>
                <a:prstClr val="black"/>
                <a:schemeClr val="accent4">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0" name="29 Cheurón"/>
          <p:cNvSpPr/>
          <p:nvPr/>
        </p:nvSpPr>
        <p:spPr>
          <a:xfrm rot="16200000">
            <a:off x="7889972" y="-31823"/>
            <a:ext cx="749615" cy="813264"/>
          </a:xfrm>
          <a:prstGeom prst="chevron">
            <a:avLst>
              <a:gd name="adj" fmla="val 51548"/>
            </a:avLst>
          </a:prstGeom>
          <a:blipFill>
            <a:blip r:embed="rId3">
              <a:duotone>
                <a:prstClr val="black"/>
                <a:schemeClr val="accent4">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1" name="30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1"/>
                                        </p:tgtEl>
                                        <p:attrNameLst>
                                          <p:attrName>style.opacity</p:attrName>
                                        </p:attrNameLst>
                                      </p:cBhvr>
                                      <p:to>
                                        <p:strVal val="0"/>
                                      </p:to>
                                    </p:set>
                                    <p:animEffect filter="image" prLst="opacity: 0">
                                      <p:cBhvr rctx="IE">
                                        <p:cTn id="7" dur="indefinite"/>
                                        <p:tgtEl>
                                          <p:spTgt spid="31"/>
                                        </p:tgtEl>
                                      </p:cBhvr>
                                    </p:animEffect>
                                  </p:childTnLst>
                                </p:cTn>
                              </p:par>
                              <p:par>
                                <p:cTn id="8" presetID="16" presetClass="entr" presetSubtype="2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arn(inHorizontal)">
                                      <p:cBhvr>
                                        <p:cTn id="10" dur="3000"/>
                                        <p:tgtEl>
                                          <p:spTgt spid="5"/>
                                        </p:tgtEl>
                                      </p:cBhvr>
                                    </p:animEffect>
                                  </p:childTnLst>
                                </p:cTn>
                              </p:par>
                              <p:par>
                                <p:cTn id="11" presetID="16" presetClass="entr" presetSubtype="26"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barn(inHorizontal)">
                                      <p:cBhvr>
                                        <p:cTn id="13" dur="3000"/>
                                        <p:tgtEl>
                                          <p:spTgt spid="6"/>
                                        </p:tgtEl>
                                      </p:cBhvr>
                                    </p:animEffect>
                                  </p:childTnLst>
                                </p:cTn>
                              </p:par>
                              <p:par>
                                <p:cTn id="14" presetID="16" presetClass="entr" presetSubtype="26"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barn(inHorizontal)">
                                      <p:cBhvr>
                                        <p:cTn id="16" dur="3000"/>
                                        <p:tgtEl>
                                          <p:spTgt spid="7"/>
                                        </p:tgtEl>
                                      </p:cBhvr>
                                    </p:animEffect>
                                  </p:childTnLst>
                                </p:cTn>
                              </p:par>
                              <p:par>
                                <p:cTn id="17" presetID="16" presetClass="entr" presetSubtype="26"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barn(inHorizontal)">
                                      <p:cBhvr>
                                        <p:cTn id="19" dur="3000"/>
                                        <p:tgtEl>
                                          <p:spTgt spid="8"/>
                                        </p:tgtEl>
                                      </p:cBhvr>
                                    </p:animEffect>
                                  </p:childTnLst>
                                </p:cTn>
                              </p:par>
                              <p:par>
                                <p:cTn id="20" presetID="16" presetClass="entr" presetSubtype="26"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barn(inHorizontal)">
                                      <p:cBhvr>
                                        <p:cTn id="22" dur="3000"/>
                                        <p:tgtEl>
                                          <p:spTgt spid="9"/>
                                        </p:tgtEl>
                                      </p:cBhvr>
                                    </p:animEffect>
                                  </p:childTnLst>
                                </p:cTn>
                              </p:par>
                              <p:par>
                                <p:cTn id="23" presetID="16" presetClass="entr" presetSubtype="26"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barn(inHorizontal)">
                                      <p:cBhvr>
                                        <p:cTn id="25" dur="3000"/>
                                        <p:tgtEl>
                                          <p:spTgt spid="10"/>
                                        </p:tgtEl>
                                      </p:cBhvr>
                                    </p:animEffect>
                                  </p:childTnLst>
                                </p:cTn>
                              </p:par>
                              <p:par>
                                <p:cTn id="26" presetID="16" presetClass="entr" presetSubtype="26"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barn(inHorizontal)">
                                      <p:cBhvr>
                                        <p:cTn id="28" dur="3000"/>
                                        <p:tgtEl>
                                          <p:spTgt spid="11"/>
                                        </p:tgtEl>
                                      </p:cBhvr>
                                    </p:animEffect>
                                  </p:childTnLst>
                                </p:cTn>
                              </p:par>
                              <p:par>
                                <p:cTn id="29" presetID="16" presetClass="entr" presetSubtype="26"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barn(inHorizontal)">
                                      <p:cBhvr>
                                        <p:cTn id="31" dur="3000"/>
                                        <p:tgtEl>
                                          <p:spTgt spid="12"/>
                                        </p:tgtEl>
                                      </p:cBhvr>
                                    </p:animEffect>
                                  </p:childTnLst>
                                </p:cTn>
                              </p:par>
                              <p:par>
                                <p:cTn id="32" presetID="16" presetClass="entr" presetSubtype="26"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barn(inHorizontal)">
                                      <p:cBhvr>
                                        <p:cTn id="34" dur="3000"/>
                                        <p:tgtEl>
                                          <p:spTgt spid="13"/>
                                        </p:tgtEl>
                                      </p:cBhvr>
                                    </p:animEffect>
                                  </p:childTnLst>
                                </p:cTn>
                              </p:par>
                              <p:par>
                                <p:cTn id="35" presetID="16" presetClass="entr" presetSubtype="26"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barn(inHorizontal)">
                                      <p:cBhvr>
                                        <p:cTn id="37" dur="3000"/>
                                        <p:tgtEl>
                                          <p:spTgt spid="14"/>
                                        </p:tgtEl>
                                      </p:cBhvr>
                                    </p:animEffect>
                                  </p:childTnLst>
                                </p:cTn>
                              </p:par>
                              <p:par>
                                <p:cTn id="38" presetID="16" presetClass="entr" presetSubtype="26" fill="hold" grpId="0" nodeType="with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barn(inHorizontal)">
                                      <p:cBhvr>
                                        <p:cTn id="40" dur="3000"/>
                                        <p:tgtEl>
                                          <p:spTgt spid="15"/>
                                        </p:tgtEl>
                                      </p:cBhvr>
                                    </p:animEffect>
                                  </p:childTnLst>
                                </p:cTn>
                              </p:par>
                              <p:par>
                                <p:cTn id="41" presetID="16" presetClass="entr" presetSubtype="26" fill="hold" grpId="0" nodeType="with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barn(inHorizontal)">
                                      <p:cBhvr>
                                        <p:cTn id="43" dur="3000"/>
                                        <p:tgtEl>
                                          <p:spTgt spid="16"/>
                                        </p:tgtEl>
                                      </p:cBhvr>
                                    </p:animEffect>
                                  </p:childTnLst>
                                </p:cTn>
                              </p:par>
                              <p:par>
                                <p:cTn id="44" presetID="16" presetClass="entr" presetSubtype="26" fill="hold" grpId="0" nodeType="withEffect">
                                  <p:stCondLst>
                                    <p:cond delay="0"/>
                                  </p:stCondLst>
                                  <p:childTnLst>
                                    <p:set>
                                      <p:cBhvr>
                                        <p:cTn id="45" dur="1" fill="hold">
                                          <p:stCondLst>
                                            <p:cond delay="0"/>
                                          </p:stCondLst>
                                        </p:cTn>
                                        <p:tgtEl>
                                          <p:spTgt spid="17"/>
                                        </p:tgtEl>
                                        <p:attrNameLst>
                                          <p:attrName>style.visibility</p:attrName>
                                        </p:attrNameLst>
                                      </p:cBhvr>
                                      <p:to>
                                        <p:strVal val="visible"/>
                                      </p:to>
                                    </p:set>
                                    <p:animEffect transition="in" filter="barn(inHorizontal)">
                                      <p:cBhvr>
                                        <p:cTn id="46" dur="3000"/>
                                        <p:tgtEl>
                                          <p:spTgt spid="17"/>
                                        </p:tgtEl>
                                      </p:cBhvr>
                                    </p:animEffect>
                                  </p:childTnLst>
                                </p:cTn>
                              </p:par>
                              <p:par>
                                <p:cTn id="47" presetID="2" presetClass="entr" presetSubtype="4" fill="hold" grpId="1" nodeType="withEffect">
                                  <p:stCondLst>
                                    <p:cond delay="0"/>
                                  </p:stCondLst>
                                  <p:childTnLst>
                                    <p:set>
                                      <p:cBhvr>
                                        <p:cTn id="48" dur="1" fill="hold">
                                          <p:stCondLst>
                                            <p:cond delay="0"/>
                                          </p:stCondLst>
                                        </p:cTn>
                                        <p:tgtEl>
                                          <p:spTgt spid="5"/>
                                        </p:tgtEl>
                                        <p:attrNameLst>
                                          <p:attrName>style.visibility</p:attrName>
                                        </p:attrNameLst>
                                      </p:cBhvr>
                                      <p:to>
                                        <p:strVal val="visible"/>
                                      </p:to>
                                    </p:set>
                                    <p:anim calcmode="lin" valueType="num">
                                      <p:cBhvr additive="base">
                                        <p:cTn id="49" dur="3000" fill="hold"/>
                                        <p:tgtEl>
                                          <p:spTgt spid="5"/>
                                        </p:tgtEl>
                                        <p:attrNameLst>
                                          <p:attrName>ppt_x</p:attrName>
                                        </p:attrNameLst>
                                      </p:cBhvr>
                                      <p:tavLst>
                                        <p:tav tm="0">
                                          <p:val>
                                            <p:strVal val="#ppt_x"/>
                                          </p:val>
                                        </p:tav>
                                        <p:tav tm="100000">
                                          <p:val>
                                            <p:strVal val="#ppt_x"/>
                                          </p:val>
                                        </p:tav>
                                      </p:tavLst>
                                    </p:anim>
                                    <p:anim calcmode="lin" valueType="num">
                                      <p:cBhvr additive="base">
                                        <p:cTn id="50" dur="3000" fill="hold"/>
                                        <p:tgtEl>
                                          <p:spTgt spid="5"/>
                                        </p:tgtEl>
                                        <p:attrNameLst>
                                          <p:attrName>ppt_y</p:attrName>
                                        </p:attrNameLst>
                                      </p:cBhvr>
                                      <p:tavLst>
                                        <p:tav tm="0">
                                          <p:val>
                                            <p:strVal val="1+#ppt_h/2"/>
                                          </p:val>
                                        </p:tav>
                                        <p:tav tm="100000">
                                          <p:val>
                                            <p:strVal val="#ppt_y"/>
                                          </p:val>
                                        </p:tav>
                                      </p:tavLst>
                                    </p:anim>
                                  </p:childTnLst>
                                </p:cTn>
                              </p:par>
                              <p:par>
                                <p:cTn id="51" presetID="2" presetClass="entr" presetSubtype="4" fill="hold" grpId="1" nodeType="withEffect">
                                  <p:stCondLst>
                                    <p:cond delay="0"/>
                                  </p:stCondLst>
                                  <p:childTnLst>
                                    <p:set>
                                      <p:cBhvr>
                                        <p:cTn id="52" dur="1" fill="hold">
                                          <p:stCondLst>
                                            <p:cond delay="0"/>
                                          </p:stCondLst>
                                        </p:cTn>
                                        <p:tgtEl>
                                          <p:spTgt spid="6"/>
                                        </p:tgtEl>
                                        <p:attrNameLst>
                                          <p:attrName>style.visibility</p:attrName>
                                        </p:attrNameLst>
                                      </p:cBhvr>
                                      <p:to>
                                        <p:strVal val="visible"/>
                                      </p:to>
                                    </p:set>
                                    <p:anim calcmode="lin" valueType="num">
                                      <p:cBhvr additive="base">
                                        <p:cTn id="53" dur="3000" fill="hold"/>
                                        <p:tgtEl>
                                          <p:spTgt spid="6"/>
                                        </p:tgtEl>
                                        <p:attrNameLst>
                                          <p:attrName>ppt_x</p:attrName>
                                        </p:attrNameLst>
                                      </p:cBhvr>
                                      <p:tavLst>
                                        <p:tav tm="0">
                                          <p:val>
                                            <p:strVal val="#ppt_x"/>
                                          </p:val>
                                        </p:tav>
                                        <p:tav tm="100000">
                                          <p:val>
                                            <p:strVal val="#ppt_x"/>
                                          </p:val>
                                        </p:tav>
                                      </p:tavLst>
                                    </p:anim>
                                    <p:anim calcmode="lin" valueType="num">
                                      <p:cBhvr additive="base">
                                        <p:cTn id="54" dur="3000" fill="hold"/>
                                        <p:tgtEl>
                                          <p:spTgt spid="6"/>
                                        </p:tgtEl>
                                        <p:attrNameLst>
                                          <p:attrName>ppt_y</p:attrName>
                                        </p:attrNameLst>
                                      </p:cBhvr>
                                      <p:tavLst>
                                        <p:tav tm="0">
                                          <p:val>
                                            <p:strVal val="1+#ppt_h/2"/>
                                          </p:val>
                                        </p:tav>
                                        <p:tav tm="100000">
                                          <p:val>
                                            <p:strVal val="#ppt_y"/>
                                          </p:val>
                                        </p:tav>
                                      </p:tavLst>
                                    </p:anim>
                                  </p:childTnLst>
                                </p:cTn>
                              </p:par>
                              <p:par>
                                <p:cTn id="55" presetID="2" presetClass="entr" presetSubtype="4" fill="hold" grpId="1" nodeType="withEffect">
                                  <p:stCondLst>
                                    <p:cond delay="0"/>
                                  </p:stCondLst>
                                  <p:childTnLst>
                                    <p:set>
                                      <p:cBhvr>
                                        <p:cTn id="56" dur="1" fill="hold">
                                          <p:stCondLst>
                                            <p:cond delay="0"/>
                                          </p:stCondLst>
                                        </p:cTn>
                                        <p:tgtEl>
                                          <p:spTgt spid="7"/>
                                        </p:tgtEl>
                                        <p:attrNameLst>
                                          <p:attrName>style.visibility</p:attrName>
                                        </p:attrNameLst>
                                      </p:cBhvr>
                                      <p:to>
                                        <p:strVal val="visible"/>
                                      </p:to>
                                    </p:set>
                                    <p:anim calcmode="lin" valueType="num">
                                      <p:cBhvr additive="base">
                                        <p:cTn id="57" dur="3000" fill="hold"/>
                                        <p:tgtEl>
                                          <p:spTgt spid="7"/>
                                        </p:tgtEl>
                                        <p:attrNameLst>
                                          <p:attrName>ppt_x</p:attrName>
                                        </p:attrNameLst>
                                      </p:cBhvr>
                                      <p:tavLst>
                                        <p:tav tm="0">
                                          <p:val>
                                            <p:strVal val="#ppt_x"/>
                                          </p:val>
                                        </p:tav>
                                        <p:tav tm="100000">
                                          <p:val>
                                            <p:strVal val="#ppt_x"/>
                                          </p:val>
                                        </p:tav>
                                      </p:tavLst>
                                    </p:anim>
                                    <p:anim calcmode="lin" valueType="num">
                                      <p:cBhvr additive="base">
                                        <p:cTn id="58" dur="3000" fill="hold"/>
                                        <p:tgtEl>
                                          <p:spTgt spid="7"/>
                                        </p:tgtEl>
                                        <p:attrNameLst>
                                          <p:attrName>ppt_y</p:attrName>
                                        </p:attrNameLst>
                                      </p:cBhvr>
                                      <p:tavLst>
                                        <p:tav tm="0">
                                          <p:val>
                                            <p:strVal val="1+#ppt_h/2"/>
                                          </p:val>
                                        </p:tav>
                                        <p:tav tm="100000">
                                          <p:val>
                                            <p:strVal val="#ppt_y"/>
                                          </p:val>
                                        </p:tav>
                                      </p:tavLst>
                                    </p:anim>
                                  </p:childTnLst>
                                </p:cTn>
                              </p:par>
                              <p:par>
                                <p:cTn id="59" presetID="2" presetClass="entr" presetSubtype="4" fill="hold" grpId="1" nodeType="withEffect">
                                  <p:stCondLst>
                                    <p:cond delay="0"/>
                                  </p:stCondLst>
                                  <p:childTnLst>
                                    <p:set>
                                      <p:cBhvr>
                                        <p:cTn id="60" dur="1" fill="hold">
                                          <p:stCondLst>
                                            <p:cond delay="0"/>
                                          </p:stCondLst>
                                        </p:cTn>
                                        <p:tgtEl>
                                          <p:spTgt spid="8"/>
                                        </p:tgtEl>
                                        <p:attrNameLst>
                                          <p:attrName>style.visibility</p:attrName>
                                        </p:attrNameLst>
                                      </p:cBhvr>
                                      <p:to>
                                        <p:strVal val="visible"/>
                                      </p:to>
                                    </p:set>
                                    <p:anim calcmode="lin" valueType="num">
                                      <p:cBhvr additive="base">
                                        <p:cTn id="61" dur="3000" fill="hold"/>
                                        <p:tgtEl>
                                          <p:spTgt spid="8"/>
                                        </p:tgtEl>
                                        <p:attrNameLst>
                                          <p:attrName>ppt_x</p:attrName>
                                        </p:attrNameLst>
                                      </p:cBhvr>
                                      <p:tavLst>
                                        <p:tav tm="0">
                                          <p:val>
                                            <p:strVal val="#ppt_x"/>
                                          </p:val>
                                        </p:tav>
                                        <p:tav tm="100000">
                                          <p:val>
                                            <p:strVal val="#ppt_x"/>
                                          </p:val>
                                        </p:tav>
                                      </p:tavLst>
                                    </p:anim>
                                    <p:anim calcmode="lin" valueType="num">
                                      <p:cBhvr additive="base">
                                        <p:cTn id="62" dur="3000" fill="hold"/>
                                        <p:tgtEl>
                                          <p:spTgt spid="8"/>
                                        </p:tgtEl>
                                        <p:attrNameLst>
                                          <p:attrName>ppt_y</p:attrName>
                                        </p:attrNameLst>
                                      </p:cBhvr>
                                      <p:tavLst>
                                        <p:tav tm="0">
                                          <p:val>
                                            <p:strVal val="1+#ppt_h/2"/>
                                          </p:val>
                                        </p:tav>
                                        <p:tav tm="100000">
                                          <p:val>
                                            <p:strVal val="#ppt_y"/>
                                          </p:val>
                                        </p:tav>
                                      </p:tavLst>
                                    </p:anim>
                                  </p:childTnLst>
                                </p:cTn>
                              </p:par>
                              <p:par>
                                <p:cTn id="63" presetID="2" presetClass="entr" presetSubtype="4" fill="hold" grpId="1" nodeType="withEffect">
                                  <p:stCondLst>
                                    <p:cond delay="0"/>
                                  </p:stCondLst>
                                  <p:childTnLst>
                                    <p:set>
                                      <p:cBhvr>
                                        <p:cTn id="64" dur="1" fill="hold">
                                          <p:stCondLst>
                                            <p:cond delay="0"/>
                                          </p:stCondLst>
                                        </p:cTn>
                                        <p:tgtEl>
                                          <p:spTgt spid="9"/>
                                        </p:tgtEl>
                                        <p:attrNameLst>
                                          <p:attrName>style.visibility</p:attrName>
                                        </p:attrNameLst>
                                      </p:cBhvr>
                                      <p:to>
                                        <p:strVal val="visible"/>
                                      </p:to>
                                    </p:set>
                                    <p:anim calcmode="lin" valueType="num">
                                      <p:cBhvr additive="base">
                                        <p:cTn id="65" dur="3000" fill="hold"/>
                                        <p:tgtEl>
                                          <p:spTgt spid="9"/>
                                        </p:tgtEl>
                                        <p:attrNameLst>
                                          <p:attrName>ppt_x</p:attrName>
                                        </p:attrNameLst>
                                      </p:cBhvr>
                                      <p:tavLst>
                                        <p:tav tm="0">
                                          <p:val>
                                            <p:strVal val="#ppt_x"/>
                                          </p:val>
                                        </p:tav>
                                        <p:tav tm="100000">
                                          <p:val>
                                            <p:strVal val="#ppt_x"/>
                                          </p:val>
                                        </p:tav>
                                      </p:tavLst>
                                    </p:anim>
                                    <p:anim calcmode="lin" valueType="num">
                                      <p:cBhvr additive="base">
                                        <p:cTn id="66" dur="3000" fill="hold"/>
                                        <p:tgtEl>
                                          <p:spTgt spid="9"/>
                                        </p:tgtEl>
                                        <p:attrNameLst>
                                          <p:attrName>ppt_y</p:attrName>
                                        </p:attrNameLst>
                                      </p:cBhvr>
                                      <p:tavLst>
                                        <p:tav tm="0">
                                          <p:val>
                                            <p:strVal val="1+#ppt_h/2"/>
                                          </p:val>
                                        </p:tav>
                                        <p:tav tm="100000">
                                          <p:val>
                                            <p:strVal val="#ppt_y"/>
                                          </p:val>
                                        </p:tav>
                                      </p:tavLst>
                                    </p:anim>
                                  </p:childTnLst>
                                </p:cTn>
                              </p:par>
                              <p:par>
                                <p:cTn id="67" presetID="2" presetClass="entr" presetSubtype="4" fill="hold" grpId="1" nodeType="withEffect">
                                  <p:stCondLst>
                                    <p:cond delay="0"/>
                                  </p:stCondLst>
                                  <p:childTnLst>
                                    <p:set>
                                      <p:cBhvr>
                                        <p:cTn id="68" dur="1" fill="hold">
                                          <p:stCondLst>
                                            <p:cond delay="0"/>
                                          </p:stCondLst>
                                        </p:cTn>
                                        <p:tgtEl>
                                          <p:spTgt spid="10"/>
                                        </p:tgtEl>
                                        <p:attrNameLst>
                                          <p:attrName>style.visibility</p:attrName>
                                        </p:attrNameLst>
                                      </p:cBhvr>
                                      <p:to>
                                        <p:strVal val="visible"/>
                                      </p:to>
                                    </p:set>
                                    <p:anim calcmode="lin" valueType="num">
                                      <p:cBhvr additive="base">
                                        <p:cTn id="69" dur="3000" fill="hold"/>
                                        <p:tgtEl>
                                          <p:spTgt spid="10"/>
                                        </p:tgtEl>
                                        <p:attrNameLst>
                                          <p:attrName>ppt_x</p:attrName>
                                        </p:attrNameLst>
                                      </p:cBhvr>
                                      <p:tavLst>
                                        <p:tav tm="0">
                                          <p:val>
                                            <p:strVal val="#ppt_x"/>
                                          </p:val>
                                        </p:tav>
                                        <p:tav tm="100000">
                                          <p:val>
                                            <p:strVal val="#ppt_x"/>
                                          </p:val>
                                        </p:tav>
                                      </p:tavLst>
                                    </p:anim>
                                    <p:anim calcmode="lin" valueType="num">
                                      <p:cBhvr additive="base">
                                        <p:cTn id="70" dur="3000" fill="hold"/>
                                        <p:tgtEl>
                                          <p:spTgt spid="10"/>
                                        </p:tgtEl>
                                        <p:attrNameLst>
                                          <p:attrName>ppt_y</p:attrName>
                                        </p:attrNameLst>
                                      </p:cBhvr>
                                      <p:tavLst>
                                        <p:tav tm="0">
                                          <p:val>
                                            <p:strVal val="1+#ppt_h/2"/>
                                          </p:val>
                                        </p:tav>
                                        <p:tav tm="100000">
                                          <p:val>
                                            <p:strVal val="#ppt_y"/>
                                          </p:val>
                                        </p:tav>
                                      </p:tavLst>
                                    </p:anim>
                                  </p:childTnLst>
                                </p:cTn>
                              </p:par>
                              <p:par>
                                <p:cTn id="71" presetID="2" presetClass="entr" presetSubtype="4" fill="hold" grpId="1" nodeType="withEffect">
                                  <p:stCondLst>
                                    <p:cond delay="0"/>
                                  </p:stCondLst>
                                  <p:childTnLst>
                                    <p:set>
                                      <p:cBhvr>
                                        <p:cTn id="72" dur="1" fill="hold">
                                          <p:stCondLst>
                                            <p:cond delay="0"/>
                                          </p:stCondLst>
                                        </p:cTn>
                                        <p:tgtEl>
                                          <p:spTgt spid="11"/>
                                        </p:tgtEl>
                                        <p:attrNameLst>
                                          <p:attrName>style.visibility</p:attrName>
                                        </p:attrNameLst>
                                      </p:cBhvr>
                                      <p:to>
                                        <p:strVal val="visible"/>
                                      </p:to>
                                    </p:set>
                                    <p:anim calcmode="lin" valueType="num">
                                      <p:cBhvr additive="base">
                                        <p:cTn id="73" dur="3000" fill="hold"/>
                                        <p:tgtEl>
                                          <p:spTgt spid="11"/>
                                        </p:tgtEl>
                                        <p:attrNameLst>
                                          <p:attrName>ppt_x</p:attrName>
                                        </p:attrNameLst>
                                      </p:cBhvr>
                                      <p:tavLst>
                                        <p:tav tm="0">
                                          <p:val>
                                            <p:strVal val="#ppt_x"/>
                                          </p:val>
                                        </p:tav>
                                        <p:tav tm="100000">
                                          <p:val>
                                            <p:strVal val="#ppt_x"/>
                                          </p:val>
                                        </p:tav>
                                      </p:tavLst>
                                    </p:anim>
                                    <p:anim calcmode="lin" valueType="num">
                                      <p:cBhvr additive="base">
                                        <p:cTn id="74" dur="3000" fill="hold"/>
                                        <p:tgtEl>
                                          <p:spTgt spid="11"/>
                                        </p:tgtEl>
                                        <p:attrNameLst>
                                          <p:attrName>ppt_y</p:attrName>
                                        </p:attrNameLst>
                                      </p:cBhvr>
                                      <p:tavLst>
                                        <p:tav tm="0">
                                          <p:val>
                                            <p:strVal val="1+#ppt_h/2"/>
                                          </p:val>
                                        </p:tav>
                                        <p:tav tm="100000">
                                          <p:val>
                                            <p:strVal val="#ppt_y"/>
                                          </p:val>
                                        </p:tav>
                                      </p:tavLst>
                                    </p:anim>
                                  </p:childTnLst>
                                </p:cTn>
                              </p:par>
                              <p:par>
                                <p:cTn id="75" presetID="2" presetClass="entr" presetSubtype="4" fill="hold" grpId="1" nodeType="withEffect">
                                  <p:stCondLst>
                                    <p:cond delay="0"/>
                                  </p:stCondLst>
                                  <p:childTnLst>
                                    <p:set>
                                      <p:cBhvr>
                                        <p:cTn id="76" dur="1" fill="hold">
                                          <p:stCondLst>
                                            <p:cond delay="0"/>
                                          </p:stCondLst>
                                        </p:cTn>
                                        <p:tgtEl>
                                          <p:spTgt spid="12"/>
                                        </p:tgtEl>
                                        <p:attrNameLst>
                                          <p:attrName>style.visibility</p:attrName>
                                        </p:attrNameLst>
                                      </p:cBhvr>
                                      <p:to>
                                        <p:strVal val="visible"/>
                                      </p:to>
                                    </p:set>
                                    <p:anim calcmode="lin" valueType="num">
                                      <p:cBhvr additive="base">
                                        <p:cTn id="77" dur="3000" fill="hold"/>
                                        <p:tgtEl>
                                          <p:spTgt spid="12"/>
                                        </p:tgtEl>
                                        <p:attrNameLst>
                                          <p:attrName>ppt_x</p:attrName>
                                        </p:attrNameLst>
                                      </p:cBhvr>
                                      <p:tavLst>
                                        <p:tav tm="0">
                                          <p:val>
                                            <p:strVal val="#ppt_x"/>
                                          </p:val>
                                        </p:tav>
                                        <p:tav tm="100000">
                                          <p:val>
                                            <p:strVal val="#ppt_x"/>
                                          </p:val>
                                        </p:tav>
                                      </p:tavLst>
                                    </p:anim>
                                    <p:anim calcmode="lin" valueType="num">
                                      <p:cBhvr additive="base">
                                        <p:cTn id="78" dur="3000" fill="hold"/>
                                        <p:tgtEl>
                                          <p:spTgt spid="12"/>
                                        </p:tgtEl>
                                        <p:attrNameLst>
                                          <p:attrName>ppt_y</p:attrName>
                                        </p:attrNameLst>
                                      </p:cBhvr>
                                      <p:tavLst>
                                        <p:tav tm="0">
                                          <p:val>
                                            <p:strVal val="1+#ppt_h/2"/>
                                          </p:val>
                                        </p:tav>
                                        <p:tav tm="100000">
                                          <p:val>
                                            <p:strVal val="#ppt_y"/>
                                          </p:val>
                                        </p:tav>
                                      </p:tavLst>
                                    </p:anim>
                                  </p:childTnLst>
                                </p:cTn>
                              </p:par>
                              <p:par>
                                <p:cTn id="79" presetID="2" presetClass="entr" presetSubtype="4" fill="hold" grpId="1" nodeType="withEffect">
                                  <p:stCondLst>
                                    <p:cond delay="0"/>
                                  </p:stCondLst>
                                  <p:childTnLst>
                                    <p:set>
                                      <p:cBhvr>
                                        <p:cTn id="80" dur="1" fill="hold">
                                          <p:stCondLst>
                                            <p:cond delay="0"/>
                                          </p:stCondLst>
                                        </p:cTn>
                                        <p:tgtEl>
                                          <p:spTgt spid="13"/>
                                        </p:tgtEl>
                                        <p:attrNameLst>
                                          <p:attrName>style.visibility</p:attrName>
                                        </p:attrNameLst>
                                      </p:cBhvr>
                                      <p:to>
                                        <p:strVal val="visible"/>
                                      </p:to>
                                    </p:set>
                                    <p:anim calcmode="lin" valueType="num">
                                      <p:cBhvr additive="base">
                                        <p:cTn id="81" dur="3000" fill="hold"/>
                                        <p:tgtEl>
                                          <p:spTgt spid="13"/>
                                        </p:tgtEl>
                                        <p:attrNameLst>
                                          <p:attrName>ppt_x</p:attrName>
                                        </p:attrNameLst>
                                      </p:cBhvr>
                                      <p:tavLst>
                                        <p:tav tm="0">
                                          <p:val>
                                            <p:strVal val="#ppt_x"/>
                                          </p:val>
                                        </p:tav>
                                        <p:tav tm="100000">
                                          <p:val>
                                            <p:strVal val="#ppt_x"/>
                                          </p:val>
                                        </p:tav>
                                      </p:tavLst>
                                    </p:anim>
                                    <p:anim calcmode="lin" valueType="num">
                                      <p:cBhvr additive="base">
                                        <p:cTn id="82" dur="3000" fill="hold"/>
                                        <p:tgtEl>
                                          <p:spTgt spid="13"/>
                                        </p:tgtEl>
                                        <p:attrNameLst>
                                          <p:attrName>ppt_y</p:attrName>
                                        </p:attrNameLst>
                                      </p:cBhvr>
                                      <p:tavLst>
                                        <p:tav tm="0">
                                          <p:val>
                                            <p:strVal val="1+#ppt_h/2"/>
                                          </p:val>
                                        </p:tav>
                                        <p:tav tm="100000">
                                          <p:val>
                                            <p:strVal val="#ppt_y"/>
                                          </p:val>
                                        </p:tav>
                                      </p:tavLst>
                                    </p:anim>
                                  </p:childTnLst>
                                </p:cTn>
                              </p:par>
                              <p:par>
                                <p:cTn id="83" presetID="2" presetClass="entr" presetSubtype="4" fill="hold" grpId="1" nodeType="withEffect">
                                  <p:stCondLst>
                                    <p:cond delay="0"/>
                                  </p:stCondLst>
                                  <p:childTnLst>
                                    <p:set>
                                      <p:cBhvr>
                                        <p:cTn id="84" dur="1" fill="hold">
                                          <p:stCondLst>
                                            <p:cond delay="0"/>
                                          </p:stCondLst>
                                        </p:cTn>
                                        <p:tgtEl>
                                          <p:spTgt spid="14"/>
                                        </p:tgtEl>
                                        <p:attrNameLst>
                                          <p:attrName>style.visibility</p:attrName>
                                        </p:attrNameLst>
                                      </p:cBhvr>
                                      <p:to>
                                        <p:strVal val="visible"/>
                                      </p:to>
                                    </p:set>
                                    <p:anim calcmode="lin" valueType="num">
                                      <p:cBhvr additive="base">
                                        <p:cTn id="85" dur="3000" fill="hold"/>
                                        <p:tgtEl>
                                          <p:spTgt spid="14"/>
                                        </p:tgtEl>
                                        <p:attrNameLst>
                                          <p:attrName>ppt_x</p:attrName>
                                        </p:attrNameLst>
                                      </p:cBhvr>
                                      <p:tavLst>
                                        <p:tav tm="0">
                                          <p:val>
                                            <p:strVal val="#ppt_x"/>
                                          </p:val>
                                        </p:tav>
                                        <p:tav tm="100000">
                                          <p:val>
                                            <p:strVal val="#ppt_x"/>
                                          </p:val>
                                        </p:tav>
                                      </p:tavLst>
                                    </p:anim>
                                    <p:anim calcmode="lin" valueType="num">
                                      <p:cBhvr additive="base">
                                        <p:cTn id="86" dur="3000" fill="hold"/>
                                        <p:tgtEl>
                                          <p:spTgt spid="14"/>
                                        </p:tgtEl>
                                        <p:attrNameLst>
                                          <p:attrName>ppt_y</p:attrName>
                                        </p:attrNameLst>
                                      </p:cBhvr>
                                      <p:tavLst>
                                        <p:tav tm="0">
                                          <p:val>
                                            <p:strVal val="1+#ppt_h/2"/>
                                          </p:val>
                                        </p:tav>
                                        <p:tav tm="100000">
                                          <p:val>
                                            <p:strVal val="#ppt_y"/>
                                          </p:val>
                                        </p:tav>
                                      </p:tavLst>
                                    </p:anim>
                                  </p:childTnLst>
                                </p:cTn>
                              </p:par>
                              <p:par>
                                <p:cTn id="87" presetID="2" presetClass="entr" presetSubtype="4" fill="hold" grpId="1" nodeType="withEffect">
                                  <p:stCondLst>
                                    <p:cond delay="0"/>
                                  </p:stCondLst>
                                  <p:childTnLst>
                                    <p:set>
                                      <p:cBhvr>
                                        <p:cTn id="88" dur="1" fill="hold">
                                          <p:stCondLst>
                                            <p:cond delay="0"/>
                                          </p:stCondLst>
                                        </p:cTn>
                                        <p:tgtEl>
                                          <p:spTgt spid="15"/>
                                        </p:tgtEl>
                                        <p:attrNameLst>
                                          <p:attrName>style.visibility</p:attrName>
                                        </p:attrNameLst>
                                      </p:cBhvr>
                                      <p:to>
                                        <p:strVal val="visible"/>
                                      </p:to>
                                    </p:set>
                                    <p:anim calcmode="lin" valueType="num">
                                      <p:cBhvr additive="base">
                                        <p:cTn id="89" dur="3000" fill="hold"/>
                                        <p:tgtEl>
                                          <p:spTgt spid="15"/>
                                        </p:tgtEl>
                                        <p:attrNameLst>
                                          <p:attrName>ppt_x</p:attrName>
                                        </p:attrNameLst>
                                      </p:cBhvr>
                                      <p:tavLst>
                                        <p:tav tm="0">
                                          <p:val>
                                            <p:strVal val="#ppt_x"/>
                                          </p:val>
                                        </p:tav>
                                        <p:tav tm="100000">
                                          <p:val>
                                            <p:strVal val="#ppt_x"/>
                                          </p:val>
                                        </p:tav>
                                      </p:tavLst>
                                    </p:anim>
                                    <p:anim calcmode="lin" valueType="num">
                                      <p:cBhvr additive="base">
                                        <p:cTn id="90" dur="3000" fill="hold"/>
                                        <p:tgtEl>
                                          <p:spTgt spid="15"/>
                                        </p:tgtEl>
                                        <p:attrNameLst>
                                          <p:attrName>ppt_y</p:attrName>
                                        </p:attrNameLst>
                                      </p:cBhvr>
                                      <p:tavLst>
                                        <p:tav tm="0">
                                          <p:val>
                                            <p:strVal val="1+#ppt_h/2"/>
                                          </p:val>
                                        </p:tav>
                                        <p:tav tm="100000">
                                          <p:val>
                                            <p:strVal val="#ppt_y"/>
                                          </p:val>
                                        </p:tav>
                                      </p:tavLst>
                                    </p:anim>
                                  </p:childTnLst>
                                </p:cTn>
                              </p:par>
                              <p:par>
                                <p:cTn id="91" presetID="2" presetClass="entr" presetSubtype="4" fill="hold" grpId="1" nodeType="withEffect">
                                  <p:stCondLst>
                                    <p:cond delay="0"/>
                                  </p:stCondLst>
                                  <p:childTnLst>
                                    <p:set>
                                      <p:cBhvr>
                                        <p:cTn id="92" dur="1" fill="hold">
                                          <p:stCondLst>
                                            <p:cond delay="0"/>
                                          </p:stCondLst>
                                        </p:cTn>
                                        <p:tgtEl>
                                          <p:spTgt spid="16"/>
                                        </p:tgtEl>
                                        <p:attrNameLst>
                                          <p:attrName>style.visibility</p:attrName>
                                        </p:attrNameLst>
                                      </p:cBhvr>
                                      <p:to>
                                        <p:strVal val="visible"/>
                                      </p:to>
                                    </p:set>
                                    <p:anim calcmode="lin" valueType="num">
                                      <p:cBhvr additive="base">
                                        <p:cTn id="93" dur="3000" fill="hold"/>
                                        <p:tgtEl>
                                          <p:spTgt spid="16"/>
                                        </p:tgtEl>
                                        <p:attrNameLst>
                                          <p:attrName>ppt_x</p:attrName>
                                        </p:attrNameLst>
                                      </p:cBhvr>
                                      <p:tavLst>
                                        <p:tav tm="0">
                                          <p:val>
                                            <p:strVal val="#ppt_x"/>
                                          </p:val>
                                        </p:tav>
                                        <p:tav tm="100000">
                                          <p:val>
                                            <p:strVal val="#ppt_x"/>
                                          </p:val>
                                        </p:tav>
                                      </p:tavLst>
                                    </p:anim>
                                    <p:anim calcmode="lin" valueType="num">
                                      <p:cBhvr additive="base">
                                        <p:cTn id="94" dur="3000" fill="hold"/>
                                        <p:tgtEl>
                                          <p:spTgt spid="16"/>
                                        </p:tgtEl>
                                        <p:attrNameLst>
                                          <p:attrName>ppt_y</p:attrName>
                                        </p:attrNameLst>
                                      </p:cBhvr>
                                      <p:tavLst>
                                        <p:tav tm="0">
                                          <p:val>
                                            <p:strVal val="1+#ppt_h/2"/>
                                          </p:val>
                                        </p:tav>
                                        <p:tav tm="100000">
                                          <p:val>
                                            <p:strVal val="#ppt_y"/>
                                          </p:val>
                                        </p:tav>
                                      </p:tavLst>
                                    </p:anim>
                                  </p:childTnLst>
                                </p:cTn>
                              </p:par>
                              <p:par>
                                <p:cTn id="95" presetID="2" presetClass="entr" presetSubtype="4" fill="hold" grpId="1" nodeType="withEffect">
                                  <p:stCondLst>
                                    <p:cond delay="0"/>
                                  </p:stCondLst>
                                  <p:childTnLst>
                                    <p:set>
                                      <p:cBhvr>
                                        <p:cTn id="96" dur="1" fill="hold">
                                          <p:stCondLst>
                                            <p:cond delay="0"/>
                                          </p:stCondLst>
                                        </p:cTn>
                                        <p:tgtEl>
                                          <p:spTgt spid="17"/>
                                        </p:tgtEl>
                                        <p:attrNameLst>
                                          <p:attrName>style.visibility</p:attrName>
                                        </p:attrNameLst>
                                      </p:cBhvr>
                                      <p:to>
                                        <p:strVal val="visible"/>
                                      </p:to>
                                    </p:set>
                                    <p:anim calcmode="lin" valueType="num">
                                      <p:cBhvr additive="base">
                                        <p:cTn id="97" dur="3000" fill="hold"/>
                                        <p:tgtEl>
                                          <p:spTgt spid="17"/>
                                        </p:tgtEl>
                                        <p:attrNameLst>
                                          <p:attrName>ppt_x</p:attrName>
                                        </p:attrNameLst>
                                      </p:cBhvr>
                                      <p:tavLst>
                                        <p:tav tm="0">
                                          <p:val>
                                            <p:strVal val="#ppt_x"/>
                                          </p:val>
                                        </p:tav>
                                        <p:tav tm="100000">
                                          <p:val>
                                            <p:strVal val="#ppt_x"/>
                                          </p:val>
                                        </p:tav>
                                      </p:tavLst>
                                    </p:anim>
                                    <p:anim calcmode="lin" valueType="num">
                                      <p:cBhvr additive="base">
                                        <p:cTn id="98" dur="3000" fill="hold"/>
                                        <p:tgtEl>
                                          <p:spTgt spid="17"/>
                                        </p:tgtEl>
                                        <p:attrNameLst>
                                          <p:attrName>ppt_y</p:attrName>
                                        </p:attrNameLst>
                                      </p:cBhvr>
                                      <p:tavLst>
                                        <p:tav tm="0">
                                          <p:val>
                                            <p:strVal val="1+#ppt_h/2"/>
                                          </p:val>
                                        </p:tav>
                                        <p:tav tm="100000">
                                          <p:val>
                                            <p:strVal val="#ppt_y"/>
                                          </p:val>
                                        </p:tav>
                                      </p:tavLst>
                                    </p:anim>
                                  </p:childTnLst>
                                </p:cTn>
                              </p:par>
                              <p:par>
                                <p:cTn id="99" presetID="35" presetClass="entr" presetSubtype="0" fill="hold" grpId="2" nodeType="withEffect">
                                  <p:stCondLst>
                                    <p:cond delay="0"/>
                                  </p:stCondLst>
                                  <p:childTnLst>
                                    <p:set>
                                      <p:cBhvr>
                                        <p:cTn id="100" dur="1" fill="hold">
                                          <p:stCondLst>
                                            <p:cond delay="0"/>
                                          </p:stCondLst>
                                        </p:cTn>
                                        <p:tgtEl>
                                          <p:spTgt spid="5"/>
                                        </p:tgtEl>
                                        <p:attrNameLst>
                                          <p:attrName>style.visibility</p:attrName>
                                        </p:attrNameLst>
                                      </p:cBhvr>
                                      <p:to>
                                        <p:strVal val="visible"/>
                                      </p:to>
                                    </p:set>
                                    <p:animEffect transition="in" filter="fade">
                                      <p:cBhvr>
                                        <p:cTn id="101" dur="3000"/>
                                        <p:tgtEl>
                                          <p:spTgt spid="5"/>
                                        </p:tgtEl>
                                      </p:cBhvr>
                                    </p:animEffect>
                                    <p:anim calcmode="lin" valueType="num">
                                      <p:cBhvr>
                                        <p:cTn id="102" dur="3000" fill="hold"/>
                                        <p:tgtEl>
                                          <p:spTgt spid="5"/>
                                        </p:tgtEl>
                                        <p:attrNameLst>
                                          <p:attrName>style.rotation</p:attrName>
                                        </p:attrNameLst>
                                      </p:cBhvr>
                                      <p:tavLst>
                                        <p:tav tm="0">
                                          <p:val>
                                            <p:fltVal val="720"/>
                                          </p:val>
                                        </p:tav>
                                        <p:tav tm="100000">
                                          <p:val>
                                            <p:fltVal val="0"/>
                                          </p:val>
                                        </p:tav>
                                      </p:tavLst>
                                    </p:anim>
                                    <p:anim calcmode="lin" valueType="num">
                                      <p:cBhvr>
                                        <p:cTn id="103" dur="3000" fill="hold"/>
                                        <p:tgtEl>
                                          <p:spTgt spid="5"/>
                                        </p:tgtEl>
                                        <p:attrNameLst>
                                          <p:attrName>ppt_h</p:attrName>
                                        </p:attrNameLst>
                                      </p:cBhvr>
                                      <p:tavLst>
                                        <p:tav tm="0">
                                          <p:val>
                                            <p:fltVal val="0"/>
                                          </p:val>
                                        </p:tav>
                                        <p:tav tm="100000">
                                          <p:val>
                                            <p:strVal val="#ppt_h"/>
                                          </p:val>
                                        </p:tav>
                                      </p:tavLst>
                                    </p:anim>
                                    <p:anim calcmode="lin" valueType="num">
                                      <p:cBhvr>
                                        <p:cTn id="104" dur="3000" fill="hold"/>
                                        <p:tgtEl>
                                          <p:spTgt spid="5"/>
                                        </p:tgtEl>
                                        <p:attrNameLst>
                                          <p:attrName>ppt_w</p:attrName>
                                        </p:attrNameLst>
                                      </p:cBhvr>
                                      <p:tavLst>
                                        <p:tav tm="0">
                                          <p:val>
                                            <p:fltVal val="0"/>
                                          </p:val>
                                        </p:tav>
                                        <p:tav tm="100000">
                                          <p:val>
                                            <p:strVal val="#ppt_w"/>
                                          </p:val>
                                        </p:tav>
                                      </p:tavLst>
                                    </p:anim>
                                  </p:childTnLst>
                                </p:cTn>
                              </p:par>
                              <p:par>
                                <p:cTn id="105" presetID="35" presetClass="entr" presetSubtype="0" fill="hold" grpId="2" nodeType="withEffect">
                                  <p:stCondLst>
                                    <p:cond delay="0"/>
                                  </p:stCondLst>
                                  <p:childTnLst>
                                    <p:set>
                                      <p:cBhvr>
                                        <p:cTn id="106" dur="1" fill="hold">
                                          <p:stCondLst>
                                            <p:cond delay="0"/>
                                          </p:stCondLst>
                                        </p:cTn>
                                        <p:tgtEl>
                                          <p:spTgt spid="6"/>
                                        </p:tgtEl>
                                        <p:attrNameLst>
                                          <p:attrName>style.visibility</p:attrName>
                                        </p:attrNameLst>
                                      </p:cBhvr>
                                      <p:to>
                                        <p:strVal val="visible"/>
                                      </p:to>
                                    </p:set>
                                    <p:animEffect transition="in" filter="fade">
                                      <p:cBhvr>
                                        <p:cTn id="107" dur="3000"/>
                                        <p:tgtEl>
                                          <p:spTgt spid="6"/>
                                        </p:tgtEl>
                                      </p:cBhvr>
                                    </p:animEffect>
                                    <p:anim calcmode="lin" valueType="num">
                                      <p:cBhvr>
                                        <p:cTn id="108" dur="3000" fill="hold"/>
                                        <p:tgtEl>
                                          <p:spTgt spid="6"/>
                                        </p:tgtEl>
                                        <p:attrNameLst>
                                          <p:attrName>style.rotation</p:attrName>
                                        </p:attrNameLst>
                                      </p:cBhvr>
                                      <p:tavLst>
                                        <p:tav tm="0">
                                          <p:val>
                                            <p:fltVal val="720"/>
                                          </p:val>
                                        </p:tav>
                                        <p:tav tm="100000">
                                          <p:val>
                                            <p:fltVal val="0"/>
                                          </p:val>
                                        </p:tav>
                                      </p:tavLst>
                                    </p:anim>
                                    <p:anim calcmode="lin" valueType="num">
                                      <p:cBhvr>
                                        <p:cTn id="109" dur="3000" fill="hold"/>
                                        <p:tgtEl>
                                          <p:spTgt spid="6"/>
                                        </p:tgtEl>
                                        <p:attrNameLst>
                                          <p:attrName>ppt_h</p:attrName>
                                        </p:attrNameLst>
                                      </p:cBhvr>
                                      <p:tavLst>
                                        <p:tav tm="0">
                                          <p:val>
                                            <p:fltVal val="0"/>
                                          </p:val>
                                        </p:tav>
                                        <p:tav tm="100000">
                                          <p:val>
                                            <p:strVal val="#ppt_h"/>
                                          </p:val>
                                        </p:tav>
                                      </p:tavLst>
                                    </p:anim>
                                    <p:anim calcmode="lin" valueType="num">
                                      <p:cBhvr>
                                        <p:cTn id="110" dur="3000" fill="hold"/>
                                        <p:tgtEl>
                                          <p:spTgt spid="6"/>
                                        </p:tgtEl>
                                        <p:attrNameLst>
                                          <p:attrName>ppt_w</p:attrName>
                                        </p:attrNameLst>
                                      </p:cBhvr>
                                      <p:tavLst>
                                        <p:tav tm="0">
                                          <p:val>
                                            <p:fltVal val="0"/>
                                          </p:val>
                                        </p:tav>
                                        <p:tav tm="100000">
                                          <p:val>
                                            <p:strVal val="#ppt_w"/>
                                          </p:val>
                                        </p:tav>
                                      </p:tavLst>
                                    </p:anim>
                                  </p:childTnLst>
                                </p:cTn>
                              </p:par>
                              <p:par>
                                <p:cTn id="111" presetID="35" presetClass="entr" presetSubtype="0" fill="hold" grpId="2" nodeType="withEffect">
                                  <p:stCondLst>
                                    <p:cond delay="0"/>
                                  </p:stCondLst>
                                  <p:childTnLst>
                                    <p:set>
                                      <p:cBhvr>
                                        <p:cTn id="112" dur="1" fill="hold">
                                          <p:stCondLst>
                                            <p:cond delay="0"/>
                                          </p:stCondLst>
                                        </p:cTn>
                                        <p:tgtEl>
                                          <p:spTgt spid="7"/>
                                        </p:tgtEl>
                                        <p:attrNameLst>
                                          <p:attrName>style.visibility</p:attrName>
                                        </p:attrNameLst>
                                      </p:cBhvr>
                                      <p:to>
                                        <p:strVal val="visible"/>
                                      </p:to>
                                    </p:set>
                                    <p:animEffect transition="in" filter="fade">
                                      <p:cBhvr>
                                        <p:cTn id="113" dur="3000"/>
                                        <p:tgtEl>
                                          <p:spTgt spid="7"/>
                                        </p:tgtEl>
                                      </p:cBhvr>
                                    </p:animEffect>
                                    <p:anim calcmode="lin" valueType="num">
                                      <p:cBhvr>
                                        <p:cTn id="114" dur="3000" fill="hold"/>
                                        <p:tgtEl>
                                          <p:spTgt spid="7"/>
                                        </p:tgtEl>
                                        <p:attrNameLst>
                                          <p:attrName>style.rotation</p:attrName>
                                        </p:attrNameLst>
                                      </p:cBhvr>
                                      <p:tavLst>
                                        <p:tav tm="0">
                                          <p:val>
                                            <p:fltVal val="720"/>
                                          </p:val>
                                        </p:tav>
                                        <p:tav tm="100000">
                                          <p:val>
                                            <p:fltVal val="0"/>
                                          </p:val>
                                        </p:tav>
                                      </p:tavLst>
                                    </p:anim>
                                    <p:anim calcmode="lin" valueType="num">
                                      <p:cBhvr>
                                        <p:cTn id="115" dur="3000" fill="hold"/>
                                        <p:tgtEl>
                                          <p:spTgt spid="7"/>
                                        </p:tgtEl>
                                        <p:attrNameLst>
                                          <p:attrName>ppt_h</p:attrName>
                                        </p:attrNameLst>
                                      </p:cBhvr>
                                      <p:tavLst>
                                        <p:tav tm="0">
                                          <p:val>
                                            <p:fltVal val="0"/>
                                          </p:val>
                                        </p:tav>
                                        <p:tav tm="100000">
                                          <p:val>
                                            <p:strVal val="#ppt_h"/>
                                          </p:val>
                                        </p:tav>
                                      </p:tavLst>
                                    </p:anim>
                                    <p:anim calcmode="lin" valueType="num">
                                      <p:cBhvr>
                                        <p:cTn id="116" dur="3000" fill="hold"/>
                                        <p:tgtEl>
                                          <p:spTgt spid="7"/>
                                        </p:tgtEl>
                                        <p:attrNameLst>
                                          <p:attrName>ppt_w</p:attrName>
                                        </p:attrNameLst>
                                      </p:cBhvr>
                                      <p:tavLst>
                                        <p:tav tm="0">
                                          <p:val>
                                            <p:fltVal val="0"/>
                                          </p:val>
                                        </p:tav>
                                        <p:tav tm="100000">
                                          <p:val>
                                            <p:strVal val="#ppt_w"/>
                                          </p:val>
                                        </p:tav>
                                      </p:tavLst>
                                    </p:anim>
                                  </p:childTnLst>
                                </p:cTn>
                              </p:par>
                              <p:par>
                                <p:cTn id="117" presetID="35" presetClass="entr" presetSubtype="0" fill="hold" grpId="2" nodeType="withEffect">
                                  <p:stCondLst>
                                    <p:cond delay="0"/>
                                  </p:stCondLst>
                                  <p:childTnLst>
                                    <p:set>
                                      <p:cBhvr>
                                        <p:cTn id="118" dur="1" fill="hold">
                                          <p:stCondLst>
                                            <p:cond delay="0"/>
                                          </p:stCondLst>
                                        </p:cTn>
                                        <p:tgtEl>
                                          <p:spTgt spid="8"/>
                                        </p:tgtEl>
                                        <p:attrNameLst>
                                          <p:attrName>style.visibility</p:attrName>
                                        </p:attrNameLst>
                                      </p:cBhvr>
                                      <p:to>
                                        <p:strVal val="visible"/>
                                      </p:to>
                                    </p:set>
                                    <p:animEffect transition="in" filter="fade">
                                      <p:cBhvr>
                                        <p:cTn id="119" dur="3000"/>
                                        <p:tgtEl>
                                          <p:spTgt spid="8"/>
                                        </p:tgtEl>
                                      </p:cBhvr>
                                    </p:animEffect>
                                    <p:anim calcmode="lin" valueType="num">
                                      <p:cBhvr>
                                        <p:cTn id="120" dur="3000" fill="hold"/>
                                        <p:tgtEl>
                                          <p:spTgt spid="8"/>
                                        </p:tgtEl>
                                        <p:attrNameLst>
                                          <p:attrName>style.rotation</p:attrName>
                                        </p:attrNameLst>
                                      </p:cBhvr>
                                      <p:tavLst>
                                        <p:tav tm="0">
                                          <p:val>
                                            <p:fltVal val="720"/>
                                          </p:val>
                                        </p:tav>
                                        <p:tav tm="100000">
                                          <p:val>
                                            <p:fltVal val="0"/>
                                          </p:val>
                                        </p:tav>
                                      </p:tavLst>
                                    </p:anim>
                                    <p:anim calcmode="lin" valueType="num">
                                      <p:cBhvr>
                                        <p:cTn id="121" dur="3000" fill="hold"/>
                                        <p:tgtEl>
                                          <p:spTgt spid="8"/>
                                        </p:tgtEl>
                                        <p:attrNameLst>
                                          <p:attrName>ppt_h</p:attrName>
                                        </p:attrNameLst>
                                      </p:cBhvr>
                                      <p:tavLst>
                                        <p:tav tm="0">
                                          <p:val>
                                            <p:fltVal val="0"/>
                                          </p:val>
                                        </p:tav>
                                        <p:tav tm="100000">
                                          <p:val>
                                            <p:strVal val="#ppt_h"/>
                                          </p:val>
                                        </p:tav>
                                      </p:tavLst>
                                    </p:anim>
                                    <p:anim calcmode="lin" valueType="num">
                                      <p:cBhvr>
                                        <p:cTn id="122" dur="3000" fill="hold"/>
                                        <p:tgtEl>
                                          <p:spTgt spid="8"/>
                                        </p:tgtEl>
                                        <p:attrNameLst>
                                          <p:attrName>ppt_w</p:attrName>
                                        </p:attrNameLst>
                                      </p:cBhvr>
                                      <p:tavLst>
                                        <p:tav tm="0">
                                          <p:val>
                                            <p:fltVal val="0"/>
                                          </p:val>
                                        </p:tav>
                                        <p:tav tm="100000">
                                          <p:val>
                                            <p:strVal val="#ppt_w"/>
                                          </p:val>
                                        </p:tav>
                                      </p:tavLst>
                                    </p:anim>
                                  </p:childTnLst>
                                </p:cTn>
                              </p:par>
                              <p:par>
                                <p:cTn id="123" presetID="35" presetClass="entr" presetSubtype="0" fill="hold" grpId="2" nodeType="withEffect">
                                  <p:stCondLst>
                                    <p:cond delay="0"/>
                                  </p:stCondLst>
                                  <p:childTnLst>
                                    <p:set>
                                      <p:cBhvr>
                                        <p:cTn id="124" dur="1" fill="hold">
                                          <p:stCondLst>
                                            <p:cond delay="0"/>
                                          </p:stCondLst>
                                        </p:cTn>
                                        <p:tgtEl>
                                          <p:spTgt spid="9"/>
                                        </p:tgtEl>
                                        <p:attrNameLst>
                                          <p:attrName>style.visibility</p:attrName>
                                        </p:attrNameLst>
                                      </p:cBhvr>
                                      <p:to>
                                        <p:strVal val="visible"/>
                                      </p:to>
                                    </p:set>
                                    <p:animEffect transition="in" filter="fade">
                                      <p:cBhvr>
                                        <p:cTn id="125" dur="3000"/>
                                        <p:tgtEl>
                                          <p:spTgt spid="9"/>
                                        </p:tgtEl>
                                      </p:cBhvr>
                                    </p:animEffect>
                                    <p:anim calcmode="lin" valueType="num">
                                      <p:cBhvr>
                                        <p:cTn id="126" dur="3000" fill="hold"/>
                                        <p:tgtEl>
                                          <p:spTgt spid="9"/>
                                        </p:tgtEl>
                                        <p:attrNameLst>
                                          <p:attrName>style.rotation</p:attrName>
                                        </p:attrNameLst>
                                      </p:cBhvr>
                                      <p:tavLst>
                                        <p:tav tm="0">
                                          <p:val>
                                            <p:fltVal val="720"/>
                                          </p:val>
                                        </p:tav>
                                        <p:tav tm="100000">
                                          <p:val>
                                            <p:fltVal val="0"/>
                                          </p:val>
                                        </p:tav>
                                      </p:tavLst>
                                    </p:anim>
                                    <p:anim calcmode="lin" valueType="num">
                                      <p:cBhvr>
                                        <p:cTn id="127" dur="3000" fill="hold"/>
                                        <p:tgtEl>
                                          <p:spTgt spid="9"/>
                                        </p:tgtEl>
                                        <p:attrNameLst>
                                          <p:attrName>ppt_h</p:attrName>
                                        </p:attrNameLst>
                                      </p:cBhvr>
                                      <p:tavLst>
                                        <p:tav tm="0">
                                          <p:val>
                                            <p:fltVal val="0"/>
                                          </p:val>
                                        </p:tav>
                                        <p:tav tm="100000">
                                          <p:val>
                                            <p:strVal val="#ppt_h"/>
                                          </p:val>
                                        </p:tav>
                                      </p:tavLst>
                                    </p:anim>
                                    <p:anim calcmode="lin" valueType="num">
                                      <p:cBhvr>
                                        <p:cTn id="128" dur="3000" fill="hold"/>
                                        <p:tgtEl>
                                          <p:spTgt spid="9"/>
                                        </p:tgtEl>
                                        <p:attrNameLst>
                                          <p:attrName>ppt_w</p:attrName>
                                        </p:attrNameLst>
                                      </p:cBhvr>
                                      <p:tavLst>
                                        <p:tav tm="0">
                                          <p:val>
                                            <p:fltVal val="0"/>
                                          </p:val>
                                        </p:tav>
                                        <p:tav tm="100000">
                                          <p:val>
                                            <p:strVal val="#ppt_w"/>
                                          </p:val>
                                        </p:tav>
                                      </p:tavLst>
                                    </p:anim>
                                  </p:childTnLst>
                                </p:cTn>
                              </p:par>
                              <p:par>
                                <p:cTn id="129" presetID="35" presetClass="entr" presetSubtype="0" fill="hold" grpId="2" nodeType="withEffect">
                                  <p:stCondLst>
                                    <p:cond delay="0"/>
                                  </p:stCondLst>
                                  <p:childTnLst>
                                    <p:set>
                                      <p:cBhvr>
                                        <p:cTn id="130" dur="1" fill="hold">
                                          <p:stCondLst>
                                            <p:cond delay="0"/>
                                          </p:stCondLst>
                                        </p:cTn>
                                        <p:tgtEl>
                                          <p:spTgt spid="10"/>
                                        </p:tgtEl>
                                        <p:attrNameLst>
                                          <p:attrName>style.visibility</p:attrName>
                                        </p:attrNameLst>
                                      </p:cBhvr>
                                      <p:to>
                                        <p:strVal val="visible"/>
                                      </p:to>
                                    </p:set>
                                    <p:animEffect transition="in" filter="fade">
                                      <p:cBhvr>
                                        <p:cTn id="131" dur="3000"/>
                                        <p:tgtEl>
                                          <p:spTgt spid="10"/>
                                        </p:tgtEl>
                                      </p:cBhvr>
                                    </p:animEffect>
                                    <p:anim calcmode="lin" valueType="num">
                                      <p:cBhvr>
                                        <p:cTn id="132" dur="3000" fill="hold"/>
                                        <p:tgtEl>
                                          <p:spTgt spid="10"/>
                                        </p:tgtEl>
                                        <p:attrNameLst>
                                          <p:attrName>style.rotation</p:attrName>
                                        </p:attrNameLst>
                                      </p:cBhvr>
                                      <p:tavLst>
                                        <p:tav tm="0">
                                          <p:val>
                                            <p:fltVal val="720"/>
                                          </p:val>
                                        </p:tav>
                                        <p:tav tm="100000">
                                          <p:val>
                                            <p:fltVal val="0"/>
                                          </p:val>
                                        </p:tav>
                                      </p:tavLst>
                                    </p:anim>
                                    <p:anim calcmode="lin" valueType="num">
                                      <p:cBhvr>
                                        <p:cTn id="133" dur="3000" fill="hold"/>
                                        <p:tgtEl>
                                          <p:spTgt spid="10"/>
                                        </p:tgtEl>
                                        <p:attrNameLst>
                                          <p:attrName>ppt_h</p:attrName>
                                        </p:attrNameLst>
                                      </p:cBhvr>
                                      <p:tavLst>
                                        <p:tav tm="0">
                                          <p:val>
                                            <p:fltVal val="0"/>
                                          </p:val>
                                        </p:tav>
                                        <p:tav tm="100000">
                                          <p:val>
                                            <p:strVal val="#ppt_h"/>
                                          </p:val>
                                        </p:tav>
                                      </p:tavLst>
                                    </p:anim>
                                    <p:anim calcmode="lin" valueType="num">
                                      <p:cBhvr>
                                        <p:cTn id="134" dur="3000" fill="hold"/>
                                        <p:tgtEl>
                                          <p:spTgt spid="10"/>
                                        </p:tgtEl>
                                        <p:attrNameLst>
                                          <p:attrName>ppt_w</p:attrName>
                                        </p:attrNameLst>
                                      </p:cBhvr>
                                      <p:tavLst>
                                        <p:tav tm="0">
                                          <p:val>
                                            <p:fltVal val="0"/>
                                          </p:val>
                                        </p:tav>
                                        <p:tav tm="100000">
                                          <p:val>
                                            <p:strVal val="#ppt_w"/>
                                          </p:val>
                                        </p:tav>
                                      </p:tavLst>
                                    </p:anim>
                                  </p:childTnLst>
                                </p:cTn>
                              </p:par>
                              <p:par>
                                <p:cTn id="135" presetID="35" presetClass="entr" presetSubtype="0" fill="hold" grpId="2" nodeType="withEffect">
                                  <p:stCondLst>
                                    <p:cond delay="0"/>
                                  </p:stCondLst>
                                  <p:childTnLst>
                                    <p:set>
                                      <p:cBhvr>
                                        <p:cTn id="136" dur="1" fill="hold">
                                          <p:stCondLst>
                                            <p:cond delay="0"/>
                                          </p:stCondLst>
                                        </p:cTn>
                                        <p:tgtEl>
                                          <p:spTgt spid="11"/>
                                        </p:tgtEl>
                                        <p:attrNameLst>
                                          <p:attrName>style.visibility</p:attrName>
                                        </p:attrNameLst>
                                      </p:cBhvr>
                                      <p:to>
                                        <p:strVal val="visible"/>
                                      </p:to>
                                    </p:set>
                                    <p:animEffect transition="in" filter="fade">
                                      <p:cBhvr>
                                        <p:cTn id="137" dur="3000"/>
                                        <p:tgtEl>
                                          <p:spTgt spid="11"/>
                                        </p:tgtEl>
                                      </p:cBhvr>
                                    </p:animEffect>
                                    <p:anim calcmode="lin" valueType="num">
                                      <p:cBhvr>
                                        <p:cTn id="138" dur="3000" fill="hold"/>
                                        <p:tgtEl>
                                          <p:spTgt spid="11"/>
                                        </p:tgtEl>
                                        <p:attrNameLst>
                                          <p:attrName>style.rotation</p:attrName>
                                        </p:attrNameLst>
                                      </p:cBhvr>
                                      <p:tavLst>
                                        <p:tav tm="0">
                                          <p:val>
                                            <p:fltVal val="720"/>
                                          </p:val>
                                        </p:tav>
                                        <p:tav tm="100000">
                                          <p:val>
                                            <p:fltVal val="0"/>
                                          </p:val>
                                        </p:tav>
                                      </p:tavLst>
                                    </p:anim>
                                    <p:anim calcmode="lin" valueType="num">
                                      <p:cBhvr>
                                        <p:cTn id="139" dur="3000" fill="hold"/>
                                        <p:tgtEl>
                                          <p:spTgt spid="11"/>
                                        </p:tgtEl>
                                        <p:attrNameLst>
                                          <p:attrName>ppt_h</p:attrName>
                                        </p:attrNameLst>
                                      </p:cBhvr>
                                      <p:tavLst>
                                        <p:tav tm="0">
                                          <p:val>
                                            <p:fltVal val="0"/>
                                          </p:val>
                                        </p:tav>
                                        <p:tav tm="100000">
                                          <p:val>
                                            <p:strVal val="#ppt_h"/>
                                          </p:val>
                                        </p:tav>
                                      </p:tavLst>
                                    </p:anim>
                                    <p:anim calcmode="lin" valueType="num">
                                      <p:cBhvr>
                                        <p:cTn id="140" dur="3000" fill="hold"/>
                                        <p:tgtEl>
                                          <p:spTgt spid="11"/>
                                        </p:tgtEl>
                                        <p:attrNameLst>
                                          <p:attrName>ppt_w</p:attrName>
                                        </p:attrNameLst>
                                      </p:cBhvr>
                                      <p:tavLst>
                                        <p:tav tm="0">
                                          <p:val>
                                            <p:fltVal val="0"/>
                                          </p:val>
                                        </p:tav>
                                        <p:tav tm="100000">
                                          <p:val>
                                            <p:strVal val="#ppt_w"/>
                                          </p:val>
                                        </p:tav>
                                      </p:tavLst>
                                    </p:anim>
                                  </p:childTnLst>
                                </p:cTn>
                              </p:par>
                              <p:par>
                                <p:cTn id="141" presetID="35" presetClass="entr" presetSubtype="0" fill="hold" grpId="2" nodeType="withEffect">
                                  <p:stCondLst>
                                    <p:cond delay="0"/>
                                  </p:stCondLst>
                                  <p:childTnLst>
                                    <p:set>
                                      <p:cBhvr>
                                        <p:cTn id="142" dur="1" fill="hold">
                                          <p:stCondLst>
                                            <p:cond delay="0"/>
                                          </p:stCondLst>
                                        </p:cTn>
                                        <p:tgtEl>
                                          <p:spTgt spid="12"/>
                                        </p:tgtEl>
                                        <p:attrNameLst>
                                          <p:attrName>style.visibility</p:attrName>
                                        </p:attrNameLst>
                                      </p:cBhvr>
                                      <p:to>
                                        <p:strVal val="visible"/>
                                      </p:to>
                                    </p:set>
                                    <p:animEffect transition="in" filter="fade">
                                      <p:cBhvr>
                                        <p:cTn id="143" dur="3000"/>
                                        <p:tgtEl>
                                          <p:spTgt spid="12"/>
                                        </p:tgtEl>
                                      </p:cBhvr>
                                    </p:animEffect>
                                    <p:anim calcmode="lin" valueType="num">
                                      <p:cBhvr>
                                        <p:cTn id="144" dur="3000" fill="hold"/>
                                        <p:tgtEl>
                                          <p:spTgt spid="12"/>
                                        </p:tgtEl>
                                        <p:attrNameLst>
                                          <p:attrName>style.rotation</p:attrName>
                                        </p:attrNameLst>
                                      </p:cBhvr>
                                      <p:tavLst>
                                        <p:tav tm="0">
                                          <p:val>
                                            <p:fltVal val="720"/>
                                          </p:val>
                                        </p:tav>
                                        <p:tav tm="100000">
                                          <p:val>
                                            <p:fltVal val="0"/>
                                          </p:val>
                                        </p:tav>
                                      </p:tavLst>
                                    </p:anim>
                                    <p:anim calcmode="lin" valueType="num">
                                      <p:cBhvr>
                                        <p:cTn id="145" dur="3000" fill="hold"/>
                                        <p:tgtEl>
                                          <p:spTgt spid="12"/>
                                        </p:tgtEl>
                                        <p:attrNameLst>
                                          <p:attrName>ppt_h</p:attrName>
                                        </p:attrNameLst>
                                      </p:cBhvr>
                                      <p:tavLst>
                                        <p:tav tm="0">
                                          <p:val>
                                            <p:fltVal val="0"/>
                                          </p:val>
                                        </p:tav>
                                        <p:tav tm="100000">
                                          <p:val>
                                            <p:strVal val="#ppt_h"/>
                                          </p:val>
                                        </p:tav>
                                      </p:tavLst>
                                    </p:anim>
                                    <p:anim calcmode="lin" valueType="num">
                                      <p:cBhvr>
                                        <p:cTn id="146" dur="3000" fill="hold"/>
                                        <p:tgtEl>
                                          <p:spTgt spid="12"/>
                                        </p:tgtEl>
                                        <p:attrNameLst>
                                          <p:attrName>ppt_w</p:attrName>
                                        </p:attrNameLst>
                                      </p:cBhvr>
                                      <p:tavLst>
                                        <p:tav tm="0">
                                          <p:val>
                                            <p:fltVal val="0"/>
                                          </p:val>
                                        </p:tav>
                                        <p:tav tm="100000">
                                          <p:val>
                                            <p:strVal val="#ppt_w"/>
                                          </p:val>
                                        </p:tav>
                                      </p:tavLst>
                                    </p:anim>
                                  </p:childTnLst>
                                </p:cTn>
                              </p:par>
                              <p:par>
                                <p:cTn id="147" presetID="35" presetClass="entr" presetSubtype="0" fill="hold" grpId="2" nodeType="withEffect">
                                  <p:stCondLst>
                                    <p:cond delay="0"/>
                                  </p:stCondLst>
                                  <p:childTnLst>
                                    <p:set>
                                      <p:cBhvr>
                                        <p:cTn id="148" dur="1" fill="hold">
                                          <p:stCondLst>
                                            <p:cond delay="0"/>
                                          </p:stCondLst>
                                        </p:cTn>
                                        <p:tgtEl>
                                          <p:spTgt spid="13"/>
                                        </p:tgtEl>
                                        <p:attrNameLst>
                                          <p:attrName>style.visibility</p:attrName>
                                        </p:attrNameLst>
                                      </p:cBhvr>
                                      <p:to>
                                        <p:strVal val="visible"/>
                                      </p:to>
                                    </p:set>
                                    <p:animEffect transition="in" filter="fade">
                                      <p:cBhvr>
                                        <p:cTn id="149" dur="3000"/>
                                        <p:tgtEl>
                                          <p:spTgt spid="13"/>
                                        </p:tgtEl>
                                      </p:cBhvr>
                                    </p:animEffect>
                                    <p:anim calcmode="lin" valueType="num">
                                      <p:cBhvr>
                                        <p:cTn id="150" dur="3000" fill="hold"/>
                                        <p:tgtEl>
                                          <p:spTgt spid="13"/>
                                        </p:tgtEl>
                                        <p:attrNameLst>
                                          <p:attrName>style.rotation</p:attrName>
                                        </p:attrNameLst>
                                      </p:cBhvr>
                                      <p:tavLst>
                                        <p:tav tm="0">
                                          <p:val>
                                            <p:fltVal val="720"/>
                                          </p:val>
                                        </p:tav>
                                        <p:tav tm="100000">
                                          <p:val>
                                            <p:fltVal val="0"/>
                                          </p:val>
                                        </p:tav>
                                      </p:tavLst>
                                    </p:anim>
                                    <p:anim calcmode="lin" valueType="num">
                                      <p:cBhvr>
                                        <p:cTn id="151" dur="3000" fill="hold"/>
                                        <p:tgtEl>
                                          <p:spTgt spid="13"/>
                                        </p:tgtEl>
                                        <p:attrNameLst>
                                          <p:attrName>ppt_h</p:attrName>
                                        </p:attrNameLst>
                                      </p:cBhvr>
                                      <p:tavLst>
                                        <p:tav tm="0">
                                          <p:val>
                                            <p:fltVal val="0"/>
                                          </p:val>
                                        </p:tav>
                                        <p:tav tm="100000">
                                          <p:val>
                                            <p:strVal val="#ppt_h"/>
                                          </p:val>
                                        </p:tav>
                                      </p:tavLst>
                                    </p:anim>
                                    <p:anim calcmode="lin" valueType="num">
                                      <p:cBhvr>
                                        <p:cTn id="152" dur="3000" fill="hold"/>
                                        <p:tgtEl>
                                          <p:spTgt spid="13"/>
                                        </p:tgtEl>
                                        <p:attrNameLst>
                                          <p:attrName>ppt_w</p:attrName>
                                        </p:attrNameLst>
                                      </p:cBhvr>
                                      <p:tavLst>
                                        <p:tav tm="0">
                                          <p:val>
                                            <p:fltVal val="0"/>
                                          </p:val>
                                        </p:tav>
                                        <p:tav tm="100000">
                                          <p:val>
                                            <p:strVal val="#ppt_w"/>
                                          </p:val>
                                        </p:tav>
                                      </p:tavLst>
                                    </p:anim>
                                  </p:childTnLst>
                                </p:cTn>
                              </p:par>
                              <p:par>
                                <p:cTn id="153" presetID="35" presetClass="entr" presetSubtype="0" fill="hold" grpId="2" nodeType="withEffect">
                                  <p:stCondLst>
                                    <p:cond delay="0"/>
                                  </p:stCondLst>
                                  <p:childTnLst>
                                    <p:set>
                                      <p:cBhvr>
                                        <p:cTn id="154" dur="1" fill="hold">
                                          <p:stCondLst>
                                            <p:cond delay="0"/>
                                          </p:stCondLst>
                                        </p:cTn>
                                        <p:tgtEl>
                                          <p:spTgt spid="14"/>
                                        </p:tgtEl>
                                        <p:attrNameLst>
                                          <p:attrName>style.visibility</p:attrName>
                                        </p:attrNameLst>
                                      </p:cBhvr>
                                      <p:to>
                                        <p:strVal val="visible"/>
                                      </p:to>
                                    </p:set>
                                    <p:animEffect transition="in" filter="fade">
                                      <p:cBhvr>
                                        <p:cTn id="155" dur="3000"/>
                                        <p:tgtEl>
                                          <p:spTgt spid="14"/>
                                        </p:tgtEl>
                                      </p:cBhvr>
                                    </p:animEffect>
                                    <p:anim calcmode="lin" valueType="num">
                                      <p:cBhvr>
                                        <p:cTn id="156" dur="3000" fill="hold"/>
                                        <p:tgtEl>
                                          <p:spTgt spid="14"/>
                                        </p:tgtEl>
                                        <p:attrNameLst>
                                          <p:attrName>style.rotation</p:attrName>
                                        </p:attrNameLst>
                                      </p:cBhvr>
                                      <p:tavLst>
                                        <p:tav tm="0">
                                          <p:val>
                                            <p:fltVal val="720"/>
                                          </p:val>
                                        </p:tav>
                                        <p:tav tm="100000">
                                          <p:val>
                                            <p:fltVal val="0"/>
                                          </p:val>
                                        </p:tav>
                                      </p:tavLst>
                                    </p:anim>
                                    <p:anim calcmode="lin" valueType="num">
                                      <p:cBhvr>
                                        <p:cTn id="157" dur="3000" fill="hold"/>
                                        <p:tgtEl>
                                          <p:spTgt spid="14"/>
                                        </p:tgtEl>
                                        <p:attrNameLst>
                                          <p:attrName>ppt_h</p:attrName>
                                        </p:attrNameLst>
                                      </p:cBhvr>
                                      <p:tavLst>
                                        <p:tav tm="0">
                                          <p:val>
                                            <p:fltVal val="0"/>
                                          </p:val>
                                        </p:tav>
                                        <p:tav tm="100000">
                                          <p:val>
                                            <p:strVal val="#ppt_h"/>
                                          </p:val>
                                        </p:tav>
                                      </p:tavLst>
                                    </p:anim>
                                    <p:anim calcmode="lin" valueType="num">
                                      <p:cBhvr>
                                        <p:cTn id="158" dur="3000" fill="hold"/>
                                        <p:tgtEl>
                                          <p:spTgt spid="14"/>
                                        </p:tgtEl>
                                        <p:attrNameLst>
                                          <p:attrName>ppt_w</p:attrName>
                                        </p:attrNameLst>
                                      </p:cBhvr>
                                      <p:tavLst>
                                        <p:tav tm="0">
                                          <p:val>
                                            <p:fltVal val="0"/>
                                          </p:val>
                                        </p:tav>
                                        <p:tav tm="100000">
                                          <p:val>
                                            <p:strVal val="#ppt_w"/>
                                          </p:val>
                                        </p:tav>
                                      </p:tavLst>
                                    </p:anim>
                                  </p:childTnLst>
                                </p:cTn>
                              </p:par>
                              <p:par>
                                <p:cTn id="159" presetID="35" presetClass="entr" presetSubtype="0" fill="hold" grpId="2" nodeType="withEffect">
                                  <p:stCondLst>
                                    <p:cond delay="0"/>
                                  </p:stCondLst>
                                  <p:childTnLst>
                                    <p:set>
                                      <p:cBhvr>
                                        <p:cTn id="160" dur="1" fill="hold">
                                          <p:stCondLst>
                                            <p:cond delay="0"/>
                                          </p:stCondLst>
                                        </p:cTn>
                                        <p:tgtEl>
                                          <p:spTgt spid="15"/>
                                        </p:tgtEl>
                                        <p:attrNameLst>
                                          <p:attrName>style.visibility</p:attrName>
                                        </p:attrNameLst>
                                      </p:cBhvr>
                                      <p:to>
                                        <p:strVal val="visible"/>
                                      </p:to>
                                    </p:set>
                                    <p:animEffect transition="in" filter="fade">
                                      <p:cBhvr>
                                        <p:cTn id="161" dur="3000"/>
                                        <p:tgtEl>
                                          <p:spTgt spid="15"/>
                                        </p:tgtEl>
                                      </p:cBhvr>
                                    </p:animEffect>
                                    <p:anim calcmode="lin" valueType="num">
                                      <p:cBhvr>
                                        <p:cTn id="162" dur="3000" fill="hold"/>
                                        <p:tgtEl>
                                          <p:spTgt spid="15"/>
                                        </p:tgtEl>
                                        <p:attrNameLst>
                                          <p:attrName>style.rotation</p:attrName>
                                        </p:attrNameLst>
                                      </p:cBhvr>
                                      <p:tavLst>
                                        <p:tav tm="0">
                                          <p:val>
                                            <p:fltVal val="720"/>
                                          </p:val>
                                        </p:tav>
                                        <p:tav tm="100000">
                                          <p:val>
                                            <p:fltVal val="0"/>
                                          </p:val>
                                        </p:tav>
                                      </p:tavLst>
                                    </p:anim>
                                    <p:anim calcmode="lin" valueType="num">
                                      <p:cBhvr>
                                        <p:cTn id="163" dur="3000" fill="hold"/>
                                        <p:tgtEl>
                                          <p:spTgt spid="15"/>
                                        </p:tgtEl>
                                        <p:attrNameLst>
                                          <p:attrName>ppt_h</p:attrName>
                                        </p:attrNameLst>
                                      </p:cBhvr>
                                      <p:tavLst>
                                        <p:tav tm="0">
                                          <p:val>
                                            <p:fltVal val="0"/>
                                          </p:val>
                                        </p:tav>
                                        <p:tav tm="100000">
                                          <p:val>
                                            <p:strVal val="#ppt_h"/>
                                          </p:val>
                                        </p:tav>
                                      </p:tavLst>
                                    </p:anim>
                                    <p:anim calcmode="lin" valueType="num">
                                      <p:cBhvr>
                                        <p:cTn id="164" dur="3000" fill="hold"/>
                                        <p:tgtEl>
                                          <p:spTgt spid="15"/>
                                        </p:tgtEl>
                                        <p:attrNameLst>
                                          <p:attrName>ppt_w</p:attrName>
                                        </p:attrNameLst>
                                      </p:cBhvr>
                                      <p:tavLst>
                                        <p:tav tm="0">
                                          <p:val>
                                            <p:fltVal val="0"/>
                                          </p:val>
                                        </p:tav>
                                        <p:tav tm="100000">
                                          <p:val>
                                            <p:strVal val="#ppt_w"/>
                                          </p:val>
                                        </p:tav>
                                      </p:tavLst>
                                    </p:anim>
                                  </p:childTnLst>
                                </p:cTn>
                              </p:par>
                              <p:par>
                                <p:cTn id="165" presetID="35" presetClass="entr" presetSubtype="0" fill="hold" grpId="2" nodeType="withEffect">
                                  <p:stCondLst>
                                    <p:cond delay="0"/>
                                  </p:stCondLst>
                                  <p:childTnLst>
                                    <p:set>
                                      <p:cBhvr>
                                        <p:cTn id="166" dur="1" fill="hold">
                                          <p:stCondLst>
                                            <p:cond delay="0"/>
                                          </p:stCondLst>
                                        </p:cTn>
                                        <p:tgtEl>
                                          <p:spTgt spid="16"/>
                                        </p:tgtEl>
                                        <p:attrNameLst>
                                          <p:attrName>style.visibility</p:attrName>
                                        </p:attrNameLst>
                                      </p:cBhvr>
                                      <p:to>
                                        <p:strVal val="visible"/>
                                      </p:to>
                                    </p:set>
                                    <p:animEffect transition="in" filter="fade">
                                      <p:cBhvr>
                                        <p:cTn id="167" dur="3000"/>
                                        <p:tgtEl>
                                          <p:spTgt spid="16"/>
                                        </p:tgtEl>
                                      </p:cBhvr>
                                    </p:animEffect>
                                    <p:anim calcmode="lin" valueType="num">
                                      <p:cBhvr>
                                        <p:cTn id="168" dur="3000" fill="hold"/>
                                        <p:tgtEl>
                                          <p:spTgt spid="16"/>
                                        </p:tgtEl>
                                        <p:attrNameLst>
                                          <p:attrName>style.rotation</p:attrName>
                                        </p:attrNameLst>
                                      </p:cBhvr>
                                      <p:tavLst>
                                        <p:tav tm="0">
                                          <p:val>
                                            <p:fltVal val="720"/>
                                          </p:val>
                                        </p:tav>
                                        <p:tav tm="100000">
                                          <p:val>
                                            <p:fltVal val="0"/>
                                          </p:val>
                                        </p:tav>
                                      </p:tavLst>
                                    </p:anim>
                                    <p:anim calcmode="lin" valueType="num">
                                      <p:cBhvr>
                                        <p:cTn id="169" dur="3000" fill="hold"/>
                                        <p:tgtEl>
                                          <p:spTgt spid="16"/>
                                        </p:tgtEl>
                                        <p:attrNameLst>
                                          <p:attrName>ppt_h</p:attrName>
                                        </p:attrNameLst>
                                      </p:cBhvr>
                                      <p:tavLst>
                                        <p:tav tm="0">
                                          <p:val>
                                            <p:fltVal val="0"/>
                                          </p:val>
                                        </p:tav>
                                        <p:tav tm="100000">
                                          <p:val>
                                            <p:strVal val="#ppt_h"/>
                                          </p:val>
                                        </p:tav>
                                      </p:tavLst>
                                    </p:anim>
                                    <p:anim calcmode="lin" valueType="num">
                                      <p:cBhvr>
                                        <p:cTn id="170" dur="3000" fill="hold"/>
                                        <p:tgtEl>
                                          <p:spTgt spid="16"/>
                                        </p:tgtEl>
                                        <p:attrNameLst>
                                          <p:attrName>ppt_w</p:attrName>
                                        </p:attrNameLst>
                                      </p:cBhvr>
                                      <p:tavLst>
                                        <p:tav tm="0">
                                          <p:val>
                                            <p:fltVal val="0"/>
                                          </p:val>
                                        </p:tav>
                                        <p:tav tm="100000">
                                          <p:val>
                                            <p:strVal val="#ppt_w"/>
                                          </p:val>
                                        </p:tav>
                                      </p:tavLst>
                                    </p:anim>
                                  </p:childTnLst>
                                </p:cTn>
                              </p:par>
                              <p:par>
                                <p:cTn id="171" presetID="35" presetClass="entr" presetSubtype="0" fill="hold" grpId="2" nodeType="withEffect">
                                  <p:stCondLst>
                                    <p:cond delay="0"/>
                                  </p:stCondLst>
                                  <p:childTnLst>
                                    <p:set>
                                      <p:cBhvr>
                                        <p:cTn id="172" dur="1" fill="hold">
                                          <p:stCondLst>
                                            <p:cond delay="0"/>
                                          </p:stCondLst>
                                        </p:cTn>
                                        <p:tgtEl>
                                          <p:spTgt spid="17"/>
                                        </p:tgtEl>
                                        <p:attrNameLst>
                                          <p:attrName>style.visibility</p:attrName>
                                        </p:attrNameLst>
                                      </p:cBhvr>
                                      <p:to>
                                        <p:strVal val="visible"/>
                                      </p:to>
                                    </p:set>
                                    <p:animEffect transition="in" filter="fade">
                                      <p:cBhvr>
                                        <p:cTn id="173" dur="3000"/>
                                        <p:tgtEl>
                                          <p:spTgt spid="17"/>
                                        </p:tgtEl>
                                      </p:cBhvr>
                                    </p:animEffect>
                                    <p:anim calcmode="lin" valueType="num">
                                      <p:cBhvr>
                                        <p:cTn id="174" dur="3000" fill="hold"/>
                                        <p:tgtEl>
                                          <p:spTgt spid="17"/>
                                        </p:tgtEl>
                                        <p:attrNameLst>
                                          <p:attrName>style.rotation</p:attrName>
                                        </p:attrNameLst>
                                      </p:cBhvr>
                                      <p:tavLst>
                                        <p:tav tm="0">
                                          <p:val>
                                            <p:fltVal val="720"/>
                                          </p:val>
                                        </p:tav>
                                        <p:tav tm="100000">
                                          <p:val>
                                            <p:fltVal val="0"/>
                                          </p:val>
                                        </p:tav>
                                      </p:tavLst>
                                    </p:anim>
                                    <p:anim calcmode="lin" valueType="num">
                                      <p:cBhvr>
                                        <p:cTn id="175" dur="3000" fill="hold"/>
                                        <p:tgtEl>
                                          <p:spTgt spid="17"/>
                                        </p:tgtEl>
                                        <p:attrNameLst>
                                          <p:attrName>ppt_h</p:attrName>
                                        </p:attrNameLst>
                                      </p:cBhvr>
                                      <p:tavLst>
                                        <p:tav tm="0">
                                          <p:val>
                                            <p:fltVal val="0"/>
                                          </p:val>
                                        </p:tav>
                                        <p:tav tm="100000">
                                          <p:val>
                                            <p:strVal val="#ppt_h"/>
                                          </p:val>
                                        </p:tav>
                                      </p:tavLst>
                                    </p:anim>
                                    <p:anim calcmode="lin" valueType="num">
                                      <p:cBhvr>
                                        <p:cTn id="176" dur="3000" fill="hold"/>
                                        <p:tgtEl>
                                          <p:spTgt spid="17"/>
                                        </p:tgtEl>
                                        <p:attrNameLst>
                                          <p:attrName>ppt_w</p:attrName>
                                        </p:attrNameLst>
                                      </p:cBhvr>
                                      <p:tavLst>
                                        <p:tav tm="0">
                                          <p:val>
                                            <p:fltVal val="0"/>
                                          </p:val>
                                        </p:tav>
                                        <p:tav tm="100000">
                                          <p:val>
                                            <p:strVal val="#ppt_w"/>
                                          </p:val>
                                        </p:tav>
                                      </p:tavLst>
                                    </p:anim>
                                  </p:childTnLst>
                                </p:cTn>
                              </p:par>
                              <p:par>
                                <p:cTn id="177" presetID="16" presetClass="entr" presetSubtype="26" fill="hold" grpId="0" nodeType="withEffect">
                                  <p:stCondLst>
                                    <p:cond delay="0"/>
                                  </p:stCondLst>
                                  <p:childTnLst>
                                    <p:set>
                                      <p:cBhvr>
                                        <p:cTn id="178" dur="1" fill="hold">
                                          <p:stCondLst>
                                            <p:cond delay="0"/>
                                          </p:stCondLst>
                                        </p:cTn>
                                        <p:tgtEl>
                                          <p:spTgt spid="18"/>
                                        </p:tgtEl>
                                        <p:attrNameLst>
                                          <p:attrName>style.visibility</p:attrName>
                                        </p:attrNameLst>
                                      </p:cBhvr>
                                      <p:to>
                                        <p:strVal val="visible"/>
                                      </p:to>
                                    </p:set>
                                    <p:animEffect transition="in" filter="barn(inHorizontal)">
                                      <p:cBhvr>
                                        <p:cTn id="179" dur="3000"/>
                                        <p:tgtEl>
                                          <p:spTgt spid="18"/>
                                        </p:tgtEl>
                                      </p:cBhvr>
                                    </p:animEffect>
                                  </p:childTnLst>
                                </p:cTn>
                              </p:par>
                              <p:par>
                                <p:cTn id="180" presetID="16" presetClass="entr" presetSubtype="26" fill="hold" grpId="0" nodeType="withEffect">
                                  <p:stCondLst>
                                    <p:cond delay="0"/>
                                  </p:stCondLst>
                                  <p:childTnLst>
                                    <p:set>
                                      <p:cBhvr>
                                        <p:cTn id="181" dur="1" fill="hold">
                                          <p:stCondLst>
                                            <p:cond delay="0"/>
                                          </p:stCondLst>
                                        </p:cTn>
                                        <p:tgtEl>
                                          <p:spTgt spid="19"/>
                                        </p:tgtEl>
                                        <p:attrNameLst>
                                          <p:attrName>style.visibility</p:attrName>
                                        </p:attrNameLst>
                                      </p:cBhvr>
                                      <p:to>
                                        <p:strVal val="visible"/>
                                      </p:to>
                                    </p:set>
                                    <p:animEffect transition="in" filter="barn(inHorizontal)">
                                      <p:cBhvr>
                                        <p:cTn id="182" dur="3000"/>
                                        <p:tgtEl>
                                          <p:spTgt spid="19"/>
                                        </p:tgtEl>
                                      </p:cBhvr>
                                    </p:animEffect>
                                  </p:childTnLst>
                                </p:cTn>
                              </p:par>
                              <p:par>
                                <p:cTn id="183" presetID="16" presetClass="entr" presetSubtype="26" fill="hold" grpId="0" nodeType="withEffect">
                                  <p:stCondLst>
                                    <p:cond delay="0"/>
                                  </p:stCondLst>
                                  <p:childTnLst>
                                    <p:set>
                                      <p:cBhvr>
                                        <p:cTn id="184" dur="1" fill="hold">
                                          <p:stCondLst>
                                            <p:cond delay="0"/>
                                          </p:stCondLst>
                                        </p:cTn>
                                        <p:tgtEl>
                                          <p:spTgt spid="20"/>
                                        </p:tgtEl>
                                        <p:attrNameLst>
                                          <p:attrName>style.visibility</p:attrName>
                                        </p:attrNameLst>
                                      </p:cBhvr>
                                      <p:to>
                                        <p:strVal val="visible"/>
                                      </p:to>
                                    </p:set>
                                    <p:animEffect transition="in" filter="barn(inHorizontal)">
                                      <p:cBhvr>
                                        <p:cTn id="185" dur="3000"/>
                                        <p:tgtEl>
                                          <p:spTgt spid="20"/>
                                        </p:tgtEl>
                                      </p:cBhvr>
                                    </p:animEffect>
                                  </p:childTnLst>
                                </p:cTn>
                              </p:par>
                              <p:par>
                                <p:cTn id="186" presetID="16" presetClass="entr" presetSubtype="26" fill="hold" grpId="0" nodeType="withEffect">
                                  <p:stCondLst>
                                    <p:cond delay="0"/>
                                  </p:stCondLst>
                                  <p:childTnLst>
                                    <p:set>
                                      <p:cBhvr>
                                        <p:cTn id="187" dur="1" fill="hold">
                                          <p:stCondLst>
                                            <p:cond delay="0"/>
                                          </p:stCondLst>
                                        </p:cTn>
                                        <p:tgtEl>
                                          <p:spTgt spid="21"/>
                                        </p:tgtEl>
                                        <p:attrNameLst>
                                          <p:attrName>style.visibility</p:attrName>
                                        </p:attrNameLst>
                                      </p:cBhvr>
                                      <p:to>
                                        <p:strVal val="visible"/>
                                      </p:to>
                                    </p:set>
                                    <p:animEffect transition="in" filter="barn(inHorizontal)">
                                      <p:cBhvr>
                                        <p:cTn id="188" dur="3000"/>
                                        <p:tgtEl>
                                          <p:spTgt spid="21"/>
                                        </p:tgtEl>
                                      </p:cBhvr>
                                    </p:animEffect>
                                  </p:childTnLst>
                                </p:cTn>
                              </p:par>
                              <p:par>
                                <p:cTn id="189" presetID="16" presetClass="entr" presetSubtype="26" fill="hold" grpId="0" nodeType="withEffect">
                                  <p:stCondLst>
                                    <p:cond delay="0"/>
                                  </p:stCondLst>
                                  <p:childTnLst>
                                    <p:set>
                                      <p:cBhvr>
                                        <p:cTn id="190" dur="1" fill="hold">
                                          <p:stCondLst>
                                            <p:cond delay="0"/>
                                          </p:stCondLst>
                                        </p:cTn>
                                        <p:tgtEl>
                                          <p:spTgt spid="22"/>
                                        </p:tgtEl>
                                        <p:attrNameLst>
                                          <p:attrName>style.visibility</p:attrName>
                                        </p:attrNameLst>
                                      </p:cBhvr>
                                      <p:to>
                                        <p:strVal val="visible"/>
                                      </p:to>
                                    </p:set>
                                    <p:animEffect transition="in" filter="barn(inHorizontal)">
                                      <p:cBhvr>
                                        <p:cTn id="191" dur="3000"/>
                                        <p:tgtEl>
                                          <p:spTgt spid="22"/>
                                        </p:tgtEl>
                                      </p:cBhvr>
                                    </p:animEffect>
                                  </p:childTnLst>
                                </p:cTn>
                              </p:par>
                              <p:par>
                                <p:cTn id="192" presetID="16" presetClass="entr" presetSubtype="26" fill="hold" grpId="0" nodeType="withEffect">
                                  <p:stCondLst>
                                    <p:cond delay="0"/>
                                  </p:stCondLst>
                                  <p:childTnLst>
                                    <p:set>
                                      <p:cBhvr>
                                        <p:cTn id="193" dur="1" fill="hold">
                                          <p:stCondLst>
                                            <p:cond delay="0"/>
                                          </p:stCondLst>
                                        </p:cTn>
                                        <p:tgtEl>
                                          <p:spTgt spid="23"/>
                                        </p:tgtEl>
                                        <p:attrNameLst>
                                          <p:attrName>style.visibility</p:attrName>
                                        </p:attrNameLst>
                                      </p:cBhvr>
                                      <p:to>
                                        <p:strVal val="visible"/>
                                      </p:to>
                                    </p:set>
                                    <p:animEffect transition="in" filter="barn(inHorizontal)">
                                      <p:cBhvr>
                                        <p:cTn id="194" dur="3000"/>
                                        <p:tgtEl>
                                          <p:spTgt spid="23"/>
                                        </p:tgtEl>
                                      </p:cBhvr>
                                    </p:animEffect>
                                  </p:childTnLst>
                                </p:cTn>
                              </p:par>
                              <p:par>
                                <p:cTn id="195" presetID="16" presetClass="entr" presetSubtype="26" fill="hold" grpId="0" nodeType="withEffect">
                                  <p:stCondLst>
                                    <p:cond delay="0"/>
                                  </p:stCondLst>
                                  <p:childTnLst>
                                    <p:set>
                                      <p:cBhvr>
                                        <p:cTn id="196" dur="1" fill="hold">
                                          <p:stCondLst>
                                            <p:cond delay="0"/>
                                          </p:stCondLst>
                                        </p:cTn>
                                        <p:tgtEl>
                                          <p:spTgt spid="24"/>
                                        </p:tgtEl>
                                        <p:attrNameLst>
                                          <p:attrName>style.visibility</p:attrName>
                                        </p:attrNameLst>
                                      </p:cBhvr>
                                      <p:to>
                                        <p:strVal val="visible"/>
                                      </p:to>
                                    </p:set>
                                    <p:animEffect transition="in" filter="barn(inHorizontal)">
                                      <p:cBhvr>
                                        <p:cTn id="197" dur="3000"/>
                                        <p:tgtEl>
                                          <p:spTgt spid="24"/>
                                        </p:tgtEl>
                                      </p:cBhvr>
                                    </p:animEffect>
                                  </p:childTnLst>
                                </p:cTn>
                              </p:par>
                              <p:par>
                                <p:cTn id="198" presetID="16" presetClass="entr" presetSubtype="26" fill="hold" grpId="0" nodeType="withEffect">
                                  <p:stCondLst>
                                    <p:cond delay="0"/>
                                  </p:stCondLst>
                                  <p:childTnLst>
                                    <p:set>
                                      <p:cBhvr>
                                        <p:cTn id="199" dur="1" fill="hold">
                                          <p:stCondLst>
                                            <p:cond delay="0"/>
                                          </p:stCondLst>
                                        </p:cTn>
                                        <p:tgtEl>
                                          <p:spTgt spid="25"/>
                                        </p:tgtEl>
                                        <p:attrNameLst>
                                          <p:attrName>style.visibility</p:attrName>
                                        </p:attrNameLst>
                                      </p:cBhvr>
                                      <p:to>
                                        <p:strVal val="visible"/>
                                      </p:to>
                                    </p:set>
                                    <p:animEffect transition="in" filter="barn(inHorizontal)">
                                      <p:cBhvr>
                                        <p:cTn id="200" dur="3000"/>
                                        <p:tgtEl>
                                          <p:spTgt spid="25"/>
                                        </p:tgtEl>
                                      </p:cBhvr>
                                    </p:animEffect>
                                  </p:childTnLst>
                                </p:cTn>
                              </p:par>
                              <p:par>
                                <p:cTn id="201" presetID="16" presetClass="entr" presetSubtype="26" fill="hold" grpId="0" nodeType="withEffect">
                                  <p:stCondLst>
                                    <p:cond delay="0"/>
                                  </p:stCondLst>
                                  <p:childTnLst>
                                    <p:set>
                                      <p:cBhvr>
                                        <p:cTn id="202" dur="1" fill="hold">
                                          <p:stCondLst>
                                            <p:cond delay="0"/>
                                          </p:stCondLst>
                                        </p:cTn>
                                        <p:tgtEl>
                                          <p:spTgt spid="26"/>
                                        </p:tgtEl>
                                        <p:attrNameLst>
                                          <p:attrName>style.visibility</p:attrName>
                                        </p:attrNameLst>
                                      </p:cBhvr>
                                      <p:to>
                                        <p:strVal val="visible"/>
                                      </p:to>
                                    </p:set>
                                    <p:animEffect transition="in" filter="barn(inHorizontal)">
                                      <p:cBhvr>
                                        <p:cTn id="203" dur="3000"/>
                                        <p:tgtEl>
                                          <p:spTgt spid="26"/>
                                        </p:tgtEl>
                                      </p:cBhvr>
                                    </p:animEffect>
                                  </p:childTnLst>
                                </p:cTn>
                              </p:par>
                              <p:par>
                                <p:cTn id="204" presetID="16" presetClass="entr" presetSubtype="26" fill="hold" grpId="0" nodeType="withEffect">
                                  <p:stCondLst>
                                    <p:cond delay="0"/>
                                  </p:stCondLst>
                                  <p:childTnLst>
                                    <p:set>
                                      <p:cBhvr>
                                        <p:cTn id="205" dur="1" fill="hold">
                                          <p:stCondLst>
                                            <p:cond delay="0"/>
                                          </p:stCondLst>
                                        </p:cTn>
                                        <p:tgtEl>
                                          <p:spTgt spid="27"/>
                                        </p:tgtEl>
                                        <p:attrNameLst>
                                          <p:attrName>style.visibility</p:attrName>
                                        </p:attrNameLst>
                                      </p:cBhvr>
                                      <p:to>
                                        <p:strVal val="visible"/>
                                      </p:to>
                                    </p:set>
                                    <p:animEffect transition="in" filter="barn(inHorizontal)">
                                      <p:cBhvr>
                                        <p:cTn id="206" dur="3000"/>
                                        <p:tgtEl>
                                          <p:spTgt spid="27"/>
                                        </p:tgtEl>
                                      </p:cBhvr>
                                    </p:animEffect>
                                  </p:childTnLst>
                                </p:cTn>
                              </p:par>
                              <p:par>
                                <p:cTn id="207" presetID="16" presetClass="entr" presetSubtype="26" fill="hold" grpId="0" nodeType="withEffect">
                                  <p:stCondLst>
                                    <p:cond delay="0"/>
                                  </p:stCondLst>
                                  <p:childTnLst>
                                    <p:set>
                                      <p:cBhvr>
                                        <p:cTn id="208" dur="1" fill="hold">
                                          <p:stCondLst>
                                            <p:cond delay="0"/>
                                          </p:stCondLst>
                                        </p:cTn>
                                        <p:tgtEl>
                                          <p:spTgt spid="28"/>
                                        </p:tgtEl>
                                        <p:attrNameLst>
                                          <p:attrName>style.visibility</p:attrName>
                                        </p:attrNameLst>
                                      </p:cBhvr>
                                      <p:to>
                                        <p:strVal val="visible"/>
                                      </p:to>
                                    </p:set>
                                    <p:animEffect transition="in" filter="barn(inHorizontal)">
                                      <p:cBhvr>
                                        <p:cTn id="209" dur="3000"/>
                                        <p:tgtEl>
                                          <p:spTgt spid="28"/>
                                        </p:tgtEl>
                                      </p:cBhvr>
                                    </p:animEffect>
                                  </p:childTnLst>
                                </p:cTn>
                              </p:par>
                              <p:par>
                                <p:cTn id="210" presetID="16" presetClass="entr" presetSubtype="26" fill="hold" grpId="0" nodeType="withEffect">
                                  <p:stCondLst>
                                    <p:cond delay="0"/>
                                  </p:stCondLst>
                                  <p:childTnLst>
                                    <p:set>
                                      <p:cBhvr>
                                        <p:cTn id="211" dur="1" fill="hold">
                                          <p:stCondLst>
                                            <p:cond delay="0"/>
                                          </p:stCondLst>
                                        </p:cTn>
                                        <p:tgtEl>
                                          <p:spTgt spid="29"/>
                                        </p:tgtEl>
                                        <p:attrNameLst>
                                          <p:attrName>style.visibility</p:attrName>
                                        </p:attrNameLst>
                                      </p:cBhvr>
                                      <p:to>
                                        <p:strVal val="visible"/>
                                      </p:to>
                                    </p:set>
                                    <p:animEffect transition="in" filter="barn(inHorizontal)">
                                      <p:cBhvr>
                                        <p:cTn id="212" dur="3000"/>
                                        <p:tgtEl>
                                          <p:spTgt spid="29"/>
                                        </p:tgtEl>
                                      </p:cBhvr>
                                    </p:animEffect>
                                  </p:childTnLst>
                                </p:cTn>
                              </p:par>
                              <p:par>
                                <p:cTn id="213" presetID="16" presetClass="entr" presetSubtype="26" fill="hold" grpId="0" nodeType="withEffect">
                                  <p:stCondLst>
                                    <p:cond delay="0"/>
                                  </p:stCondLst>
                                  <p:childTnLst>
                                    <p:set>
                                      <p:cBhvr>
                                        <p:cTn id="214" dur="1" fill="hold">
                                          <p:stCondLst>
                                            <p:cond delay="0"/>
                                          </p:stCondLst>
                                        </p:cTn>
                                        <p:tgtEl>
                                          <p:spTgt spid="30"/>
                                        </p:tgtEl>
                                        <p:attrNameLst>
                                          <p:attrName>style.visibility</p:attrName>
                                        </p:attrNameLst>
                                      </p:cBhvr>
                                      <p:to>
                                        <p:strVal val="visible"/>
                                      </p:to>
                                    </p:set>
                                    <p:animEffect transition="in" filter="barn(inHorizontal)">
                                      <p:cBhvr>
                                        <p:cTn id="215" dur="3000"/>
                                        <p:tgtEl>
                                          <p:spTgt spid="30"/>
                                        </p:tgtEl>
                                      </p:cBhvr>
                                    </p:animEffect>
                                  </p:childTnLst>
                                </p:cTn>
                              </p:par>
                              <p:par>
                                <p:cTn id="216" presetID="2" presetClass="entr" presetSubtype="4" fill="hold" grpId="1" nodeType="withEffect">
                                  <p:stCondLst>
                                    <p:cond delay="0"/>
                                  </p:stCondLst>
                                  <p:childTnLst>
                                    <p:set>
                                      <p:cBhvr>
                                        <p:cTn id="217" dur="1" fill="hold">
                                          <p:stCondLst>
                                            <p:cond delay="0"/>
                                          </p:stCondLst>
                                        </p:cTn>
                                        <p:tgtEl>
                                          <p:spTgt spid="18"/>
                                        </p:tgtEl>
                                        <p:attrNameLst>
                                          <p:attrName>style.visibility</p:attrName>
                                        </p:attrNameLst>
                                      </p:cBhvr>
                                      <p:to>
                                        <p:strVal val="visible"/>
                                      </p:to>
                                    </p:set>
                                    <p:anim calcmode="lin" valueType="num">
                                      <p:cBhvr additive="base">
                                        <p:cTn id="218" dur="3000" fill="hold"/>
                                        <p:tgtEl>
                                          <p:spTgt spid="18"/>
                                        </p:tgtEl>
                                        <p:attrNameLst>
                                          <p:attrName>ppt_x</p:attrName>
                                        </p:attrNameLst>
                                      </p:cBhvr>
                                      <p:tavLst>
                                        <p:tav tm="0">
                                          <p:val>
                                            <p:strVal val="#ppt_x"/>
                                          </p:val>
                                        </p:tav>
                                        <p:tav tm="100000">
                                          <p:val>
                                            <p:strVal val="#ppt_x"/>
                                          </p:val>
                                        </p:tav>
                                      </p:tavLst>
                                    </p:anim>
                                    <p:anim calcmode="lin" valueType="num">
                                      <p:cBhvr additive="base">
                                        <p:cTn id="219" dur="3000" fill="hold"/>
                                        <p:tgtEl>
                                          <p:spTgt spid="18"/>
                                        </p:tgtEl>
                                        <p:attrNameLst>
                                          <p:attrName>ppt_y</p:attrName>
                                        </p:attrNameLst>
                                      </p:cBhvr>
                                      <p:tavLst>
                                        <p:tav tm="0">
                                          <p:val>
                                            <p:strVal val="1+#ppt_h/2"/>
                                          </p:val>
                                        </p:tav>
                                        <p:tav tm="100000">
                                          <p:val>
                                            <p:strVal val="#ppt_y"/>
                                          </p:val>
                                        </p:tav>
                                      </p:tavLst>
                                    </p:anim>
                                  </p:childTnLst>
                                </p:cTn>
                              </p:par>
                              <p:par>
                                <p:cTn id="220" presetID="2" presetClass="entr" presetSubtype="4" fill="hold" grpId="1" nodeType="withEffect">
                                  <p:stCondLst>
                                    <p:cond delay="0"/>
                                  </p:stCondLst>
                                  <p:childTnLst>
                                    <p:set>
                                      <p:cBhvr>
                                        <p:cTn id="221" dur="1" fill="hold">
                                          <p:stCondLst>
                                            <p:cond delay="0"/>
                                          </p:stCondLst>
                                        </p:cTn>
                                        <p:tgtEl>
                                          <p:spTgt spid="19"/>
                                        </p:tgtEl>
                                        <p:attrNameLst>
                                          <p:attrName>style.visibility</p:attrName>
                                        </p:attrNameLst>
                                      </p:cBhvr>
                                      <p:to>
                                        <p:strVal val="visible"/>
                                      </p:to>
                                    </p:set>
                                    <p:anim calcmode="lin" valueType="num">
                                      <p:cBhvr additive="base">
                                        <p:cTn id="222" dur="3000" fill="hold"/>
                                        <p:tgtEl>
                                          <p:spTgt spid="19"/>
                                        </p:tgtEl>
                                        <p:attrNameLst>
                                          <p:attrName>ppt_x</p:attrName>
                                        </p:attrNameLst>
                                      </p:cBhvr>
                                      <p:tavLst>
                                        <p:tav tm="0">
                                          <p:val>
                                            <p:strVal val="#ppt_x"/>
                                          </p:val>
                                        </p:tav>
                                        <p:tav tm="100000">
                                          <p:val>
                                            <p:strVal val="#ppt_x"/>
                                          </p:val>
                                        </p:tav>
                                      </p:tavLst>
                                    </p:anim>
                                    <p:anim calcmode="lin" valueType="num">
                                      <p:cBhvr additive="base">
                                        <p:cTn id="223" dur="3000" fill="hold"/>
                                        <p:tgtEl>
                                          <p:spTgt spid="19"/>
                                        </p:tgtEl>
                                        <p:attrNameLst>
                                          <p:attrName>ppt_y</p:attrName>
                                        </p:attrNameLst>
                                      </p:cBhvr>
                                      <p:tavLst>
                                        <p:tav tm="0">
                                          <p:val>
                                            <p:strVal val="1+#ppt_h/2"/>
                                          </p:val>
                                        </p:tav>
                                        <p:tav tm="100000">
                                          <p:val>
                                            <p:strVal val="#ppt_y"/>
                                          </p:val>
                                        </p:tav>
                                      </p:tavLst>
                                    </p:anim>
                                  </p:childTnLst>
                                </p:cTn>
                              </p:par>
                              <p:par>
                                <p:cTn id="224" presetID="2" presetClass="entr" presetSubtype="4" fill="hold" grpId="1" nodeType="withEffect">
                                  <p:stCondLst>
                                    <p:cond delay="0"/>
                                  </p:stCondLst>
                                  <p:childTnLst>
                                    <p:set>
                                      <p:cBhvr>
                                        <p:cTn id="225" dur="1" fill="hold">
                                          <p:stCondLst>
                                            <p:cond delay="0"/>
                                          </p:stCondLst>
                                        </p:cTn>
                                        <p:tgtEl>
                                          <p:spTgt spid="20"/>
                                        </p:tgtEl>
                                        <p:attrNameLst>
                                          <p:attrName>style.visibility</p:attrName>
                                        </p:attrNameLst>
                                      </p:cBhvr>
                                      <p:to>
                                        <p:strVal val="visible"/>
                                      </p:to>
                                    </p:set>
                                    <p:anim calcmode="lin" valueType="num">
                                      <p:cBhvr additive="base">
                                        <p:cTn id="226" dur="3000" fill="hold"/>
                                        <p:tgtEl>
                                          <p:spTgt spid="20"/>
                                        </p:tgtEl>
                                        <p:attrNameLst>
                                          <p:attrName>ppt_x</p:attrName>
                                        </p:attrNameLst>
                                      </p:cBhvr>
                                      <p:tavLst>
                                        <p:tav tm="0">
                                          <p:val>
                                            <p:strVal val="#ppt_x"/>
                                          </p:val>
                                        </p:tav>
                                        <p:tav tm="100000">
                                          <p:val>
                                            <p:strVal val="#ppt_x"/>
                                          </p:val>
                                        </p:tav>
                                      </p:tavLst>
                                    </p:anim>
                                    <p:anim calcmode="lin" valueType="num">
                                      <p:cBhvr additive="base">
                                        <p:cTn id="227" dur="3000" fill="hold"/>
                                        <p:tgtEl>
                                          <p:spTgt spid="20"/>
                                        </p:tgtEl>
                                        <p:attrNameLst>
                                          <p:attrName>ppt_y</p:attrName>
                                        </p:attrNameLst>
                                      </p:cBhvr>
                                      <p:tavLst>
                                        <p:tav tm="0">
                                          <p:val>
                                            <p:strVal val="1+#ppt_h/2"/>
                                          </p:val>
                                        </p:tav>
                                        <p:tav tm="100000">
                                          <p:val>
                                            <p:strVal val="#ppt_y"/>
                                          </p:val>
                                        </p:tav>
                                      </p:tavLst>
                                    </p:anim>
                                  </p:childTnLst>
                                </p:cTn>
                              </p:par>
                              <p:par>
                                <p:cTn id="228" presetID="2" presetClass="entr" presetSubtype="4" fill="hold" grpId="1" nodeType="withEffect">
                                  <p:stCondLst>
                                    <p:cond delay="0"/>
                                  </p:stCondLst>
                                  <p:childTnLst>
                                    <p:set>
                                      <p:cBhvr>
                                        <p:cTn id="229" dur="1" fill="hold">
                                          <p:stCondLst>
                                            <p:cond delay="0"/>
                                          </p:stCondLst>
                                        </p:cTn>
                                        <p:tgtEl>
                                          <p:spTgt spid="21"/>
                                        </p:tgtEl>
                                        <p:attrNameLst>
                                          <p:attrName>style.visibility</p:attrName>
                                        </p:attrNameLst>
                                      </p:cBhvr>
                                      <p:to>
                                        <p:strVal val="visible"/>
                                      </p:to>
                                    </p:set>
                                    <p:anim calcmode="lin" valueType="num">
                                      <p:cBhvr additive="base">
                                        <p:cTn id="230" dur="3000" fill="hold"/>
                                        <p:tgtEl>
                                          <p:spTgt spid="21"/>
                                        </p:tgtEl>
                                        <p:attrNameLst>
                                          <p:attrName>ppt_x</p:attrName>
                                        </p:attrNameLst>
                                      </p:cBhvr>
                                      <p:tavLst>
                                        <p:tav tm="0">
                                          <p:val>
                                            <p:strVal val="#ppt_x"/>
                                          </p:val>
                                        </p:tav>
                                        <p:tav tm="100000">
                                          <p:val>
                                            <p:strVal val="#ppt_x"/>
                                          </p:val>
                                        </p:tav>
                                      </p:tavLst>
                                    </p:anim>
                                    <p:anim calcmode="lin" valueType="num">
                                      <p:cBhvr additive="base">
                                        <p:cTn id="231" dur="3000" fill="hold"/>
                                        <p:tgtEl>
                                          <p:spTgt spid="21"/>
                                        </p:tgtEl>
                                        <p:attrNameLst>
                                          <p:attrName>ppt_y</p:attrName>
                                        </p:attrNameLst>
                                      </p:cBhvr>
                                      <p:tavLst>
                                        <p:tav tm="0">
                                          <p:val>
                                            <p:strVal val="1+#ppt_h/2"/>
                                          </p:val>
                                        </p:tav>
                                        <p:tav tm="100000">
                                          <p:val>
                                            <p:strVal val="#ppt_y"/>
                                          </p:val>
                                        </p:tav>
                                      </p:tavLst>
                                    </p:anim>
                                  </p:childTnLst>
                                </p:cTn>
                              </p:par>
                              <p:par>
                                <p:cTn id="232" presetID="2" presetClass="entr" presetSubtype="4" fill="hold" grpId="1" nodeType="withEffect">
                                  <p:stCondLst>
                                    <p:cond delay="0"/>
                                  </p:stCondLst>
                                  <p:childTnLst>
                                    <p:set>
                                      <p:cBhvr>
                                        <p:cTn id="233" dur="1" fill="hold">
                                          <p:stCondLst>
                                            <p:cond delay="0"/>
                                          </p:stCondLst>
                                        </p:cTn>
                                        <p:tgtEl>
                                          <p:spTgt spid="22"/>
                                        </p:tgtEl>
                                        <p:attrNameLst>
                                          <p:attrName>style.visibility</p:attrName>
                                        </p:attrNameLst>
                                      </p:cBhvr>
                                      <p:to>
                                        <p:strVal val="visible"/>
                                      </p:to>
                                    </p:set>
                                    <p:anim calcmode="lin" valueType="num">
                                      <p:cBhvr additive="base">
                                        <p:cTn id="234" dur="3000" fill="hold"/>
                                        <p:tgtEl>
                                          <p:spTgt spid="22"/>
                                        </p:tgtEl>
                                        <p:attrNameLst>
                                          <p:attrName>ppt_x</p:attrName>
                                        </p:attrNameLst>
                                      </p:cBhvr>
                                      <p:tavLst>
                                        <p:tav tm="0">
                                          <p:val>
                                            <p:strVal val="#ppt_x"/>
                                          </p:val>
                                        </p:tav>
                                        <p:tav tm="100000">
                                          <p:val>
                                            <p:strVal val="#ppt_x"/>
                                          </p:val>
                                        </p:tav>
                                      </p:tavLst>
                                    </p:anim>
                                    <p:anim calcmode="lin" valueType="num">
                                      <p:cBhvr additive="base">
                                        <p:cTn id="235" dur="3000" fill="hold"/>
                                        <p:tgtEl>
                                          <p:spTgt spid="22"/>
                                        </p:tgtEl>
                                        <p:attrNameLst>
                                          <p:attrName>ppt_y</p:attrName>
                                        </p:attrNameLst>
                                      </p:cBhvr>
                                      <p:tavLst>
                                        <p:tav tm="0">
                                          <p:val>
                                            <p:strVal val="1+#ppt_h/2"/>
                                          </p:val>
                                        </p:tav>
                                        <p:tav tm="100000">
                                          <p:val>
                                            <p:strVal val="#ppt_y"/>
                                          </p:val>
                                        </p:tav>
                                      </p:tavLst>
                                    </p:anim>
                                  </p:childTnLst>
                                </p:cTn>
                              </p:par>
                              <p:par>
                                <p:cTn id="236" presetID="2" presetClass="entr" presetSubtype="4" fill="hold" grpId="1" nodeType="withEffect">
                                  <p:stCondLst>
                                    <p:cond delay="0"/>
                                  </p:stCondLst>
                                  <p:childTnLst>
                                    <p:set>
                                      <p:cBhvr>
                                        <p:cTn id="237" dur="1" fill="hold">
                                          <p:stCondLst>
                                            <p:cond delay="0"/>
                                          </p:stCondLst>
                                        </p:cTn>
                                        <p:tgtEl>
                                          <p:spTgt spid="23"/>
                                        </p:tgtEl>
                                        <p:attrNameLst>
                                          <p:attrName>style.visibility</p:attrName>
                                        </p:attrNameLst>
                                      </p:cBhvr>
                                      <p:to>
                                        <p:strVal val="visible"/>
                                      </p:to>
                                    </p:set>
                                    <p:anim calcmode="lin" valueType="num">
                                      <p:cBhvr additive="base">
                                        <p:cTn id="238" dur="3000" fill="hold"/>
                                        <p:tgtEl>
                                          <p:spTgt spid="23"/>
                                        </p:tgtEl>
                                        <p:attrNameLst>
                                          <p:attrName>ppt_x</p:attrName>
                                        </p:attrNameLst>
                                      </p:cBhvr>
                                      <p:tavLst>
                                        <p:tav tm="0">
                                          <p:val>
                                            <p:strVal val="#ppt_x"/>
                                          </p:val>
                                        </p:tav>
                                        <p:tav tm="100000">
                                          <p:val>
                                            <p:strVal val="#ppt_x"/>
                                          </p:val>
                                        </p:tav>
                                      </p:tavLst>
                                    </p:anim>
                                    <p:anim calcmode="lin" valueType="num">
                                      <p:cBhvr additive="base">
                                        <p:cTn id="239" dur="3000" fill="hold"/>
                                        <p:tgtEl>
                                          <p:spTgt spid="23"/>
                                        </p:tgtEl>
                                        <p:attrNameLst>
                                          <p:attrName>ppt_y</p:attrName>
                                        </p:attrNameLst>
                                      </p:cBhvr>
                                      <p:tavLst>
                                        <p:tav tm="0">
                                          <p:val>
                                            <p:strVal val="1+#ppt_h/2"/>
                                          </p:val>
                                        </p:tav>
                                        <p:tav tm="100000">
                                          <p:val>
                                            <p:strVal val="#ppt_y"/>
                                          </p:val>
                                        </p:tav>
                                      </p:tavLst>
                                    </p:anim>
                                  </p:childTnLst>
                                </p:cTn>
                              </p:par>
                              <p:par>
                                <p:cTn id="240" presetID="2" presetClass="entr" presetSubtype="4" fill="hold" grpId="1" nodeType="withEffect">
                                  <p:stCondLst>
                                    <p:cond delay="0"/>
                                  </p:stCondLst>
                                  <p:childTnLst>
                                    <p:set>
                                      <p:cBhvr>
                                        <p:cTn id="241" dur="1" fill="hold">
                                          <p:stCondLst>
                                            <p:cond delay="0"/>
                                          </p:stCondLst>
                                        </p:cTn>
                                        <p:tgtEl>
                                          <p:spTgt spid="24"/>
                                        </p:tgtEl>
                                        <p:attrNameLst>
                                          <p:attrName>style.visibility</p:attrName>
                                        </p:attrNameLst>
                                      </p:cBhvr>
                                      <p:to>
                                        <p:strVal val="visible"/>
                                      </p:to>
                                    </p:set>
                                    <p:anim calcmode="lin" valueType="num">
                                      <p:cBhvr additive="base">
                                        <p:cTn id="242" dur="3000" fill="hold"/>
                                        <p:tgtEl>
                                          <p:spTgt spid="24"/>
                                        </p:tgtEl>
                                        <p:attrNameLst>
                                          <p:attrName>ppt_x</p:attrName>
                                        </p:attrNameLst>
                                      </p:cBhvr>
                                      <p:tavLst>
                                        <p:tav tm="0">
                                          <p:val>
                                            <p:strVal val="#ppt_x"/>
                                          </p:val>
                                        </p:tav>
                                        <p:tav tm="100000">
                                          <p:val>
                                            <p:strVal val="#ppt_x"/>
                                          </p:val>
                                        </p:tav>
                                      </p:tavLst>
                                    </p:anim>
                                    <p:anim calcmode="lin" valueType="num">
                                      <p:cBhvr additive="base">
                                        <p:cTn id="243" dur="3000" fill="hold"/>
                                        <p:tgtEl>
                                          <p:spTgt spid="24"/>
                                        </p:tgtEl>
                                        <p:attrNameLst>
                                          <p:attrName>ppt_y</p:attrName>
                                        </p:attrNameLst>
                                      </p:cBhvr>
                                      <p:tavLst>
                                        <p:tav tm="0">
                                          <p:val>
                                            <p:strVal val="1+#ppt_h/2"/>
                                          </p:val>
                                        </p:tav>
                                        <p:tav tm="100000">
                                          <p:val>
                                            <p:strVal val="#ppt_y"/>
                                          </p:val>
                                        </p:tav>
                                      </p:tavLst>
                                    </p:anim>
                                  </p:childTnLst>
                                </p:cTn>
                              </p:par>
                              <p:par>
                                <p:cTn id="244" presetID="2" presetClass="entr" presetSubtype="4" fill="hold" grpId="1" nodeType="withEffect">
                                  <p:stCondLst>
                                    <p:cond delay="0"/>
                                  </p:stCondLst>
                                  <p:childTnLst>
                                    <p:set>
                                      <p:cBhvr>
                                        <p:cTn id="245" dur="1" fill="hold">
                                          <p:stCondLst>
                                            <p:cond delay="0"/>
                                          </p:stCondLst>
                                        </p:cTn>
                                        <p:tgtEl>
                                          <p:spTgt spid="25"/>
                                        </p:tgtEl>
                                        <p:attrNameLst>
                                          <p:attrName>style.visibility</p:attrName>
                                        </p:attrNameLst>
                                      </p:cBhvr>
                                      <p:to>
                                        <p:strVal val="visible"/>
                                      </p:to>
                                    </p:set>
                                    <p:anim calcmode="lin" valueType="num">
                                      <p:cBhvr additive="base">
                                        <p:cTn id="246" dur="3000" fill="hold"/>
                                        <p:tgtEl>
                                          <p:spTgt spid="25"/>
                                        </p:tgtEl>
                                        <p:attrNameLst>
                                          <p:attrName>ppt_x</p:attrName>
                                        </p:attrNameLst>
                                      </p:cBhvr>
                                      <p:tavLst>
                                        <p:tav tm="0">
                                          <p:val>
                                            <p:strVal val="#ppt_x"/>
                                          </p:val>
                                        </p:tav>
                                        <p:tav tm="100000">
                                          <p:val>
                                            <p:strVal val="#ppt_x"/>
                                          </p:val>
                                        </p:tav>
                                      </p:tavLst>
                                    </p:anim>
                                    <p:anim calcmode="lin" valueType="num">
                                      <p:cBhvr additive="base">
                                        <p:cTn id="247" dur="3000" fill="hold"/>
                                        <p:tgtEl>
                                          <p:spTgt spid="25"/>
                                        </p:tgtEl>
                                        <p:attrNameLst>
                                          <p:attrName>ppt_y</p:attrName>
                                        </p:attrNameLst>
                                      </p:cBhvr>
                                      <p:tavLst>
                                        <p:tav tm="0">
                                          <p:val>
                                            <p:strVal val="1+#ppt_h/2"/>
                                          </p:val>
                                        </p:tav>
                                        <p:tav tm="100000">
                                          <p:val>
                                            <p:strVal val="#ppt_y"/>
                                          </p:val>
                                        </p:tav>
                                      </p:tavLst>
                                    </p:anim>
                                  </p:childTnLst>
                                </p:cTn>
                              </p:par>
                              <p:par>
                                <p:cTn id="248" presetID="2" presetClass="entr" presetSubtype="4" fill="hold" grpId="1" nodeType="withEffect">
                                  <p:stCondLst>
                                    <p:cond delay="0"/>
                                  </p:stCondLst>
                                  <p:childTnLst>
                                    <p:set>
                                      <p:cBhvr>
                                        <p:cTn id="249" dur="1" fill="hold">
                                          <p:stCondLst>
                                            <p:cond delay="0"/>
                                          </p:stCondLst>
                                        </p:cTn>
                                        <p:tgtEl>
                                          <p:spTgt spid="26"/>
                                        </p:tgtEl>
                                        <p:attrNameLst>
                                          <p:attrName>style.visibility</p:attrName>
                                        </p:attrNameLst>
                                      </p:cBhvr>
                                      <p:to>
                                        <p:strVal val="visible"/>
                                      </p:to>
                                    </p:set>
                                    <p:anim calcmode="lin" valueType="num">
                                      <p:cBhvr additive="base">
                                        <p:cTn id="250" dur="3000" fill="hold"/>
                                        <p:tgtEl>
                                          <p:spTgt spid="26"/>
                                        </p:tgtEl>
                                        <p:attrNameLst>
                                          <p:attrName>ppt_x</p:attrName>
                                        </p:attrNameLst>
                                      </p:cBhvr>
                                      <p:tavLst>
                                        <p:tav tm="0">
                                          <p:val>
                                            <p:strVal val="#ppt_x"/>
                                          </p:val>
                                        </p:tav>
                                        <p:tav tm="100000">
                                          <p:val>
                                            <p:strVal val="#ppt_x"/>
                                          </p:val>
                                        </p:tav>
                                      </p:tavLst>
                                    </p:anim>
                                    <p:anim calcmode="lin" valueType="num">
                                      <p:cBhvr additive="base">
                                        <p:cTn id="251" dur="3000" fill="hold"/>
                                        <p:tgtEl>
                                          <p:spTgt spid="26"/>
                                        </p:tgtEl>
                                        <p:attrNameLst>
                                          <p:attrName>ppt_y</p:attrName>
                                        </p:attrNameLst>
                                      </p:cBhvr>
                                      <p:tavLst>
                                        <p:tav tm="0">
                                          <p:val>
                                            <p:strVal val="1+#ppt_h/2"/>
                                          </p:val>
                                        </p:tav>
                                        <p:tav tm="100000">
                                          <p:val>
                                            <p:strVal val="#ppt_y"/>
                                          </p:val>
                                        </p:tav>
                                      </p:tavLst>
                                    </p:anim>
                                  </p:childTnLst>
                                </p:cTn>
                              </p:par>
                              <p:par>
                                <p:cTn id="252" presetID="2" presetClass="entr" presetSubtype="4" fill="hold" grpId="1" nodeType="withEffect">
                                  <p:stCondLst>
                                    <p:cond delay="0"/>
                                  </p:stCondLst>
                                  <p:childTnLst>
                                    <p:set>
                                      <p:cBhvr>
                                        <p:cTn id="253" dur="1" fill="hold">
                                          <p:stCondLst>
                                            <p:cond delay="0"/>
                                          </p:stCondLst>
                                        </p:cTn>
                                        <p:tgtEl>
                                          <p:spTgt spid="27"/>
                                        </p:tgtEl>
                                        <p:attrNameLst>
                                          <p:attrName>style.visibility</p:attrName>
                                        </p:attrNameLst>
                                      </p:cBhvr>
                                      <p:to>
                                        <p:strVal val="visible"/>
                                      </p:to>
                                    </p:set>
                                    <p:anim calcmode="lin" valueType="num">
                                      <p:cBhvr additive="base">
                                        <p:cTn id="254" dur="3000" fill="hold"/>
                                        <p:tgtEl>
                                          <p:spTgt spid="27"/>
                                        </p:tgtEl>
                                        <p:attrNameLst>
                                          <p:attrName>ppt_x</p:attrName>
                                        </p:attrNameLst>
                                      </p:cBhvr>
                                      <p:tavLst>
                                        <p:tav tm="0">
                                          <p:val>
                                            <p:strVal val="#ppt_x"/>
                                          </p:val>
                                        </p:tav>
                                        <p:tav tm="100000">
                                          <p:val>
                                            <p:strVal val="#ppt_x"/>
                                          </p:val>
                                        </p:tav>
                                      </p:tavLst>
                                    </p:anim>
                                    <p:anim calcmode="lin" valueType="num">
                                      <p:cBhvr additive="base">
                                        <p:cTn id="255" dur="3000" fill="hold"/>
                                        <p:tgtEl>
                                          <p:spTgt spid="27"/>
                                        </p:tgtEl>
                                        <p:attrNameLst>
                                          <p:attrName>ppt_y</p:attrName>
                                        </p:attrNameLst>
                                      </p:cBhvr>
                                      <p:tavLst>
                                        <p:tav tm="0">
                                          <p:val>
                                            <p:strVal val="1+#ppt_h/2"/>
                                          </p:val>
                                        </p:tav>
                                        <p:tav tm="100000">
                                          <p:val>
                                            <p:strVal val="#ppt_y"/>
                                          </p:val>
                                        </p:tav>
                                      </p:tavLst>
                                    </p:anim>
                                  </p:childTnLst>
                                </p:cTn>
                              </p:par>
                              <p:par>
                                <p:cTn id="256" presetID="2" presetClass="entr" presetSubtype="4" fill="hold" grpId="1" nodeType="withEffect">
                                  <p:stCondLst>
                                    <p:cond delay="0"/>
                                  </p:stCondLst>
                                  <p:childTnLst>
                                    <p:set>
                                      <p:cBhvr>
                                        <p:cTn id="257" dur="1" fill="hold">
                                          <p:stCondLst>
                                            <p:cond delay="0"/>
                                          </p:stCondLst>
                                        </p:cTn>
                                        <p:tgtEl>
                                          <p:spTgt spid="28"/>
                                        </p:tgtEl>
                                        <p:attrNameLst>
                                          <p:attrName>style.visibility</p:attrName>
                                        </p:attrNameLst>
                                      </p:cBhvr>
                                      <p:to>
                                        <p:strVal val="visible"/>
                                      </p:to>
                                    </p:set>
                                    <p:anim calcmode="lin" valueType="num">
                                      <p:cBhvr additive="base">
                                        <p:cTn id="258" dur="3000" fill="hold"/>
                                        <p:tgtEl>
                                          <p:spTgt spid="28"/>
                                        </p:tgtEl>
                                        <p:attrNameLst>
                                          <p:attrName>ppt_x</p:attrName>
                                        </p:attrNameLst>
                                      </p:cBhvr>
                                      <p:tavLst>
                                        <p:tav tm="0">
                                          <p:val>
                                            <p:strVal val="#ppt_x"/>
                                          </p:val>
                                        </p:tav>
                                        <p:tav tm="100000">
                                          <p:val>
                                            <p:strVal val="#ppt_x"/>
                                          </p:val>
                                        </p:tav>
                                      </p:tavLst>
                                    </p:anim>
                                    <p:anim calcmode="lin" valueType="num">
                                      <p:cBhvr additive="base">
                                        <p:cTn id="259" dur="3000" fill="hold"/>
                                        <p:tgtEl>
                                          <p:spTgt spid="28"/>
                                        </p:tgtEl>
                                        <p:attrNameLst>
                                          <p:attrName>ppt_y</p:attrName>
                                        </p:attrNameLst>
                                      </p:cBhvr>
                                      <p:tavLst>
                                        <p:tav tm="0">
                                          <p:val>
                                            <p:strVal val="1+#ppt_h/2"/>
                                          </p:val>
                                        </p:tav>
                                        <p:tav tm="100000">
                                          <p:val>
                                            <p:strVal val="#ppt_y"/>
                                          </p:val>
                                        </p:tav>
                                      </p:tavLst>
                                    </p:anim>
                                  </p:childTnLst>
                                </p:cTn>
                              </p:par>
                              <p:par>
                                <p:cTn id="260" presetID="2" presetClass="entr" presetSubtype="4" fill="hold" grpId="1" nodeType="withEffect">
                                  <p:stCondLst>
                                    <p:cond delay="0"/>
                                  </p:stCondLst>
                                  <p:childTnLst>
                                    <p:set>
                                      <p:cBhvr>
                                        <p:cTn id="261" dur="1" fill="hold">
                                          <p:stCondLst>
                                            <p:cond delay="0"/>
                                          </p:stCondLst>
                                        </p:cTn>
                                        <p:tgtEl>
                                          <p:spTgt spid="29"/>
                                        </p:tgtEl>
                                        <p:attrNameLst>
                                          <p:attrName>style.visibility</p:attrName>
                                        </p:attrNameLst>
                                      </p:cBhvr>
                                      <p:to>
                                        <p:strVal val="visible"/>
                                      </p:to>
                                    </p:set>
                                    <p:anim calcmode="lin" valueType="num">
                                      <p:cBhvr additive="base">
                                        <p:cTn id="262" dur="3000" fill="hold"/>
                                        <p:tgtEl>
                                          <p:spTgt spid="29"/>
                                        </p:tgtEl>
                                        <p:attrNameLst>
                                          <p:attrName>ppt_x</p:attrName>
                                        </p:attrNameLst>
                                      </p:cBhvr>
                                      <p:tavLst>
                                        <p:tav tm="0">
                                          <p:val>
                                            <p:strVal val="#ppt_x"/>
                                          </p:val>
                                        </p:tav>
                                        <p:tav tm="100000">
                                          <p:val>
                                            <p:strVal val="#ppt_x"/>
                                          </p:val>
                                        </p:tav>
                                      </p:tavLst>
                                    </p:anim>
                                    <p:anim calcmode="lin" valueType="num">
                                      <p:cBhvr additive="base">
                                        <p:cTn id="263" dur="3000" fill="hold"/>
                                        <p:tgtEl>
                                          <p:spTgt spid="29"/>
                                        </p:tgtEl>
                                        <p:attrNameLst>
                                          <p:attrName>ppt_y</p:attrName>
                                        </p:attrNameLst>
                                      </p:cBhvr>
                                      <p:tavLst>
                                        <p:tav tm="0">
                                          <p:val>
                                            <p:strVal val="1+#ppt_h/2"/>
                                          </p:val>
                                        </p:tav>
                                        <p:tav tm="100000">
                                          <p:val>
                                            <p:strVal val="#ppt_y"/>
                                          </p:val>
                                        </p:tav>
                                      </p:tavLst>
                                    </p:anim>
                                  </p:childTnLst>
                                </p:cTn>
                              </p:par>
                              <p:par>
                                <p:cTn id="264" presetID="2" presetClass="entr" presetSubtype="4" fill="hold" grpId="1" nodeType="withEffect">
                                  <p:stCondLst>
                                    <p:cond delay="0"/>
                                  </p:stCondLst>
                                  <p:childTnLst>
                                    <p:set>
                                      <p:cBhvr>
                                        <p:cTn id="265" dur="1" fill="hold">
                                          <p:stCondLst>
                                            <p:cond delay="0"/>
                                          </p:stCondLst>
                                        </p:cTn>
                                        <p:tgtEl>
                                          <p:spTgt spid="30"/>
                                        </p:tgtEl>
                                        <p:attrNameLst>
                                          <p:attrName>style.visibility</p:attrName>
                                        </p:attrNameLst>
                                      </p:cBhvr>
                                      <p:to>
                                        <p:strVal val="visible"/>
                                      </p:to>
                                    </p:set>
                                    <p:anim calcmode="lin" valueType="num">
                                      <p:cBhvr additive="base">
                                        <p:cTn id="266" dur="3000" fill="hold"/>
                                        <p:tgtEl>
                                          <p:spTgt spid="30"/>
                                        </p:tgtEl>
                                        <p:attrNameLst>
                                          <p:attrName>ppt_x</p:attrName>
                                        </p:attrNameLst>
                                      </p:cBhvr>
                                      <p:tavLst>
                                        <p:tav tm="0">
                                          <p:val>
                                            <p:strVal val="#ppt_x"/>
                                          </p:val>
                                        </p:tav>
                                        <p:tav tm="100000">
                                          <p:val>
                                            <p:strVal val="#ppt_x"/>
                                          </p:val>
                                        </p:tav>
                                      </p:tavLst>
                                    </p:anim>
                                    <p:anim calcmode="lin" valueType="num">
                                      <p:cBhvr additive="base">
                                        <p:cTn id="267" dur="3000" fill="hold"/>
                                        <p:tgtEl>
                                          <p:spTgt spid="30"/>
                                        </p:tgtEl>
                                        <p:attrNameLst>
                                          <p:attrName>ppt_y</p:attrName>
                                        </p:attrNameLst>
                                      </p:cBhvr>
                                      <p:tavLst>
                                        <p:tav tm="0">
                                          <p:val>
                                            <p:strVal val="1+#ppt_h/2"/>
                                          </p:val>
                                        </p:tav>
                                        <p:tav tm="100000">
                                          <p:val>
                                            <p:strVal val="#ppt_y"/>
                                          </p:val>
                                        </p:tav>
                                      </p:tavLst>
                                    </p:anim>
                                  </p:childTnLst>
                                </p:cTn>
                              </p:par>
                              <p:par>
                                <p:cTn id="268" presetID="35" presetClass="entr" presetSubtype="0" fill="hold" grpId="2" nodeType="withEffect">
                                  <p:stCondLst>
                                    <p:cond delay="0"/>
                                  </p:stCondLst>
                                  <p:childTnLst>
                                    <p:set>
                                      <p:cBhvr>
                                        <p:cTn id="269" dur="1" fill="hold">
                                          <p:stCondLst>
                                            <p:cond delay="0"/>
                                          </p:stCondLst>
                                        </p:cTn>
                                        <p:tgtEl>
                                          <p:spTgt spid="18"/>
                                        </p:tgtEl>
                                        <p:attrNameLst>
                                          <p:attrName>style.visibility</p:attrName>
                                        </p:attrNameLst>
                                      </p:cBhvr>
                                      <p:to>
                                        <p:strVal val="visible"/>
                                      </p:to>
                                    </p:set>
                                    <p:animEffect transition="in" filter="fade">
                                      <p:cBhvr>
                                        <p:cTn id="270" dur="3000"/>
                                        <p:tgtEl>
                                          <p:spTgt spid="18"/>
                                        </p:tgtEl>
                                      </p:cBhvr>
                                    </p:animEffect>
                                    <p:anim calcmode="lin" valueType="num">
                                      <p:cBhvr>
                                        <p:cTn id="271" dur="3000" fill="hold"/>
                                        <p:tgtEl>
                                          <p:spTgt spid="18"/>
                                        </p:tgtEl>
                                        <p:attrNameLst>
                                          <p:attrName>style.rotation</p:attrName>
                                        </p:attrNameLst>
                                      </p:cBhvr>
                                      <p:tavLst>
                                        <p:tav tm="0">
                                          <p:val>
                                            <p:fltVal val="720"/>
                                          </p:val>
                                        </p:tav>
                                        <p:tav tm="100000">
                                          <p:val>
                                            <p:fltVal val="0"/>
                                          </p:val>
                                        </p:tav>
                                      </p:tavLst>
                                    </p:anim>
                                    <p:anim calcmode="lin" valueType="num">
                                      <p:cBhvr>
                                        <p:cTn id="272" dur="3000" fill="hold"/>
                                        <p:tgtEl>
                                          <p:spTgt spid="18"/>
                                        </p:tgtEl>
                                        <p:attrNameLst>
                                          <p:attrName>ppt_h</p:attrName>
                                        </p:attrNameLst>
                                      </p:cBhvr>
                                      <p:tavLst>
                                        <p:tav tm="0">
                                          <p:val>
                                            <p:fltVal val="0"/>
                                          </p:val>
                                        </p:tav>
                                        <p:tav tm="100000">
                                          <p:val>
                                            <p:strVal val="#ppt_h"/>
                                          </p:val>
                                        </p:tav>
                                      </p:tavLst>
                                    </p:anim>
                                    <p:anim calcmode="lin" valueType="num">
                                      <p:cBhvr>
                                        <p:cTn id="273" dur="3000" fill="hold"/>
                                        <p:tgtEl>
                                          <p:spTgt spid="18"/>
                                        </p:tgtEl>
                                        <p:attrNameLst>
                                          <p:attrName>ppt_w</p:attrName>
                                        </p:attrNameLst>
                                      </p:cBhvr>
                                      <p:tavLst>
                                        <p:tav tm="0">
                                          <p:val>
                                            <p:fltVal val="0"/>
                                          </p:val>
                                        </p:tav>
                                        <p:tav tm="100000">
                                          <p:val>
                                            <p:strVal val="#ppt_w"/>
                                          </p:val>
                                        </p:tav>
                                      </p:tavLst>
                                    </p:anim>
                                  </p:childTnLst>
                                </p:cTn>
                              </p:par>
                              <p:par>
                                <p:cTn id="274" presetID="35" presetClass="entr" presetSubtype="0" fill="hold" grpId="2" nodeType="withEffect">
                                  <p:stCondLst>
                                    <p:cond delay="0"/>
                                  </p:stCondLst>
                                  <p:childTnLst>
                                    <p:set>
                                      <p:cBhvr>
                                        <p:cTn id="275" dur="1" fill="hold">
                                          <p:stCondLst>
                                            <p:cond delay="0"/>
                                          </p:stCondLst>
                                        </p:cTn>
                                        <p:tgtEl>
                                          <p:spTgt spid="19"/>
                                        </p:tgtEl>
                                        <p:attrNameLst>
                                          <p:attrName>style.visibility</p:attrName>
                                        </p:attrNameLst>
                                      </p:cBhvr>
                                      <p:to>
                                        <p:strVal val="visible"/>
                                      </p:to>
                                    </p:set>
                                    <p:animEffect transition="in" filter="fade">
                                      <p:cBhvr>
                                        <p:cTn id="276" dur="3000"/>
                                        <p:tgtEl>
                                          <p:spTgt spid="19"/>
                                        </p:tgtEl>
                                      </p:cBhvr>
                                    </p:animEffect>
                                    <p:anim calcmode="lin" valueType="num">
                                      <p:cBhvr>
                                        <p:cTn id="277" dur="3000" fill="hold"/>
                                        <p:tgtEl>
                                          <p:spTgt spid="19"/>
                                        </p:tgtEl>
                                        <p:attrNameLst>
                                          <p:attrName>style.rotation</p:attrName>
                                        </p:attrNameLst>
                                      </p:cBhvr>
                                      <p:tavLst>
                                        <p:tav tm="0">
                                          <p:val>
                                            <p:fltVal val="720"/>
                                          </p:val>
                                        </p:tav>
                                        <p:tav tm="100000">
                                          <p:val>
                                            <p:fltVal val="0"/>
                                          </p:val>
                                        </p:tav>
                                      </p:tavLst>
                                    </p:anim>
                                    <p:anim calcmode="lin" valueType="num">
                                      <p:cBhvr>
                                        <p:cTn id="278" dur="3000" fill="hold"/>
                                        <p:tgtEl>
                                          <p:spTgt spid="19"/>
                                        </p:tgtEl>
                                        <p:attrNameLst>
                                          <p:attrName>ppt_h</p:attrName>
                                        </p:attrNameLst>
                                      </p:cBhvr>
                                      <p:tavLst>
                                        <p:tav tm="0">
                                          <p:val>
                                            <p:fltVal val="0"/>
                                          </p:val>
                                        </p:tav>
                                        <p:tav tm="100000">
                                          <p:val>
                                            <p:strVal val="#ppt_h"/>
                                          </p:val>
                                        </p:tav>
                                      </p:tavLst>
                                    </p:anim>
                                    <p:anim calcmode="lin" valueType="num">
                                      <p:cBhvr>
                                        <p:cTn id="279" dur="3000" fill="hold"/>
                                        <p:tgtEl>
                                          <p:spTgt spid="19"/>
                                        </p:tgtEl>
                                        <p:attrNameLst>
                                          <p:attrName>ppt_w</p:attrName>
                                        </p:attrNameLst>
                                      </p:cBhvr>
                                      <p:tavLst>
                                        <p:tav tm="0">
                                          <p:val>
                                            <p:fltVal val="0"/>
                                          </p:val>
                                        </p:tav>
                                        <p:tav tm="100000">
                                          <p:val>
                                            <p:strVal val="#ppt_w"/>
                                          </p:val>
                                        </p:tav>
                                      </p:tavLst>
                                    </p:anim>
                                  </p:childTnLst>
                                </p:cTn>
                              </p:par>
                              <p:par>
                                <p:cTn id="280" presetID="35" presetClass="entr" presetSubtype="0" fill="hold" grpId="2" nodeType="withEffect">
                                  <p:stCondLst>
                                    <p:cond delay="0"/>
                                  </p:stCondLst>
                                  <p:childTnLst>
                                    <p:set>
                                      <p:cBhvr>
                                        <p:cTn id="281" dur="1" fill="hold">
                                          <p:stCondLst>
                                            <p:cond delay="0"/>
                                          </p:stCondLst>
                                        </p:cTn>
                                        <p:tgtEl>
                                          <p:spTgt spid="20"/>
                                        </p:tgtEl>
                                        <p:attrNameLst>
                                          <p:attrName>style.visibility</p:attrName>
                                        </p:attrNameLst>
                                      </p:cBhvr>
                                      <p:to>
                                        <p:strVal val="visible"/>
                                      </p:to>
                                    </p:set>
                                    <p:animEffect transition="in" filter="fade">
                                      <p:cBhvr>
                                        <p:cTn id="282" dur="3000"/>
                                        <p:tgtEl>
                                          <p:spTgt spid="20"/>
                                        </p:tgtEl>
                                      </p:cBhvr>
                                    </p:animEffect>
                                    <p:anim calcmode="lin" valueType="num">
                                      <p:cBhvr>
                                        <p:cTn id="283" dur="3000" fill="hold"/>
                                        <p:tgtEl>
                                          <p:spTgt spid="20"/>
                                        </p:tgtEl>
                                        <p:attrNameLst>
                                          <p:attrName>style.rotation</p:attrName>
                                        </p:attrNameLst>
                                      </p:cBhvr>
                                      <p:tavLst>
                                        <p:tav tm="0">
                                          <p:val>
                                            <p:fltVal val="720"/>
                                          </p:val>
                                        </p:tav>
                                        <p:tav tm="100000">
                                          <p:val>
                                            <p:fltVal val="0"/>
                                          </p:val>
                                        </p:tav>
                                      </p:tavLst>
                                    </p:anim>
                                    <p:anim calcmode="lin" valueType="num">
                                      <p:cBhvr>
                                        <p:cTn id="284" dur="3000" fill="hold"/>
                                        <p:tgtEl>
                                          <p:spTgt spid="20"/>
                                        </p:tgtEl>
                                        <p:attrNameLst>
                                          <p:attrName>ppt_h</p:attrName>
                                        </p:attrNameLst>
                                      </p:cBhvr>
                                      <p:tavLst>
                                        <p:tav tm="0">
                                          <p:val>
                                            <p:fltVal val="0"/>
                                          </p:val>
                                        </p:tav>
                                        <p:tav tm="100000">
                                          <p:val>
                                            <p:strVal val="#ppt_h"/>
                                          </p:val>
                                        </p:tav>
                                      </p:tavLst>
                                    </p:anim>
                                    <p:anim calcmode="lin" valueType="num">
                                      <p:cBhvr>
                                        <p:cTn id="285" dur="3000" fill="hold"/>
                                        <p:tgtEl>
                                          <p:spTgt spid="20"/>
                                        </p:tgtEl>
                                        <p:attrNameLst>
                                          <p:attrName>ppt_w</p:attrName>
                                        </p:attrNameLst>
                                      </p:cBhvr>
                                      <p:tavLst>
                                        <p:tav tm="0">
                                          <p:val>
                                            <p:fltVal val="0"/>
                                          </p:val>
                                        </p:tav>
                                        <p:tav tm="100000">
                                          <p:val>
                                            <p:strVal val="#ppt_w"/>
                                          </p:val>
                                        </p:tav>
                                      </p:tavLst>
                                    </p:anim>
                                  </p:childTnLst>
                                </p:cTn>
                              </p:par>
                              <p:par>
                                <p:cTn id="286" presetID="35" presetClass="entr" presetSubtype="0" fill="hold" grpId="2" nodeType="withEffect">
                                  <p:stCondLst>
                                    <p:cond delay="0"/>
                                  </p:stCondLst>
                                  <p:childTnLst>
                                    <p:set>
                                      <p:cBhvr>
                                        <p:cTn id="287" dur="1" fill="hold">
                                          <p:stCondLst>
                                            <p:cond delay="0"/>
                                          </p:stCondLst>
                                        </p:cTn>
                                        <p:tgtEl>
                                          <p:spTgt spid="21"/>
                                        </p:tgtEl>
                                        <p:attrNameLst>
                                          <p:attrName>style.visibility</p:attrName>
                                        </p:attrNameLst>
                                      </p:cBhvr>
                                      <p:to>
                                        <p:strVal val="visible"/>
                                      </p:to>
                                    </p:set>
                                    <p:animEffect transition="in" filter="fade">
                                      <p:cBhvr>
                                        <p:cTn id="288" dur="3000"/>
                                        <p:tgtEl>
                                          <p:spTgt spid="21"/>
                                        </p:tgtEl>
                                      </p:cBhvr>
                                    </p:animEffect>
                                    <p:anim calcmode="lin" valueType="num">
                                      <p:cBhvr>
                                        <p:cTn id="289" dur="3000" fill="hold"/>
                                        <p:tgtEl>
                                          <p:spTgt spid="21"/>
                                        </p:tgtEl>
                                        <p:attrNameLst>
                                          <p:attrName>style.rotation</p:attrName>
                                        </p:attrNameLst>
                                      </p:cBhvr>
                                      <p:tavLst>
                                        <p:tav tm="0">
                                          <p:val>
                                            <p:fltVal val="720"/>
                                          </p:val>
                                        </p:tav>
                                        <p:tav tm="100000">
                                          <p:val>
                                            <p:fltVal val="0"/>
                                          </p:val>
                                        </p:tav>
                                      </p:tavLst>
                                    </p:anim>
                                    <p:anim calcmode="lin" valueType="num">
                                      <p:cBhvr>
                                        <p:cTn id="290" dur="3000" fill="hold"/>
                                        <p:tgtEl>
                                          <p:spTgt spid="21"/>
                                        </p:tgtEl>
                                        <p:attrNameLst>
                                          <p:attrName>ppt_h</p:attrName>
                                        </p:attrNameLst>
                                      </p:cBhvr>
                                      <p:tavLst>
                                        <p:tav tm="0">
                                          <p:val>
                                            <p:fltVal val="0"/>
                                          </p:val>
                                        </p:tav>
                                        <p:tav tm="100000">
                                          <p:val>
                                            <p:strVal val="#ppt_h"/>
                                          </p:val>
                                        </p:tav>
                                      </p:tavLst>
                                    </p:anim>
                                    <p:anim calcmode="lin" valueType="num">
                                      <p:cBhvr>
                                        <p:cTn id="291" dur="3000" fill="hold"/>
                                        <p:tgtEl>
                                          <p:spTgt spid="21"/>
                                        </p:tgtEl>
                                        <p:attrNameLst>
                                          <p:attrName>ppt_w</p:attrName>
                                        </p:attrNameLst>
                                      </p:cBhvr>
                                      <p:tavLst>
                                        <p:tav tm="0">
                                          <p:val>
                                            <p:fltVal val="0"/>
                                          </p:val>
                                        </p:tav>
                                        <p:tav tm="100000">
                                          <p:val>
                                            <p:strVal val="#ppt_w"/>
                                          </p:val>
                                        </p:tav>
                                      </p:tavLst>
                                    </p:anim>
                                  </p:childTnLst>
                                </p:cTn>
                              </p:par>
                              <p:par>
                                <p:cTn id="292" presetID="35" presetClass="entr" presetSubtype="0" fill="hold" grpId="2" nodeType="withEffect">
                                  <p:stCondLst>
                                    <p:cond delay="0"/>
                                  </p:stCondLst>
                                  <p:childTnLst>
                                    <p:set>
                                      <p:cBhvr>
                                        <p:cTn id="293" dur="1" fill="hold">
                                          <p:stCondLst>
                                            <p:cond delay="0"/>
                                          </p:stCondLst>
                                        </p:cTn>
                                        <p:tgtEl>
                                          <p:spTgt spid="22"/>
                                        </p:tgtEl>
                                        <p:attrNameLst>
                                          <p:attrName>style.visibility</p:attrName>
                                        </p:attrNameLst>
                                      </p:cBhvr>
                                      <p:to>
                                        <p:strVal val="visible"/>
                                      </p:to>
                                    </p:set>
                                    <p:animEffect transition="in" filter="fade">
                                      <p:cBhvr>
                                        <p:cTn id="294" dur="3000"/>
                                        <p:tgtEl>
                                          <p:spTgt spid="22"/>
                                        </p:tgtEl>
                                      </p:cBhvr>
                                    </p:animEffect>
                                    <p:anim calcmode="lin" valueType="num">
                                      <p:cBhvr>
                                        <p:cTn id="295" dur="3000" fill="hold"/>
                                        <p:tgtEl>
                                          <p:spTgt spid="22"/>
                                        </p:tgtEl>
                                        <p:attrNameLst>
                                          <p:attrName>style.rotation</p:attrName>
                                        </p:attrNameLst>
                                      </p:cBhvr>
                                      <p:tavLst>
                                        <p:tav tm="0">
                                          <p:val>
                                            <p:fltVal val="720"/>
                                          </p:val>
                                        </p:tav>
                                        <p:tav tm="100000">
                                          <p:val>
                                            <p:fltVal val="0"/>
                                          </p:val>
                                        </p:tav>
                                      </p:tavLst>
                                    </p:anim>
                                    <p:anim calcmode="lin" valueType="num">
                                      <p:cBhvr>
                                        <p:cTn id="296" dur="3000" fill="hold"/>
                                        <p:tgtEl>
                                          <p:spTgt spid="22"/>
                                        </p:tgtEl>
                                        <p:attrNameLst>
                                          <p:attrName>ppt_h</p:attrName>
                                        </p:attrNameLst>
                                      </p:cBhvr>
                                      <p:tavLst>
                                        <p:tav tm="0">
                                          <p:val>
                                            <p:fltVal val="0"/>
                                          </p:val>
                                        </p:tav>
                                        <p:tav tm="100000">
                                          <p:val>
                                            <p:strVal val="#ppt_h"/>
                                          </p:val>
                                        </p:tav>
                                      </p:tavLst>
                                    </p:anim>
                                    <p:anim calcmode="lin" valueType="num">
                                      <p:cBhvr>
                                        <p:cTn id="297" dur="3000" fill="hold"/>
                                        <p:tgtEl>
                                          <p:spTgt spid="22"/>
                                        </p:tgtEl>
                                        <p:attrNameLst>
                                          <p:attrName>ppt_w</p:attrName>
                                        </p:attrNameLst>
                                      </p:cBhvr>
                                      <p:tavLst>
                                        <p:tav tm="0">
                                          <p:val>
                                            <p:fltVal val="0"/>
                                          </p:val>
                                        </p:tav>
                                        <p:tav tm="100000">
                                          <p:val>
                                            <p:strVal val="#ppt_w"/>
                                          </p:val>
                                        </p:tav>
                                      </p:tavLst>
                                    </p:anim>
                                  </p:childTnLst>
                                </p:cTn>
                              </p:par>
                              <p:par>
                                <p:cTn id="298" presetID="35" presetClass="entr" presetSubtype="0" fill="hold" grpId="2" nodeType="withEffect">
                                  <p:stCondLst>
                                    <p:cond delay="0"/>
                                  </p:stCondLst>
                                  <p:childTnLst>
                                    <p:set>
                                      <p:cBhvr>
                                        <p:cTn id="299" dur="1" fill="hold">
                                          <p:stCondLst>
                                            <p:cond delay="0"/>
                                          </p:stCondLst>
                                        </p:cTn>
                                        <p:tgtEl>
                                          <p:spTgt spid="23"/>
                                        </p:tgtEl>
                                        <p:attrNameLst>
                                          <p:attrName>style.visibility</p:attrName>
                                        </p:attrNameLst>
                                      </p:cBhvr>
                                      <p:to>
                                        <p:strVal val="visible"/>
                                      </p:to>
                                    </p:set>
                                    <p:animEffect transition="in" filter="fade">
                                      <p:cBhvr>
                                        <p:cTn id="300" dur="3000"/>
                                        <p:tgtEl>
                                          <p:spTgt spid="23"/>
                                        </p:tgtEl>
                                      </p:cBhvr>
                                    </p:animEffect>
                                    <p:anim calcmode="lin" valueType="num">
                                      <p:cBhvr>
                                        <p:cTn id="301" dur="3000" fill="hold"/>
                                        <p:tgtEl>
                                          <p:spTgt spid="23"/>
                                        </p:tgtEl>
                                        <p:attrNameLst>
                                          <p:attrName>style.rotation</p:attrName>
                                        </p:attrNameLst>
                                      </p:cBhvr>
                                      <p:tavLst>
                                        <p:tav tm="0">
                                          <p:val>
                                            <p:fltVal val="720"/>
                                          </p:val>
                                        </p:tav>
                                        <p:tav tm="100000">
                                          <p:val>
                                            <p:fltVal val="0"/>
                                          </p:val>
                                        </p:tav>
                                      </p:tavLst>
                                    </p:anim>
                                    <p:anim calcmode="lin" valueType="num">
                                      <p:cBhvr>
                                        <p:cTn id="302" dur="3000" fill="hold"/>
                                        <p:tgtEl>
                                          <p:spTgt spid="23"/>
                                        </p:tgtEl>
                                        <p:attrNameLst>
                                          <p:attrName>ppt_h</p:attrName>
                                        </p:attrNameLst>
                                      </p:cBhvr>
                                      <p:tavLst>
                                        <p:tav tm="0">
                                          <p:val>
                                            <p:fltVal val="0"/>
                                          </p:val>
                                        </p:tav>
                                        <p:tav tm="100000">
                                          <p:val>
                                            <p:strVal val="#ppt_h"/>
                                          </p:val>
                                        </p:tav>
                                      </p:tavLst>
                                    </p:anim>
                                    <p:anim calcmode="lin" valueType="num">
                                      <p:cBhvr>
                                        <p:cTn id="303" dur="3000" fill="hold"/>
                                        <p:tgtEl>
                                          <p:spTgt spid="23"/>
                                        </p:tgtEl>
                                        <p:attrNameLst>
                                          <p:attrName>ppt_w</p:attrName>
                                        </p:attrNameLst>
                                      </p:cBhvr>
                                      <p:tavLst>
                                        <p:tav tm="0">
                                          <p:val>
                                            <p:fltVal val="0"/>
                                          </p:val>
                                        </p:tav>
                                        <p:tav tm="100000">
                                          <p:val>
                                            <p:strVal val="#ppt_w"/>
                                          </p:val>
                                        </p:tav>
                                      </p:tavLst>
                                    </p:anim>
                                  </p:childTnLst>
                                </p:cTn>
                              </p:par>
                              <p:par>
                                <p:cTn id="304" presetID="35" presetClass="entr" presetSubtype="0" fill="hold" grpId="2" nodeType="withEffect">
                                  <p:stCondLst>
                                    <p:cond delay="0"/>
                                  </p:stCondLst>
                                  <p:childTnLst>
                                    <p:set>
                                      <p:cBhvr>
                                        <p:cTn id="305" dur="1" fill="hold">
                                          <p:stCondLst>
                                            <p:cond delay="0"/>
                                          </p:stCondLst>
                                        </p:cTn>
                                        <p:tgtEl>
                                          <p:spTgt spid="24"/>
                                        </p:tgtEl>
                                        <p:attrNameLst>
                                          <p:attrName>style.visibility</p:attrName>
                                        </p:attrNameLst>
                                      </p:cBhvr>
                                      <p:to>
                                        <p:strVal val="visible"/>
                                      </p:to>
                                    </p:set>
                                    <p:animEffect transition="in" filter="fade">
                                      <p:cBhvr>
                                        <p:cTn id="306" dur="3000"/>
                                        <p:tgtEl>
                                          <p:spTgt spid="24"/>
                                        </p:tgtEl>
                                      </p:cBhvr>
                                    </p:animEffect>
                                    <p:anim calcmode="lin" valueType="num">
                                      <p:cBhvr>
                                        <p:cTn id="307" dur="3000" fill="hold"/>
                                        <p:tgtEl>
                                          <p:spTgt spid="24"/>
                                        </p:tgtEl>
                                        <p:attrNameLst>
                                          <p:attrName>style.rotation</p:attrName>
                                        </p:attrNameLst>
                                      </p:cBhvr>
                                      <p:tavLst>
                                        <p:tav tm="0">
                                          <p:val>
                                            <p:fltVal val="720"/>
                                          </p:val>
                                        </p:tav>
                                        <p:tav tm="100000">
                                          <p:val>
                                            <p:fltVal val="0"/>
                                          </p:val>
                                        </p:tav>
                                      </p:tavLst>
                                    </p:anim>
                                    <p:anim calcmode="lin" valueType="num">
                                      <p:cBhvr>
                                        <p:cTn id="308" dur="3000" fill="hold"/>
                                        <p:tgtEl>
                                          <p:spTgt spid="24"/>
                                        </p:tgtEl>
                                        <p:attrNameLst>
                                          <p:attrName>ppt_h</p:attrName>
                                        </p:attrNameLst>
                                      </p:cBhvr>
                                      <p:tavLst>
                                        <p:tav tm="0">
                                          <p:val>
                                            <p:fltVal val="0"/>
                                          </p:val>
                                        </p:tav>
                                        <p:tav tm="100000">
                                          <p:val>
                                            <p:strVal val="#ppt_h"/>
                                          </p:val>
                                        </p:tav>
                                      </p:tavLst>
                                    </p:anim>
                                    <p:anim calcmode="lin" valueType="num">
                                      <p:cBhvr>
                                        <p:cTn id="309" dur="3000" fill="hold"/>
                                        <p:tgtEl>
                                          <p:spTgt spid="24"/>
                                        </p:tgtEl>
                                        <p:attrNameLst>
                                          <p:attrName>ppt_w</p:attrName>
                                        </p:attrNameLst>
                                      </p:cBhvr>
                                      <p:tavLst>
                                        <p:tav tm="0">
                                          <p:val>
                                            <p:fltVal val="0"/>
                                          </p:val>
                                        </p:tav>
                                        <p:tav tm="100000">
                                          <p:val>
                                            <p:strVal val="#ppt_w"/>
                                          </p:val>
                                        </p:tav>
                                      </p:tavLst>
                                    </p:anim>
                                  </p:childTnLst>
                                </p:cTn>
                              </p:par>
                              <p:par>
                                <p:cTn id="310" presetID="35" presetClass="entr" presetSubtype="0" fill="hold" grpId="2" nodeType="withEffect">
                                  <p:stCondLst>
                                    <p:cond delay="0"/>
                                  </p:stCondLst>
                                  <p:childTnLst>
                                    <p:set>
                                      <p:cBhvr>
                                        <p:cTn id="311" dur="1" fill="hold">
                                          <p:stCondLst>
                                            <p:cond delay="0"/>
                                          </p:stCondLst>
                                        </p:cTn>
                                        <p:tgtEl>
                                          <p:spTgt spid="25"/>
                                        </p:tgtEl>
                                        <p:attrNameLst>
                                          <p:attrName>style.visibility</p:attrName>
                                        </p:attrNameLst>
                                      </p:cBhvr>
                                      <p:to>
                                        <p:strVal val="visible"/>
                                      </p:to>
                                    </p:set>
                                    <p:animEffect transition="in" filter="fade">
                                      <p:cBhvr>
                                        <p:cTn id="312" dur="3000"/>
                                        <p:tgtEl>
                                          <p:spTgt spid="25"/>
                                        </p:tgtEl>
                                      </p:cBhvr>
                                    </p:animEffect>
                                    <p:anim calcmode="lin" valueType="num">
                                      <p:cBhvr>
                                        <p:cTn id="313" dur="3000" fill="hold"/>
                                        <p:tgtEl>
                                          <p:spTgt spid="25"/>
                                        </p:tgtEl>
                                        <p:attrNameLst>
                                          <p:attrName>style.rotation</p:attrName>
                                        </p:attrNameLst>
                                      </p:cBhvr>
                                      <p:tavLst>
                                        <p:tav tm="0">
                                          <p:val>
                                            <p:fltVal val="720"/>
                                          </p:val>
                                        </p:tav>
                                        <p:tav tm="100000">
                                          <p:val>
                                            <p:fltVal val="0"/>
                                          </p:val>
                                        </p:tav>
                                      </p:tavLst>
                                    </p:anim>
                                    <p:anim calcmode="lin" valueType="num">
                                      <p:cBhvr>
                                        <p:cTn id="314" dur="3000" fill="hold"/>
                                        <p:tgtEl>
                                          <p:spTgt spid="25"/>
                                        </p:tgtEl>
                                        <p:attrNameLst>
                                          <p:attrName>ppt_h</p:attrName>
                                        </p:attrNameLst>
                                      </p:cBhvr>
                                      <p:tavLst>
                                        <p:tav tm="0">
                                          <p:val>
                                            <p:fltVal val="0"/>
                                          </p:val>
                                        </p:tav>
                                        <p:tav tm="100000">
                                          <p:val>
                                            <p:strVal val="#ppt_h"/>
                                          </p:val>
                                        </p:tav>
                                      </p:tavLst>
                                    </p:anim>
                                    <p:anim calcmode="lin" valueType="num">
                                      <p:cBhvr>
                                        <p:cTn id="315" dur="3000" fill="hold"/>
                                        <p:tgtEl>
                                          <p:spTgt spid="25"/>
                                        </p:tgtEl>
                                        <p:attrNameLst>
                                          <p:attrName>ppt_w</p:attrName>
                                        </p:attrNameLst>
                                      </p:cBhvr>
                                      <p:tavLst>
                                        <p:tav tm="0">
                                          <p:val>
                                            <p:fltVal val="0"/>
                                          </p:val>
                                        </p:tav>
                                        <p:tav tm="100000">
                                          <p:val>
                                            <p:strVal val="#ppt_w"/>
                                          </p:val>
                                        </p:tav>
                                      </p:tavLst>
                                    </p:anim>
                                  </p:childTnLst>
                                </p:cTn>
                              </p:par>
                              <p:par>
                                <p:cTn id="316" presetID="35" presetClass="entr" presetSubtype="0" fill="hold" grpId="2" nodeType="withEffect">
                                  <p:stCondLst>
                                    <p:cond delay="0"/>
                                  </p:stCondLst>
                                  <p:childTnLst>
                                    <p:set>
                                      <p:cBhvr>
                                        <p:cTn id="317" dur="1" fill="hold">
                                          <p:stCondLst>
                                            <p:cond delay="0"/>
                                          </p:stCondLst>
                                        </p:cTn>
                                        <p:tgtEl>
                                          <p:spTgt spid="26"/>
                                        </p:tgtEl>
                                        <p:attrNameLst>
                                          <p:attrName>style.visibility</p:attrName>
                                        </p:attrNameLst>
                                      </p:cBhvr>
                                      <p:to>
                                        <p:strVal val="visible"/>
                                      </p:to>
                                    </p:set>
                                    <p:animEffect transition="in" filter="fade">
                                      <p:cBhvr>
                                        <p:cTn id="318" dur="3000"/>
                                        <p:tgtEl>
                                          <p:spTgt spid="26"/>
                                        </p:tgtEl>
                                      </p:cBhvr>
                                    </p:animEffect>
                                    <p:anim calcmode="lin" valueType="num">
                                      <p:cBhvr>
                                        <p:cTn id="319" dur="3000" fill="hold"/>
                                        <p:tgtEl>
                                          <p:spTgt spid="26"/>
                                        </p:tgtEl>
                                        <p:attrNameLst>
                                          <p:attrName>style.rotation</p:attrName>
                                        </p:attrNameLst>
                                      </p:cBhvr>
                                      <p:tavLst>
                                        <p:tav tm="0">
                                          <p:val>
                                            <p:fltVal val="720"/>
                                          </p:val>
                                        </p:tav>
                                        <p:tav tm="100000">
                                          <p:val>
                                            <p:fltVal val="0"/>
                                          </p:val>
                                        </p:tav>
                                      </p:tavLst>
                                    </p:anim>
                                    <p:anim calcmode="lin" valueType="num">
                                      <p:cBhvr>
                                        <p:cTn id="320" dur="3000" fill="hold"/>
                                        <p:tgtEl>
                                          <p:spTgt spid="26"/>
                                        </p:tgtEl>
                                        <p:attrNameLst>
                                          <p:attrName>ppt_h</p:attrName>
                                        </p:attrNameLst>
                                      </p:cBhvr>
                                      <p:tavLst>
                                        <p:tav tm="0">
                                          <p:val>
                                            <p:fltVal val="0"/>
                                          </p:val>
                                        </p:tav>
                                        <p:tav tm="100000">
                                          <p:val>
                                            <p:strVal val="#ppt_h"/>
                                          </p:val>
                                        </p:tav>
                                      </p:tavLst>
                                    </p:anim>
                                    <p:anim calcmode="lin" valueType="num">
                                      <p:cBhvr>
                                        <p:cTn id="321" dur="3000" fill="hold"/>
                                        <p:tgtEl>
                                          <p:spTgt spid="26"/>
                                        </p:tgtEl>
                                        <p:attrNameLst>
                                          <p:attrName>ppt_w</p:attrName>
                                        </p:attrNameLst>
                                      </p:cBhvr>
                                      <p:tavLst>
                                        <p:tav tm="0">
                                          <p:val>
                                            <p:fltVal val="0"/>
                                          </p:val>
                                        </p:tav>
                                        <p:tav tm="100000">
                                          <p:val>
                                            <p:strVal val="#ppt_w"/>
                                          </p:val>
                                        </p:tav>
                                      </p:tavLst>
                                    </p:anim>
                                  </p:childTnLst>
                                </p:cTn>
                              </p:par>
                              <p:par>
                                <p:cTn id="322" presetID="35" presetClass="entr" presetSubtype="0" fill="hold" grpId="2" nodeType="withEffect">
                                  <p:stCondLst>
                                    <p:cond delay="0"/>
                                  </p:stCondLst>
                                  <p:childTnLst>
                                    <p:set>
                                      <p:cBhvr>
                                        <p:cTn id="323" dur="1" fill="hold">
                                          <p:stCondLst>
                                            <p:cond delay="0"/>
                                          </p:stCondLst>
                                        </p:cTn>
                                        <p:tgtEl>
                                          <p:spTgt spid="27"/>
                                        </p:tgtEl>
                                        <p:attrNameLst>
                                          <p:attrName>style.visibility</p:attrName>
                                        </p:attrNameLst>
                                      </p:cBhvr>
                                      <p:to>
                                        <p:strVal val="visible"/>
                                      </p:to>
                                    </p:set>
                                    <p:animEffect transition="in" filter="fade">
                                      <p:cBhvr>
                                        <p:cTn id="324" dur="3000"/>
                                        <p:tgtEl>
                                          <p:spTgt spid="27"/>
                                        </p:tgtEl>
                                      </p:cBhvr>
                                    </p:animEffect>
                                    <p:anim calcmode="lin" valueType="num">
                                      <p:cBhvr>
                                        <p:cTn id="325" dur="3000" fill="hold"/>
                                        <p:tgtEl>
                                          <p:spTgt spid="27"/>
                                        </p:tgtEl>
                                        <p:attrNameLst>
                                          <p:attrName>style.rotation</p:attrName>
                                        </p:attrNameLst>
                                      </p:cBhvr>
                                      <p:tavLst>
                                        <p:tav tm="0">
                                          <p:val>
                                            <p:fltVal val="720"/>
                                          </p:val>
                                        </p:tav>
                                        <p:tav tm="100000">
                                          <p:val>
                                            <p:fltVal val="0"/>
                                          </p:val>
                                        </p:tav>
                                      </p:tavLst>
                                    </p:anim>
                                    <p:anim calcmode="lin" valueType="num">
                                      <p:cBhvr>
                                        <p:cTn id="326" dur="3000" fill="hold"/>
                                        <p:tgtEl>
                                          <p:spTgt spid="27"/>
                                        </p:tgtEl>
                                        <p:attrNameLst>
                                          <p:attrName>ppt_h</p:attrName>
                                        </p:attrNameLst>
                                      </p:cBhvr>
                                      <p:tavLst>
                                        <p:tav tm="0">
                                          <p:val>
                                            <p:fltVal val="0"/>
                                          </p:val>
                                        </p:tav>
                                        <p:tav tm="100000">
                                          <p:val>
                                            <p:strVal val="#ppt_h"/>
                                          </p:val>
                                        </p:tav>
                                      </p:tavLst>
                                    </p:anim>
                                    <p:anim calcmode="lin" valueType="num">
                                      <p:cBhvr>
                                        <p:cTn id="327" dur="3000" fill="hold"/>
                                        <p:tgtEl>
                                          <p:spTgt spid="27"/>
                                        </p:tgtEl>
                                        <p:attrNameLst>
                                          <p:attrName>ppt_w</p:attrName>
                                        </p:attrNameLst>
                                      </p:cBhvr>
                                      <p:tavLst>
                                        <p:tav tm="0">
                                          <p:val>
                                            <p:fltVal val="0"/>
                                          </p:val>
                                        </p:tav>
                                        <p:tav tm="100000">
                                          <p:val>
                                            <p:strVal val="#ppt_w"/>
                                          </p:val>
                                        </p:tav>
                                      </p:tavLst>
                                    </p:anim>
                                  </p:childTnLst>
                                </p:cTn>
                              </p:par>
                              <p:par>
                                <p:cTn id="328" presetID="35" presetClass="entr" presetSubtype="0" fill="hold" grpId="2" nodeType="withEffect">
                                  <p:stCondLst>
                                    <p:cond delay="0"/>
                                  </p:stCondLst>
                                  <p:childTnLst>
                                    <p:set>
                                      <p:cBhvr>
                                        <p:cTn id="329" dur="1" fill="hold">
                                          <p:stCondLst>
                                            <p:cond delay="0"/>
                                          </p:stCondLst>
                                        </p:cTn>
                                        <p:tgtEl>
                                          <p:spTgt spid="28"/>
                                        </p:tgtEl>
                                        <p:attrNameLst>
                                          <p:attrName>style.visibility</p:attrName>
                                        </p:attrNameLst>
                                      </p:cBhvr>
                                      <p:to>
                                        <p:strVal val="visible"/>
                                      </p:to>
                                    </p:set>
                                    <p:animEffect transition="in" filter="fade">
                                      <p:cBhvr>
                                        <p:cTn id="330" dur="3000"/>
                                        <p:tgtEl>
                                          <p:spTgt spid="28"/>
                                        </p:tgtEl>
                                      </p:cBhvr>
                                    </p:animEffect>
                                    <p:anim calcmode="lin" valueType="num">
                                      <p:cBhvr>
                                        <p:cTn id="331" dur="3000" fill="hold"/>
                                        <p:tgtEl>
                                          <p:spTgt spid="28"/>
                                        </p:tgtEl>
                                        <p:attrNameLst>
                                          <p:attrName>style.rotation</p:attrName>
                                        </p:attrNameLst>
                                      </p:cBhvr>
                                      <p:tavLst>
                                        <p:tav tm="0">
                                          <p:val>
                                            <p:fltVal val="720"/>
                                          </p:val>
                                        </p:tav>
                                        <p:tav tm="100000">
                                          <p:val>
                                            <p:fltVal val="0"/>
                                          </p:val>
                                        </p:tav>
                                      </p:tavLst>
                                    </p:anim>
                                    <p:anim calcmode="lin" valueType="num">
                                      <p:cBhvr>
                                        <p:cTn id="332" dur="3000" fill="hold"/>
                                        <p:tgtEl>
                                          <p:spTgt spid="28"/>
                                        </p:tgtEl>
                                        <p:attrNameLst>
                                          <p:attrName>ppt_h</p:attrName>
                                        </p:attrNameLst>
                                      </p:cBhvr>
                                      <p:tavLst>
                                        <p:tav tm="0">
                                          <p:val>
                                            <p:fltVal val="0"/>
                                          </p:val>
                                        </p:tav>
                                        <p:tav tm="100000">
                                          <p:val>
                                            <p:strVal val="#ppt_h"/>
                                          </p:val>
                                        </p:tav>
                                      </p:tavLst>
                                    </p:anim>
                                    <p:anim calcmode="lin" valueType="num">
                                      <p:cBhvr>
                                        <p:cTn id="333" dur="3000" fill="hold"/>
                                        <p:tgtEl>
                                          <p:spTgt spid="28"/>
                                        </p:tgtEl>
                                        <p:attrNameLst>
                                          <p:attrName>ppt_w</p:attrName>
                                        </p:attrNameLst>
                                      </p:cBhvr>
                                      <p:tavLst>
                                        <p:tav tm="0">
                                          <p:val>
                                            <p:fltVal val="0"/>
                                          </p:val>
                                        </p:tav>
                                        <p:tav tm="100000">
                                          <p:val>
                                            <p:strVal val="#ppt_w"/>
                                          </p:val>
                                        </p:tav>
                                      </p:tavLst>
                                    </p:anim>
                                  </p:childTnLst>
                                </p:cTn>
                              </p:par>
                              <p:par>
                                <p:cTn id="334" presetID="35" presetClass="entr" presetSubtype="0" fill="hold" grpId="2" nodeType="withEffect">
                                  <p:stCondLst>
                                    <p:cond delay="0"/>
                                  </p:stCondLst>
                                  <p:childTnLst>
                                    <p:set>
                                      <p:cBhvr>
                                        <p:cTn id="335" dur="1" fill="hold">
                                          <p:stCondLst>
                                            <p:cond delay="0"/>
                                          </p:stCondLst>
                                        </p:cTn>
                                        <p:tgtEl>
                                          <p:spTgt spid="29"/>
                                        </p:tgtEl>
                                        <p:attrNameLst>
                                          <p:attrName>style.visibility</p:attrName>
                                        </p:attrNameLst>
                                      </p:cBhvr>
                                      <p:to>
                                        <p:strVal val="visible"/>
                                      </p:to>
                                    </p:set>
                                    <p:animEffect transition="in" filter="fade">
                                      <p:cBhvr>
                                        <p:cTn id="336" dur="3000"/>
                                        <p:tgtEl>
                                          <p:spTgt spid="29"/>
                                        </p:tgtEl>
                                      </p:cBhvr>
                                    </p:animEffect>
                                    <p:anim calcmode="lin" valueType="num">
                                      <p:cBhvr>
                                        <p:cTn id="337" dur="3000" fill="hold"/>
                                        <p:tgtEl>
                                          <p:spTgt spid="29"/>
                                        </p:tgtEl>
                                        <p:attrNameLst>
                                          <p:attrName>style.rotation</p:attrName>
                                        </p:attrNameLst>
                                      </p:cBhvr>
                                      <p:tavLst>
                                        <p:tav tm="0">
                                          <p:val>
                                            <p:fltVal val="720"/>
                                          </p:val>
                                        </p:tav>
                                        <p:tav tm="100000">
                                          <p:val>
                                            <p:fltVal val="0"/>
                                          </p:val>
                                        </p:tav>
                                      </p:tavLst>
                                    </p:anim>
                                    <p:anim calcmode="lin" valueType="num">
                                      <p:cBhvr>
                                        <p:cTn id="338" dur="3000" fill="hold"/>
                                        <p:tgtEl>
                                          <p:spTgt spid="29"/>
                                        </p:tgtEl>
                                        <p:attrNameLst>
                                          <p:attrName>ppt_h</p:attrName>
                                        </p:attrNameLst>
                                      </p:cBhvr>
                                      <p:tavLst>
                                        <p:tav tm="0">
                                          <p:val>
                                            <p:fltVal val="0"/>
                                          </p:val>
                                        </p:tav>
                                        <p:tav tm="100000">
                                          <p:val>
                                            <p:strVal val="#ppt_h"/>
                                          </p:val>
                                        </p:tav>
                                      </p:tavLst>
                                    </p:anim>
                                    <p:anim calcmode="lin" valueType="num">
                                      <p:cBhvr>
                                        <p:cTn id="339" dur="3000" fill="hold"/>
                                        <p:tgtEl>
                                          <p:spTgt spid="29"/>
                                        </p:tgtEl>
                                        <p:attrNameLst>
                                          <p:attrName>ppt_w</p:attrName>
                                        </p:attrNameLst>
                                      </p:cBhvr>
                                      <p:tavLst>
                                        <p:tav tm="0">
                                          <p:val>
                                            <p:fltVal val="0"/>
                                          </p:val>
                                        </p:tav>
                                        <p:tav tm="100000">
                                          <p:val>
                                            <p:strVal val="#ppt_w"/>
                                          </p:val>
                                        </p:tav>
                                      </p:tavLst>
                                    </p:anim>
                                  </p:childTnLst>
                                </p:cTn>
                              </p:par>
                              <p:par>
                                <p:cTn id="340" presetID="35" presetClass="entr" presetSubtype="0" fill="hold" grpId="2" nodeType="withEffect">
                                  <p:stCondLst>
                                    <p:cond delay="0"/>
                                  </p:stCondLst>
                                  <p:childTnLst>
                                    <p:set>
                                      <p:cBhvr>
                                        <p:cTn id="341" dur="1" fill="hold">
                                          <p:stCondLst>
                                            <p:cond delay="0"/>
                                          </p:stCondLst>
                                        </p:cTn>
                                        <p:tgtEl>
                                          <p:spTgt spid="30"/>
                                        </p:tgtEl>
                                        <p:attrNameLst>
                                          <p:attrName>style.visibility</p:attrName>
                                        </p:attrNameLst>
                                      </p:cBhvr>
                                      <p:to>
                                        <p:strVal val="visible"/>
                                      </p:to>
                                    </p:set>
                                    <p:animEffect transition="in" filter="fade">
                                      <p:cBhvr>
                                        <p:cTn id="342" dur="3000"/>
                                        <p:tgtEl>
                                          <p:spTgt spid="30"/>
                                        </p:tgtEl>
                                      </p:cBhvr>
                                    </p:animEffect>
                                    <p:anim calcmode="lin" valueType="num">
                                      <p:cBhvr>
                                        <p:cTn id="343" dur="3000" fill="hold"/>
                                        <p:tgtEl>
                                          <p:spTgt spid="30"/>
                                        </p:tgtEl>
                                        <p:attrNameLst>
                                          <p:attrName>style.rotation</p:attrName>
                                        </p:attrNameLst>
                                      </p:cBhvr>
                                      <p:tavLst>
                                        <p:tav tm="0">
                                          <p:val>
                                            <p:fltVal val="720"/>
                                          </p:val>
                                        </p:tav>
                                        <p:tav tm="100000">
                                          <p:val>
                                            <p:fltVal val="0"/>
                                          </p:val>
                                        </p:tav>
                                      </p:tavLst>
                                    </p:anim>
                                    <p:anim calcmode="lin" valueType="num">
                                      <p:cBhvr>
                                        <p:cTn id="344" dur="3000" fill="hold"/>
                                        <p:tgtEl>
                                          <p:spTgt spid="30"/>
                                        </p:tgtEl>
                                        <p:attrNameLst>
                                          <p:attrName>ppt_h</p:attrName>
                                        </p:attrNameLst>
                                      </p:cBhvr>
                                      <p:tavLst>
                                        <p:tav tm="0">
                                          <p:val>
                                            <p:fltVal val="0"/>
                                          </p:val>
                                        </p:tav>
                                        <p:tav tm="100000">
                                          <p:val>
                                            <p:strVal val="#ppt_h"/>
                                          </p:val>
                                        </p:tav>
                                      </p:tavLst>
                                    </p:anim>
                                    <p:anim calcmode="lin" valueType="num">
                                      <p:cBhvr>
                                        <p:cTn id="345" dur="3000" fill="hold"/>
                                        <p:tgtEl>
                                          <p:spTgt spid="30"/>
                                        </p:tgtEl>
                                        <p:attrNameLst>
                                          <p:attrName>ppt_w</p:attrName>
                                        </p:attrNameLst>
                                      </p:cBhvr>
                                      <p:tavLst>
                                        <p:tav tm="0">
                                          <p:val>
                                            <p:fltVal val="0"/>
                                          </p:val>
                                        </p:tav>
                                        <p:tav tm="100000">
                                          <p:val>
                                            <p:strVal val="#ppt_w"/>
                                          </p:val>
                                        </p:tav>
                                      </p:tavLst>
                                    </p:anim>
                                  </p:childTnLst>
                                </p:cTn>
                              </p:par>
                              <p:par>
                                <p:cTn id="346" presetID="42" presetClass="entr" presetSubtype="0" fill="hold" nodeType="withEffect">
                                  <p:stCondLst>
                                    <p:cond delay="0"/>
                                  </p:stCondLst>
                                  <p:childTnLst>
                                    <p:set>
                                      <p:cBhvr>
                                        <p:cTn id="347" dur="1" fill="hold">
                                          <p:stCondLst>
                                            <p:cond delay="0"/>
                                          </p:stCondLst>
                                        </p:cTn>
                                        <p:tgtEl>
                                          <p:spTgt spid="4"/>
                                        </p:tgtEl>
                                        <p:attrNameLst>
                                          <p:attrName>style.visibility</p:attrName>
                                        </p:attrNameLst>
                                      </p:cBhvr>
                                      <p:to>
                                        <p:strVal val="visible"/>
                                      </p:to>
                                    </p:set>
                                    <p:animEffect transition="in" filter="fade">
                                      <p:cBhvr>
                                        <p:cTn id="348" dur="3000"/>
                                        <p:tgtEl>
                                          <p:spTgt spid="4"/>
                                        </p:tgtEl>
                                      </p:cBhvr>
                                    </p:animEffect>
                                    <p:anim calcmode="lin" valueType="num">
                                      <p:cBhvr>
                                        <p:cTn id="349" dur="3000" fill="hold"/>
                                        <p:tgtEl>
                                          <p:spTgt spid="4"/>
                                        </p:tgtEl>
                                        <p:attrNameLst>
                                          <p:attrName>ppt_x</p:attrName>
                                        </p:attrNameLst>
                                      </p:cBhvr>
                                      <p:tavLst>
                                        <p:tav tm="0">
                                          <p:val>
                                            <p:strVal val="#ppt_x"/>
                                          </p:val>
                                        </p:tav>
                                        <p:tav tm="100000">
                                          <p:val>
                                            <p:strVal val="#ppt_x"/>
                                          </p:val>
                                        </p:tav>
                                      </p:tavLst>
                                    </p:anim>
                                    <p:anim calcmode="lin" valueType="num">
                                      <p:cBhvr>
                                        <p:cTn id="350" dur="3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1"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a:blip r:embed="rId2">
              <a:duotone>
                <a:prstClr val="black"/>
                <a:srgbClr val="FF0000">
                  <a:tint val="45000"/>
                  <a:satMod val="400000"/>
                </a:srgbClr>
              </a:duotone>
              <a:lum contrast="40000"/>
            </a:blip>
            <a:stretch>
              <a:fillRect/>
            </a:stretch>
          </a:blipFill>
          <a:scene3d>
            <a:camera prst="orthographicFront"/>
            <a:lightRig rig="threePt" dir="t"/>
          </a:scene3d>
          <a:sp3d>
            <a:bevelT prst="angle"/>
          </a:sp3d>
        </p:spPr>
        <p:txBody>
          <a:bodyPr/>
          <a:lstStyle/>
          <a:p>
            <a:endParaRPr lang="es-ES" dirty="0"/>
          </a:p>
        </p:txBody>
      </p:sp>
      <p:pic>
        <p:nvPicPr>
          <p:cNvPr id="4" name="3 Imagen" descr="910079630.jpg"/>
          <p:cNvPicPr>
            <a:picLocks noChangeAspect="1"/>
          </p:cNvPicPr>
          <p:nvPr/>
        </p:nvPicPr>
        <p:blipFill>
          <a:blip r:embed="rId3"/>
          <a:stretch>
            <a:fillRect/>
          </a:stretch>
        </p:blipFill>
        <p:spPr>
          <a:xfrm>
            <a:off x="1" y="0"/>
            <a:ext cx="9144000" cy="6858000"/>
          </a:xfrm>
          <a:prstGeom prst="rect">
            <a:avLst/>
          </a:prstGeom>
          <a:ln>
            <a:noFill/>
          </a:ln>
          <a:effectLst>
            <a:outerShdw blurRad="292100" dist="139700" dir="2700000" algn="tl" rotWithShape="0">
              <a:srgbClr val="333333">
                <a:alpha val="65000"/>
              </a:srgbClr>
            </a:outerShdw>
          </a:effectLst>
        </p:spPr>
      </p:pic>
      <p:sp>
        <p:nvSpPr>
          <p:cNvPr id="5" name="4 Cheurón"/>
          <p:cNvSpPr/>
          <p:nvPr/>
        </p:nvSpPr>
        <p:spPr>
          <a:xfrm>
            <a:off x="0" y="1428736"/>
            <a:ext cx="4714876" cy="4143404"/>
          </a:xfrm>
          <a:prstGeom prst="chevron">
            <a:avLst>
              <a:gd name="adj" fmla="val 96437"/>
            </a:avLst>
          </a:prstGeom>
          <a:solidFill>
            <a:schemeClr val="accent3">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flipH="1">
            <a:off x="4643438" y="1428736"/>
            <a:ext cx="4500562" cy="4143404"/>
          </a:xfrm>
          <a:prstGeom prst="chevron">
            <a:avLst>
              <a:gd name="adj" fmla="val 92298"/>
            </a:avLst>
          </a:prstGeom>
          <a:solidFill>
            <a:schemeClr val="accent3">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a:off x="0" y="1428736"/>
            <a:ext cx="3643274" cy="4143404"/>
          </a:xfrm>
          <a:prstGeom prst="chevron">
            <a:avLst>
              <a:gd name="adj" fmla="val 88071"/>
            </a:avLst>
          </a:prstGeom>
          <a:solidFill>
            <a:schemeClr val="accent3">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flipH="1">
            <a:off x="5572132" y="1428736"/>
            <a:ext cx="3571868" cy="4143404"/>
          </a:xfrm>
          <a:prstGeom prst="chevron">
            <a:avLst>
              <a:gd name="adj" fmla="val 86431"/>
            </a:avLst>
          </a:prstGeom>
          <a:solidFill>
            <a:schemeClr val="accent3">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a:off x="0" y="1428736"/>
            <a:ext cx="2857424" cy="4143404"/>
          </a:xfrm>
          <a:prstGeom prst="chevron">
            <a:avLst>
              <a:gd name="adj" fmla="val 86071"/>
            </a:avLst>
          </a:prstGeom>
          <a:solidFill>
            <a:schemeClr val="accent3">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flipH="1">
            <a:off x="6286512" y="1428736"/>
            <a:ext cx="2857488" cy="4143404"/>
          </a:xfrm>
          <a:prstGeom prst="chevron">
            <a:avLst>
              <a:gd name="adj" fmla="val 83098"/>
            </a:avLst>
          </a:prstGeom>
          <a:solidFill>
            <a:schemeClr val="accent3">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a:off x="0" y="1428736"/>
            <a:ext cx="2285888" cy="4143404"/>
          </a:xfrm>
          <a:prstGeom prst="chevron">
            <a:avLst>
              <a:gd name="adj" fmla="val 86071"/>
            </a:avLst>
          </a:prstGeom>
          <a:solidFill>
            <a:schemeClr val="accent3">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flipH="1">
            <a:off x="6929454" y="1428736"/>
            <a:ext cx="2214546" cy="4143404"/>
          </a:xfrm>
          <a:prstGeom prst="chevron">
            <a:avLst>
              <a:gd name="adj" fmla="val 83098"/>
            </a:avLst>
          </a:prstGeom>
          <a:solidFill>
            <a:schemeClr val="accent3">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 presetClass="entr" presetSubtype="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0-#ppt_w/2"/>
                                          </p:val>
                                        </p:tav>
                                        <p:tav tm="100000">
                                          <p:val>
                                            <p:strVal val="#ppt_x"/>
                                          </p:val>
                                        </p:tav>
                                      </p:tavLst>
                                    </p:anim>
                                    <p:anim calcmode="lin" valueType="num">
                                      <p:cBhvr additive="base">
                                        <p:cTn id="15" dur="3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1+#ppt_w/2"/>
                                          </p:val>
                                        </p:tav>
                                        <p:tav tm="100000">
                                          <p:val>
                                            <p:strVal val="#ppt_x"/>
                                          </p:val>
                                        </p:tav>
                                      </p:tavLst>
                                    </p:anim>
                                    <p:anim calcmode="lin" valueType="num">
                                      <p:cBhvr additive="base">
                                        <p:cTn id="19" dur="3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0-#ppt_w/2"/>
                                          </p:val>
                                        </p:tav>
                                        <p:tav tm="100000">
                                          <p:val>
                                            <p:strVal val="#ppt_x"/>
                                          </p:val>
                                        </p:tav>
                                      </p:tavLst>
                                    </p:anim>
                                    <p:anim calcmode="lin" valueType="num">
                                      <p:cBhvr additive="base">
                                        <p:cTn id="23" dur="3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1+#ppt_w/2"/>
                                          </p:val>
                                        </p:tav>
                                        <p:tav tm="100000">
                                          <p:val>
                                            <p:strVal val="#ppt_x"/>
                                          </p:val>
                                        </p:tav>
                                      </p:tavLst>
                                    </p:anim>
                                    <p:anim calcmode="lin" valueType="num">
                                      <p:cBhvr additive="base">
                                        <p:cTn id="27" dur="3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0-#ppt_w/2"/>
                                          </p:val>
                                        </p:tav>
                                        <p:tav tm="100000">
                                          <p:val>
                                            <p:strVal val="#ppt_x"/>
                                          </p:val>
                                        </p:tav>
                                      </p:tavLst>
                                    </p:anim>
                                    <p:anim calcmode="lin" valueType="num">
                                      <p:cBhvr additive="base">
                                        <p:cTn id="31" dur="30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2"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1+#ppt_w/2"/>
                                          </p:val>
                                        </p:tav>
                                        <p:tav tm="100000">
                                          <p:val>
                                            <p:strVal val="#ppt_x"/>
                                          </p:val>
                                        </p:tav>
                                      </p:tavLst>
                                    </p:anim>
                                    <p:anim calcmode="lin" valueType="num">
                                      <p:cBhvr additive="base">
                                        <p:cTn id="35" dur="30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0-#ppt_w/2"/>
                                          </p:val>
                                        </p:tav>
                                        <p:tav tm="100000">
                                          <p:val>
                                            <p:strVal val="#ppt_x"/>
                                          </p:val>
                                        </p:tav>
                                      </p:tavLst>
                                    </p:anim>
                                    <p:anim calcmode="lin" valueType="num">
                                      <p:cBhvr additive="base">
                                        <p:cTn id="39" dur="3000" fill="hold"/>
                                        <p:tgtEl>
                                          <p:spTgt spid="12"/>
                                        </p:tgtEl>
                                        <p:attrNameLst>
                                          <p:attrName>ppt_y</p:attrName>
                                        </p:attrNameLst>
                                      </p:cBhvr>
                                      <p:tavLst>
                                        <p:tav tm="0">
                                          <p:val>
                                            <p:strVal val="#ppt_y"/>
                                          </p:val>
                                        </p:tav>
                                        <p:tav tm="100000">
                                          <p:val>
                                            <p:strVal val="#ppt_y"/>
                                          </p:val>
                                        </p:tav>
                                      </p:tavLst>
                                    </p:anim>
                                  </p:childTnLst>
                                </p:cTn>
                              </p:par>
                              <p:par>
                                <p:cTn id="40" presetID="13" presetClass="entr" presetSubtype="16" fill="hold" grpId="1" nodeType="withEffect">
                                  <p:stCondLst>
                                    <p:cond delay="0"/>
                                  </p:stCondLst>
                                  <p:childTnLst>
                                    <p:set>
                                      <p:cBhvr>
                                        <p:cTn id="41" dur="1" fill="hold">
                                          <p:stCondLst>
                                            <p:cond delay="0"/>
                                          </p:stCondLst>
                                        </p:cTn>
                                        <p:tgtEl>
                                          <p:spTgt spid="5"/>
                                        </p:tgtEl>
                                        <p:attrNameLst>
                                          <p:attrName>style.visibility</p:attrName>
                                        </p:attrNameLst>
                                      </p:cBhvr>
                                      <p:to>
                                        <p:strVal val="visible"/>
                                      </p:to>
                                    </p:set>
                                    <p:animEffect transition="in" filter="plus(in)">
                                      <p:cBhvr>
                                        <p:cTn id="42" dur="3000"/>
                                        <p:tgtEl>
                                          <p:spTgt spid="5"/>
                                        </p:tgtEl>
                                      </p:cBhvr>
                                    </p:animEffect>
                                  </p:childTnLst>
                                </p:cTn>
                              </p:par>
                              <p:par>
                                <p:cTn id="43" presetID="13" presetClass="entr" presetSubtype="16" fill="hold" grpId="1" nodeType="withEffect">
                                  <p:stCondLst>
                                    <p:cond delay="0"/>
                                  </p:stCondLst>
                                  <p:childTnLst>
                                    <p:set>
                                      <p:cBhvr>
                                        <p:cTn id="44" dur="1" fill="hold">
                                          <p:stCondLst>
                                            <p:cond delay="0"/>
                                          </p:stCondLst>
                                        </p:cTn>
                                        <p:tgtEl>
                                          <p:spTgt spid="6"/>
                                        </p:tgtEl>
                                        <p:attrNameLst>
                                          <p:attrName>style.visibility</p:attrName>
                                        </p:attrNameLst>
                                      </p:cBhvr>
                                      <p:to>
                                        <p:strVal val="visible"/>
                                      </p:to>
                                    </p:set>
                                    <p:animEffect transition="in" filter="plus(in)">
                                      <p:cBhvr>
                                        <p:cTn id="45" dur="3000"/>
                                        <p:tgtEl>
                                          <p:spTgt spid="6"/>
                                        </p:tgtEl>
                                      </p:cBhvr>
                                    </p:animEffect>
                                  </p:childTnLst>
                                </p:cTn>
                              </p:par>
                              <p:par>
                                <p:cTn id="46" presetID="13" presetClass="entr" presetSubtype="16" fill="hold" grpId="1" nodeType="withEffect">
                                  <p:stCondLst>
                                    <p:cond delay="0"/>
                                  </p:stCondLst>
                                  <p:childTnLst>
                                    <p:set>
                                      <p:cBhvr>
                                        <p:cTn id="47" dur="1" fill="hold">
                                          <p:stCondLst>
                                            <p:cond delay="0"/>
                                          </p:stCondLst>
                                        </p:cTn>
                                        <p:tgtEl>
                                          <p:spTgt spid="7"/>
                                        </p:tgtEl>
                                        <p:attrNameLst>
                                          <p:attrName>style.visibility</p:attrName>
                                        </p:attrNameLst>
                                      </p:cBhvr>
                                      <p:to>
                                        <p:strVal val="visible"/>
                                      </p:to>
                                    </p:set>
                                    <p:animEffect transition="in" filter="plus(in)">
                                      <p:cBhvr>
                                        <p:cTn id="48" dur="3000"/>
                                        <p:tgtEl>
                                          <p:spTgt spid="7"/>
                                        </p:tgtEl>
                                      </p:cBhvr>
                                    </p:animEffect>
                                  </p:childTnLst>
                                </p:cTn>
                              </p:par>
                              <p:par>
                                <p:cTn id="49" presetID="13" presetClass="entr" presetSubtype="16" fill="hold" grpId="1" nodeType="withEffect">
                                  <p:stCondLst>
                                    <p:cond delay="0"/>
                                  </p:stCondLst>
                                  <p:childTnLst>
                                    <p:set>
                                      <p:cBhvr>
                                        <p:cTn id="50" dur="1" fill="hold">
                                          <p:stCondLst>
                                            <p:cond delay="0"/>
                                          </p:stCondLst>
                                        </p:cTn>
                                        <p:tgtEl>
                                          <p:spTgt spid="8"/>
                                        </p:tgtEl>
                                        <p:attrNameLst>
                                          <p:attrName>style.visibility</p:attrName>
                                        </p:attrNameLst>
                                      </p:cBhvr>
                                      <p:to>
                                        <p:strVal val="visible"/>
                                      </p:to>
                                    </p:set>
                                    <p:animEffect transition="in" filter="plus(in)">
                                      <p:cBhvr>
                                        <p:cTn id="51" dur="3000"/>
                                        <p:tgtEl>
                                          <p:spTgt spid="8"/>
                                        </p:tgtEl>
                                      </p:cBhvr>
                                    </p:animEffect>
                                  </p:childTnLst>
                                </p:cTn>
                              </p:par>
                              <p:par>
                                <p:cTn id="52" presetID="13" presetClass="entr" presetSubtype="16" fill="hold" grpId="1" nodeType="withEffect">
                                  <p:stCondLst>
                                    <p:cond delay="0"/>
                                  </p:stCondLst>
                                  <p:childTnLst>
                                    <p:set>
                                      <p:cBhvr>
                                        <p:cTn id="53" dur="1" fill="hold">
                                          <p:stCondLst>
                                            <p:cond delay="0"/>
                                          </p:stCondLst>
                                        </p:cTn>
                                        <p:tgtEl>
                                          <p:spTgt spid="9"/>
                                        </p:tgtEl>
                                        <p:attrNameLst>
                                          <p:attrName>style.visibility</p:attrName>
                                        </p:attrNameLst>
                                      </p:cBhvr>
                                      <p:to>
                                        <p:strVal val="visible"/>
                                      </p:to>
                                    </p:set>
                                    <p:animEffect transition="in" filter="plus(in)">
                                      <p:cBhvr>
                                        <p:cTn id="54" dur="3000"/>
                                        <p:tgtEl>
                                          <p:spTgt spid="9"/>
                                        </p:tgtEl>
                                      </p:cBhvr>
                                    </p:animEffect>
                                  </p:childTnLst>
                                </p:cTn>
                              </p:par>
                              <p:par>
                                <p:cTn id="55" presetID="13" presetClass="entr" presetSubtype="16" fill="hold" grpId="1" nodeType="withEffect">
                                  <p:stCondLst>
                                    <p:cond delay="0"/>
                                  </p:stCondLst>
                                  <p:childTnLst>
                                    <p:set>
                                      <p:cBhvr>
                                        <p:cTn id="56" dur="1" fill="hold">
                                          <p:stCondLst>
                                            <p:cond delay="0"/>
                                          </p:stCondLst>
                                        </p:cTn>
                                        <p:tgtEl>
                                          <p:spTgt spid="10"/>
                                        </p:tgtEl>
                                        <p:attrNameLst>
                                          <p:attrName>style.visibility</p:attrName>
                                        </p:attrNameLst>
                                      </p:cBhvr>
                                      <p:to>
                                        <p:strVal val="visible"/>
                                      </p:to>
                                    </p:set>
                                    <p:animEffect transition="in" filter="plus(in)">
                                      <p:cBhvr>
                                        <p:cTn id="57" dur="3000"/>
                                        <p:tgtEl>
                                          <p:spTgt spid="10"/>
                                        </p:tgtEl>
                                      </p:cBhvr>
                                    </p:animEffect>
                                  </p:childTnLst>
                                </p:cTn>
                              </p:par>
                              <p:par>
                                <p:cTn id="58" presetID="13" presetClass="entr" presetSubtype="16" fill="hold" grpId="1" nodeType="withEffect">
                                  <p:stCondLst>
                                    <p:cond delay="0"/>
                                  </p:stCondLst>
                                  <p:childTnLst>
                                    <p:set>
                                      <p:cBhvr>
                                        <p:cTn id="59" dur="1" fill="hold">
                                          <p:stCondLst>
                                            <p:cond delay="0"/>
                                          </p:stCondLst>
                                        </p:cTn>
                                        <p:tgtEl>
                                          <p:spTgt spid="11"/>
                                        </p:tgtEl>
                                        <p:attrNameLst>
                                          <p:attrName>style.visibility</p:attrName>
                                        </p:attrNameLst>
                                      </p:cBhvr>
                                      <p:to>
                                        <p:strVal val="visible"/>
                                      </p:to>
                                    </p:set>
                                    <p:animEffect transition="in" filter="plus(in)">
                                      <p:cBhvr>
                                        <p:cTn id="60" dur="3000"/>
                                        <p:tgtEl>
                                          <p:spTgt spid="11"/>
                                        </p:tgtEl>
                                      </p:cBhvr>
                                    </p:animEffect>
                                  </p:childTnLst>
                                </p:cTn>
                              </p:par>
                              <p:par>
                                <p:cTn id="61" presetID="13" presetClass="entr" presetSubtype="16" fill="hold" grpId="1" nodeType="withEffect">
                                  <p:stCondLst>
                                    <p:cond delay="0"/>
                                  </p:stCondLst>
                                  <p:childTnLst>
                                    <p:set>
                                      <p:cBhvr>
                                        <p:cTn id="62" dur="1" fill="hold">
                                          <p:stCondLst>
                                            <p:cond delay="0"/>
                                          </p:stCondLst>
                                        </p:cTn>
                                        <p:tgtEl>
                                          <p:spTgt spid="12"/>
                                        </p:tgtEl>
                                        <p:attrNameLst>
                                          <p:attrName>style.visibility</p:attrName>
                                        </p:attrNameLst>
                                      </p:cBhvr>
                                      <p:to>
                                        <p:strVal val="visible"/>
                                      </p:to>
                                    </p:set>
                                    <p:animEffect transition="in" filter="plus(in)">
                                      <p:cBhvr>
                                        <p:cTn id="63" dur="3000"/>
                                        <p:tgtEl>
                                          <p:spTgt spid="12"/>
                                        </p:tgtEl>
                                      </p:cBhvr>
                                    </p:animEffect>
                                  </p:childTnLst>
                                </p:cTn>
                              </p:par>
                              <p:par>
                                <p:cTn id="64" presetID="8" presetClass="emph" presetSubtype="0" fill="hold" grpId="2" nodeType="withEffect">
                                  <p:stCondLst>
                                    <p:cond delay="0"/>
                                  </p:stCondLst>
                                  <p:childTnLst>
                                    <p:animRot by="21600000">
                                      <p:cBhvr>
                                        <p:cTn id="65" dur="3000" fill="hold"/>
                                        <p:tgtEl>
                                          <p:spTgt spid="5"/>
                                        </p:tgtEl>
                                        <p:attrNameLst>
                                          <p:attrName>r</p:attrName>
                                        </p:attrNameLst>
                                      </p:cBhvr>
                                    </p:animRot>
                                  </p:childTnLst>
                                </p:cTn>
                              </p:par>
                              <p:par>
                                <p:cTn id="66" presetID="8" presetClass="emph" presetSubtype="0" fill="hold" grpId="2" nodeType="withEffect">
                                  <p:stCondLst>
                                    <p:cond delay="0"/>
                                  </p:stCondLst>
                                  <p:childTnLst>
                                    <p:animRot by="21600000">
                                      <p:cBhvr>
                                        <p:cTn id="67" dur="3000" fill="hold"/>
                                        <p:tgtEl>
                                          <p:spTgt spid="7"/>
                                        </p:tgtEl>
                                        <p:attrNameLst>
                                          <p:attrName>r</p:attrName>
                                        </p:attrNameLst>
                                      </p:cBhvr>
                                    </p:animRot>
                                  </p:childTnLst>
                                </p:cTn>
                              </p:par>
                              <p:par>
                                <p:cTn id="68" presetID="8" presetClass="emph" presetSubtype="0" fill="hold" grpId="2" nodeType="withEffect">
                                  <p:stCondLst>
                                    <p:cond delay="0"/>
                                  </p:stCondLst>
                                  <p:childTnLst>
                                    <p:animRot by="21600000">
                                      <p:cBhvr>
                                        <p:cTn id="69" dur="3000" fill="hold"/>
                                        <p:tgtEl>
                                          <p:spTgt spid="9"/>
                                        </p:tgtEl>
                                        <p:attrNameLst>
                                          <p:attrName>r</p:attrName>
                                        </p:attrNameLst>
                                      </p:cBhvr>
                                    </p:animRot>
                                  </p:childTnLst>
                                </p:cTn>
                              </p:par>
                              <p:par>
                                <p:cTn id="70" presetID="8" presetClass="emph" presetSubtype="0" fill="hold" grpId="2" nodeType="withEffect">
                                  <p:stCondLst>
                                    <p:cond delay="0"/>
                                  </p:stCondLst>
                                  <p:childTnLst>
                                    <p:animRot by="21600000">
                                      <p:cBhvr>
                                        <p:cTn id="71" dur="3000" fill="hold"/>
                                        <p:tgtEl>
                                          <p:spTgt spid="11"/>
                                        </p:tgtEl>
                                        <p:attrNameLst>
                                          <p:attrName>r</p:attrName>
                                        </p:attrNameLst>
                                      </p:cBhvr>
                                    </p:animRot>
                                  </p:childTnLst>
                                </p:cTn>
                              </p:par>
                              <p:par>
                                <p:cTn id="72" presetID="8" presetClass="emph" presetSubtype="0" fill="hold" grpId="2" nodeType="withEffect">
                                  <p:stCondLst>
                                    <p:cond delay="0"/>
                                  </p:stCondLst>
                                  <p:childTnLst>
                                    <p:animRot by="-21600000">
                                      <p:cBhvr>
                                        <p:cTn id="73" dur="3000" fill="hold"/>
                                        <p:tgtEl>
                                          <p:spTgt spid="6"/>
                                        </p:tgtEl>
                                        <p:attrNameLst>
                                          <p:attrName>r</p:attrName>
                                        </p:attrNameLst>
                                      </p:cBhvr>
                                    </p:animRot>
                                  </p:childTnLst>
                                </p:cTn>
                              </p:par>
                              <p:par>
                                <p:cTn id="74" presetID="8" presetClass="emph" presetSubtype="0" fill="hold" grpId="2" nodeType="withEffect">
                                  <p:stCondLst>
                                    <p:cond delay="0"/>
                                  </p:stCondLst>
                                  <p:childTnLst>
                                    <p:animRot by="-21600000">
                                      <p:cBhvr>
                                        <p:cTn id="75" dur="3000" fill="hold"/>
                                        <p:tgtEl>
                                          <p:spTgt spid="8"/>
                                        </p:tgtEl>
                                        <p:attrNameLst>
                                          <p:attrName>r</p:attrName>
                                        </p:attrNameLst>
                                      </p:cBhvr>
                                    </p:animRot>
                                  </p:childTnLst>
                                </p:cTn>
                              </p:par>
                              <p:par>
                                <p:cTn id="76" presetID="8" presetClass="emph" presetSubtype="0" fill="hold" grpId="2" nodeType="withEffect">
                                  <p:stCondLst>
                                    <p:cond delay="0"/>
                                  </p:stCondLst>
                                  <p:childTnLst>
                                    <p:animRot by="-21600000">
                                      <p:cBhvr>
                                        <p:cTn id="77" dur="3000" fill="hold"/>
                                        <p:tgtEl>
                                          <p:spTgt spid="10"/>
                                        </p:tgtEl>
                                        <p:attrNameLst>
                                          <p:attrName>r</p:attrName>
                                        </p:attrNameLst>
                                      </p:cBhvr>
                                    </p:animRot>
                                  </p:childTnLst>
                                </p:cTn>
                              </p:par>
                              <p:par>
                                <p:cTn id="78" presetID="8" presetClass="emph" presetSubtype="0" fill="hold" grpId="2" nodeType="withEffect">
                                  <p:stCondLst>
                                    <p:cond delay="0"/>
                                  </p:stCondLst>
                                  <p:childTnLst>
                                    <p:animRot by="-21600000">
                                      <p:cBhvr>
                                        <p:cTn id="79" dur="3000" fill="hold"/>
                                        <p:tgtEl>
                                          <p:spTgt spid="12"/>
                                        </p:tgtEl>
                                        <p:attrNameLst>
                                          <p:attrName>r</p:attrName>
                                        </p:attrNameLst>
                                      </p:cBhvr>
                                    </p:animRot>
                                  </p:childTnLst>
                                </p:cTn>
                              </p:par>
                            </p:childTnLst>
                          </p:cTn>
                        </p:par>
                        <p:par>
                          <p:cTn id="80" fill="hold">
                            <p:stCondLst>
                              <p:cond delay="3000"/>
                            </p:stCondLst>
                            <p:childTnLst>
                              <p:par>
                                <p:cTn id="81" presetID="2" presetClass="exit" presetSubtype="2" fill="hold" grpId="3" nodeType="afterEffect">
                                  <p:stCondLst>
                                    <p:cond delay="0"/>
                                  </p:stCondLst>
                                  <p:childTnLst>
                                    <p:anim calcmode="lin" valueType="num">
                                      <p:cBhvr additive="base">
                                        <p:cTn id="82" dur="3000"/>
                                        <p:tgtEl>
                                          <p:spTgt spid="5"/>
                                        </p:tgtEl>
                                        <p:attrNameLst>
                                          <p:attrName>ppt_x</p:attrName>
                                        </p:attrNameLst>
                                      </p:cBhvr>
                                      <p:tavLst>
                                        <p:tav tm="0">
                                          <p:val>
                                            <p:strVal val="ppt_x"/>
                                          </p:val>
                                        </p:tav>
                                        <p:tav tm="100000">
                                          <p:val>
                                            <p:strVal val="1+ppt_w/2"/>
                                          </p:val>
                                        </p:tav>
                                      </p:tavLst>
                                    </p:anim>
                                    <p:anim calcmode="lin" valueType="num">
                                      <p:cBhvr additive="base">
                                        <p:cTn id="83" dur="3000"/>
                                        <p:tgtEl>
                                          <p:spTgt spid="5"/>
                                        </p:tgtEl>
                                        <p:attrNameLst>
                                          <p:attrName>ppt_y</p:attrName>
                                        </p:attrNameLst>
                                      </p:cBhvr>
                                      <p:tavLst>
                                        <p:tav tm="0">
                                          <p:val>
                                            <p:strVal val="ppt_y"/>
                                          </p:val>
                                        </p:tav>
                                        <p:tav tm="100000">
                                          <p:val>
                                            <p:strVal val="ppt_y"/>
                                          </p:val>
                                        </p:tav>
                                      </p:tavLst>
                                    </p:anim>
                                    <p:set>
                                      <p:cBhvr>
                                        <p:cTn id="84" dur="1" fill="hold">
                                          <p:stCondLst>
                                            <p:cond delay="2999"/>
                                          </p:stCondLst>
                                        </p:cTn>
                                        <p:tgtEl>
                                          <p:spTgt spid="5"/>
                                        </p:tgtEl>
                                        <p:attrNameLst>
                                          <p:attrName>style.visibility</p:attrName>
                                        </p:attrNameLst>
                                      </p:cBhvr>
                                      <p:to>
                                        <p:strVal val="hidden"/>
                                      </p:to>
                                    </p:set>
                                  </p:childTnLst>
                                </p:cTn>
                              </p:par>
                              <p:par>
                                <p:cTn id="85" presetID="2" presetClass="exit" presetSubtype="2" fill="hold" grpId="3" nodeType="withEffect">
                                  <p:stCondLst>
                                    <p:cond delay="0"/>
                                  </p:stCondLst>
                                  <p:childTnLst>
                                    <p:anim calcmode="lin" valueType="num">
                                      <p:cBhvr additive="base">
                                        <p:cTn id="86" dur="3000"/>
                                        <p:tgtEl>
                                          <p:spTgt spid="7"/>
                                        </p:tgtEl>
                                        <p:attrNameLst>
                                          <p:attrName>ppt_x</p:attrName>
                                        </p:attrNameLst>
                                      </p:cBhvr>
                                      <p:tavLst>
                                        <p:tav tm="0">
                                          <p:val>
                                            <p:strVal val="ppt_x"/>
                                          </p:val>
                                        </p:tav>
                                        <p:tav tm="100000">
                                          <p:val>
                                            <p:strVal val="1+ppt_w/2"/>
                                          </p:val>
                                        </p:tav>
                                      </p:tavLst>
                                    </p:anim>
                                    <p:anim calcmode="lin" valueType="num">
                                      <p:cBhvr additive="base">
                                        <p:cTn id="87" dur="3000"/>
                                        <p:tgtEl>
                                          <p:spTgt spid="7"/>
                                        </p:tgtEl>
                                        <p:attrNameLst>
                                          <p:attrName>ppt_y</p:attrName>
                                        </p:attrNameLst>
                                      </p:cBhvr>
                                      <p:tavLst>
                                        <p:tav tm="0">
                                          <p:val>
                                            <p:strVal val="ppt_y"/>
                                          </p:val>
                                        </p:tav>
                                        <p:tav tm="100000">
                                          <p:val>
                                            <p:strVal val="ppt_y"/>
                                          </p:val>
                                        </p:tav>
                                      </p:tavLst>
                                    </p:anim>
                                    <p:set>
                                      <p:cBhvr>
                                        <p:cTn id="88" dur="1" fill="hold">
                                          <p:stCondLst>
                                            <p:cond delay="2999"/>
                                          </p:stCondLst>
                                        </p:cTn>
                                        <p:tgtEl>
                                          <p:spTgt spid="7"/>
                                        </p:tgtEl>
                                        <p:attrNameLst>
                                          <p:attrName>style.visibility</p:attrName>
                                        </p:attrNameLst>
                                      </p:cBhvr>
                                      <p:to>
                                        <p:strVal val="hidden"/>
                                      </p:to>
                                    </p:set>
                                  </p:childTnLst>
                                </p:cTn>
                              </p:par>
                              <p:par>
                                <p:cTn id="89" presetID="2" presetClass="exit" presetSubtype="2" fill="hold" grpId="3" nodeType="withEffect">
                                  <p:stCondLst>
                                    <p:cond delay="0"/>
                                  </p:stCondLst>
                                  <p:childTnLst>
                                    <p:anim calcmode="lin" valueType="num">
                                      <p:cBhvr additive="base">
                                        <p:cTn id="90" dur="3000"/>
                                        <p:tgtEl>
                                          <p:spTgt spid="9"/>
                                        </p:tgtEl>
                                        <p:attrNameLst>
                                          <p:attrName>ppt_x</p:attrName>
                                        </p:attrNameLst>
                                      </p:cBhvr>
                                      <p:tavLst>
                                        <p:tav tm="0">
                                          <p:val>
                                            <p:strVal val="ppt_x"/>
                                          </p:val>
                                        </p:tav>
                                        <p:tav tm="100000">
                                          <p:val>
                                            <p:strVal val="1+ppt_w/2"/>
                                          </p:val>
                                        </p:tav>
                                      </p:tavLst>
                                    </p:anim>
                                    <p:anim calcmode="lin" valueType="num">
                                      <p:cBhvr additive="base">
                                        <p:cTn id="91" dur="3000"/>
                                        <p:tgtEl>
                                          <p:spTgt spid="9"/>
                                        </p:tgtEl>
                                        <p:attrNameLst>
                                          <p:attrName>ppt_y</p:attrName>
                                        </p:attrNameLst>
                                      </p:cBhvr>
                                      <p:tavLst>
                                        <p:tav tm="0">
                                          <p:val>
                                            <p:strVal val="ppt_y"/>
                                          </p:val>
                                        </p:tav>
                                        <p:tav tm="100000">
                                          <p:val>
                                            <p:strVal val="ppt_y"/>
                                          </p:val>
                                        </p:tav>
                                      </p:tavLst>
                                    </p:anim>
                                    <p:set>
                                      <p:cBhvr>
                                        <p:cTn id="92" dur="1" fill="hold">
                                          <p:stCondLst>
                                            <p:cond delay="2999"/>
                                          </p:stCondLst>
                                        </p:cTn>
                                        <p:tgtEl>
                                          <p:spTgt spid="9"/>
                                        </p:tgtEl>
                                        <p:attrNameLst>
                                          <p:attrName>style.visibility</p:attrName>
                                        </p:attrNameLst>
                                      </p:cBhvr>
                                      <p:to>
                                        <p:strVal val="hidden"/>
                                      </p:to>
                                    </p:set>
                                  </p:childTnLst>
                                </p:cTn>
                              </p:par>
                              <p:par>
                                <p:cTn id="93" presetID="2" presetClass="exit" presetSubtype="2" fill="hold" grpId="3" nodeType="withEffect">
                                  <p:stCondLst>
                                    <p:cond delay="0"/>
                                  </p:stCondLst>
                                  <p:childTnLst>
                                    <p:anim calcmode="lin" valueType="num">
                                      <p:cBhvr additive="base">
                                        <p:cTn id="94" dur="3000"/>
                                        <p:tgtEl>
                                          <p:spTgt spid="11"/>
                                        </p:tgtEl>
                                        <p:attrNameLst>
                                          <p:attrName>ppt_x</p:attrName>
                                        </p:attrNameLst>
                                      </p:cBhvr>
                                      <p:tavLst>
                                        <p:tav tm="0">
                                          <p:val>
                                            <p:strVal val="ppt_x"/>
                                          </p:val>
                                        </p:tav>
                                        <p:tav tm="100000">
                                          <p:val>
                                            <p:strVal val="1+ppt_w/2"/>
                                          </p:val>
                                        </p:tav>
                                      </p:tavLst>
                                    </p:anim>
                                    <p:anim calcmode="lin" valueType="num">
                                      <p:cBhvr additive="base">
                                        <p:cTn id="95" dur="3000"/>
                                        <p:tgtEl>
                                          <p:spTgt spid="11"/>
                                        </p:tgtEl>
                                        <p:attrNameLst>
                                          <p:attrName>ppt_y</p:attrName>
                                        </p:attrNameLst>
                                      </p:cBhvr>
                                      <p:tavLst>
                                        <p:tav tm="0">
                                          <p:val>
                                            <p:strVal val="ppt_y"/>
                                          </p:val>
                                        </p:tav>
                                        <p:tav tm="100000">
                                          <p:val>
                                            <p:strVal val="ppt_y"/>
                                          </p:val>
                                        </p:tav>
                                      </p:tavLst>
                                    </p:anim>
                                    <p:set>
                                      <p:cBhvr>
                                        <p:cTn id="96" dur="1" fill="hold">
                                          <p:stCondLst>
                                            <p:cond delay="2999"/>
                                          </p:stCondLst>
                                        </p:cTn>
                                        <p:tgtEl>
                                          <p:spTgt spid="11"/>
                                        </p:tgtEl>
                                        <p:attrNameLst>
                                          <p:attrName>style.visibility</p:attrName>
                                        </p:attrNameLst>
                                      </p:cBhvr>
                                      <p:to>
                                        <p:strVal val="hidden"/>
                                      </p:to>
                                    </p:set>
                                  </p:childTnLst>
                                </p:cTn>
                              </p:par>
                              <p:par>
                                <p:cTn id="97" presetID="2" presetClass="exit" presetSubtype="8" fill="hold" grpId="3" nodeType="withEffect">
                                  <p:stCondLst>
                                    <p:cond delay="0"/>
                                  </p:stCondLst>
                                  <p:childTnLst>
                                    <p:anim calcmode="lin" valueType="num">
                                      <p:cBhvr additive="base">
                                        <p:cTn id="98" dur="3000"/>
                                        <p:tgtEl>
                                          <p:spTgt spid="6"/>
                                        </p:tgtEl>
                                        <p:attrNameLst>
                                          <p:attrName>ppt_x</p:attrName>
                                        </p:attrNameLst>
                                      </p:cBhvr>
                                      <p:tavLst>
                                        <p:tav tm="0">
                                          <p:val>
                                            <p:strVal val="ppt_x"/>
                                          </p:val>
                                        </p:tav>
                                        <p:tav tm="100000">
                                          <p:val>
                                            <p:strVal val="0-ppt_w/2"/>
                                          </p:val>
                                        </p:tav>
                                      </p:tavLst>
                                    </p:anim>
                                    <p:anim calcmode="lin" valueType="num">
                                      <p:cBhvr additive="base">
                                        <p:cTn id="99" dur="3000"/>
                                        <p:tgtEl>
                                          <p:spTgt spid="6"/>
                                        </p:tgtEl>
                                        <p:attrNameLst>
                                          <p:attrName>ppt_y</p:attrName>
                                        </p:attrNameLst>
                                      </p:cBhvr>
                                      <p:tavLst>
                                        <p:tav tm="0">
                                          <p:val>
                                            <p:strVal val="ppt_y"/>
                                          </p:val>
                                        </p:tav>
                                        <p:tav tm="100000">
                                          <p:val>
                                            <p:strVal val="ppt_y"/>
                                          </p:val>
                                        </p:tav>
                                      </p:tavLst>
                                    </p:anim>
                                    <p:set>
                                      <p:cBhvr>
                                        <p:cTn id="100" dur="1" fill="hold">
                                          <p:stCondLst>
                                            <p:cond delay="2999"/>
                                          </p:stCondLst>
                                        </p:cTn>
                                        <p:tgtEl>
                                          <p:spTgt spid="6"/>
                                        </p:tgtEl>
                                        <p:attrNameLst>
                                          <p:attrName>style.visibility</p:attrName>
                                        </p:attrNameLst>
                                      </p:cBhvr>
                                      <p:to>
                                        <p:strVal val="hidden"/>
                                      </p:to>
                                    </p:set>
                                  </p:childTnLst>
                                </p:cTn>
                              </p:par>
                              <p:par>
                                <p:cTn id="101" presetID="2" presetClass="exit" presetSubtype="8" fill="hold" grpId="3" nodeType="withEffect">
                                  <p:stCondLst>
                                    <p:cond delay="0"/>
                                  </p:stCondLst>
                                  <p:childTnLst>
                                    <p:anim calcmode="lin" valueType="num">
                                      <p:cBhvr additive="base">
                                        <p:cTn id="102" dur="3000"/>
                                        <p:tgtEl>
                                          <p:spTgt spid="8"/>
                                        </p:tgtEl>
                                        <p:attrNameLst>
                                          <p:attrName>ppt_x</p:attrName>
                                        </p:attrNameLst>
                                      </p:cBhvr>
                                      <p:tavLst>
                                        <p:tav tm="0">
                                          <p:val>
                                            <p:strVal val="ppt_x"/>
                                          </p:val>
                                        </p:tav>
                                        <p:tav tm="100000">
                                          <p:val>
                                            <p:strVal val="0-ppt_w/2"/>
                                          </p:val>
                                        </p:tav>
                                      </p:tavLst>
                                    </p:anim>
                                    <p:anim calcmode="lin" valueType="num">
                                      <p:cBhvr additive="base">
                                        <p:cTn id="103" dur="3000"/>
                                        <p:tgtEl>
                                          <p:spTgt spid="8"/>
                                        </p:tgtEl>
                                        <p:attrNameLst>
                                          <p:attrName>ppt_y</p:attrName>
                                        </p:attrNameLst>
                                      </p:cBhvr>
                                      <p:tavLst>
                                        <p:tav tm="0">
                                          <p:val>
                                            <p:strVal val="ppt_y"/>
                                          </p:val>
                                        </p:tav>
                                        <p:tav tm="100000">
                                          <p:val>
                                            <p:strVal val="ppt_y"/>
                                          </p:val>
                                        </p:tav>
                                      </p:tavLst>
                                    </p:anim>
                                    <p:set>
                                      <p:cBhvr>
                                        <p:cTn id="104" dur="1" fill="hold">
                                          <p:stCondLst>
                                            <p:cond delay="2999"/>
                                          </p:stCondLst>
                                        </p:cTn>
                                        <p:tgtEl>
                                          <p:spTgt spid="8"/>
                                        </p:tgtEl>
                                        <p:attrNameLst>
                                          <p:attrName>style.visibility</p:attrName>
                                        </p:attrNameLst>
                                      </p:cBhvr>
                                      <p:to>
                                        <p:strVal val="hidden"/>
                                      </p:to>
                                    </p:set>
                                  </p:childTnLst>
                                </p:cTn>
                              </p:par>
                              <p:par>
                                <p:cTn id="105" presetID="2" presetClass="exit" presetSubtype="8" fill="hold" grpId="3" nodeType="withEffect">
                                  <p:stCondLst>
                                    <p:cond delay="0"/>
                                  </p:stCondLst>
                                  <p:childTnLst>
                                    <p:anim calcmode="lin" valueType="num">
                                      <p:cBhvr additive="base">
                                        <p:cTn id="106" dur="3000"/>
                                        <p:tgtEl>
                                          <p:spTgt spid="10"/>
                                        </p:tgtEl>
                                        <p:attrNameLst>
                                          <p:attrName>ppt_x</p:attrName>
                                        </p:attrNameLst>
                                      </p:cBhvr>
                                      <p:tavLst>
                                        <p:tav tm="0">
                                          <p:val>
                                            <p:strVal val="ppt_x"/>
                                          </p:val>
                                        </p:tav>
                                        <p:tav tm="100000">
                                          <p:val>
                                            <p:strVal val="0-ppt_w/2"/>
                                          </p:val>
                                        </p:tav>
                                      </p:tavLst>
                                    </p:anim>
                                    <p:anim calcmode="lin" valueType="num">
                                      <p:cBhvr additive="base">
                                        <p:cTn id="107" dur="3000"/>
                                        <p:tgtEl>
                                          <p:spTgt spid="10"/>
                                        </p:tgtEl>
                                        <p:attrNameLst>
                                          <p:attrName>ppt_y</p:attrName>
                                        </p:attrNameLst>
                                      </p:cBhvr>
                                      <p:tavLst>
                                        <p:tav tm="0">
                                          <p:val>
                                            <p:strVal val="ppt_y"/>
                                          </p:val>
                                        </p:tav>
                                        <p:tav tm="100000">
                                          <p:val>
                                            <p:strVal val="ppt_y"/>
                                          </p:val>
                                        </p:tav>
                                      </p:tavLst>
                                    </p:anim>
                                    <p:set>
                                      <p:cBhvr>
                                        <p:cTn id="108" dur="1" fill="hold">
                                          <p:stCondLst>
                                            <p:cond delay="2999"/>
                                          </p:stCondLst>
                                        </p:cTn>
                                        <p:tgtEl>
                                          <p:spTgt spid="10"/>
                                        </p:tgtEl>
                                        <p:attrNameLst>
                                          <p:attrName>style.visibility</p:attrName>
                                        </p:attrNameLst>
                                      </p:cBhvr>
                                      <p:to>
                                        <p:strVal val="hidden"/>
                                      </p:to>
                                    </p:set>
                                  </p:childTnLst>
                                </p:cTn>
                              </p:par>
                              <p:par>
                                <p:cTn id="109" presetID="2" presetClass="exit" presetSubtype="8" fill="hold" grpId="3" nodeType="withEffect">
                                  <p:stCondLst>
                                    <p:cond delay="0"/>
                                  </p:stCondLst>
                                  <p:childTnLst>
                                    <p:anim calcmode="lin" valueType="num">
                                      <p:cBhvr additive="base">
                                        <p:cTn id="110" dur="3000"/>
                                        <p:tgtEl>
                                          <p:spTgt spid="12"/>
                                        </p:tgtEl>
                                        <p:attrNameLst>
                                          <p:attrName>ppt_x</p:attrName>
                                        </p:attrNameLst>
                                      </p:cBhvr>
                                      <p:tavLst>
                                        <p:tav tm="0">
                                          <p:val>
                                            <p:strVal val="ppt_x"/>
                                          </p:val>
                                        </p:tav>
                                        <p:tav tm="100000">
                                          <p:val>
                                            <p:strVal val="0-ppt_w/2"/>
                                          </p:val>
                                        </p:tav>
                                      </p:tavLst>
                                    </p:anim>
                                    <p:anim calcmode="lin" valueType="num">
                                      <p:cBhvr additive="base">
                                        <p:cTn id="111" dur="3000"/>
                                        <p:tgtEl>
                                          <p:spTgt spid="12"/>
                                        </p:tgtEl>
                                        <p:attrNameLst>
                                          <p:attrName>ppt_y</p:attrName>
                                        </p:attrNameLst>
                                      </p:cBhvr>
                                      <p:tavLst>
                                        <p:tav tm="0">
                                          <p:val>
                                            <p:strVal val="ppt_y"/>
                                          </p:val>
                                        </p:tav>
                                        <p:tav tm="100000">
                                          <p:val>
                                            <p:strVal val="ppt_y"/>
                                          </p:val>
                                        </p:tav>
                                      </p:tavLst>
                                    </p:anim>
                                    <p:set>
                                      <p:cBhvr>
                                        <p:cTn id="112" dur="1" fill="hold">
                                          <p:stCondLst>
                                            <p:cond delay="2999"/>
                                          </p:stCondLst>
                                        </p:cTn>
                                        <p:tgtEl>
                                          <p:spTgt spid="12"/>
                                        </p:tgtEl>
                                        <p:attrNameLst>
                                          <p:attrName>style.visibility</p:attrName>
                                        </p:attrNameLst>
                                      </p:cBhvr>
                                      <p:to>
                                        <p:strVal val="hidden"/>
                                      </p:to>
                                    </p:set>
                                  </p:childTnLst>
                                </p:cTn>
                              </p:par>
                              <p:par>
                                <p:cTn id="113" presetID="13" presetClass="exit" presetSubtype="16" fill="hold" grpId="4" nodeType="withEffect">
                                  <p:stCondLst>
                                    <p:cond delay="0"/>
                                  </p:stCondLst>
                                  <p:childTnLst>
                                    <p:animEffect transition="out" filter="plus(in)">
                                      <p:cBhvr>
                                        <p:cTn id="114" dur="3000"/>
                                        <p:tgtEl>
                                          <p:spTgt spid="5"/>
                                        </p:tgtEl>
                                      </p:cBhvr>
                                    </p:animEffect>
                                    <p:set>
                                      <p:cBhvr>
                                        <p:cTn id="115" dur="1" fill="hold">
                                          <p:stCondLst>
                                            <p:cond delay="2999"/>
                                          </p:stCondLst>
                                        </p:cTn>
                                        <p:tgtEl>
                                          <p:spTgt spid="5"/>
                                        </p:tgtEl>
                                        <p:attrNameLst>
                                          <p:attrName>style.visibility</p:attrName>
                                        </p:attrNameLst>
                                      </p:cBhvr>
                                      <p:to>
                                        <p:strVal val="hidden"/>
                                      </p:to>
                                    </p:set>
                                  </p:childTnLst>
                                </p:cTn>
                              </p:par>
                              <p:par>
                                <p:cTn id="116" presetID="13" presetClass="exit" presetSubtype="16" fill="hold" grpId="4" nodeType="withEffect">
                                  <p:stCondLst>
                                    <p:cond delay="0"/>
                                  </p:stCondLst>
                                  <p:childTnLst>
                                    <p:animEffect transition="out" filter="plus(in)">
                                      <p:cBhvr>
                                        <p:cTn id="117" dur="3000"/>
                                        <p:tgtEl>
                                          <p:spTgt spid="6"/>
                                        </p:tgtEl>
                                      </p:cBhvr>
                                    </p:animEffect>
                                    <p:set>
                                      <p:cBhvr>
                                        <p:cTn id="118" dur="1" fill="hold">
                                          <p:stCondLst>
                                            <p:cond delay="2999"/>
                                          </p:stCondLst>
                                        </p:cTn>
                                        <p:tgtEl>
                                          <p:spTgt spid="6"/>
                                        </p:tgtEl>
                                        <p:attrNameLst>
                                          <p:attrName>style.visibility</p:attrName>
                                        </p:attrNameLst>
                                      </p:cBhvr>
                                      <p:to>
                                        <p:strVal val="hidden"/>
                                      </p:to>
                                    </p:set>
                                  </p:childTnLst>
                                </p:cTn>
                              </p:par>
                              <p:par>
                                <p:cTn id="119" presetID="13" presetClass="exit" presetSubtype="16" fill="hold" grpId="4" nodeType="withEffect">
                                  <p:stCondLst>
                                    <p:cond delay="0"/>
                                  </p:stCondLst>
                                  <p:childTnLst>
                                    <p:animEffect transition="out" filter="plus(in)">
                                      <p:cBhvr>
                                        <p:cTn id="120" dur="3000"/>
                                        <p:tgtEl>
                                          <p:spTgt spid="7"/>
                                        </p:tgtEl>
                                      </p:cBhvr>
                                    </p:animEffect>
                                    <p:set>
                                      <p:cBhvr>
                                        <p:cTn id="121" dur="1" fill="hold">
                                          <p:stCondLst>
                                            <p:cond delay="2999"/>
                                          </p:stCondLst>
                                        </p:cTn>
                                        <p:tgtEl>
                                          <p:spTgt spid="7"/>
                                        </p:tgtEl>
                                        <p:attrNameLst>
                                          <p:attrName>style.visibility</p:attrName>
                                        </p:attrNameLst>
                                      </p:cBhvr>
                                      <p:to>
                                        <p:strVal val="hidden"/>
                                      </p:to>
                                    </p:set>
                                  </p:childTnLst>
                                </p:cTn>
                              </p:par>
                              <p:par>
                                <p:cTn id="122" presetID="13" presetClass="exit" presetSubtype="16" fill="hold" grpId="4" nodeType="withEffect">
                                  <p:stCondLst>
                                    <p:cond delay="0"/>
                                  </p:stCondLst>
                                  <p:childTnLst>
                                    <p:animEffect transition="out" filter="plus(in)">
                                      <p:cBhvr>
                                        <p:cTn id="123" dur="3000"/>
                                        <p:tgtEl>
                                          <p:spTgt spid="8"/>
                                        </p:tgtEl>
                                      </p:cBhvr>
                                    </p:animEffect>
                                    <p:set>
                                      <p:cBhvr>
                                        <p:cTn id="124" dur="1" fill="hold">
                                          <p:stCondLst>
                                            <p:cond delay="2999"/>
                                          </p:stCondLst>
                                        </p:cTn>
                                        <p:tgtEl>
                                          <p:spTgt spid="8"/>
                                        </p:tgtEl>
                                        <p:attrNameLst>
                                          <p:attrName>style.visibility</p:attrName>
                                        </p:attrNameLst>
                                      </p:cBhvr>
                                      <p:to>
                                        <p:strVal val="hidden"/>
                                      </p:to>
                                    </p:set>
                                  </p:childTnLst>
                                </p:cTn>
                              </p:par>
                              <p:par>
                                <p:cTn id="125" presetID="13" presetClass="exit" presetSubtype="16" fill="hold" grpId="4" nodeType="withEffect">
                                  <p:stCondLst>
                                    <p:cond delay="0"/>
                                  </p:stCondLst>
                                  <p:childTnLst>
                                    <p:animEffect transition="out" filter="plus(in)">
                                      <p:cBhvr>
                                        <p:cTn id="126" dur="3000"/>
                                        <p:tgtEl>
                                          <p:spTgt spid="9"/>
                                        </p:tgtEl>
                                      </p:cBhvr>
                                    </p:animEffect>
                                    <p:set>
                                      <p:cBhvr>
                                        <p:cTn id="127" dur="1" fill="hold">
                                          <p:stCondLst>
                                            <p:cond delay="2999"/>
                                          </p:stCondLst>
                                        </p:cTn>
                                        <p:tgtEl>
                                          <p:spTgt spid="9"/>
                                        </p:tgtEl>
                                        <p:attrNameLst>
                                          <p:attrName>style.visibility</p:attrName>
                                        </p:attrNameLst>
                                      </p:cBhvr>
                                      <p:to>
                                        <p:strVal val="hidden"/>
                                      </p:to>
                                    </p:set>
                                  </p:childTnLst>
                                </p:cTn>
                              </p:par>
                              <p:par>
                                <p:cTn id="128" presetID="13" presetClass="exit" presetSubtype="16" fill="hold" grpId="4" nodeType="withEffect">
                                  <p:stCondLst>
                                    <p:cond delay="0"/>
                                  </p:stCondLst>
                                  <p:childTnLst>
                                    <p:animEffect transition="out" filter="plus(in)">
                                      <p:cBhvr>
                                        <p:cTn id="129" dur="3000"/>
                                        <p:tgtEl>
                                          <p:spTgt spid="10"/>
                                        </p:tgtEl>
                                      </p:cBhvr>
                                    </p:animEffect>
                                    <p:set>
                                      <p:cBhvr>
                                        <p:cTn id="130" dur="1" fill="hold">
                                          <p:stCondLst>
                                            <p:cond delay="2999"/>
                                          </p:stCondLst>
                                        </p:cTn>
                                        <p:tgtEl>
                                          <p:spTgt spid="10"/>
                                        </p:tgtEl>
                                        <p:attrNameLst>
                                          <p:attrName>style.visibility</p:attrName>
                                        </p:attrNameLst>
                                      </p:cBhvr>
                                      <p:to>
                                        <p:strVal val="hidden"/>
                                      </p:to>
                                    </p:set>
                                  </p:childTnLst>
                                </p:cTn>
                              </p:par>
                              <p:par>
                                <p:cTn id="131" presetID="13" presetClass="exit" presetSubtype="16" fill="hold" grpId="4" nodeType="withEffect">
                                  <p:stCondLst>
                                    <p:cond delay="0"/>
                                  </p:stCondLst>
                                  <p:childTnLst>
                                    <p:animEffect transition="out" filter="plus(in)">
                                      <p:cBhvr>
                                        <p:cTn id="132" dur="3000"/>
                                        <p:tgtEl>
                                          <p:spTgt spid="11"/>
                                        </p:tgtEl>
                                      </p:cBhvr>
                                    </p:animEffect>
                                    <p:set>
                                      <p:cBhvr>
                                        <p:cTn id="133" dur="1" fill="hold">
                                          <p:stCondLst>
                                            <p:cond delay="2999"/>
                                          </p:stCondLst>
                                        </p:cTn>
                                        <p:tgtEl>
                                          <p:spTgt spid="11"/>
                                        </p:tgtEl>
                                        <p:attrNameLst>
                                          <p:attrName>style.visibility</p:attrName>
                                        </p:attrNameLst>
                                      </p:cBhvr>
                                      <p:to>
                                        <p:strVal val="hidden"/>
                                      </p:to>
                                    </p:set>
                                  </p:childTnLst>
                                </p:cTn>
                              </p:par>
                              <p:par>
                                <p:cTn id="134" presetID="13" presetClass="exit" presetSubtype="16" fill="hold" grpId="4" nodeType="withEffect">
                                  <p:stCondLst>
                                    <p:cond delay="0"/>
                                  </p:stCondLst>
                                  <p:childTnLst>
                                    <p:animEffect transition="out" filter="plus(in)">
                                      <p:cBhvr>
                                        <p:cTn id="135" dur="3000"/>
                                        <p:tgtEl>
                                          <p:spTgt spid="12"/>
                                        </p:tgtEl>
                                      </p:cBhvr>
                                    </p:animEffect>
                                    <p:set>
                                      <p:cBhvr>
                                        <p:cTn id="136" dur="1" fill="hold">
                                          <p:stCondLst>
                                            <p:cond delay="2999"/>
                                          </p:stCondLst>
                                        </p:cTn>
                                        <p:tgtEl>
                                          <p:spTgt spid="12"/>
                                        </p:tgtEl>
                                        <p:attrNameLst>
                                          <p:attrName>style.visibility</p:attrName>
                                        </p:attrNameLst>
                                      </p:cBhvr>
                                      <p:to>
                                        <p:strVal val="hidden"/>
                                      </p:to>
                                    </p:set>
                                  </p:childTnLst>
                                </p:cTn>
                              </p:par>
                              <p:par>
                                <p:cTn id="137" presetID="16" presetClass="entr" presetSubtype="37" fill="hold" nodeType="withEffect">
                                  <p:stCondLst>
                                    <p:cond delay="0"/>
                                  </p:stCondLst>
                                  <p:childTnLst>
                                    <p:set>
                                      <p:cBhvr>
                                        <p:cTn id="138" dur="1" fill="hold">
                                          <p:stCondLst>
                                            <p:cond delay="0"/>
                                          </p:stCondLst>
                                        </p:cTn>
                                        <p:tgtEl>
                                          <p:spTgt spid="4"/>
                                        </p:tgtEl>
                                        <p:attrNameLst>
                                          <p:attrName>style.visibility</p:attrName>
                                        </p:attrNameLst>
                                      </p:cBhvr>
                                      <p:to>
                                        <p:strVal val="visible"/>
                                      </p:to>
                                    </p:set>
                                    <p:animEffect transition="in" filter="barn(outVertical)">
                                      <p:cBhvr>
                                        <p:cTn id="139" dur="3000"/>
                                        <p:tgtEl>
                                          <p:spTgt spid="4"/>
                                        </p:tgtEl>
                                      </p:cBhvr>
                                    </p:animEffect>
                                  </p:childTnLst>
                                </p:cTn>
                              </p:par>
                              <p:par>
                                <p:cTn id="140" presetID="23" presetClass="entr" presetSubtype="272" fill="hold" nodeType="withEffect">
                                  <p:stCondLst>
                                    <p:cond delay="0"/>
                                  </p:stCondLst>
                                  <p:childTnLst>
                                    <p:set>
                                      <p:cBhvr>
                                        <p:cTn id="141" dur="1" fill="hold">
                                          <p:stCondLst>
                                            <p:cond delay="0"/>
                                          </p:stCondLst>
                                        </p:cTn>
                                        <p:tgtEl>
                                          <p:spTgt spid="4"/>
                                        </p:tgtEl>
                                        <p:attrNameLst>
                                          <p:attrName>style.visibility</p:attrName>
                                        </p:attrNameLst>
                                      </p:cBhvr>
                                      <p:to>
                                        <p:strVal val="visible"/>
                                      </p:to>
                                    </p:set>
                                    <p:anim calcmode="lin" valueType="num">
                                      <p:cBhvr>
                                        <p:cTn id="142" dur="3000" fill="hold"/>
                                        <p:tgtEl>
                                          <p:spTgt spid="4"/>
                                        </p:tgtEl>
                                        <p:attrNameLst>
                                          <p:attrName>ppt_w</p:attrName>
                                        </p:attrNameLst>
                                      </p:cBhvr>
                                      <p:tavLst>
                                        <p:tav tm="0">
                                          <p:val>
                                            <p:strVal val="2/3*#ppt_w"/>
                                          </p:val>
                                        </p:tav>
                                        <p:tav tm="100000">
                                          <p:val>
                                            <p:strVal val="#ppt_w"/>
                                          </p:val>
                                        </p:tav>
                                      </p:tavLst>
                                    </p:anim>
                                    <p:anim calcmode="lin" valueType="num">
                                      <p:cBhvr>
                                        <p:cTn id="143" dur="3000" fill="hold"/>
                                        <p:tgtEl>
                                          <p:spTgt spid="4"/>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a:blip r:embed="rId2">
              <a:duotone>
                <a:prstClr val="black"/>
                <a:schemeClr val="accent1">
                  <a:tint val="45000"/>
                  <a:satMod val="400000"/>
                </a:schemeClr>
              </a:duotone>
              <a:lum bright="-20000" contrast="40000"/>
            </a:blip>
            <a:stretch>
              <a:fillRect/>
            </a:stretch>
          </a:blipFill>
          <a:scene3d>
            <a:camera prst="orthographicFront"/>
            <a:lightRig rig="threePt" dir="t"/>
          </a:scene3d>
          <a:sp3d>
            <a:bevelT prst="angle"/>
          </a:sp3d>
        </p:spPr>
        <p:txBody>
          <a:bodyPr/>
          <a:lstStyle/>
          <a:p>
            <a:endParaRPr lang="es-ES" dirty="0"/>
          </a:p>
        </p:txBody>
      </p:sp>
      <p:pic>
        <p:nvPicPr>
          <p:cNvPr id="4" name="3 Imagen" descr="d165ffcfe49d.jpg"/>
          <p:cNvPicPr>
            <a:picLocks noChangeAspect="1"/>
          </p:cNvPicPr>
          <p:nvPr/>
        </p:nvPicPr>
        <p:blipFill>
          <a:blip r:embed="rId3"/>
          <a:stretch>
            <a:fillRect/>
          </a:stretch>
        </p:blipFill>
        <p:spPr>
          <a:xfrm>
            <a:off x="1714480" y="-53872"/>
            <a:ext cx="5857916" cy="6911872"/>
          </a:xfrm>
          <a:prstGeom prst="rect">
            <a:avLst/>
          </a:prstGeom>
          <a:ln>
            <a:noFill/>
          </a:ln>
          <a:effectLst>
            <a:outerShdw blurRad="292100" dist="139700" dir="2700000" algn="tl" rotWithShape="0">
              <a:srgbClr val="333333">
                <a:alpha val="65000"/>
              </a:srgbClr>
            </a:outerShdw>
          </a:effectLst>
          <a:scene3d>
            <a:camera prst="orthographicFront"/>
            <a:lightRig rig="threePt" dir="t"/>
          </a:scene3d>
          <a:sp3d>
            <a:bevelT prst="angle"/>
          </a:sp3d>
        </p:spPr>
      </p:pic>
      <p:sp>
        <p:nvSpPr>
          <p:cNvPr id="5" name="4 Cheurón"/>
          <p:cNvSpPr/>
          <p:nvPr/>
        </p:nvSpPr>
        <p:spPr>
          <a:xfrm rot="16200000">
            <a:off x="746174" y="6076560"/>
            <a:ext cx="749615" cy="813264"/>
          </a:xfrm>
          <a:prstGeom prst="chevron">
            <a:avLst>
              <a:gd name="adj" fmla="val 51548"/>
            </a:avLst>
          </a:prstGeom>
          <a:blipFill>
            <a:blip r:embed="rId2">
              <a:duotone>
                <a:prstClr val="black"/>
                <a:schemeClr val="accent1">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rot="16200000">
            <a:off x="746174" y="5540315"/>
            <a:ext cx="749615" cy="813264"/>
          </a:xfrm>
          <a:prstGeom prst="chevron">
            <a:avLst>
              <a:gd name="adj" fmla="val 51548"/>
            </a:avLst>
          </a:prstGeom>
          <a:blipFill>
            <a:blip r:embed="rId2">
              <a:duotone>
                <a:prstClr val="black"/>
                <a:schemeClr val="accent1">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rot="16200000">
            <a:off x="746174" y="5040249"/>
            <a:ext cx="749615" cy="813264"/>
          </a:xfrm>
          <a:prstGeom prst="chevron">
            <a:avLst>
              <a:gd name="adj" fmla="val 51548"/>
            </a:avLst>
          </a:prstGeom>
          <a:blipFill>
            <a:blip r:embed="rId2">
              <a:duotone>
                <a:prstClr val="black"/>
                <a:schemeClr val="accent1">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16200000">
            <a:off x="746174" y="4540183"/>
            <a:ext cx="749615" cy="813264"/>
          </a:xfrm>
          <a:prstGeom prst="chevron">
            <a:avLst>
              <a:gd name="adj" fmla="val 51548"/>
            </a:avLst>
          </a:prstGeom>
          <a:blipFill>
            <a:blip r:embed="rId2">
              <a:duotone>
                <a:prstClr val="black"/>
                <a:schemeClr val="accent1">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16200000">
            <a:off x="746174" y="4004859"/>
            <a:ext cx="749615" cy="813264"/>
          </a:xfrm>
          <a:prstGeom prst="chevron">
            <a:avLst>
              <a:gd name="adj" fmla="val 51548"/>
            </a:avLst>
          </a:prstGeom>
          <a:blipFill>
            <a:blip r:embed="rId2">
              <a:duotone>
                <a:prstClr val="black"/>
                <a:schemeClr val="accent1">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16200000">
            <a:off x="746174" y="3468614"/>
            <a:ext cx="749615" cy="813264"/>
          </a:xfrm>
          <a:prstGeom prst="chevron">
            <a:avLst>
              <a:gd name="adj" fmla="val 51548"/>
            </a:avLst>
          </a:prstGeom>
          <a:blipFill>
            <a:blip r:embed="rId2">
              <a:duotone>
                <a:prstClr val="black"/>
                <a:schemeClr val="accent1">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rot="16200000">
            <a:off x="746174" y="2968548"/>
            <a:ext cx="749615" cy="813264"/>
          </a:xfrm>
          <a:prstGeom prst="chevron">
            <a:avLst>
              <a:gd name="adj" fmla="val 51548"/>
            </a:avLst>
          </a:prstGeom>
          <a:blipFill>
            <a:blip r:embed="rId2">
              <a:duotone>
                <a:prstClr val="black"/>
                <a:schemeClr val="accent1">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rot="16200000">
            <a:off x="746174" y="2468482"/>
            <a:ext cx="749615" cy="813264"/>
          </a:xfrm>
          <a:prstGeom prst="chevron">
            <a:avLst>
              <a:gd name="adj" fmla="val 51548"/>
            </a:avLst>
          </a:prstGeom>
          <a:blipFill>
            <a:blip r:embed="rId2">
              <a:duotone>
                <a:prstClr val="black"/>
                <a:schemeClr val="accent1">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rot="16200000">
            <a:off x="746173" y="1933156"/>
            <a:ext cx="749615" cy="813264"/>
          </a:xfrm>
          <a:prstGeom prst="chevron">
            <a:avLst>
              <a:gd name="adj" fmla="val 51548"/>
            </a:avLst>
          </a:prstGeom>
          <a:blipFill>
            <a:blip r:embed="rId2">
              <a:duotone>
                <a:prstClr val="black"/>
                <a:schemeClr val="accent1">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Cheurón"/>
          <p:cNvSpPr/>
          <p:nvPr/>
        </p:nvSpPr>
        <p:spPr>
          <a:xfrm rot="16200000">
            <a:off x="746173" y="1396911"/>
            <a:ext cx="749615" cy="813264"/>
          </a:xfrm>
          <a:prstGeom prst="chevron">
            <a:avLst>
              <a:gd name="adj" fmla="val 51548"/>
            </a:avLst>
          </a:prstGeom>
          <a:blipFill>
            <a:blip r:embed="rId2">
              <a:duotone>
                <a:prstClr val="black"/>
                <a:schemeClr val="accent1">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Cheurón"/>
          <p:cNvSpPr/>
          <p:nvPr/>
        </p:nvSpPr>
        <p:spPr>
          <a:xfrm rot="16200000">
            <a:off x="746173" y="896845"/>
            <a:ext cx="749615" cy="813264"/>
          </a:xfrm>
          <a:prstGeom prst="chevron">
            <a:avLst>
              <a:gd name="adj" fmla="val 51548"/>
            </a:avLst>
          </a:prstGeom>
          <a:blipFill>
            <a:blip r:embed="rId2">
              <a:duotone>
                <a:prstClr val="black"/>
                <a:schemeClr val="accent1">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Cheurón"/>
          <p:cNvSpPr/>
          <p:nvPr/>
        </p:nvSpPr>
        <p:spPr>
          <a:xfrm rot="16200000">
            <a:off x="746173" y="396779"/>
            <a:ext cx="749615" cy="813264"/>
          </a:xfrm>
          <a:prstGeom prst="chevron">
            <a:avLst>
              <a:gd name="adj" fmla="val 51548"/>
            </a:avLst>
          </a:prstGeom>
          <a:blipFill>
            <a:blip r:embed="rId2">
              <a:duotone>
                <a:prstClr val="black"/>
                <a:schemeClr val="accent1">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Cheurón"/>
          <p:cNvSpPr/>
          <p:nvPr/>
        </p:nvSpPr>
        <p:spPr>
          <a:xfrm rot="16200000">
            <a:off x="746173" y="-31824"/>
            <a:ext cx="749615" cy="813264"/>
          </a:xfrm>
          <a:prstGeom prst="chevron">
            <a:avLst>
              <a:gd name="adj" fmla="val 51548"/>
            </a:avLst>
          </a:prstGeom>
          <a:blipFill>
            <a:blip r:embed="rId2">
              <a:duotone>
                <a:prstClr val="black"/>
                <a:schemeClr val="accent1">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Cheurón"/>
          <p:cNvSpPr/>
          <p:nvPr/>
        </p:nvSpPr>
        <p:spPr>
          <a:xfrm rot="16200000">
            <a:off x="7818535" y="6076561"/>
            <a:ext cx="749615" cy="813264"/>
          </a:xfrm>
          <a:prstGeom prst="chevron">
            <a:avLst>
              <a:gd name="adj" fmla="val 51548"/>
            </a:avLst>
          </a:prstGeom>
          <a:blipFill>
            <a:blip r:embed="rId2">
              <a:duotone>
                <a:prstClr val="black"/>
                <a:schemeClr val="accent1">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Cheurón"/>
          <p:cNvSpPr/>
          <p:nvPr/>
        </p:nvSpPr>
        <p:spPr>
          <a:xfrm rot="16200000">
            <a:off x="7818535" y="5540316"/>
            <a:ext cx="749615" cy="813264"/>
          </a:xfrm>
          <a:prstGeom prst="chevron">
            <a:avLst>
              <a:gd name="adj" fmla="val 51548"/>
            </a:avLst>
          </a:prstGeom>
          <a:blipFill>
            <a:blip r:embed="rId2">
              <a:duotone>
                <a:prstClr val="black"/>
                <a:schemeClr val="accent1">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Cheurón"/>
          <p:cNvSpPr/>
          <p:nvPr/>
        </p:nvSpPr>
        <p:spPr>
          <a:xfrm rot="16200000">
            <a:off x="7818535" y="5040250"/>
            <a:ext cx="749615" cy="813264"/>
          </a:xfrm>
          <a:prstGeom prst="chevron">
            <a:avLst>
              <a:gd name="adj" fmla="val 51548"/>
            </a:avLst>
          </a:prstGeom>
          <a:blipFill>
            <a:blip r:embed="rId2">
              <a:duotone>
                <a:prstClr val="black"/>
                <a:schemeClr val="accent1">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Cheurón"/>
          <p:cNvSpPr/>
          <p:nvPr/>
        </p:nvSpPr>
        <p:spPr>
          <a:xfrm rot="16200000">
            <a:off x="7818535" y="4540184"/>
            <a:ext cx="749615" cy="813264"/>
          </a:xfrm>
          <a:prstGeom prst="chevron">
            <a:avLst>
              <a:gd name="adj" fmla="val 51548"/>
            </a:avLst>
          </a:prstGeom>
          <a:blipFill>
            <a:blip r:embed="rId2">
              <a:duotone>
                <a:prstClr val="black"/>
                <a:schemeClr val="accent1">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Cheurón"/>
          <p:cNvSpPr/>
          <p:nvPr/>
        </p:nvSpPr>
        <p:spPr>
          <a:xfrm rot="16200000">
            <a:off x="7818535" y="4004860"/>
            <a:ext cx="749615" cy="813264"/>
          </a:xfrm>
          <a:prstGeom prst="chevron">
            <a:avLst>
              <a:gd name="adj" fmla="val 51548"/>
            </a:avLst>
          </a:prstGeom>
          <a:blipFill>
            <a:blip r:embed="rId2">
              <a:duotone>
                <a:prstClr val="black"/>
                <a:schemeClr val="accent1">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Cheurón"/>
          <p:cNvSpPr/>
          <p:nvPr/>
        </p:nvSpPr>
        <p:spPr>
          <a:xfrm rot="16200000">
            <a:off x="7818535" y="3468615"/>
            <a:ext cx="749615" cy="813264"/>
          </a:xfrm>
          <a:prstGeom prst="chevron">
            <a:avLst>
              <a:gd name="adj" fmla="val 51548"/>
            </a:avLst>
          </a:prstGeom>
          <a:blipFill>
            <a:blip r:embed="rId2">
              <a:duotone>
                <a:prstClr val="black"/>
                <a:schemeClr val="accent1">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Cheurón"/>
          <p:cNvSpPr/>
          <p:nvPr/>
        </p:nvSpPr>
        <p:spPr>
          <a:xfrm rot="16200000">
            <a:off x="7818535" y="2968549"/>
            <a:ext cx="749615" cy="813264"/>
          </a:xfrm>
          <a:prstGeom prst="chevron">
            <a:avLst>
              <a:gd name="adj" fmla="val 51548"/>
            </a:avLst>
          </a:prstGeom>
          <a:blipFill>
            <a:blip r:embed="rId2">
              <a:duotone>
                <a:prstClr val="black"/>
                <a:schemeClr val="accent1">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Cheurón"/>
          <p:cNvSpPr/>
          <p:nvPr/>
        </p:nvSpPr>
        <p:spPr>
          <a:xfrm rot="16200000">
            <a:off x="7818535" y="2468483"/>
            <a:ext cx="749615" cy="813264"/>
          </a:xfrm>
          <a:prstGeom prst="chevron">
            <a:avLst>
              <a:gd name="adj" fmla="val 51548"/>
            </a:avLst>
          </a:prstGeom>
          <a:blipFill>
            <a:blip r:embed="rId2">
              <a:duotone>
                <a:prstClr val="black"/>
                <a:schemeClr val="accent1">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Cheurón"/>
          <p:cNvSpPr/>
          <p:nvPr/>
        </p:nvSpPr>
        <p:spPr>
          <a:xfrm rot="16200000">
            <a:off x="7818534" y="1933157"/>
            <a:ext cx="749615" cy="813264"/>
          </a:xfrm>
          <a:prstGeom prst="chevron">
            <a:avLst>
              <a:gd name="adj" fmla="val 51548"/>
            </a:avLst>
          </a:prstGeom>
          <a:blipFill>
            <a:blip r:embed="rId2">
              <a:duotone>
                <a:prstClr val="black"/>
                <a:schemeClr val="accent1">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Cheurón"/>
          <p:cNvSpPr/>
          <p:nvPr/>
        </p:nvSpPr>
        <p:spPr>
          <a:xfrm rot="16200000">
            <a:off x="7818534" y="1396912"/>
            <a:ext cx="749615" cy="813264"/>
          </a:xfrm>
          <a:prstGeom prst="chevron">
            <a:avLst>
              <a:gd name="adj" fmla="val 51548"/>
            </a:avLst>
          </a:prstGeom>
          <a:blipFill>
            <a:blip r:embed="rId2">
              <a:duotone>
                <a:prstClr val="black"/>
                <a:schemeClr val="accent1">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Cheurón"/>
          <p:cNvSpPr/>
          <p:nvPr/>
        </p:nvSpPr>
        <p:spPr>
          <a:xfrm rot="16200000">
            <a:off x="7818534" y="896846"/>
            <a:ext cx="749615" cy="813264"/>
          </a:xfrm>
          <a:prstGeom prst="chevron">
            <a:avLst>
              <a:gd name="adj" fmla="val 51548"/>
            </a:avLst>
          </a:prstGeom>
          <a:blipFill>
            <a:blip r:embed="rId2">
              <a:duotone>
                <a:prstClr val="black"/>
                <a:schemeClr val="accent1">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Cheurón"/>
          <p:cNvSpPr/>
          <p:nvPr/>
        </p:nvSpPr>
        <p:spPr>
          <a:xfrm rot="16200000">
            <a:off x="7818534" y="396780"/>
            <a:ext cx="749615" cy="813264"/>
          </a:xfrm>
          <a:prstGeom prst="chevron">
            <a:avLst>
              <a:gd name="adj" fmla="val 51548"/>
            </a:avLst>
          </a:prstGeom>
          <a:blipFill>
            <a:blip r:embed="rId2">
              <a:duotone>
                <a:prstClr val="black"/>
                <a:schemeClr val="accent1">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0" name="29 Cheurón"/>
          <p:cNvSpPr/>
          <p:nvPr/>
        </p:nvSpPr>
        <p:spPr>
          <a:xfrm rot="16200000">
            <a:off x="7818534" y="-31823"/>
            <a:ext cx="749615" cy="813264"/>
          </a:xfrm>
          <a:prstGeom prst="chevron">
            <a:avLst>
              <a:gd name="adj" fmla="val 51548"/>
            </a:avLst>
          </a:prstGeom>
          <a:blipFill>
            <a:blip r:embed="rId2">
              <a:duotone>
                <a:prstClr val="black"/>
                <a:schemeClr val="accent1">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1" name="30 Rectángulo"/>
          <p:cNvSpPr/>
          <p:nvPr/>
        </p:nvSpPr>
        <p:spPr>
          <a:xfrm>
            <a:off x="0" y="-214338"/>
            <a:ext cx="9144000" cy="707233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1"/>
                                        </p:tgtEl>
                                        <p:attrNameLst>
                                          <p:attrName>style.opacity</p:attrName>
                                        </p:attrNameLst>
                                      </p:cBhvr>
                                      <p:to>
                                        <p:strVal val="0"/>
                                      </p:to>
                                    </p:set>
                                    <p:animEffect filter="image" prLst="opacity: 0">
                                      <p:cBhvr rctx="IE">
                                        <p:cTn id="7" dur="indefinite"/>
                                        <p:tgtEl>
                                          <p:spTgt spid="31"/>
                                        </p:tgtEl>
                                      </p:cBhvr>
                                    </p:animEffect>
                                  </p:childTnLst>
                                </p:cTn>
                              </p:par>
                              <p:par>
                                <p:cTn id="8" presetID="16" presetClass="entr" presetSubtype="2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arn(inHorizontal)">
                                      <p:cBhvr>
                                        <p:cTn id="10" dur="3000"/>
                                        <p:tgtEl>
                                          <p:spTgt spid="5"/>
                                        </p:tgtEl>
                                      </p:cBhvr>
                                    </p:animEffect>
                                  </p:childTnLst>
                                </p:cTn>
                              </p:par>
                              <p:par>
                                <p:cTn id="11" presetID="16" presetClass="entr" presetSubtype="26"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barn(inHorizontal)">
                                      <p:cBhvr>
                                        <p:cTn id="13" dur="3000"/>
                                        <p:tgtEl>
                                          <p:spTgt spid="6"/>
                                        </p:tgtEl>
                                      </p:cBhvr>
                                    </p:animEffect>
                                  </p:childTnLst>
                                </p:cTn>
                              </p:par>
                              <p:par>
                                <p:cTn id="14" presetID="16" presetClass="entr" presetSubtype="26"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barn(inHorizontal)">
                                      <p:cBhvr>
                                        <p:cTn id="16" dur="3000"/>
                                        <p:tgtEl>
                                          <p:spTgt spid="7"/>
                                        </p:tgtEl>
                                      </p:cBhvr>
                                    </p:animEffect>
                                  </p:childTnLst>
                                </p:cTn>
                              </p:par>
                              <p:par>
                                <p:cTn id="17" presetID="16" presetClass="entr" presetSubtype="26"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barn(inHorizontal)">
                                      <p:cBhvr>
                                        <p:cTn id="19" dur="3000"/>
                                        <p:tgtEl>
                                          <p:spTgt spid="8"/>
                                        </p:tgtEl>
                                      </p:cBhvr>
                                    </p:animEffect>
                                  </p:childTnLst>
                                </p:cTn>
                              </p:par>
                              <p:par>
                                <p:cTn id="20" presetID="16" presetClass="entr" presetSubtype="26"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barn(inHorizontal)">
                                      <p:cBhvr>
                                        <p:cTn id="22" dur="3000"/>
                                        <p:tgtEl>
                                          <p:spTgt spid="9"/>
                                        </p:tgtEl>
                                      </p:cBhvr>
                                    </p:animEffect>
                                  </p:childTnLst>
                                </p:cTn>
                              </p:par>
                              <p:par>
                                <p:cTn id="23" presetID="16" presetClass="entr" presetSubtype="26"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barn(inHorizontal)">
                                      <p:cBhvr>
                                        <p:cTn id="25" dur="3000"/>
                                        <p:tgtEl>
                                          <p:spTgt spid="10"/>
                                        </p:tgtEl>
                                      </p:cBhvr>
                                    </p:animEffect>
                                  </p:childTnLst>
                                </p:cTn>
                              </p:par>
                              <p:par>
                                <p:cTn id="26" presetID="16" presetClass="entr" presetSubtype="26"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barn(inHorizontal)">
                                      <p:cBhvr>
                                        <p:cTn id="28" dur="3000"/>
                                        <p:tgtEl>
                                          <p:spTgt spid="11"/>
                                        </p:tgtEl>
                                      </p:cBhvr>
                                    </p:animEffect>
                                  </p:childTnLst>
                                </p:cTn>
                              </p:par>
                              <p:par>
                                <p:cTn id="29" presetID="16" presetClass="entr" presetSubtype="26"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barn(inHorizontal)">
                                      <p:cBhvr>
                                        <p:cTn id="31" dur="3000"/>
                                        <p:tgtEl>
                                          <p:spTgt spid="12"/>
                                        </p:tgtEl>
                                      </p:cBhvr>
                                    </p:animEffect>
                                  </p:childTnLst>
                                </p:cTn>
                              </p:par>
                              <p:par>
                                <p:cTn id="32" presetID="16" presetClass="entr" presetSubtype="26"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barn(inHorizontal)">
                                      <p:cBhvr>
                                        <p:cTn id="34" dur="3000"/>
                                        <p:tgtEl>
                                          <p:spTgt spid="13"/>
                                        </p:tgtEl>
                                      </p:cBhvr>
                                    </p:animEffect>
                                  </p:childTnLst>
                                </p:cTn>
                              </p:par>
                              <p:par>
                                <p:cTn id="35" presetID="16" presetClass="entr" presetSubtype="26"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barn(inHorizontal)">
                                      <p:cBhvr>
                                        <p:cTn id="37" dur="3000"/>
                                        <p:tgtEl>
                                          <p:spTgt spid="14"/>
                                        </p:tgtEl>
                                      </p:cBhvr>
                                    </p:animEffect>
                                  </p:childTnLst>
                                </p:cTn>
                              </p:par>
                              <p:par>
                                <p:cTn id="38" presetID="16" presetClass="entr" presetSubtype="26" fill="hold" grpId="0" nodeType="with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barn(inHorizontal)">
                                      <p:cBhvr>
                                        <p:cTn id="40" dur="3000"/>
                                        <p:tgtEl>
                                          <p:spTgt spid="15"/>
                                        </p:tgtEl>
                                      </p:cBhvr>
                                    </p:animEffect>
                                  </p:childTnLst>
                                </p:cTn>
                              </p:par>
                              <p:par>
                                <p:cTn id="41" presetID="16" presetClass="entr" presetSubtype="26" fill="hold" grpId="0" nodeType="with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barn(inHorizontal)">
                                      <p:cBhvr>
                                        <p:cTn id="43" dur="3000"/>
                                        <p:tgtEl>
                                          <p:spTgt spid="16"/>
                                        </p:tgtEl>
                                      </p:cBhvr>
                                    </p:animEffect>
                                  </p:childTnLst>
                                </p:cTn>
                              </p:par>
                              <p:par>
                                <p:cTn id="44" presetID="16" presetClass="entr" presetSubtype="26" fill="hold" grpId="0" nodeType="withEffect">
                                  <p:stCondLst>
                                    <p:cond delay="0"/>
                                  </p:stCondLst>
                                  <p:childTnLst>
                                    <p:set>
                                      <p:cBhvr>
                                        <p:cTn id="45" dur="1" fill="hold">
                                          <p:stCondLst>
                                            <p:cond delay="0"/>
                                          </p:stCondLst>
                                        </p:cTn>
                                        <p:tgtEl>
                                          <p:spTgt spid="17"/>
                                        </p:tgtEl>
                                        <p:attrNameLst>
                                          <p:attrName>style.visibility</p:attrName>
                                        </p:attrNameLst>
                                      </p:cBhvr>
                                      <p:to>
                                        <p:strVal val="visible"/>
                                      </p:to>
                                    </p:set>
                                    <p:animEffect transition="in" filter="barn(inHorizontal)">
                                      <p:cBhvr>
                                        <p:cTn id="46" dur="3000"/>
                                        <p:tgtEl>
                                          <p:spTgt spid="17"/>
                                        </p:tgtEl>
                                      </p:cBhvr>
                                    </p:animEffect>
                                  </p:childTnLst>
                                </p:cTn>
                              </p:par>
                              <p:par>
                                <p:cTn id="47" presetID="2" presetClass="entr" presetSubtype="4" fill="hold" grpId="1" nodeType="withEffect">
                                  <p:stCondLst>
                                    <p:cond delay="0"/>
                                  </p:stCondLst>
                                  <p:childTnLst>
                                    <p:set>
                                      <p:cBhvr>
                                        <p:cTn id="48" dur="1" fill="hold">
                                          <p:stCondLst>
                                            <p:cond delay="0"/>
                                          </p:stCondLst>
                                        </p:cTn>
                                        <p:tgtEl>
                                          <p:spTgt spid="5"/>
                                        </p:tgtEl>
                                        <p:attrNameLst>
                                          <p:attrName>style.visibility</p:attrName>
                                        </p:attrNameLst>
                                      </p:cBhvr>
                                      <p:to>
                                        <p:strVal val="visible"/>
                                      </p:to>
                                    </p:set>
                                    <p:anim calcmode="lin" valueType="num">
                                      <p:cBhvr additive="base">
                                        <p:cTn id="49" dur="3000" fill="hold"/>
                                        <p:tgtEl>
                                          <p:spTgt spid="5"/>
                                        </p:tgtEl>
                                        <p:attrNameLst>
                                          <p:attrName>ppt_x</p:attrName>
                                        </p:attrNameLst>
                                      </p:cBhvr>
                                      <p:tavLst>
                                        <p:tav tm="0">
                                          <p:val>
                                            <p:strVal val="#ppt_x"/>
                                          </p:val>
                                        </p:tav>
                                        <p:tav tm="100000">
                                          <p:val>
                                            <p:strVal val="#ppt_x"/>
                                          </p:val>
                                        </p:tav>
                                      </p:tavLst>
                                    </p:anim>
                                    <p:anim calcmode="lin" valueType="num">
                                      <p:cBhvr additive="base">
                                        <p:cTn id="50" dur="3000" fill="hold"/>
                                        <p:tgtEl>
                                          <p:spTgt spid="5"/>
                                        </p:tgtEl>
                                        <p:attrNameLst>
                                          <p:attrName>ppt_y</p:attrName>
                                        </p:attrNameLst>
                                      </p:cBhvr>
                                      <p:tavLst>
                                        <p:tav tm="0">
                                          <p:val>
                                            <p:strVal val="1+#ppt_h/2"/>
                                          </p:val>
                                        </p:tav>
                                        <p:tav tm="100000">
                                          <p:val>
                                            <p:strVal val="#ppt_y"/>
                                          </p:val>
                                        </p:tav>
                                      </p:tavLst>
                                    </p:anim>
                                  </p:childTnLst>
                                </p:cTn>
                              </p:par>
                              <p:par>
                                <p:cTn id="51" presetID="2" presetClass="entr" presetSubtype="4" fill="hold" grpId="1" nodeType="withEffect">
                                  <p:stCondLst>
                                    <p:cond delay="0"/>
                                  </p:stCondLst>
                                  <p:childTnLst>
                                    <p:set>
                                      <p:cBhvr>
                                        <p:cTn id="52" dur="1" fill="hold">
                                          <p:stCondLst>
                                            <p:cond delay="0"/>
                                          </p:stCondLst>
                                        </p:cTn>
                                        <p:tgtEl>
                                          <p:spTgt spid="6"/>
                                        </p:tgtEl>
                                        <p:attrNameLst>
                                          <p:attrName>style.visibility</p:attrName>
                                        </p:attrNameLst>
                                      </p:cBhvr>
                                      <p:to>
                                        <p:strVal val="visible"/>
                                      </p:to>
                                    </p:set>
                                    <p:anim calcmode="lin" valueType="num">
                                      <p:cBhvr additive="base">
                                        <p:cTn id="53" dur="3000" fill="hold"/>
                                        <p:tgtEl>
                                          <p:spTgt spid="6"/>
                                        </p:tgtEl>
                                        <p:attrNameLst>
                                          <p:attrName>ppt_x</p:attrName>
                                        </p:attrNameLst>
                                      </p:cBhvr>
                                      <p:tavLst>
                                        <p:tav tm="0">
                                          <p:val>
                                            <p:strVal val="#ppt_x"/>
                                          </p:val>
                                        </p:tav>
                                        <p:tav tm="100000">
                                          <p:val>
                                            <p:strVal val="#ppt_x"/>
                                          </p:val>
                                        </p:tav>
                                      </p:tavLst>
                                    </p:anim>
                                    <p:anim calcmode="lin" valueType="num">
                                      <p:cBhvr additive="base">
                                        <p:cTn id="54" dur="3000" fill="hold"/>
                                        <p:tgtEl>
                                          <p:spTgt spid="6"/>
                                        </p:tgtEl>
                                        <p:attrNameLst>
                                          <p:attrName>ppt_y</p:attrName>
                                        </p:attrNameLst>
                                      </p:cBhvr>
                                      <p:tavLst>
                                        <p:tav tm="0">
                                          <p:val>
                                            <p:strVal val="1+#ppt_h/2"/>
                                          </p:val>
                                        </p:tav>
                                        <p:tav tm="100000">
                                          <p:val>
                                            <p:strVal val="#ppt_y"/>
                                          </p:val>
                                        </p:tav>
                                      </p:tavLst>
                                    </p:anim>
                                  </p:childTnLst>
                                </p:cTn>
                              </p:par>
                              <p:par>
                                <p:cTn id="55" presetID="2" presetClass="entr" presetSubtype="4" fill="hold" grpId="1" nodeType="withEffect">
                                  <p:stCondLst>
                                    <p:cond delay="0"/>
                                  </p:stCondLst>
                                  <p:childTnLst>
                                    <p:set>
                                      <p:cBhvr>
                                        <p:cTn id="56" dur="1" fill="hold">
                                          <p:stCondLst>
                                            <p:cond delay="0"/>
                                          </p:stCondLst>
                                        </p:cTn>
                                        <p:tgtEl>
                                          <p:spTgt spid="7"/>
                                        </p:tgtEl>
                                        <p:attrNameLst>
                                          <p:attrName>style.visibility</p:attrName>
                                        </p:attrNameLst>
                                      </p:cBhvr>
                                      <p:to>
                                        <p:strVal val="visible"/>
                                      </p:to>
                                    </p:set>
                                    <p:anim calcmode="lin" valueType="num">
                                      <p:cBhvr additive="base">
                                        <p:cTn id="57" dur="3000" fill="hold"/>
                                        <p:tgtEl>
                                          <p:spTgt spid="7"/>
                                        </p:tgtEl>
                                        <p:attrNameLst>
                                          <p:attrName>ppt_x</p:attrName>
                                        </p:attrNameLst>
                                      </p:cBhvr>
                                      <p:tavLst>
                                        <p:tav tm="0">
                                          <p:val>
                                            <p:strVal val="#ppt_x"/>
                                          </p:val>
                                        </p:tav>
                                        <p:tav tm="100000">
                                          <p:val>
                                            <p:strVal val="#ppt_x"/>
                                          </p:val>
                                        </p:tav>
                                      </p:tavLst>
                                    </p:anim>
                                    <p:anim calcmode="lin" valueType="num">
                                      <p:cBhvr additive="base">
                                        <p:cTn id="58" dur="3000" fill="hold"/>
                                        <p:tgtEl>
                                          <p:spTgt spid="7"/>
                                        </p:tgtEl>
                                        <p:attrNameLst>
                                          <p:attrName>ppt_y</p:attrName>
                                        </p:attrNameLst>
                                      </p:cBhvr>
                                      <p:tavLst>
                                        <p:tav tm="0">
                                          <p:val>
                                            <p:strVal val="1+#ppt_h/2"/>
                                          </p:val>
                                        </p:tav>
                                        <p:tav tm="100000">
                                          <p:val>
                                            <p:strVal val="#ppt_y"/>
                                          </p:val>
                                        </p:tav>
                                      </p:tavLst>
                                    </p:anim>
                                  </p:childTnLst>
                                </p:cTn>
                              </p:par>
                              <p:par>
                                <p:cTn id="59" presetID="2" presetClass="entr" presetSubtype="4" fill="hold" grpId="1" nodeType="withEffect">
                                  <p:stCondLst>
                                    <p:cond delay="0"/>
                                  </p:stCondLst>
                                  <p:childTnLst>
                                    <p:set>
                                      <p:cBhvr>
                                        <p:cTn id="60" dur="1" fill="hold">
                                          <p:stCondLst>
                                            <p:cond delay="0"/>
                                          </p:stCondLst>
                                        </p:cTn>
                                        <p:tgtEl>
                                          <p:spTgt spid="8"/>
                                        </p:tgtEl>
                                        <p:attrNameLst>
                                          <p:attrName>style.visibility</p:attrName>
                                        </p:attrNameLst>
                                      </p:cBhvr>
                                      <p:to>
                                        <p:strVal val="visible"/>
                                      </p:to>
                                    </p:set>
                                    <p:anim calcmode="lin" valueType="num">
                                      <p:cBhvr additive="base">
                                        <p:cTn id="61" dur="3000" fill="hold"/>
                                        <p:tgtEl>
                                          <p:spTgt spid="8"/>
                                        </p:tgtEl>
                                        <p:attrNameLst>
                                          <p:attrName>ppt_x</p:attrName>
                                        </p:attrNameLst>
                                      </p:cBhvr>
                                      <p:tavLst>
                                        <p:tav tm="0">
                                          <p:val>
                                            <p:strVal val="#ppt_x"/>
                                          </p:val>
                                        </p:tav>
                                        <p:tav tm="100000">
                                          <p:val>
                                            <p:strVal val="#ppt_x"/>
                                          </p:val>
                                        </p:tav>
                                      </p:tavLst>
                                    </p:anim>
                                    <p:anim calcmode="lin" valueType="num">
                                      <p:cBhvr additive="base">
                                        <p:cTn id="62" dur="3000" fill="hold"/>
                                        <p:tgtEl>
                                          <p:spTgt spid="8"/>
                                        </p:tgtEl>
                                        <p:attrNameLst>
                                          <p:attrName>ppt_y</p:attrName>
                                        </p:attrNameLst>
                                      </p:cBhvr>
                                      <p:tavLst>
                                        <p:tav tm="0">
                                          <p:val>
                                            <p:strVal val="1+#ppt_h/2"/>
                                          </p:val>
                                        </p:tav>
                                        <p:tav tm="100000">
                                          <p:val>
                                            <p:strVal val="#ppt_y"/>
                                          </p:val>
                                        </p:tav>
                                      </p:tavLst>
                                    </p:anim>
                                  </p:childTnLst>
                                </p:cTn>
                              </p:par>
                              <p:par>
                                <p:cTn id="63" presetID="2" presetClass="entr" presetSubtype="4" fill="hold" grpId="1" nodeType="withEffect">
                                  <p:stCondLst>
                                    <p:cond delay="0"/>
                                  </p:stCondLst>
                                  <p:childTnLst>
                                    <p:set>
                                      <p:cBhvr>
                                        <p:cTn id="64" dur="1" fill="hold">
                                          <p:stCondLst>
                                            <p:cond delay="0"/>
                                          </p:stCondLst>
                                        </p:cTn>
                                        <p:tgtEl>
                                          <p:spTgt spid="9"/>
                                        </p:tgtEl>
                                        <p:attrNameLst>
                                          <p:attrName>style.visibility</p:attrName>
                                        </p:attrNameLst>
                                      </p:cBhvr>
                                      <p:to>
                                        <p:strVal val="visible"/>
                                      </p:to>
                                    </p:set>
                                    <p:anim calcmode="lin" valueType="num">
                                      <p:cBhvr additive="base">
                                        <p:cTn id="65" dur="3000" fill="hold"/>
                                        <p:tgtEl>
                                          <p:spTgt spid="9"/>
                                        </p:tgtEl>
                                        <p:attrNameLst>
                                          <p:attrName>ppt_x</p:attrName>
                                        </p:attrNameLst>
                                      </p:cBhvr>
                                      <p:tavLst>
                                        <p:tav tm="0">
                                          <p:val>
                                            <p:strVal val="#ppt_x"/>
                                          </p:val>
                                        </p:tav>
                                        <p:tav tm="100000">
                                          <p:val>
                                            <p:strVal val="#ppt_x"/>
                                          </p:val>
                                        </p:tav>
                                      </p:tavLst>
                                    </p:anim>
                                    <p:anim calcmode="lin" valueType="num">
                                      <p:cBhvr additive="base">
                                        <p:cTn id="66" dur="3000" fill="hold"/>
                                        <p:tgtEl>
                                          <p:spTgt spid="9"/>
                                        </p:tgtEl>
                                        <p:attrNameLst>
                                          <p:attrName>ppt_y</p:attrName>
                                        </p:attrNameLst>
                                      </p:cBhvr>
                                      <p:tavLst>
                                        <p:tav tm="0">
                                          <p:val>
                                            <p:strVal val="1+#ppt_h/2"/>
                                          </p:val>
                                        </p:tav>
                                        <p:tav tm="100000">
                                          <p:val>
                                            <p:strVal val="#ppt_y"/>
                                          </p:val>
                                        </p:tav>
                                      </p:tavLst>
                                    </p:anim>
                                  </p:childTnLst>
                                </p:cTn>
                              </p:par>
                              <p:par>
                                <p:cTn id="67" presetID="2" presetClass="entr" presetSubtype="4" fill="hold" grpId="1" nodeType="withEffect">
                                  <p:stCondLst>
                                    <p:cond delay="0"/>
                                  </p:stCondLst>
                                  <p:childTnLst>
                                    <p:set>
                                      <p:cBhvr>
                                        <p:cTn id="68" dur="1" fill="hold">
                                          <p:stCondLst>
                                            <p:cond delay="0"/>
                                          </p:stCondLst>
                                        </p:cTn>
                                        <p:tgtEl>
                                          <p:spTgt spid="10"/>
                                        </p:tgtEl>
                                        <p:attrNameLst>
                                          <p:attrName>style.visibility</p:attrName>
                                        </p:attrNameLst>
                                      </p:cBhvr>
                                      <p:to>
                                        <p:strVal val="visible"/>
                                      </p:to>
                                    </p:set>
                                    <p:anim calcmode="lin" valueType="num">
                                      <p:cBhvr additive="base">
                                        <p:cTn id="69" dur="3000" fill="hold"/>
                                        <p:tgtEl>
                                          <p:spTgt spid="10"/>
                                        </p:tgtEl>
                                        <p:attrNameLst>
                                          <p:attrName>ppt_x</p:attrName>
                                        </p:attrNameLst>
                                      </p:cBhvr>
                                      <p:tavLst>
                                        <p:tav tm="0">
                                          <p:val>
                                            <p:strVal val="#ppt_x"/>
                                          </p:val>
                                        </p:tav>
                                        <p:tav tm="100000">
                                          <p:val>
                                            <p:strVal val="#ppt_x"/>
                                          </p:val>
                                        </p:tav>
                                      </p:tavLst>
                                    </p:anim>
                                    <p:anim calcmode="lin" valueType="num">
                                      <p:cBhvr additive="base">
                                        <p:cTn id="70" dur="3000" fill="hold"/>
                                        <p:tgtEl>
                                          <p:spTgt spid="10"/>
                                        </p:tgtEl>
                                        <p:attrNameLst>
                                          <p:attrName>ppt_y</p:attrName>
                                        </p:attrNameLst>
                                      </p:cBhvr>
                                      <p:tavLst>
                                        <p:tav tm="0">
                                          <p:val>
                                            <p:strVal val="1+#ppt_h/2"/>
                                          </p:val>
                                        </p:tav>
                                        <p:tav tm="100000">
                                          <p:val>
                                            <p:strVal val="#ppt_y"/>
                                          </p:val>
                                        </p:tav>
                                      </p:tavLst>
                                    </p:anim>
                                  </p:childTnLst>
                                </p:cTn>
                              </p:par>
                              <p:par>
                                <p:cTn id="71" presetID="2" presetClass="entr" presetSubtype="4" fill="hold" grpId="1" nodeType="withEffect">
                                  <p:stCondLst>
                                    <p:cond delay="0"/>
                                  </p:stCondLst>
                                  <p:childTnLst>
                                    <p:set>
                                      <p:cBhvr>
                                        <p:cTn id="72" dur="1" fill="hold">
                                          <p:stCondLst>
                                            <p:cond delay="0"/>
                                          </p:stCondLst>
                                        </p:cTn>
                                        <p:tgtEl>
                                          <p:spTgt spid="11"/>
                                        </p:tgtEl>
                                        <p:attrNameLst>
                                          <p:attrName>style.visibility</p:attrName>
                                        </p:attrNameLst>
                                      </p:cBhvr>
                                      <p:to>
                                        <p:strVal val="visible"/>
                                      </p:to>
                                    </p:set>
                                    <p:anim calcmode="lin" valueType="num">
                                      <p:cBhvr additive="base">
                                        <p:cTn id="73" dur="3000" fill="hold"/>
                                        <p:tgtEl>
                                          <p:spTgt spid="11"/>
                                        </p:tgtEl>
                                        <p:attrNameLst>
                                          <p:attrName>ppt_x</p:attrName>
                                        </p:attrNameLst>
                                      </p:cBhvr>
                                      <p:tavLst>
                                        <p:tav tm="0">
                                          <p:val>
                                            <p:strVal val="#ppt_x"/>
                                          </p:val>
                                        </p:tav>
                                        <p:tav tm="100000">
                                          <p:val>
                                            <p:strVal val="#ppt_x"/>
                                          </p:val>
                                        </p:tav>
                                      </p:tavLst>
                                    </p:anim>
                                    <p:anim calcmode="lin" valueType="num">
                                      <p:cBhvr additive="base">
                                        <p:cTn id="74" dur="3000" fill="hold"/>
                                        <p:tgtEl>
                                          <p:spTgt spid="11"/>
                                        </p:tgtEl>
                                        <p:attrNameLst>
                                          <p:attrName>ppt_y</p:attrName>
                                        </p:attrNameLst>
                                      </p:cBhvr>
                                      <p:tavLst>
                                        <p:tav tm="0">
                                          <p:val>
                                            <p:strVal val="1+#ppt_h/2"/>
                                          </p:val>
                                        </p:tav>
                                        <p:tav tm="100000">
                                          <p:val>
                                            <p:strVal val="#ppt_y"/>
                                          </p:val>
                                        </p:tav>
                                      </p:tavLst>
                                    </p:anim>
                                  </p:childTnLst>
                                </p:cTn>
                              </p:par>
                              <p:par>
                                <p:cTn id="75" presetID="2" presetClass="entr" presetSubtype="4" fill="hold" grpId="1" nodeType="withEffect">
                                  <p:stCondLst>
                                    <p:cond delay="0"/>
                                  </p:stCondLst>
                                  <p:childTnLst>
                                    <p:set>
                                      <p:cBhvr>
                                        <p:cTn id="76" dur="1" fill="hold">
                                          <p:stCondLst>
                                            <p:cond delay="0"/>
                                          </p:stCondLst>
                                        </p:cTn>
                                        <p:tgtEl>
                                          <p:spTgt spid="12"/>
                                        </p:tgtEl>
                                        <p:attrNameLst>
                                          <p:attrName>style.visibility</p:attrName>
                                        </p:attrNameLst>
                                      </p:cBhvr>
                                      <p:to>
                                        <p:strVal val="visible"/>
                                      </p:to>
                                    </p:set>
                                    <p:anim calcmode="lin" valueType="num">
                                      <p:cBhvr additive="base">
                                        <p:cTn id="77" dur="3000" fill="hold"/>
                                        <p:tgtEl>
                                          <p:spTgt spid="12"/>
                                        </p:tgtEl>
                                        <p:attrNameLst>
                                          <p:attrName>ppt_x</p:attrName>
                                        </p:attrNameLst>
                                      </p:cBhvr>
                                      <p:tavLst>
                                        <p:tav tm="0">
                                          <p:val>
                                            <p:strVal val="#ppt_x"/>
                                          </p:val>
                                        </p:tav>
                                        <p:tav tm="100000">
                                          <p:val>
                                            <p:strVal val="#ppt_x"/>
                                          </p:val>
                                        </p:tav>
                                      </p:tavLst>
                                    </p:anim>
                                    <p:anim calcmode="lin" valueType="num">
                                      <p:cBhvr additive="base">
                                        <p:cTn id="78" dur="3000" fill="hold"/>
                                        <p:tgtEl>
                                          <p:spTgt spid="12"/>
                                        </p:tgtEl>
                                        <p:attrNameLst>
                                          <p:attrName>ppt_y</p:attrName>
                                        </p:attrNameLst>
                                      </p:cBhvr>
                                      <p:tavLst>
                                        <p:tav tm="0">
                                          <p:val>
                                            <p:strVal val="1+#ppt_h/2"/>
                                          </p:val>
                                        </p:tav>
                                        <p:tav tm="100000">
                                          <p:val>
                                            <p:strVal val="#ppt_y"/>
                                          </p:val>
                                        </p:tav>
                                      </p:tavLst>
                                    </p:anim>
                                  </p:childTnLst>
                                </p:cTn>
                              </p:par>
                              <p:par>
                                <p:cTn id="79" presetID="2" presetClass="entr" presetSubtype="4" fill="hold" grpId="1" nodeType="withEffect">
                                  <p:stCondLst>
                                    <p:cond delay="0"/>
                                  </p:stCondLst>
                                  <p:childTnLst>
                                    <p:set>
                                      <p:cBhvr>
                                        <p:cTn id="80" dur="1" fill="hold">
                                          <p:stCondLst>
                                            <p:cond delay="0"/>
                                          </p:stCondLst>
                                        </p:cTn>
                                        <p:tgtEl>
                                          <p:spTgt spid="13"/>
                                        </p:tgtEl>
                                        <p:attrNameLst>
                                          <p:attrName>style.visibility</p:attrName>
                                        </p:attrNameLst>
                                      </p:cBhvr>
                                      <p:to>
                                        <p:strVal val="visible"/>
                                      </p:to>
                                    </p:set>
                                    <p:anim calcmode="lin" valueType="num">
                                      <p:cBhvr additive="base">
                                        <p:cTn id="81" dur="3000" fill="hold"/>
                                        <p:tgtEl>
                                          <p:spTgt spid="13"/>
                                        </p:tgtEl>
                                        <p:attrNameLst>
                                          <p:attrName>ppt_x</p:attrName>
                                        </p:attrNameLst>
                                      </p:cBhvr>
                                      <p:tavLst>
                                        <p:tav tm="0">
                                          <p:val>
                                            <p:strVal val="#ppt_x"/>
                                          </p:val>
                                        </p:tav>
                                        <p:tav tm="100000">
                                          <p:val>
                                            <p:strVal val="#ppt_x"/>
                                          </p:val>
                                        </p:tav>
                                      </p:tavLst>
                                    </p:anim>
                                    <p:anim calcmode="lin" valueType="num">
                                      <p:cBhvr additive="base">
                                        <p:cTn id="82" dur="3000" fill="hold"/>
                                        <p:tgtEl>
                                          <p:spTgt spid="13"/>
                                        </p:tgtEl>
                                        <p:attrNameLst>
                                          <p:attrName>ppt_y</p:attrName>
                                        </p:attrNameLst>
                                      </p:cBhvr>
                                      <p:tavLst>
                                        <p:tav tm="0">
                                          <p:val>
                                            <p:strVal val="1+#ppt_h/2"/>
                                          </p:val>
                                        </p:tav>
                                        <p:tav tm="100000">
                                          <p:val>
                                            <p:strVal val="#ppt_y"/>
                                          </p:val>
                                        </p:tav>
                                      </p:tavLst>
                                    </p:anim>
                                  </p:childTnLst>
                                </p:cTn>
                              </p:par>
                              <p:par>
                                <p:cTn id="83" presetID="2" presetClass="entr" presetSubtype="4" fill="hold" grpId="1" nodeType="withEffect">
                                  <p:stCondLst>
                                    <p:cond delay="0"/>
                                  </p:stCondLst>
                                  <p:childTnLst>
                                    <p:set>
                                      <p:cBhvr>
                                        <p:cTn id="84" dur="1" fill="hold">
                                          <p:stCondLst>
                                            <p:cond delay="0"/>
                                          </p:stCondLst>
                                        </p:cTn>
                                        <p:tgtEl>
                                          <p:spTgt spid="14"/>
                                        </p:tgtEl>
                                        <p:attrNameLst>
                                          <p:attrName>style.visibility</p:attrName>
                                        </p:attrNameLst>
                                      </p:cBhvr>
                                      <p:to>
                                        <p:strVal val="visible"/>
                                      </p:to>
                                    </p:set>
                                    <p:anim calcmode="lin" valueType="num">
                                      <p:cBhvr additive="base">
                                        <p:cTn id="85" dur="3000" fill="hold"/>
                                        <p:tgtEl>
                                          <p:spTgt spid="14"/>
                                        </p:tgtEl>
                                        <p:attrNameLst>
                                          <p:attrName>ppt_x</p:attrName>
                                        </p:attrNameLst>
                                      </p:cBhvr>
                                      <p:tavLst>
                                        <p:tav tm="0">
                                          <p:val>
                                            <p:strVal val="#ppt_x"/>
                                          </p:val>
                                        </p:tav>
                                        <p:tav tm="100000">
                                          <p:val>
                                            <p:strVal val="#ppt_x"/>
                                          </p:val>
                                        </p:tav>
                                      </p:tavLst>
                                    </p:anim>
                                    <p:anim calcmode="lin" valueType="num">
                                      <p:cBhvr additive="base">
                                        <p:cTn id="86" dur="3000" fill="hold"/>
                                        <p:tgtEl>
                                          <p:spTgt spid="14"/>
                                        </p:tgtEl>
                                        <p:attrNameLst>
                                          <p:attrName>ppt_y</p:attrName>
                                        </p:attrNameLst>
                                      </p:cBhvr>
                                      <p:tavLst>
                                        <p:tav tm="0">
                                          <p:val>
                                            <p:strVal val="1+#ppt_h/2"/>
                                          </p:val>
                                        </p:tav>
                                        <p:tav tm="100000">
                                          <p:val>
                                            <p:strVal val="#ppt_y"/>
                                          </p:val>
                                        </p:tav>
                                      </p:tavLst>
                                    </p:anim>
                                  </p:childTnLst>
                                </p:cTn>
                              </p:par>
                              <p:par>
                                <p:cTn id="87" presetID="2" presetClass="entr" presetSubtype="4" fill="hold" grpId="1" nodeType="withEffect">
                                  <p:stCondLst>
                                    <p:cond delay="0"/>
                                  </p:stCondLst>
                                  <p:childTnLst>
                                    <p:set>
                                      <p:cBhvr>
                                        <p:cTn id="88" dur="1" fill="hold">
                                          <p:stCondLst>
                                            <p:cond delay="0"/>
                                          </p:stCondLst>
                                        </p:cTn>
                                        <p:tgtEl>
                                          <p:spTgt spid="15"/>
                                        </p:tgtEl>
                                        <p:attrNameLst>
                                          <p:attrName>style.visibility</p:attrName>
                                        </p:attrNameLst>
                                      </p:cBhvr>
                                      <p:to>
                                        <p:strVal val="visible"/>
                                      </p:to>
                                    </p:set>
                                    <p:anim calcmode="lin" valueType="num">
                                      <p:cBhvr additive="base">
                                        <p:cTn id="89" dur="3000" fill="hold"/>
                                        <p:tgtEl>
                                          <p:spTgt spid="15"/>
                                        </p:tgtEl>
                                        <p:attrNameLst>
                                          <p:attrName>ppt_x</p:attrName>
                                        </p:attrNameLst>
                                      </p:cBhvr>
                                      <p:tavLst>
                                        <p:tav tm="0">
                                          <p:val>
                                            <p:strVal val="#ppt_x"/>
                                          </p:val>
                                        </p:tav>
                                        <p:tav tm="100000">
                                          <p:val>
                                            <p:strVal val="#ppt_x"/>
                                          </p:val>
                                        </p:tav>
                                      </p:tavLst>
                                    </p:anim>
                                    <p:anim calcmode="lin" valueType="num">
                                      <p:cBhvr additive="base">
                                        <p:cTn id="90" dur="3000" fill="hold"/>
                                        <p:tgtEl>
                                          <p:spTgt spid="15"/>
                                        </p:tgtEl>
                                        <p:attrNameLst>
                                          <p:attrName>ppt_y</p:attrName>
                                        </p:attrNameLst>
                                      </p:cBhvr>
                                      <p:tavLst>
                                        <p:tav tm="0">
                                          <p:val>
                                            <p:strVal val="1+#ppt_h/2"/>
                                          </p:val>
                                        </p:tav>
                                        <p:tav tm="100000">
                                          <p:val>
                                            <p:strVal val="#ppt_y"/>
                                          </p:val>
                                        </p:tav>
                                      </p:tavLst>
                                    </p:anim>
                                  </p:childTnLst>
                                </p:cTn>
                              </p:par>
                              <p:par>
                                <p:cTn id="91" presetID="2" presetClass="entr" presetSubtype="4" fill="hold" grpId="1" nodeType="withEffect">
                                  <p:stCondLst>
                                    <p:cond delay="0"/>
                                  </p:stCondLst>
                                  <p:childTnLst>
                                    <p:set>
                                      <p:cBhvr>
                                        <p:cTn id="92" dur="1" fill="hold">
                                          <p:stCondLst>
                                            <p:cond delay="0"/>
                                          </p:stCondLst>
                                        </p:cTn>
                                        <p:tgtEl>
                                          <p:spTgt spid="16"/>
                                        </p:tgtEl>
                                        <p:attrNameLst>
                                          <p:attrName>style.visibility</p:attrName>
                                        </p:attrNameLst>
                                      </p:cBhvr>
                                      <p:to>
                                        <p:strVal val="visible"/>
                                      </p:to>
                                    </p:set>
                                    <p:anim calcmode="lin" valueType="num">
                                      <p:cBhvr additive="base">
                                        <p:cTn id="93" dur="3000" fill="hold"/>
                                        <p:tgtEl>
                                          <p:spTgt spid="16"/>
                                        </p:tgtEl>
                                        <p:attrNameLst>
                                          <p:attrName>ppt_x</p:attrName>
                                        </p:attrNameLst>
                                      </p:cBhvr>
                                      <p:tavLst>
                                        <p:tav tm="0">
                                          <p:val>
                                            <p:strVal val="#ppt_x"/>
                                          </p:val>
                                        </p:tav>
                                        <p:tav tm="100000">
                                          <p:val>
                                            <p:strVal val="#ppt_x"/>
                                          </p:val>
                                        </p:tav>
                                      </p:tavLst>
                                    </p:anim>
                                    <p:anim calcmode="lin" valueType="num">
                                      <p:cBhvr additive="base">
                                        <p:cTn id="94" dur="3000" fill="hold"/>
                                        <p:tgtEl>
                                          <p:spTgt spid="16"/>
                                        </p:tgtEl>
                                        <p:attrNameLst>
                                          <p:attrName>ppt_y</p:attrName>
                                        </p:attrNameLst>
                                      </p:cBhvr>
                                      <p:tavLst>
                                        <p:tav tm="0">
                                          <p:val>
                                            <p:strVal val="1+#ppt_h/2"/>
                                          </p:val>
                                        </p:tav>
                                        <p:tav tm="100000">
                                          <p:val>
                                            <p:strVal val="#ppt_y"/>
                                          </p:val>
                                        </p:tav>
                                      </p:tavLst>
                                    </p:anim>
                                  </p:childTnLst>
                                </p:cTn>
                              </p:par>
                              <p:par>
                                <p:cTn id="95" presetID="2" presetClass="entr" presetSubtype="4" fill="hold" grpId="1" nodeType="withEffect">
                                  <p:stCondLst>
                                    <p:cond delay="0"/>
                                  </p:stCondLst>
                                  <p:childTnLst>
                                    <p:set>
                                      <p:cBhvr>
                                        <p:cTn id="96" dur="1" fill="hold">
                                          <p:stCondLst>
                                            <p:cond delay="0"/>
                                          </p:stCondLst>
                                        </p:cTn>
                                        <p:tgtEl>
                                          <p:spTgt spid="17"/>
                                        </p:tgtEl>
                                        <p:attrNameLst>
                                          <p:attrName>style.visibility</p:attrName>
                                        </p:attrNameLst>
                                      </p:cBhvr>
                                      <p:to>
                                        <p:strVal val="visible"/>
                                      </p:to>
                                    </p:set>
                                    <p:anim calcmode="lin" valueType="num">
                                      <p:cBhvr additive="base">
                                        <p:cTn id="97" dur="3000" fill="hold"/>
                                        <p:tgtEl>
                                          <p:spTgt spid="17"/>
                                        </p:tgtEl>
                                        <p:attrNameLst>
                                          <p:attrName>ppt_x</p:attrName>
                                        </p:attrNameLst>
                                      </p:cBhvr>
                                      <p:tavLst>
                                        <p:tav tm="0">
                                          <p:val>
                                            <p:strVal val="#ppt_x"/>
                                          </p:val>
                                        </p:tav>
                                        <p:tav tm="100000">
                                          <p:val>
                                            <p:strVal val="#ppt_x"/>
                                          </p:val>
                                        </p:tav>
                                      </p:tavLst>
                                    </p:anim>
                                    <p:anim calcmode="lin" valueType="num">
                                      <p:cBhvr additive="base">
                                        <p:cTn id="98" dur="3000" fill="hold"/>
                                        <p:tgtEl>
                                          <p:spTgt spid="17"/>
                                        </p:tgtEl>
                                        <p:attrNameLst>
                                          <p:attrName>ppt_y</p:attrName>
                                        </p:attrNameLst>
                                      </p:cBhvr>
                                      <p:tavLst>
                                        <p:tav tm="0">
                                          <p:val>
                                            <p:strVal val="1+#ppt_h/2"/>
                                          </p:val>
                                        </p:tav>
                                        <p:tav tm="100000">
                                          <p:val>
                                            <p:strVal val="#ppt_y"/>
                                          </p:val>
                                        </p:tav>
                                      </p:tavLst>
                                    </p:anim>
                                  </p:childTnLst>
                                </p:cTn>
                              </p:par>
                              <p:par>
                                <p:cTn id="99" presetID="35" presetClass="entr" presetSubtype="0" fill="hold" grpId="2" nodeType="withEffect">
                                  <p:stCondLst>
                                    <p:cond delay="0"/>
                                  </p:stCondLst>
                                  <p:childTnLst>
                                    <p:set>
                                      <p:cBhvr>
                                        <p:cTn id="100" dur="1" fill="hold">
                                          <p:stCondLst>
                                            <p:cond delay="0"/>
                                          </p:stCondLst>
                                        </p:cTn>
                                        <p:tgtEl>
                                          <p:spTgt spid="5"/>
                                        </p:tgtEl>
                                        <p:attrNameLst>
                                          <p:attrName>style.visibility</p:attrName>
                                        </p:attrNameLst>
                                      </p:cBhvr>
                                      <p:to>
                                        <p:strVal val="visible"/>
                                      </p:to>
                                    </p:set>
                                    <p:animEffect transition="in" filter="fade">
                                      <p:cBhvr>
                                        <p:cTn id="101" dur="3000"/>
                                        <p:tgtEl>
                                          <p:spTgt spid="5"/>
                                        </p:tgtEl>
                                      </p:cBhvr>
                                    </p:animEffect>
                                    <p:anim calcmode="lin" valueType="num">
                                      <p:cBhvr>
                                        <p:cTn id="102" dur="3000" fill="hold"/>
                                        <p:tgtEl>
                                          <p:spTgt spid="5"/>
                                        </p:tgtEl>
                                        <p:attrNameLst>
                                          <p:attrName>style.rotation</p:attrName>
                                        </p:attrNameLst>
                                      </p:cBhvr>
                                      <p:tavLst>
                                        <p:tav tm="0">
                                          <p:val>
                                            <p:fltVal val="720"/>
                                          </p:val>
                                        </p:tav>
                                        <p:tav tm="100000">
                                          <p:val>
                                            <p:fltVal val="0"/>
                                          </p:val>
                                        </p:tav>
                                      </p:tavLst>
                                    </p:anim>
                                    <p:anim calcmode="lin" valueType="num">
                                      <p:cBhvr>
                                        <p:cTn id="103" dur="3000" fill="hold"/>
                                        <p:tgtEl>
                                          <p:spTgt spid="5"/>
                                        </p:tgtEl>
                                        <p:attrNameLst>
                                          <p:attrName>ppt_h</p:attrName>
                                        </p:attrNameLst>
                                      </p:cBhvr>
                                      <p:tavLst>
                                        <p:tav tm="0">
                                          <p:val>
                                            <p:fltVal val="0"/>
                                          </p:val>
                                        </p:tav>
                                        <p:tav tm="100000">
                                          <p:val>
                                            <p:strVal val="#ppt_h"/>
                                          </p:val>
                                        </p:tav>
                                      </p:tavLst>
                                    </p:anim>
                                    <p:anim calcmode="lin" valueType="num">
                                      <p:cBhvr>
                                        <p:cTn id="104" dur="3000" fill="hold"/>
                                        <p:tgtEl>
                                          <p:spTgt spid="5"/>
                                        </p:tgtEl>
                                        <p:attrNameLst>
                                          <p:attrName>ppt_w</p:attrName>
                                        </p:attrNameLst>
                                      </p:cBhvr>
                                      <p:tavLst>
                                        <p:tav tm="0">
                                          <p:val>
                                            <p:fltVal val="0"/>
                                          </p:val>
                                        </p:tav>
                                        <p:tav tm="100000">
                                          <p:val>
                                            <p:strVal val="#ppt_w"/>
                                          </p:val>
                                        </p:tav>
                                      </p:tavLst>
                                    </p:anim>
                                  </p:childTnLst>
                                </p:cTn>
                              </p:par>
                              <p:par>
                                <p:cTn id="105" presetID="35" presetClass="entr" presetSubtype="0" fill="hold" grpId="2" nodeType="withEffect">
                                  <p:stCondLst>
                                    <p:cond delay="0"/>
                                  </p:stCondLst>
                                  <p:childTnLst>
                                    <p:set>
                                      <p:cBhvr>
                                        <p:cTn id="106" dur="1" fill="hold">
                                          <p:stCondLst>
                                            <p:cond delay="0"/>
                                          </p:stCondLst>
                                        </p:cTn>
                                        <p:tgtEl>
                                          <p:spTgt spid="6"/>
                                        </p:tgtEl>
                                        <p:attrNameLst>
                                          <p:attrName>style.visibility</p:attrName>
                                        </p:attrNameLst>
                                      </p:cBhvr>
                                      <p:to>
                                        <p:strVal val="visible"/>
                                      </p:to>
                                    </p:set>
                                    <p:animEffect transition="in" filter="fade">
                                      <p:cBhvr>
                                        <p:cTn id="107" dur="3000"/>
                                        <p:tgtEl>
                                          <p:spTgt spid="6"/>
                                        </p:tgtEl>
                                      </p:cBhvr>
                                    </p:animEffect>
                                    <p:anim calcmode="lin" valueType="num">
                                      <p:cBhvr>
                                        <p:cTn id="108" dur="3000" fill="hold"/>
                                        <p:tgtEl>
                                          <p:spTgt spid="6"/>
                                        </p:tgtEl>
                                        <p:attrNameLst>
                                          <p:attrName>style.rotation</p:attrName>
                                        </p:attrNameLst>
                                      </p:cBhvr>
                                      <p:tavLst>
                                        <p:tav tm="0">
                                          <p:val>
                                            <p:fltVal val="720"/>
                                          </p:val>
                                        </p:tav>
                                        <p:tav tm="100000">
                                          <p:val>
                                            <p:fltVal val="0"/>
                                          </p:val>
                                        </p:tav>
                                      </p:tavLst>
                                    </p:anim>
                                    <p:anim calcmode="lin" valueType="num">
                                      <p:cBhvr>
                                        <p:cTn id="109" dur="3000" fill="hold"/>
                                        <p:tgtEl>
                                          <p:spTgt spid="6"/>
                                        </p:tgtEl>
                                        <p:attrNameLst>
                                          <p:attrName>ppt_h</p:attrName>
                                        </p:attrNameLst>
                                      </p:cBhvr>
                                      <p:tavLst>
                                        <p:tav tm="0">
                                          <p:val>
                                            <p:fltVal val="0"/>
                                          </p:val>
                                        </p:tav>
                                        <p:tav tm="100000">
                                          <p:val>
                                            <p:strVal val="#ppt_h"/>
                                          </p:val>
                                        </p:tav>
                                      </p:tavLst>
                                    </p:anim>
                                    <p:anim calcmode="lin" valueType="num">
                                      <p:cBhvr>
                                        <p:cTn id="110" dur="3000" fill="hold"/>
                                        <p:tgtEl>
                                          <p:spTgt spid="6"/>
                                        </p:tgtEl>
                                        <p:attrNameLst>
                                          <p:attrName>ppt_w</p:attrName>
                                        </p:attrNameLst>
                                      </p:cBhvr>
                                      <p:tavLst>
                                        <p:tav tm="0">
                                          <p:val>
                                            <p:fltVal val="0"/>
                                          </p:val>
                                        </p:tav>
                                        <p:tav tm="100000">
                                          <p:val>
                                            <p:strVal val="#ppt_w"/>
                                          </p:val>
                                        </p:tav>
                                      </p:tavLst>
                                    </p:anim>
                                  </p:childTnLst>
                                </p:cTn>
                              </p:par>
                              <p:par>
                                <p:cTn id="111" presetID="35" presetClass="entr" presetSubtype="0" fill="hold" grpId="2" nodeType="withEffect">
                                  <p:stCondLst>
                                    <p:cond delay="0"/>
                                  </p:stCondLst>
                                  <p:childTnLst>
                                    <p:set>
                                      <p:cBhvr>
                                        <p:cTn id="112" dur="1" fill="hold">
                                          <p:stCondLst>
                                            <p:cond delay="0"/>
                                          </p:stCondLst>
                                        </p:cTn>
                                        <p:tgtEl>
                                          <p:spTgt spid="7"/>
                                        </p:tgtEl>
                                        <p:attrNameLst>
                                          <p:attrName>style.visibility</p:attrName>
                                        </p:attrNameLst>
                                      </p:cBhvr>
                                      <p:to>
                                        <p:strVal val="visible"/>
                                      </p:to>
                                    </p:set>
                                    <p:animEffect transition="in" filter="fade">
                                      <p:cBhvr>
                                        <p:cTn id="113" dur="3000"/>
                                        <p:tgtEl>
                                          <p:spTgt spid="7"/>
                                        </p:tgtEl>
                                      </p:cBhvr>
                                    </p:animEffect>
                                    <p:anim calcmode="lin" valueType="num">
                                      <p:cBhvr>
                                        <p:cTn id="114" dur="3000" fill="hold"/>
                                        <p:tgtEl>
                                          <p:spTgt spid="7"/>
                                        </p:tgtEl>
                                        <p:attrNameLst>
                                          <p:attrName>style.rotation</p:attrName>
                                        </p:attrNameLst>
                                      </p:cBhvr>
                                      <p:tavLst>
                                        <p:tav tm="0">
                                          <p:val>
                                            <p:fltVal val="720"/>
                                          </p:val>
                                        </p:tav>
                                        <p:tav tm="100000">
                                          <p:val>
                                            <p:fltVal val="0"/>
                                          </p:val>
                                        </p:tav>
                                      </p:tavLst>
                                    </p:anim>
                                    <p:anim calcmode="lin" valueType="num">
                                      <p:cBhvr>
                                        <p:cTn id="115" dur="3000" fill="hold"/>
                                        <p:tgtEl>
                                          <p:spTgt spid="7"/>
                                        </p:tgtEl>
                                        <p:attrNameLst>
                                          <p:attrName>ppt_h</p:attrName>
                                        </p:attrNameLst>
                                      </p:cBhvr>
                                      <p:tavLst>
                                        <p:tav tm="0">
                                          <p:val>
                                            <p:fltVal val="0"/>
                                          </p:val>
                                        </p:tav>
                                        <p:tav tm="100000">
                                          <p:val>
                                            <p:strVal val="#ppt_h"/>
                                          </p:val>
                                        </p:tav>
                                      </p:tavLst>
                                    </p:anim>
                                    <p:anim calcmode="lin" valueType="num">
                                      <p:cBhvr>
                                        <p:cTn id="116" dur="3000" fill="hold"/>
                                        <p:tgtEl>
                                          <p:spTgt spid="7"/>
                                        </p:tgtEl>
                                        <p:attrNameLst>
                                          <p:attrName>ppt_w</p:attrName>
                                        </p:attrNameLst>
                                      </p:cBhvr>
                                      <p:tavLst>
                                        <p:tav tm="0">
                                          <p:val>
                                            <p:fltVal val="0"/>
                                          </p:val>
                                        </p:tav>
                                        <p:tav tm="100000">
                                          <p:val>
                                            <p:strVal val="#ppt_w"/>
                                          </p:val>
                                        </p:tav>
                                      </p:tavLst>
                                    </p:anim>
                                  </p:childTnLst>
                                </p:cTn>
                              </p:par>
                              <p:par>
                                <p:cTn id="117" presetID="35" presetClass="entr" presetSubtype="0" fill="hold" grpId="2" nodeType="withEffect">
                                  <p:stCondLst>
                                    <p:cond delay="0"/>
                                  </p:stCondLst>
                                  <p:childTnLst>
                                    <p:set>
                                      <p:cBhvr>
                                        <p:cTn id="118" dur="1" fill="hold">
                                          <p:stCondLst>
                                            <p:cond delay="0"/>
                                          </p:stCondLst>
                                        </p:cTn>
                                        <p:tgtEl>
                                          <p:spTgt spid="8"/>
                                        </p:tgtEl>
                                        <p:attrNameLst>
                                          <p:attrName>style.visibility</p:attrName>
                                        </p:attrNameLst>
                                      </p:cBhvr>
                                      <p:to>
                                        <p:strVal val="visible"/>
                                      </p:to>
                                    </p:set>
                                    <p:animEffect transition="in" filter="fade">
                                      <p:cBhvr>
                                        <p:cTn id="119" dur="3000"/>
                                        <p:tgtEl>
                                          <p:spTgt spid="8"/>
                                        </p:tgtEl>
                                      </p:cBhvr>
                                    </p:animEffect>
                                    <p:anim calcmode="lin" valueType="num">
                                      <p:cBhvr>
                                        <p:cTn id="120" dur="3000" fill="hold"/>
                                        <p:tgtEl>
                                          <p:spTgt spid="8"/>
                                        </p:tgtEl>
                                        <p:attrNameLst>
                                          <p:attrName>style.rotation</p:attrName>
                                        </p:attrNameLst>
                                      </p:cBhvr>
                                      <p:tavLst>
                                        <p:tav tm="0">
                                          <p:val>
                                            <p:fltVal val="720"/>
                                          </p:val>
                                        </p:tav>
                                        <p:tav tm="100000">
                                          <p:val>
                                            <p:fltVal val="0"/>
                                          </p:val>
                                        </p:tav>
                                      </p:tavLst>
                                    </p:anim>
                                    <p:anim calcmode="lin" valueType="num">
                                      <p:cBhvr>
                                        <p:cTn id="121" dur="3000" fill="hold"/>
                                        <p:tgtEl>
                                          <p:spTgt spid="8"/>
                                        </p:tgtEl>
                                        <p:attrNameLst>
                                          <p:attrName>ppt_h</p:attrName>
                                        </p:attrNameLst>
                                      </p:cBhvr>
                                      <p:tavLst>
                                        <p:tav tm="0">
                                          <p:val>
                                            <p:fltVal val="0"/>
                                          </p:val>
                                        </p:tav>
                                        <p:tav tm="100000">
                                          <p:val>
                                            <p:strVal val="#ppt_h"/>
                                          </p:val>
                                        </p:tav>
                                      </p:tavLst>
                                    </p:anim>
                                    <p:anim calcmode="lin" valueType="num">
                                      <p:cBhvr>
                                        <p:cTn id="122" dur="3000" fill="hold"/>
                                        <p:tgtEl>
                                          <p:spTgt spid="8"/>
                                        </p:tgtEl>
                                        <p:attrNameLst>
                                          <p:attrName>ppt_w</p:attrName>
                                        </p:attrNameLst>
                                      </p:cBhvr>
                                      <p:tavLst>
                                        <p:tav tm="0">
                                          <p:val>
                                            <p:fltVal val="0"/>
                                          </p:val>
                                        </p:tav>
                                        <p:tav tm="100000">
                                          <p:val>
                                            <p:strVal val="#ppt_w"/>
                                          </p:val>
                                        </p:tav>
                                      </p:tavLst>
                                    </p:anim>
                                  </p:childTnLst>
                                </p:cTn>
                              </p:par>
                              <p:par>
                                <p:cTn id="123" presetID="35" presetClass="entr" presetSubtype="0" fill="hold" grpId="2" nodeType="withEffect">
                                  <p:stCondLst>
                                    <p:cond delay="0"/>
                                  </p:stCondLst>
                                  <p:childTnLst>
                                    <p:set>
                                      <p:cBhvr>
                                        <p:cTn id="124" dur="1" fill="hold">
                                          <p:stCondLst>
                                            <p:cond delay="0"/>
                                          </p:stCondLst>
                                        </p:cTn>
                                        <p:tgtEl>
                                          <p:spTgt spid="9"/>
                                        </p:tgtEl>
                                        <p:attrNameLst>
                                          <p:attrName>style.visibility</p:attrName>
                                        </p:attrNameLst>
                                      </p:cBhvr>
                                      <p:to>
                                        <p:strVal val="visible"/>
                                      </p:to>
                                    </p:set>
                                    <p:animEffect transition="in" filter="fade">
                                      <p:cBhvr>
                                        <p:cTn id="125" dur="3000"/>
                                        <p:tgtEl>
                                          <p:spTgt spid="9"/>
                                        </p:tgtEl>
                                      </p:cBhvr>
                                    </p:animEffect>
                                    <p:anim calcmode="lin" valueType="num">
                                      <p:cBhvr>
                                        <p:cTn id="126" dur="3000" fill="hold"/>
                                        <p:tgtEl>
                                          <p:spTgt spid="9"/>
                                        </p:tgtEl>
                                        <p:attrNameLst>
                                          <p:attrName>style.rotation</p:attrName>
                                        </p:attrNameLst>
                                      </p:cBhvr>
                                      <p:tavLst>
                                        <p:tav tm="0">
                                          <p:val>
                                            <p:fltVal val="720"/>
                                          </p:val>
                                        </p:tav>
                                        <p:tav tm="100000">
                                          <p:val>
                                            <p:fltVal val="0"/>
                                          </p:val>
                                        </p:tav>
                                      </p:tavLst>
                                    </p:anim>
                                    <p:anim calcmode="lin" valueType="num">
                                      <p:cBhvr>
                                        <p:cTn id="127" dur="3000" fill="hold"/>
                                        <p:tgtEl>
                                          <p:spTgt spid="9"/>
                                        </p:tgtEl>
                                        <p:attrNameLst>
                                          <p:attrName>ppt_h</p:attrName>
                                        </p:attrNameLst>
                                      </p:cBhvr>
                                      <p:tavLst>
                                        <p:tav tm="0">
                                          <p:val>
                                            <p:fltVal val="0"/>
                                          </p:val>
                                        </p:tav>
                                        <p:tav tm="100000">
                                          <p:val>
                                            <p:strVal val="#ppt_h"/>
                                          </p:val>
                                        </p:tav>
                                      </p:tavLst>
                                    </p:anim>
                                    <p:anim calcmode="lin" valueType="num">
                                      <p:cBhvr>
                                        <p:cTn id="128" dur="3000" fill="hold"/>
                                        <p:tgtEl>
                                          <p:spTgt spid="9"/>
                                        </p:tgtEl>
                                        <p:attrNameLst>
                                          <p:attrName>ppt_w</p:attrName>
                                        </p:attrNameLst>
                                      </p:cBhvr>
                                      <p:tavLst>
                                        <p:tav tm="0">
                                          <p:val>
                                            <p:fltVal val="0"/>
                                          </p:val>
                                        </p:tav>
                                        <p:tav tm="100000">
                                          <p:val>
                                            <p:strVal val="#ppt_w"/>
                                          </p:val>
                                        </p:tav>
                                      </p:tavLst>
                                    </p:anim>
                                  </p:childTnLst>
                                </p:cTn>
                              </p:par>
                              <p:par>
                                <p:cTn id="129" presetID="35" presetClass="entr" presetSubtype="0" fill="hold" grpId="2" nodeType="withEffect">
                                  <p:stCondLst>
                                    <p:cond delay="0"/>
                                  </p:stCondLst>
                                  <p:childTnLst>
                                    <p:set>
                                      <p:cBhvr>
                                        <p:cTn id="130" dur="1" fill="hold">
                                          <p:stCondLst>
                                            <p:cond delay="0"/>
                                          </p:stCondLst>
                                        </p:cTn>
                                        <p:tgtEl>
                                          <p:spTgt spid="10"/>
                                        </p:tgtEl>
                                        <p:attrNameLst>
                                          <p:attrName>style.visibility</p:attrName>
                                        </p:attrNameLst>
                                      </p:cBhvr>
                                      <p:to>
                                        <p:strVal val="visible"/>
                                      </p:to>
                                    </p:set>
                                    <p:animEffect transition="in" filter="fade">
                                      <p:cBhvr>
                                        <p:cTn id="131" dur="3000"/>
                                        <p:tgtEl>
                                          <p:spTgt spid="10"/>
                                        </p:tgtEl>
                                      </p:cBhvr>
                                    </p:animEffect>
                                    <p:anim calcmode="lin" valueType="num">
                                      <p:cBhvr>
                                        <p:cTn id="132" dur="3000" fill="hold"/>
                                        <p:tgtEl>
                                          <p:spTgt spid="10"/>
                                        </p:tgtEl>
                                        <p:attrNameLst>
                                          <p:attrName>style.rotation</p:attrName>
                                        </p:attrNameLst>
                                      </p:cBhvr>
                                      <p:tavLst>
                                        <p:tav tm="0">
                                          <p:val>
                                            <p:fltVal val="720"/>
                                          </p:val>
                                        </p:tav>
                                        <p:tav tm="100000">
                                          <p:val>
                                            <p:fltVal val="0"/>
                                          </p:val>
                                        </p:tav>
                                      </p:tavLst>
                                    </p:anim>
                                    <p:anim calcmode="lin" valueType="num">
                                      <p:cBhvr>
                                        <p:cTn id="133" dur="3000" fill="hold"/>
                                        <p:tgtEl>
                                          <p:spTgt spid="10"/>
                                        </p:tgtEl>
                                        <p:attrNameLst>
                                          <p:attrName>ppt_h</p:attrName>
                                        </p:attrNameLst>
                                      </p:cBhvr>
                                      <p:tavLst>
                                        <p:tav tm="0">
                                          <p:val>
                                            <p:fltVal val="0"/>
                                          </p:val>
                                        </p:tav>
                                        <p:tav tm="100000">
                                          <p:val>
                                            <p:strVal val="#ppt_h"/>
                                          </p:val>
                                        </p:tav>
                                      </p:tavLst>
                                    </p:anim>
                                    <p:anim calcmode="lin" valueType="num">
                                      <p:cBhvr>
                                        <p:cTn id="134" dur="3000" fill="hold"/>
                                        <p:tgtEl>
                                          <p:spTgt spid="10"/>
                                        </p:tgtEl>
                                        <p:attrNameLst>
                                          <p:attrName>ppt_w</p:attrName>
                                        </p:attrNameLst>
                                      </p:cBhvr>
                                      <p:tavLst>
                                        <p:tav tm="0">
                                          <p:val>
                                            <p:fltVal val="0"/>
                                          </p:val>
                                        </p:tav>
                                        <p:tav tm="100000">
                                          <p:val>
                                            <p:strVal val="#ppt_w"/>
                                          </p:val>
                                        </p:tav>
                                      </p:tavLst>
                                    </p:anim>
                                  </p:childTnLst>
                                </p:cTn>
                              </p:par>
                              <p:par>
                                <p:cTn id="135" presetID="35" presetClass="entr" presetSubtype="0" fill="hold" grpId="2" nodeType="withEffect">
                                  <p:stCondLst>
                                    <p:cond delay="0"/>
                                  </p:stCondLst>
                                  <p:childTnLst>
                                    <p:set>
                                      <p:cBhvr>
                                        <p:cTn id="136" dur="1" fill="hold">
                                          <p:stCondLst>
                                            <p:cond delay="0"/>
                                          </p:stCondLst>
                                        </p:cTn>
                                        <p:tgtEl>
                                          <p:spTgt spid="11"/>
                                        </p:tgtEl>
                                        <p:attrNameLst>
                                          <p:attrName>style.visibility</p:attrName>
                                        </p:attrNameLst>
                                      </p:cBhvr>
                                      <p:to>
                                        <p:strVal val="visible"/>
                                      </p:to>
                                    </p:set>
                                    <p:animEffect transition="in" filter="fade">
                                      <p:cBhvr>
                                        <p:cTn id="137" dur="3000"/>
                                        <p:tgtEl>
                                          <p:spTgt spid="11"/>
                                        </p:tgtEl>
                                      </p:cBhvr>
                                    </p:animEffect>
                                    <p:anim calcmode="lin" valueType="num">
                                      <p:cBhvr>
                                        <p:cTn id="138" dur="3000" fill="hold"/>
                                        <p:tgtEl>
                                          <p:spTgt spid="11"/>
                                        </p:tgtEl>
                                        <p:attrNameLst>
                                          <p:attrName>style.rotation</p:attrName>
                                        </p:attrNameLst>
                                      </p:cBhvr>
                                      <p:tavLst>
                                        <p:tav tm="0">
                                          <p:val>
                                            <p:fltVal val="720"/>
                                          </p:val>
                                        </p:tav>
                                        <p:tav tm="100000">
                                          <p:val>
                                            <p:fltVal val="0"/>
                                          </p:val>
                                        </p:tav>
                                      </p:tavLst>
                                    </p:anim>
                                    <p:anim calcmode="lin" valueType="num">
                                      <p:cBhvr>
                                        <p:cTn id="139" dur="3000" fill="hold"/>
                                        <p:tgtEl>
                                          <p:spTgt spid="11"/>
                                        </p:tgtEl>
                                        <p:attrNameLst>
                                          <p:attrName>ppt_h</p:attrName>
                                        </p:attrNameLst>
                                      </p:cBhvr>
                                      <p:tavLst>
                                        <p:tav tm="0">
                                          <p:val>
                                            <p:fltVal val="0"/>
                                          </p:val>
                                        </p:tav>
                                        <p:tav tm="100000">
                                          <p:val>
                                            <p:strVal val="#ppt_h"/>
                                          </p:val>
                                        </p:tav>
                                      </p:tavLst>
                                    </p:anim>
                                    <p:anim calcmode="lin" valueType="num">
                                      <p:cBhvr>
                                        <p:cTn id="140" dur="3000" fill="hold"/>
                                        <p:tgtEl>
                                          <p:spTgt spid="11"/>
                                        </p:tgtEl>
                                        <p:attrNameLst>
                                          <p:attrName>ppt_w</p:attrName>
                                        </p:attrNameLst>
                                      </p:cBhvr>
                                      <p:tavLst>
                                        <p:tav tm="0">
                                          <p:val>
                                            <p:fltVal val="0"/>
                                          </p:val>
                                        </p:tav>
                                        <p:tav tm="100000">
                                          <p:val>
                                            <p:strVal val="#ppt_w"/>
                                          </p:val>
                                        </p:tav>
                                      </p:tavLst>
                                    </p:anim>
                                  </p:childTnLst>
                                </p:cTn>
                              </p:par>
                              <p:par>
                                <p:cTn id="141" presetID="35" presetClass="entr" presetSubtype="0" fill="hold" grpId="2" nodeType="withEffect">
                                  <p:stCondLst>
                                    <p:cond delay="0"/>
                                  </p:stCondLst>
                                  <p:childTnLst>
                                    <p:set>
                                      <p:cBhvr>
                                        <p:cTn id="142" dur="1" fill="hold">
                                          <p:stCondLst>
                                            <p:cond delay="0"/>
                                          </p:stCondLst>
                                        </p:cTn>
                                        <p:tgtEl>
                                          <p:spTgt spid="12"/>
                                        </p:tgtEl>
                                        <p:attrNameLst>
                                          <p:attrName>style.visibility</p:attrName>
                                        </p:attrNameLst>
                                      </p:cBhvr>
                                      <p:to>
                                        <p:strVal val="visible"/>
                                      </p:to>
                                    </p:set>
                                    <p:animEffect transition="in" filter="fade">
                                      <p:cBhvr>
                                        <p:cTn id="143" dur="3000"/>
                                        <p:tgtEl>
                                          <p:spTgt spid="12"/>
                                        </p:tgtEl>
                                      </p:cBhvr>
                                    </p:animEffect>
                                    <p:anim calcmode="lin" valueType="num">
                                      <p:cBhvr>
                                        <p:cTn id="144" dur="3000" fill="hold"/>
                                        <p:tgtEl>
                                          <p:spTgt spid="12"/>
                                        </p:tgtEl>
                                        <p:attrNameLst>
                                          <p:attrName>style.rotation</p:attrName>
                                        </p:attrNameLst>
                                      </p:cBhvr>
                                      <p:tavLst>
                                        <p:tav tm="0">
                                          <p:val>
                                            <p:fltVal val="720"/>
                                          </p:val>
                                        </p:tav>
                                        <p:tav tm="100000">
                                          <p:val>
                                            <p:fltVal val="0"/>
                                          </p:val>
                                        </p:tav>
                                      </p:tavLst>
                                    </p:anim>
                                    <p:anim calcmode="lin" valueType="num">
                                      <p:cBhvr>
                                        <p:cTn id="145" dur="3000" fill="hold"/>
                                        <p:tgtEl>
                                          <p:spTgt spid="12"/>
                                        </p:tgtEl>
                                        <p:attrNameLst>
                                          <p:attrName>ppt_h</p:attrName>
                                        </p:attrNameLst>
                                      </p:cBhvr>
                                      <p:tavLst>
                                        <p:tav tm="0">
                                          <p:val>
                                            <p:fltVal val="0"/>
                                          </p:val>
                                        </p:tav>
                                        <p:tav tm="100000">
                                          <p:val>
                                            <p:strVal val="#ppt_h"/>
                                          </p:val>
                                        </p:tav>
                                      </p:tavLst>
                                    </p:anim>
                                    <p:anim calcmode="lin" valueType="num">
                                      <p:cBhvr>
                                        <p:cTn id="146" dur="3000" fill="hold"/>
                                        <p:tgtEl>
                                          <p:spTgt spid="12"/>
                                        </p:tgtEl>
                                        <p:attrNameLst>
                                          <p:attrName>ppt_w</p:attrName>
                                        </p:attrNameLst>
                                      </p:cBhvr>
                                      <p:tavLst>
                                        <p:tav tm="0">
                                          <p:val>
                                            <p:fltVal val="0"/>
                                          </p:val>
                                        </p:tav>
                                        <p:tav tm="100000">
                                          <p:val>
                                            <p:strVal val="#ppt_w"/>
                                          </p:val>
                                        </p:tav>
                                      </p:tavLst>
                                    </p:anim>
                                  </p:childTnLst>
                                </p:cTn>
                              </p:par>
                              <p:par>
                                <p:cTn id="147" presetID="35" presetClass="entr" presetSubtype="0" fill="hold" grpId="2" nodeType="withEffect">
                                  <p:stCondLst>
                                    <p:cond delay="0"/>
                                  </p:stCondLst>
                                  <p:childTnLst>
                                    <p:set>
                                      <p:cBhvr>
                                        <p:cTn id="148" dur="1" fill="hold">
                                          <p:stCondLst>
                                            <p:cond delay="0"/>
                                          </p:stCondLst>
                                        </p:cTn>
                                        <p:tgtEl>
                                          <p:spTgt spid="13"/>
                                        </p:tgtEl>
                                        <p:attrNameLst>
                                          <p:attrName>style.visibility</p:attrName>
                                        </p:attrNameLst>
                                      </p:cBhvr>
                                      <p:to>
                                        <p:strVal val="visible"/>
                                      </p:to>
                                    </p:set>
                                    <p:animEffect transition="in" filter="fade">
                                      <p:cBhvr>
                                        <p:cTn id="149" dur="3000"/>
                                        <p:tgtEl>
                                          <p:spTgt spid="13"/>
                                        </p:tgtEl>
                                      </p:cBhvr>
                                    </p:animEffect>
                                    <p:anim calcmode="lin" valueType="num">
                                      <p:cBhvr>
                                        <p:cTn id="150" dur="3000" fill="hold"/>
                                        <p:tgtEl>
                                          <p:spTgt spid="13"/>
                                        </p:tgtEl>
                                        <p:attrNameLst>
                                          <p:attrName>style.rotation</p:attrName>
                                        </p:attrNameLst>
                                      </p:cBhvr>
                                      <p:tavLst>
                                        <p:tav tm="0">
                                          <p:val>
                                            <p:fltVal val="720"/>
                                          </p:val>
                                        </p:tav>
                                        <p:tav tm="100000">
                                          <p:val>
                                            <p:fltVal val="0"/>
                                          </p:val>
                                        </p:tav>
                                      </p:tavLst>
                                    </p:anim>
                                    <p:anim calcmode="lin" valueType="num">
                                      <p:cBhvr>
                                        <p:cTn id="151" dur="3000" fill="hold"/>
                                        <p:tgtEl>
                                          <p:spTgt spid="13"/>
                                        </p:tgtEl>
                                        <p:attrNameLst>
                                          <p:attrName>ppt_h</p:attrName>
                                        </p:attrNameLst>
                                      </p:cBhvr>
                                      <p:tavLst>
                                        <p:tav tm="0">
                                          <p:val>
                                            <p:fltVal val="0"/>
                                          </p:val>
                                        </p:tav>
                                        <p:tav tm="100000">
                                          <p:val>
                                            <p:strVal val="#ppt_h"/>
                                          </p:val>
                                        </p:tav>
                                      </p:tavLst>
                                    </p:anim>
                                    <p:anim calcmode="lin" valueType="num">
                                      <p:cBhvr>
                                        <p:cTn id="152" dur="3000" fill="hold"/>
                                        <p:tgtEl>
                                          <p:spTgt spid="13"/>
                                        </p:tgtEl>
                                        <p:attrNameLst>
                                          <p:attrName>ppt_w</p:attrName>
                                        </p:attrNameLst>
                                      </p:cBhvr>
                                      <p:tavLst>
                                        <p:tav tm="0">
                                          <p:val>
                                            <p:fltVal val="0"/>
                                          </p:val>
                                        </p:tav>
                                        <p:tav tm="100000">
                                          <p:val>
                                            <p:strVal val="#ppt_w"/>
                                          </p:val>
                                        </p:tav>
                                      </p:tavLst>
                                    </p:anim>
                                  </p:childTnLst>
                                </p:cTn>
                              </p:par>
                              <p:par>
                                <p:cTn id="153" presetID="35" presetClass="entr" presetSubtype="0" fill="hold" grpId="2" nodeType="withEffect">
                                  <p:stCondLst>
                                    <p:cond delay="0"/>
                                  </p:stCondLst>
                                  <p:childTnLst>
                                    <p:set>
                                      <p:cBhvr>
                                        <p:cTn id="154" dur="1" fill="hold">
                                          <p:stCondLst>
                                            <p:cond delay="0"/>
                                          </p:stCondLst>
                                        </p:cTn>
                                        <p:tgtEl>
                                          <p:spTgt spid="14"/>
                                        </p:tgtEl>
                                        <p:attrNameLst>
                                          <p:attrName>style.visibility</p:attrName>
                                        </p:attrNameLst>
                                      </p:cBhvr>
                                      <p:to>
                                        <p:strVal val="visible"/>
                                      </p:to>
                                    </p:set>
                                    <p:animEffect transition="in" filter="fade">
                                      <p:cBhvr>
                                        <p:cTn id="155" dur="3000"/>
                                        <p:tgtEl>
                                          <p:spTgt spid="14"/>
                                        </p:tgtEl>
                                      </p:cBhvr>
                                    </p:animEffect>
                                    <p:anim calcmode="lin" valueType="num">
                                      <p:cBhvr>
                                        <p:cTn id="156" dur="3000" fill="hold"/>
                                        <p:tgtEl>
                                          <p:spTgt spid="14"/>
                                        </p:tgtEl>
                                        <p:attrNameLst>
                                          <p:attrName>style.rotation</p:attrName>
                                        </p:attrNameLst>
                                      </p:cBhvr>
                                      <p:tavLst>
                                        <p:tav tm="0">
                                          <p:val>
                                            <p:fltVal val="720"/>
                                          </p:val>
                                        </p:tav>
                                        <p:tav tm="100000">
                                          <p:val>
                                            <p:fltVal val="0"/>
                                          </p:val>
                                        </p:tav>
                                      </p:tavLst>
                                    </p:anim>
                                    <p:anim calcmode="lin" valueType="num">
                                      <p:cBhvr>
                                        <p:cTn id="157" dur="3000" fill="hold"/>
                                        <p:tgtEl>
                                          <p:spTgt spid="14"/>
                                        </p:tgtEl>
                                        <p:attrNameLst>
                                          <p:attrName>ppt_h</p:attrName>
                                        </p:attrNameLst>
                                      </p:cBhvr>
                                      <p:tavLst>
                                        <p:tav tm="0">
                                          <p:val>
                                            <p:fltVal val="0"/>
                                          </p:val>
                                        </p:tav>
                                        <p:tav tm="100000">
                                          <p:val>
                                            <p:strVal val="#ppt_h"/>
                                          </p:val>
                                        </p:tav>
                                      </p:tavLst>
                                    </p:anim>
                                    <p:anim calcmode="lin" valueType="num">
                                      <p:cBhvr>
                                        <p:cTn id="158" dur="3000" fill="hold"/>
                                        <p:tgtEl>
                                          <p:spTgt spid="14"/>
                                        </p:tgtEl>
                                        <p:attrNameLst>
                                          <p:attrName>ppt_w</p:attrName>
                                        </p:attrNameLst>
                                      </p:cBhvr>
                                      <p:tavLst>
                                        <p:tav tm="0">
                                          <p:val>
                                            <p:fltVal val="0"/>
                                          </p:val>
                                        </p:tav>
                                        <p:tav tm="100000">
                                          <p:val>
                                            <p:strVal val="#ppt_w"/>
                                          </p:val>
                                        </p:tav>
                                      </p:tavLst>
                                    </p:anim>
                                  </p:childTnLst>
                                </p:cTn>
                              </p:par>
                              <p:par>
                                <p:cTn id="159" presetID="35" presetClass="entr" presetSubtype="0" fill="hold" grpId="2" nodeType="withEffect">
                                  <p:stCondLst>
                                    <p:cond delay="0"/>
                                  </p:stCondLst>
                                  <p:childTnLst>
                                    <p:set>
                                      <p:cBhvr>
                                        <p:cTn id="160" dur="1" fill="hold">
                                          <p:stCondLst>
                                            <p:cond delay="0"/>
                                          </p:stCondLst>
                                        </p:cTn>
                                        <p:tgtEl>
                                          <p:spTgt spid="15"/>
                                        </p:tgtEl>
                                        <p:attrNameLst>
                                          <p:attrName>style.visibility</p:attrName>
                                        </p:attrNameLst>
                                      </p:cBhvr>
                                      <p:to>
                                        <p:strVal val="visible"/>
                                      </p:to>
                                    </p:set>
                                    <p:animEffect transition="in" filter="fade">
                                      <p:cBhvr>
                                        <p:cTn id="161" dur="3000"/>
                                        <p:tgtEl>
                                          <p:spTgt spid="15"/>
                                        </p:tgtEl>
                                      </p:cBhvr>
                                    </p:animEffect>
                                    <p:anim calcmode="lin" valueType="num">
                                      <p:cBhvr>
                                        <p:cTn id="162" dur="3000" fill="hold"/>
                                        <p:tgtEl>
                                          <p:spTgt spid="15"/>
                                        </p:tgtEl>
                                        <p:attrNameLst>
                                          <p:attrName>style.rotation</p:attrName>
                                        </p:attrNameLst>
                                      </p:cBhvr>
                                      <p:tavLst>
                                        <p:tav tm="0">
                                          <p:val>
                                            <p:fltVal val="720"/>
                                          </p:val>
                                        </p:tav>
                                        <p:tav tm="100000">
                                          <p:val>
                                            <p:fltVal val="0"/>
                                          </p:val>
                                        </p:tav>
                                      </p:tavLst>
                                    </p:anim>
                                    <p:anim calcmode="lin" valueType="num">
                                      <p:cBhvr>
                                        <p:cTn id="163" dur="3000" fill="hold"/>
                                        <p:tgtEl>
                                          <p:spTgt spid="15"/>
                                        </p:tgtEl>
                                        <p:attrNameLst>
                                          <p:attrName>ppt_h</p:attrName>
                                        </p:attrNameLst>
                                      </p:cBhvr>
                                      <p:tavLst>
                                        <p:tav tm="0">
                                          <p:val>
                                            <p:fltVal val="0"/>
                                          </p:val>
                                        </p:tav>
                                        <p:tav tm="100000">
                                          <p:val>
                                            <p:strVal val="#ppt_h"/>
                                          </p:val>
                                        </p:tav>
                                      </p:tavLst>
                                    </p:anim>
                                    <p:anim calcmode="lin" valueType="num">
                                      <p:cBhvr>
                                        <p:cTn id="164" dur="3000" fill="hold"/>
                                        <p:tgtEl>
                                          <p:spTgt spid="15"/>
                                        </p:tgtEl>
                                        <p:attrNameLst>
                                          <p:attrName>ppt_w</p:attrName>
                                        </p:attrNameLst>
                                      </p:cBhvr>
                                      <p:tavLst>
                                        <p:tav tm="0">
                                          <p:val>
                                            <p:fltVal val="0"/>
                                          </p:val>
                                        </p:tav>
                                        <p:tav tm="100000">
                                          <p:val>
                                            <p:strVal val="#ppt_w"/>
                                          </p:val>
                                        </p:tav>
                                      </p:tavLst>
                                    </p:anim>
                                  </p:childTnLst>
                                </p:cTn>
                              </p:par>
                              <p:par>
                                <p:cTn id="165" presetID="35" presetClass="entr" presetSubtype="0" fill="hold" grpId="2" nodeType="withEffect">
                                  <p:stCondLst>
                                    <p:cond delay="0"/>
                                  </p:stCondLst>
                                  <p:childTnLst>
                                    <p:set>
                                      <p:cBhvr>
                                        <p:cTn id="166" dur="1" fill="hold">
                                          <p:stCondLst>
                                            <p:cond delay="0"/>
                                          </p:stCondLst>
                                        </p:cTn>
                                        <p:tgtEl>
                                          <p:spTgt spid="16"/>
                                        </p:tgtEl>
                                        <p:attrNameLst>
                                          <p:attrName>style.visibility</p:attrName>
                                        </p:attrNameLst>
                                      </p:cBhvr>
                                      <p:to>
                                        <p:strVal val="visible"/>
                                      </p:to>
                                    </p:set>
                                    <p:animEffect transition="in" filter="fade">
                                      <p:cBhvr>
                                        <p:cTn id="167" dur="3000"/>
                                        <p:tgtEl>
                                          <p:spTgt spid="16"/>
                                        </p:tgtEl>
                                      </p:cBhvr>
                                    </p:animEffect>
                                    <p:anim calcmode="lin" valueType="num">
                                      <p:cBhvr>
                                        <p:cTn id="168" dur="3000" fill="hold"/>
                                        <p:tgtEl>
                                          <p:spTgt spid="16"/>
                                        </p:tgtEl>
                                        <p:attrNameLst>
                                          <p:attrName>style.rotation</p:attrName>
                                        </p:attrNameLst>
                                      </p:cBhvr>
                                      <p:tavLst>
                                        <p:tav tm="0">
                                          <p:val>
                                            <p:fltVal val="720"/>
                                          </p:val>
                                        </p:tav>
                                        <p:tav tm="100000">
                                          <p:val>
                                            <p:fltVal val="0"/>
                                          </p:val>
                                        </p:tav>
                                      </p:tavLst>
                                    </p:anim>
                                    <p:anim calcmode="lin" valueType="num">
                                      <p:cBhvr>
                                        <p:cTn id="169" dur="3000" fill="hold"/>
                                        <p:tgtEl>
                                          <p:spTgt spid="16"/>
                                        </p:tgtEl>
                                        <p:attrNameLst>
                                          <p:attrName>ppt_h</p:attrName>
                                        </p:attrNameLst>
                                      </p:cBhvr>
                                      <p:tavLst>
                                        <p:tav tm="0">
                                          <p:val>
                                            <p:fltVal val="0"/>
                                          </p:val>
                                        </p:tav>
                                        <p:tav tm="100000">
                                          <p:val>
                                            <p:strVal val="#ppt_h"/>
                                          </p:val>
                                        </p:tav>
                                      </p:tavLst>
                                    </p:anim>
                                    <p:anim calcmode="lin" valueType="num">
                                      <p:cBhvr>
                                        <p:cTn id="170" dur="3000" fill="hold"/>
                                        <p:tgtEl>
                                          <p:spTgt spid="16"/>
                                        </p:tgtEl>
                                        <p:attrNameLst>
                                          <p:attrName>ppt_w</p:attrName>
                                        </p:attrNameLst>
                                      </p:cBhvr>
                                      <p:tavLst>
                                        <p:tav tm="0">
                                          <p:val>
                                            <p:fltVal val="0"/>
                                          </p:val>
                                        </p:tav>
                                        <p:tav tm="100000">
                                          <p:val>
                                            <p:strVal val="#ppt_w"/>
                                          </p:val>
                                        </p:tav>
                                      </p:tavLst>
                                    </p:anim>
                                  </p:childTnLst>
                                </p:cTn>
                              </p:par>
                              <p:par>
                                <p:cTn id="171" presetID="35" presetClass="entr" presetSubtype="0" fill="hold" grpId="2" nodeType="withEffect">
                                  <p:stCondLst>
                                    <p:cond delay="0"/>
                                  </p:stCondLst>
                                  <p:childTnLst>
                                    <p:set>
                                      <p:cBhvr>
                                        <p:cTn id="172" dur="1" fill="hold">
                                          <p:stCondLst>
                                            <p:cond delay="0"/>
                                          </p:stCondLst>
                                        </p:cTn>
                                        <p:tgtEl>
                                          <p:spTgt spid="17"/>
                                        </p:tgtEl>
                                        <p:attrNameLst>
                                          <p:attrName>style.visibility</p:attrName>
                                        </p:attrNameLst>
                                      </p:cBhvr>
                                      <p:to>
                                        <p:strVal val="visible"/>
                                      </p:to>
                                    </p:set>
                                    <p:animEffect transition="in" filter="fade">
                                      <p:cBhvr>
                                        <p:cTn id="173" dur="3000"/>
                                        <p:tgtEl>
                                          <p:spTgt spid="17"/>
                                        </p:tgtEl>
                                      </p:cBhvr>
                                    </p:animEffect>
                                    <p:anim calcmode="lin" valueType="num">
                                      <p:cBhvr>
                                        <p:cTn id="174" dur="3000" fill="hold"/>
                                        <p:tgtEl>
                                          <p:spTgt spid="17"/>
                                        </p:tgtEl>
                                        <p:attrNameLst>
                                          <p:attrName>style.rotation</p:attrName>
                                        </p:attrNameLst>
                                      </p:cBhvr>
                                      <p:tavLst>
                                        <p:tav tm="0">
                                          <p:val>
                                            <p:fltVal val="720"/>
                                          </p:val>
                                        </p:tav>
                                        <p:tav tm="100000">
                                          <p:val>
                                            <p:fltVal val="0"/>
                                          </p:val>
                                        </p:tav>
                                      </p:tavLst>
                                    </p:anim>
                                    <p:anim calcmode="lin" valueType="num">
                                      <p:cBhvr>
                                        <p:cTn id="175" dur="3000" fill="hold"/>
                                        <p:tgtEl>
                                          <p:spTgt spid="17"/>
                                        </p:tgtEl>
                                        <p:attrNameLst>
                                          <p:attrName>ppt_h</p:attrName>
                                        </p:attrNameLst>
                                      </p:cBhvr>
                                      <p:tavLst>
                                        <p:tav tm="0">
                                          <p:val>
                                            <p:fltVal val="0"/>
                                          </p:val>
                                        </p:tav>
                                        <p:tav tm="100000">
                                          <p:val>
                                            <p:strVal val="#ppt_h"/>
                                          </p:val>
                                        </p:tav>
                                      </p:tavLst>
                                    </p:anim>
                                    <p:anim calcmode="lin" valueType="num">
                                      <p:cBhvr>
                                        <p:cTn id="176" dur="3000" fill="hold"/>
                                        <p:tgtEl>
                                          <p:spTgt spid="17"/>
                                        </p:tgtEl>
                                        <p:attrNameLst>
                                          <p:attrName>ppt_w</p:attrName>
                                        </p:attrNameLst>
                                      </p:cBhvr>
                                      <p:tavLst>
                                        <p:tav tm="0">
                                          <p:val>
                                            <p:fltVal val="0"/>
                                          </p:val>
                                        </p:tav>
                                        <p:tav tm="100000">
                                          <p:val>
                                            <p:strVal val="#ppt_w"/>
                                          </p:val>
                                        </p:tav>
                                      </p:tavLst>
                                    </p:anim>
                                  </p:childTnLst>
                                </p:cTn>
                              </p:par>
                              <p:par>
                                <p:cTn id="177" presetID="16" presetClass="entr" presetSubtype="26" fill="hold" grpId="0" nodeType="withEffect">
                                  <p:stCondLst>
                                    <p:cond delay="0"/>
                                  </p:stCondLst>
                                  <p:childTnLst>
                                    <p:set>
                                      <p:cBhvr>
                                        <p:cTn id="178" dur="1" fill="hold">
                                          <p:stCondLst>
                                            <p:cond delay="0"/>
                                          </p:stCondLst>
                                        </p:cTn>
                                        <p:tgtEl>
                                          <p:spTgt spid="18"/>
                                        </p:tgtEl>
                                        <p:attrNameLst>
                                          <p:attrName>style.visibility</p:attrName>
                                        </p:attrNameLst>
                                      </p:cBhvr>
                                      <p:to>
                                        <p:strVal val="visible"/>
                                      </p:to>
                                    </p:set>
                                    <p:animEffect transition="in" filter="barn(inHorizontal)">
                                      <p:cBhvr>
                                        <p:cTn id="179" dur="3000"/>
                                        <p:tgtEl>
                                          <p:spTgt spid="18"/>
                                        </p:tgtEl>
                                      </p:cBhvr>
                                    </p:animEffect>
                                  </p:childTnLst>
                                </p:cTn>
                              </p:par>
                              <p:par>
                                <p:cTn id="180" presetID="16" presetClass="entr" presetSubtype="26" fill="hold" grpId="0" nodeType="withEffect">
                                  <p:stCondLst>
                                    <p:cond delay="0"/>
                                  </p:stCondLst>
                                  <p:childTnLst>
                                    <p:set>
                                      <p:cBhvr>
                                        <p:cTn id="181" dur="1" fill="hold">
                                          <p:stCondLst>
                                            <p:cond delay="0"/>
                                          </p:stCondLst>
                                        </p:cTn>
                                        <p:tgtEl>
                                          <p:spTgt spid="19"/>
                                        </p:tgtEl>
                                        <p:attrNameLst>
                                          <p:attrName>style.visibility</p:attrName>
                                        </p:attrNameLst>
                                      </p:cBhvr>
                                      <p:to>
                                        <p:strVal val="visible"/>
                                      </p:to>
                                    </p:set>
                                    <p:animEffect transition="in" filter="barn(inHorizontal)">
                                      <p:cBhvr>
                                        <p:cTn id="182" dur="3000"/>
                                        <p:tgtEl>
                                          <p:spTgt spid="19"/>
                                        </p:tgtEl>
                                      </p:cBhvr>
                                    </p:animEffect>
                                  </p:childTnLst>
                                </p:cTn>
                              </p:par>
                              <p:par>
                                <p:cTn id="183" presetID="16" presetClass="entr" presetSubtype="26" fill="hold" grpId="0" nodeType="withEffect">
                                  <p:stCondLst>
                                    <p:cond delay="0"/>
                                  </p:stCondLst>
                                  <p:childTnLst>
                                    <p:set>
                                      <p:cBhvr>
                                        <p:cTn id="184" dur="1" fill="hold">
                                          <p:stCondLst>
                                            <p:cond delay="0"/>
                                          </p:stCondLst>
                                        </p:cTn>
                                        <p:tgtEl>
                                          <p:spTgt spid="20"/>
                                        </p:tgtEl>
                                        <p:attrNameLst>
                                          <p:attrName>style.visibility</p:attrName>
                                        </p:attrNameLst>
                                      </p:cBhvr>
                                      <p:to>
                                        <p:strVal val="visible"/>
                                      </p:to>
                                    </p:set>
                                    <p:animEffect transition="in" filter="barn(inHorizontal)">
                                      <p:cBhvr>
                                        <p:cTn id="185" dur="3000"/>
                                        <p:tgtEl>
                                          <p:spTgt spid="20"/>
                                        </p:tgtEl>
                                      </p:cBhvr>
                                    </p:animEffect>
                                  </p:childTnLst>
                                </p:cTn>
                              </p:par>
                              <p:par>
                                <p:cTn id="186" presetID="16" presetClass="entr" presetSubtype="26" fill="hold" grpId="0" nodeType="withEffect">
                                  <p:stCondLst>
                                    <p:cond delay="0"/>
                                  </p:stCondLst>
                                  <p:childTnLst>
                                    <p:set>
                                      <p:cBhvr>
                                        <p:cTn id="187" dur="1" fill="hold">
                                          <p:stCondLst>
                                            <p:cond delay="0"/>
                                          </p:stCondLst>
                                        </p:cTn>
                                        <p:tgtEl>
                                          <p:spTgt spid="21"/>
                                        </p:tgtEl>
                                        <p:attrNameLst>
                                          <p:attrName>style.visibility</p:attrName>
                                        </p:attrNameLst>
                                      </p:cBhvr>
                                      <p:to>
                                        <p:strVal val="visible"/>
                                      </p:to>
                                    </p:set>
                                    <p:animEffect transition="in" filter="barn(inHorizontal)">
                                      <p:cBhvr>
                                        <p:cTn id="188" dur="3000"/>
                                        <p:tgtEl>
                                          <p:spTgt spid="21"/>
                                        </p:tgtEl>
                                      </p:cBhvr>
                                    </p:animEffect>
                                  </p:childTnLst>
                                </p:cTn>
                              </p:par>
                              <p:par>
                                <p:cTn id="189" presetID="16" presetClass="entr" presetSubtype="26" fill="hold" grpId="0" nodeType="withEffect">
                                  <p:stCondLst>
                                    <p:cond delay="0"/>
                                  </p:stCondLst>
                                  <p:childTnLst>
                                    <p:set>
                                      <p:cBhvr>
                                        <p:cTn id="190" dur="1" fill="hold">
                                          <p:stCondLst>
                                            <p:cond delay="0"/>
                                          </p:stCondLst>
                                        </p:cTn>
                                        <p:tgtEl>
                                          <p:spTgt spid="22"/>
                                        </p:tgtEl>
                                        <p:attrNameLst>
                                          <p:attrName>style.visibility</p:attrName>
                                        </p:attrNameLst>
                                      </p:cBhvr>
                                      <p:to>
                                        <p:strVal val="visible"/>
                                      </p:to>
                                    </p:set>
                                    <p:animEffect transition="in" filter="barn(inHorizontal)">
                                      <p:cBhvr>
                                        <p:cTn id="191" dur="3000"/>
                                        <p:tgtEl>
                                          <p:spTgt spid="22"/>
                                        </p:tgtEl>
                                      </p:cBhvr>
                                    </p:animEffect>
                                  </p:childTnLst>
                                </p:cTn>
                              </p:par>
                              <p:par>
                                <p:cTn id="192" presetID="16" presetClass="entr" presetSubtype="26" fill="hold" grpId="0" nodeType="withEffect">
                                  <p:stCondLst>
                                    <p:cond delay="0"/>
                                  </p:stCondLst>
                                  <p:childTnLst>
                                    <p:set>
                                      <p:cBhvr>
                                        <p:cTn id="193" dur="1" fill="hold">
                                          <p:stCondLst>
                                            <p:cond delay="0"/>
                                          </p:stCondLst>
                                        </p:cTn>
                                        <p:tgtEl>
                                          <p:spTgt spid="23"/>
                                        </p:tgtEl>
                                        <p:attrNameLst>
                                          <p:attrName>style.visibility</p:attrName>
                                        </p:attrNameLst>
                                      </p:cBhvr>
                                      <p:to>
                                        <p:strVal val="visible"/>
                                      </p:to>
                                    </p:set>
                                    <p:animEffect transition="in" filter="barn(inHorizontal)">
                                      <p:cBhvr>
                                        <p:cTn id="194" dur="3000"/>
                                        <p:tgtEl>
                                          <p:spTgt spid="23"/>
                                        </p:tgtEl>
                                      </p:cBhvr>
                                    </p:animEffect>
                                  </p:childTnLst>
                                </p:cTn>
                              </p:par>
                              <p:par>
                                <p:cTn id="195" presetID="16" presetClass="entr" presetSubtype="26" fill="hold" grpId="0" nodeType="withEffect">
                                  <p:stCondLst>
                                    <p:cond delay="0"/>
                                  </p:stCondLst>
                                  <p:childTnLst>
                                    <p:set>
                                      <p:cBhvr>
                                        <p:cTn id="196" dur="1" fill="hold">
                                          <p:stCondLst>
                                            <p:cond delay="0"/>
                                          </p:stCondLst>
                                        </p:cTn>
                                        <p:tgtEl>
                                          <p:spTgt spid="24"/>
                                        </p:tgtEl>
                                        <p:attrNameLst>
                                          <p:attrName>style.visibility</p:attrName>
                                        </p:attrNameLst>
                                      </p:cBhvr>
                                      <p:to>
                                        <p:strVal val="visible"/>
                                      </p:to>
                                    </p:set>
                                    <p:animEffect transition="in" filter="barn(inHorizontal)">
                                      <p:cBhvr>
                                        <p:cTn id="197" dur="3000"/>
                                        <p:tgtEl>
                                          <p:spTgt spid="24"/>
                                        </p:tgtEl>
                                      </p:cBhvr>
                                    </p:animEffect>
                                  </p:childTnLst>
                                </p:cTn>
                              </p:par>
                              <p:par>
                                <p:cTn id="198" presetID="16" presetClass="entr" presetSubtype="26" fill="hold" grpId="0" nodeType="withEffect">
                                  <p:stCondLst>
                                    <p:cond delay="0"/>
                                  </p:stCondLst>
                                  <p:childTnLst>
                                    <p:set>
                                      <p:cBhvr>
                                        <p:cTn id="199" dur="1" fill="hold">
                                          <p:stCondLst>
                                            <p:cond delay="0"/>
                                          </p:stCondLst>
                                        </p:cTn>
                                        <p:tgtEl>
                                          <p:spTgt spid="25"/>
                                        </p:tgtEl>
                                        <p:attrNameLst>
                                          <p:attrName>style.visibility</p:attrName>
                                        </p:attrNameLst>
                                      </p:cBhvr>
                                      <p:to>
                                        <p:strVal val="visible"/>
                                      </p:to>
                                    </p:set>
                                    <p:animEffect transition="in" filter="barn(inHorizontal)">
                                      <p:cBhvr>
                                        <p:cTn id="200" dur="3000"/>
                                        <p:tgtEl>
                                          <p:spTgt spid="25"/>
                                        </p:tgtEl>
                                      </p:cBhvr>
                                    </p:animEffect>
                                  </p:childTnLst>
                                </p:cTn>
                              </p:par>
                              <p:par>
                                <p:cTn id="201" presetID="16" presetClass="entr" presetSubtype="26" fill="hold" grpId="0" nodeType="withEffect">
                                  <p:stCondLst>
                                    <p:cond delay="0"/>
                                  </p:stCondLst>
                                  <p:childTnLst>
                                    <p:set>
                                      <p:cBhvr>
                                        <p:cTn id="202" dur="1" fill="hold">
                                          <p:stCondLst>
                                            <p:cond delay="0"/>
                                          </p:stCondLst>
                                        </p:cTn>
                                        <p:tgtEl>
                                          <p:spTgt spid="26"/>
                                        </p:tgtEl>
                                        <p:attrNameLst>
                                          <p:attrName>style.visibility</p:attrName>
                                        </p:attrNameLst>
                                      </p:cBhvr>
                                      <p:to>
                                        <p:strVal val="visible"/>
                                      </p:to>
                                    </p:set>
                                    <p:animEffect transition="in" filter="barn(inHorizontal)">
                                      <p:cBhvr>
                                        <p:cTn id="203" dur="3000"/>
                                        <p:tgtEl>
                                          <p:spTgt spid="26"/>
                                        </p:tgtEl>
                                      </p:cBhvr>
                                    </p:animEffect>
                                  </p:childTnLst>
                                </p:cTn>
                              </p:par>
                              <p:par>
                                <p:cTn id="204" presetID="16" presetClass="entr" presetSubtype="26" fill="hold" grpId="0" nodeType="withEffect">
                                  <p:stCondLst>
                                    <p:cond delay="0"/>
                                  </p:stCondLst>
                                  <p:childTnLst>
                                    <p:set>
                                      <p:cBhvr>
                                        <p:cTn id="205" dur="1" fill="hold">
                                          <p:stCondLst>
                                            <p:cond delay="0"/>
                                          </p:stCondLst>
                                        </p:cTn>
                                        <p:tgtEl>
                                          <p:spTgt spid="27"/>
                                        </p:tgtEl>
                                        <p:attrNameLst>
                                          <p:attrName>style.visibility</p:attrName>
                                        </p:attrNameLst>
                                      </p:cBhvr>
                                      <p:to>
                                        <p:strVal val="visible"/>
                                      </p:to>
                                    </p:set>
                                    <p:animEffect transition="in" filter="barn(inHorizontal)">
                                      <p:cBhvr>
                                        <p:cTn id="206" dur="3000"/>
                                        <p:tgtEl>
                                          <p:spTgt spid="27"/>
                                        </p:tgtEl>
                                      </p:cBhvr>
                                    </p:animEffect>
                                  </p:childTnLst>
                                </p:cTn>
                              </p:par>
                              <p:par>
                                <p:cTn id="207" presetID="16" presetClass="entr" presetSubtype="26" fill="hold" grpId="0" nodeType="withEffect">
                                  <p:stCondLst>
                                    <p:cond delay="0"/>
                                  </p:stCondLst>
                                  <p:childTnLst>
                                    <p:set>
                                      <p:cBhvr>
                                        <p:cTn id="208" dur="1" fill="hold">
                                          <p:stCondLst>
                                            <p:cond delay="0"/>
                                          </p:stCondLst>
                                        </p:cTn>
                                        <p:tgtEl>
                                          <p:spTgt spid="28"/>
                                        </p:tgtEl>
                                        <p:attrNameLst>
                                          <p:attrName>style.visibility</p:attrName>
                                        </p:attrNameLst>
                                      </p:cBhvr>
                                      <p:to>
                                        <p:strVal val="visible"/>
                                      </p:to>
                                    </p:set>
                                    <p:animEffect transition="in" filter="barn(inHorizontal)">
                                      <p:cBhvr>
                                        <p:cTn id="209" dur="3000"/>
                                        <p:tgtEl>
                                          <p:spTgt spid="28"/>
                                        </p:tgtEl>
                                      </p:cBhvr>
                                    </p:animEffect>
                                  </p:childTnLst>
                                </p:cTn>
                              </p:par>
                              <p:par>
                                <p:cTn id="210" presetID="16" presetClass="entr" presetSubtype="26" fill="hold" grpId="0" nodeType="withEffect">
                                  <p:stCondLst>
                                    <p:cond delay="0"/>
                                  </p:stCondLst>
                                  <p:childTnLst>
                                    <p:set>
                                      <p:cBhvr>
                                        <p:cTn id="211" dur="1" fill="hold">
                                          <p:stCondLst>
                                            <p:cond delay="0"/>
                                          </p:stCondLst>
                                        </p:cTn>
                                        <p:tgtEl>
                                          <p:spTgt spid="29"/>
                                        </p:tgtEl>
                                        <p:attrNameLst>
                                          <p:attrName>style.visibility</p:attrName>
                                        </p:attrNameLst>
                                      </p:cBhvr>
                                      <p:to>
                                        <p:strVal val="visible"/>
                                      </p:to>
                                    </p:set>
                                    <p:animEffect transition="in" filter="barn(inHorizontal)">
                                      <p:cBhvr>
                                        <p:cTn id="212" dur="3000"/>
                                        <p:tgtEl>
                                          <p:spTgt spid="29"/>
                                        </p:tgtEl>
                                      </p:cBhvr>
                                    </p:animEffect>
                                  </p:childTnLst>
                                </p:cTn>
                              </p:par>
                              <p:par>
                                <p:cTn id="213" presetID="16" presetClass="entr" presetSubtype="26" fill="hold" grpId="0" nodeType="withEffect">
                                  <p:stCondLst>
                                    <p:cond delay="0"/>
                                  </p:stCondLst>
                                  <p:childTnLst>
                                    <p:set>
                                      <p:cBhvr>
                                        <p:cTn id="214" dur="1" fill="hold">
                                          <p:stCondLst>
                                            <p:cond delay="0"/>
                                          </p:stCondLst>
                                        </p:cTn>
                                        <p:tgtEl>
                                          <p:spTgt spid="30"/>
                                        </p:tgtEl>
                                        <p:attrNameLst>
                                          <p:attrName>style.visibility</p:attrName>
                                        </p:attrNameLst>
                                      </p:cBhvr>
                                      <p:to>
                                        <p:strVal val="visible"/>
                                      </p:to>
                                    </p:set>
                                    <p:animEffect transition="in" filter="barn(inHorizontal)">
                                      <p:cBhvr>
                                        <p:cTn id="215" dur="3000"/>
                                        <p:tgtEl>
                                          <p:spTgt spid="30"/>
                                        </p:tgtEl>
                                      </p:cBhvr>
                                    </p:animEffect>
                                  </p:childTnLst>
                                </p:cTn>
                              </p:par>
                              <p:par>
                                <p:cTn id="216" presetID="2" presetClass="entr" presetSubtype="4" fill="hold" grpId="1" nodeType="withEffect">
                                  <p:stCondLst>
                                    <p:cond delay="0"/>
                                  </p:stCondLst>
                                  <p:childTnLst>
                                    <p:set>
                                      <p:cBhvr>
                                        <p:cTn id="217" dur="1" fill="hold">
                                          <p:stCondLst>
                                            <p:cond delay="0"/>
                                          </p:stCondLst>
                                        </p:cTn>
                                        <p:tgtEl>
                                          <p:spTgt spid="18"/>
                                        </p:tgtEl>
                                        <p:attrNameLst>
                                          <p:attrName>style.visibility</p:attrName>
                                        </p:attrNameLst>
                                      </p:cBhvr>
                                      <p:to>
                                        <p:strVal val="visible"/>
                                      </p:to>
                                    </p:set>
                                    <p:anim calcmode="lin" valueType="num">
                                      <p:cBhvr additive="base">
                                        <p:cTn id="218" dur="3000" fill="hold"/>
                                        <p:tgtEl>
                                          <p:spTgt spid="18"/>
                                        </p:tgtEl>
                                        <p:attrNameLst>
                                          <p:attrName>ppt_x</p:attrName>
                                        </p:attrNameLst>
                                      </p:cBhvr>
                                      <p:tavLst>
                                        <p:tav tm="0">
                                          <p:val>
                                            <p:strVal val="#ppt_x"/>
                                          </p:val>
                                        </p:tav>
                                        <p:tav tm="100000">
                                          <p:val>
                                            <p:strVal val="#ppt_x"/>
                                          </p:val>
                                        </p:tav>
                                      </p:tavLst>
                                    </p:anim>
                                    <p:anim calcmode="lin" valueType="num">
                                      <p:cBhvr additive="base">
                                        <p:cTn id="219" dur="3000" fill="hold"/>
                                        <p:tgtEl>
                                          <p:spTgt spid="18"/>
                                        </p:tgtEl>
                                        <p:attrNameLst>
                                          <p:attrName>ppt_y</p:attrName>
                                        </p:attrNameLst>
                                      </p:cBhvr>
                                      <p:tavLst>
                                        <p:tav tm="0">
                                          <p:val>
                                            <p:strVal val="1+#ppt_h/2"/>
                                          </p:val>
                                        </p:tav>
                                        <p:tav tm="100000">
                                          <p:val>
                                            <p:strVal val="#ppt_y"/>
                                          </p:val>
                                        </p:tav>
                                      </p:tavLst>
                                    </p:anim>
                                  </p:childTnLst>
                                </p:cTn>
                              </p:par>
                              <p:par>
                                <p:cTn id="220" presetID="2" presetClass="entr" presetSubtype="4" fill="hold" grpId="1" nodeType="withEffect">
                                  <p:stCondLst>
                                    <p:cond delay="0"/>
                                  </p:stCondLst>
                                  <p:childTnLst>
                                    <p:set>
                                      <p:cBhvr>
                                        <p:cTn id="221" dur="1" fill="hold">
                                          <p:stCondLst>
                                            <p:cond delay="0"/>
                                          </p:stCondLst>
                                        </p:cTn>
                                        <p:tgtEl>
                                          <p:spTgt spid="19"/>
                                        </p:tgtEl>
                                        <p:attrNameLst>
                                          <p:attrName>style.visibility</p:attrName>
                                        </p:attrNameLst>
                                      </p:cBhvr>
                                      <p:to>
                                        <p:strVal val="visible"/>
                                      </p:to>
                                    </p:set>
                                    <p:anim calcmode="lin" valueType="num">
                                      <p:cBhvr additive="base">
                                        <p:cTn id="222" dur="3000" fill="hold"/>
                                        <p:tgtEl>
                                          <p:spTgt spid="19"/>
                                        </p:tgtEl>
                                        <p:attrNameLst>
                                          <p:attrName>ppt_x</p:attrName>
                                        </p:attrNameLst>
                                      </p:cBhvr>
                                      <p:tavLst>
                                        <p:tav tm="0">
                                          <p:val>
                                            <p:strVal val="#ppt_x"/>
                                          </p:val>
                                        </p:tav>
                                        <p:tav tm="100000">
                                          <p:val>
                                            <p:strVal val="#ppt_x"/>
                                          </p:val>
                                        </p:tav>
                                      </p:tavLst>
                                    </p:anim>
                                    <p:anim calcmode="lin" valueType="num">
                                      <p:cBhvr additive="base">
                                        <p:cTn id="223" dur="3000" fill="hold"/>
                                        <p:tgtEl>
                                          <p:spTgt spid="19"/>
                                        </p:tgtEl>
                                        <p:attrNameLst>
                                          <p:attrName>ppt_y</p:attrName>
                                        </p:attrNameLst>
                                      </p:cBhvr>
                                      <p:tavLst>
                                        <p:tav tm="0">
                                          <p:val>
                                            <p:strVal val="1+#ppt_h/2"/>
                                          </p:val>
                                        </p:tav>
                                        <p:tav tm="100000">
                                          <p:val>
                                            <p:strVal val="#ppt_y"/>
                                          </p:val>
                                        </p:tav>
                                      </p:tavLst>
                                    </p:anim>
                                  </p:childTnLst>
                                </p:cTn>
                              </p:par>
                              <p:par>
                                <p:cTn id="224" presetID="2" presetClass="entr" presetSubtype="4" fill="hold" grpId="1" nodeType="withEffect">
                                  <p:stCondLst>
                                    <p:cond delay="0"/>
                                  </p:stCondLst>
                                  <p:childTnLst>
                                    <p:set>
                                      <p:cBhvr>
                                        <p:cTn id="225" dur="1" fill="hold">
                                          <p:stCondLst>
                                            <p:cond delay="0"/>
                                          </p:stCondLst>
                                        </p:cTn>
                                        <p:tgtEl>
                                          <p:spTgt spid="20"/>
                                        </p:tgtEl>
                                        <p:attrNameLst>
                                          <p:attrName>style.visibility</p:attrName>
                                        </p:attrNameLst>
                                      </p:cBhvr>
                                      <p:to>
                                        <p:strVal val="visible"/>
                                      </p:to>
                                    </p:set>
                                    <p:anim calcmode="lin" valueType="num">
                                      <p:cBhvr additive="base">
                                        <p:cTn id="226" dur="3000" fill="hold"/>
                                        <p:tgtEl>
                                          <p:spTgt spid="20"/>
                                        </p:tgtEl>
                                        <p:attrNameLst>
                                          <p:attrName>ppt_x</p:attrName>
                                        </p:attrNameLst>
                                      </p:cBhvr>
                                      <p:tavLst>
                                        <p:tav tm="0">
                                          <p:val>
                                            <p:strVal val="#ppt_x"/>
                                          </p:val>
                                        </p:tav>
                                        <p:tav tm="100000">
                                          <p:val>
                                            <p:strVal val="#ppt_x"/>
                                          </p:val>
                                        </p:tav>
                                      </p:tavLst>
                                    </p:anim>
                                    <p:anim calcmode="lin" valueType="num">
                                      <p:cBhvr additive="base">
                                        <p:cTn id="227" dur="3000" fill="hold"/>
                                        <p:tgtEl>
                                          <p:spTgt spid="20"/>
                                        </p:tgtEl>
                                        <p:attrNameLst>
                                          <p:attrName>ppt_y</p:attrName>
                                        </p:attrNameLst>
                                      </p:cBhvr>
                                      <p:tavLst>
                                        <p:tav tm="0">
                                          <p:val>
                                            <p:strVal val="1+#ppt_h/2"/>
                                          </p:val>
                                        </p:tav>
                                        <p:tav tm="100000">
                                          <p:val>
                                            <p:strVal val="#ppt_y"/>
                                          </p:val>
                                        </p:tav>
                                      </p:tavLst>
                                    </p:anim>
                                  </p:childTnLst>
                                </p:cTn>
                              </p:par>
                              <p:par>
                                <p:cTn id="228" presetID="2" presetClass="entr" presetSubtype="4" fill="hold" grpId="1" nodeType="withEffect">
                                  <p:stCondLst>
                                    <p:cond delay="0"/>
                                  </p:stCondLst>
                                  <p:childTnLst>
                                    <p:set>
                                      <p:cBhvr>
                                        <p:cTn id="229" dur="1" fill="hold">
                                          <p:stCondLst>
                                            <p:cond delay="0"/>
                                          </p:stCondLst>
                                        </p:cTn>
                                        <p:tgtEl>
                                          <p:spTgt spid="21"/>
                                        </p:tgtEl>
                                        <p:attrNameLst>
                                          <p:attrName>style.visibility</p:attrName>
                                        </p:attrNameLst>
                                      </p:cBhvr>
                                      <p:to>
                                        <p:strVal val="visible"/>
                                      </p:to>
                                    </p:set>
                                    <p:anim calcmode="lin" valueType="num">
                                      <p:cBhvr additive="base">
                                        <p:cTn id="230" dur="3000" fill="hold"/>
                                        <p:tgtEl>
                                          <p:spTgt spid="21"/>
                                        </p:tgtEl>
                                        <p:attrNameLst>
                                          <p:attrName>ppt_x</p:attrName>
                                        </p:attrNameLst>
                                      </p:cBhvr>
                                      <p:tavLst>
                                        <p:tav tm="0">
                                          <p:val>
                                            <p:strVal val="#ppt_x"/>
                                          </p:val>
                                        </p:tav>
                                        <p:tav tm="100000">
                                          <p:val>
                                            <p:strVal val="#ppt_x"/>
                                          </p:val>
                                        </p:tav>
                                      </p:tavLst>
                                    </p:anim>
                                    <p:anim calcmode="lin" valueType="num">
                                      <p:cBhvr additive="base">
                                        <p:cTn id="231" dur="3000" fill="hold"/>
                                        <p:tgtEl>
                                          <p:spTgt spid="21"/>
                                        </p:tgtEl>
                                        <p:attrNameLst>
                                          <p:attrName>ppt_y</p:attrName>
                                        </p:attrNameLst>
                                      </p:cBhvr>
                                      <p:tavLst>
                                        <p:tav tm="0">
                                          <p:val>
                                            <p:strVal val="1+#ppt_h/2"/>
                                          </p:val>
                                        </p:tav>
                                        <p:tav tm="100000">
                                          <p:val>
                                            <p:strVal val="#ppt_y"/>
                                          </p:val>
                                        </p:tav>
                                      </p:tavLst>
                                    </p:anim>
                                  </p:childTnLst>
                                </p:cTn>
                              </p:par>
                              <p:par>
                                <p:cTn id="232" presetID="2" presetClass="entr" presetSubtype="4" fill="hold" grpId="1" nodeType="withEffect">
                                  <p:stCondLst>
                                    <p:cond delay="0"/>
                                  </p:stCondLst>
                                  <p:childTnLst>
                                    <p:set>
                                      <p:cBhvr>
                                        <p:cTn id="233" dur="1" fill="hold">
                                          <p:stCondLst>
                                            <p:cond delay="0"/>
                                          </p:stCondLst>
                                        </p:cTn>
                                        <p:tgtEl>
                                          <p:spTgt spid="22"/>
                                        </p:tgtEl>
                                        <p:attrNameLst>
                                          <p:attrName>style.visibility</p:attrName>
                                        </p:attrNameLst>
                                      </p:cBhvr>
                                      <p:to>
                                        <p:strVal val="visible"/>
                                      </p:to>
                                    </p:set>
                                    <p:anim calcmode="lin" valueType="num">
                                      <p:cBhvr additive="base">
                                        <p:cTn id="234" dur="3000" fill="hold"/>
                                        <p:tgtEl>
                                          <p:spTgt spid="22"/>
                                        </p:tgtEl>
                                        <p:attrNameLst>
                                          <p:attrName>ppt_x</p:attrName>
                                        </p:attrNameLst>
                                      </p:cBhvr>
                                      <p:tavLst>
                                        <p:tav tm="0">
                                          <p:val>
                                            <p:strVal val="#ppt_x"/>
                                          </p:val>
                                        </p:tav>
                                        <p:tav tm="100000">
                                          <p:val>
                                            <p:strVal val="#ppt_x"/>
                                          </p:val>
                                        </p:tav>
                                      </p:tavLst>
                                    </p:anim>
                                    <p:anim calcmode="lin" valueType="num">
                                      <p:cBhvr additive="base">
                                        <p:cTn id="235" dur="3000" fill="hold"/>
                                        <p:tgtEl>
                                          <p:spTgt spid="22"/>
                                        </p:tgtEl>
                                        <p:attrNameLst>
                                          <p:attrName>ppt_y</p:attrName>
                                        </p:attrNameLst>
                                      </p:cBhvr>
                                      <p:tavLst>
                                        <p:tav tm="0">
                                          <p:val>
                                            <p:strVal val="1+#ppt_h/2"/>
                                          </p:val>
                                        </p:tav>
                                        <p:tav tm="100000">
                                          <p:val>
                                            <p:strVal val="#ppt_y"/>
                                          </p:val>
                                        </p:tav>
                                      </p:tavLst>
                                    </p:anim>
                                  </p:childTnLst>
                                </p:cTn>
                              </p:par>
                              <p:par>
                                <p:cTn id="236" presetID="2" presetClass="entr" presetSubtype="4" fill="hold" grpId="1" nodeType="withEffect">
                                  <p:stCondLst>
                                    <p:cond delay="0"/>
                                  </p:stCondLst>
                                  <p:childTnLst>
                                    <p:set>
                                      <p:cBhvr>
                                        <p:cTn id="237" dur="1" fill="hold">
                                          <p:stCondLst>
                                            <p:cond delay="0"/>
                                          </p:stCondLst>
                                        </p:cTn>
                                        <p:tgtEl>
                                          <p:spTgt spid="23"/>
                                        </p:tgtEl>
                                        <p:attrNameLst>
                                          <p:attrName>style.visibility</p:attrName>
                                        </p:attrNameLst>
                                      </p:cBhvr>
                                      <p:to>
                                        <p:strVal val="visible"/>
                                      </p:to>
                                    </p:set>
                                    <p:anim calcmode="lin" valueType="num">
                                      <p:cBhvr additive="base">
                                        <p:cTn id="238" dur="3000" fill="hold"/>
                                        <p:tgtEl>
                                          <p:spTgt spid="23"/>
                                        </p:tgtEl>
                                        <p:attrNameLst>
                                          <p:attrName>ppt_x</p:attrName>
                                        </p:attrNameLst>
                                      </p:cBhvr>
                                      <p:tavLst>
                                        <p:tav tm="0">
                                          <p:val>
                                            <p:strVal val="#ppt_x"/>
                                          </p:val>
                                        </p:tav>
                                        <p:tav tm="100000">
                                          <p:val>
                                            <p:strVal val="#ppt_x"/>
                                          </p:val>
                                        </p:tav>
                                      </p:tavLst>
                                    </p:anim>
                                    <p:anim calcmode="lin" valueType="num">
                                      <p:cBhvr additive="base">
                                        <p:cTn id="239" dur="3000" fill="hold"/>
                                        <p:tgtEl>
                                          <p:spTgt spid="23"/>
                                        </p:tgtEl>
                                        <p:attrNameLst>
                                          <p:attrName>ppt_y</p:attrName>
                                        </p:attrNameLst>
                                      </p:cBhvr>
                                      <p:tavLst>
                                        <p:tav tm="0">
                                          <p:val>
                                            <p:strVal val="1+#ppt_h/2"/>
                                          </p:val>
                                        </p:tav>
                                        <p:tav tm="100000">
                                          <p:val>
                                            <p:strVal val="#ppt_y"/>
                                          </p:val>
                                        </p:tav>
                                      </p:tavLst>
                                    </p:anim>
                                  </p:childTnLst>
                                </p:cTn>
                              </p:par>
                              <p:par>
                                <p:cTn id="240" presetID="2" presetClass="entr" presetSubtype="4" fill="hold" grpId="1" nodeType="withEffect">
                                  <p:stCondLst>
                                    <p:cond delay="0"/>
                                  </p:stCondLst>
                                  <p:childTnLst>
                                    <p:set>
                                      <p:cBhvr>
                                        <p:cTn id="241" dur="1" fill="hold">
                                          <p:stCondLst>
                                            <p:cond delay="0"/>
                                          </p:stCondLst>
                                        </p:cTn>
                                        <p:tgtEl>
                                          <p:spTgt spid="24"/>
                                        </p:tgtEl>
                                        <p:attrNameLst>
                                          <p:attrName>style.visibility</p:attrName>
                                        </p:attrNameLst>
                                      </p:cBhvr>
                                      <p:to>
                                        <p:strVal val="visible"/>
                                      </p:to>
                                    </p:set>
                                    <p:anim calcmode="lin" valueType="num">
                                      <p:cBhvr additive="base">
                                        <p:cTn id="242" dur="3000" fill="hold"/>
                                        <p:tgtEl>
                                          <p:spTgt spid="24"/>
                                        </p:tgtEl>
                                        <p:attrNameLst>
                                          <p:attrName>ppt_x</p:attrName>
                                        </p:attrNameLst>
                                      </p:cBhvr>
                                      <p:tavLst>
                                        <p:tav tm="0">
                                          <p:val>
                                            <p:strVal val="#ppt_x"/>
                                          </p:val>
                                        </p:tav>
                                        <p:tav tm="100000">
                                          <p:val>
                                            <p:strVal val="#ppt_x"/>
                                          </p:val>
                                        </p:tav>
                                      </p:tavLst>
                                    </p:anim>
                                    <p:anim calcmode="lin" valueType="num">
                                      <p:cBhvr additive="base">
                                        <p:cTn id="243" dur="3000" fill="hold"/>
                                        <p:tgtEl>
                                          <p:spTgt spid="24"/>
                                        </p:tgtEl>
                                        <p:attrNameLst>
                                          <p:attrName>ppt_y</p:attrName>
                                        </p:attrNameLst>
                                      </p:cBhvr>
                                      <p:tavLst>
                                        <p:tav tm="0">
                                          <p:val>
                                            <p:strVal val="1+#ppt_h/2"/>
                                          </p:val>
                                        </p:tav>
                                        <p:tav tm="100000">
                                          <p:val>
                                            <p:strVal val="#ppt_y"/>
                                          </p:val>
                                        </p:tav>
                                      </p:tavLst>
                                    </p:anim>
                                  </p:childTnLst>
                                </p:cTn>
                              </p:par>
                              <p:par>
                                <p:cTn id="244" presetID="2" presetClass="entr" presetSubtype="4" fill="hold" grpId="1" nodeType="withEffect">
                                  <p:stCondLst>
                                    <p:cond delay="0"/>
                                  </p:stCondLst>
                                  <p:childTnLst>
                                    <p:set>
                                      <p:cBhvr>
                                        <p:cTn id="245" dur="1" fill="hold">
                                          <p:stCondLst>
                                            <p:cond delay="0"/>
                                          </p:stCondLst>
                                        </p:cTn>
                                        <p:tgtEl>
                                          <p:spTgt spid="25"/>
                                        </p:tgtEl>
                                        <p:attrNameLst>
                                          <p:attrName>style.visibility</p:attrName>
                                        </p:attrNameLst>
                                      </p:cBhvr>
                                      <p:to>
                                        <p:strVal val="visible"/>
                                      </p:to>
                                    </p:set>
                                    <p:anim calcmode="lin" valueType="num">
                                      <p:cBhvr additive="base">
                                        <p:cTn id="246" dur="3000" fill="hold"/>
                                        <p:tgtEl>
                                          <p:spTgt spid="25"/>
                                        </p:tgtEl>
                                        <p:attrNameLst>
                                          <p:attrName>ppt_x</p:attrName>
                                        </p:attrNameLst>
                                      </p:cBhvr>
                                      <p:tavLst>
                                        <p:tav tm="0">
                                          <p:val>
                                            <p:strVal val="#ppt_x"/>
                                          </p:val>
                                        </p:tav>
                                        <p:tav tm="100000">
                                          <p:val>
                                            <p:strVal val="#ppt_x"/>
                                          </p:val>
                                        </p:tav>
                                      </p:tavLst>
                                    </p:anim>
                                    <p:anim calcmode="lin" valueType="num">
                                      <p:cBhvr additive="base">
                                        <p:cTn id="247" dur="3000" fill="hold"/>
                                        <p:tgtEl>
                                          <p:spTgt spid="25"/>
                                        </p:tgtEl>
                                        <p:attrNameLst>
                                          <p:attrName>ppt_y</p:attrName>
                                        </p:attrNameLst>
                                      </p:cBhvr>
                                      <p:tavLst>
                                        <p:tav tm="0">
                                          <p:val>
                                            <p:strVal val="1+#ppt_h/2"/>
                                          </p:val>
                                        </p:tav>
                                        <p:tav tm="100000">
                                          <p:val>
                                            <p:strVal val="#ppt_y"/>
                                          </p:val>
                                        </p:tav>
                                      </p:tavLst>
                                    </p:anim>
                                  </p:childTnLst>
                                </p:cTn>
                              </p:par>
                              <p:par>
                                <p:cTn id="248" presetID="2" presetClass="entr" presetSubtype="4" fill="hold" grpId="1" nodeType="withEffect">
                                  <p:stCondLst>
                                    <p:cond delay="0"/>
                                  </p:stCondLst>
                                  <p:childTnLst>
                                    <p:set>
                                      <p:cBhvr>
                                        <p:cTn id="249" dur="1" fill="hold">
                                          <p:stCondLst>
                                            <p:cond delay="0"/>
                                          </p:stCondLst>
                                        </p:cTn>
                                        <p:tgtEl>
                                          <p:spTgt spid="26"/>
                                        </p:tgtEl>
                                        <p:attrNameLst>
                                          <p:attrName>style.visibility</p:attrName>
                                        </p:attrNameLst>
                                      </p:cBhvr>
                                      <p:to>
                                        <p:strVal val="visible"/>
                                      </p:to>
                                    </p:set>
                                    <p:anim calcmode="lin" valueType="num">
                                      <p:cBhvr additive="base">
                                        <p:cTn id="250" dur="3000" fill="hold"/>
                                        <p:tgtEl>
                                          <p:spTgt spid="26"/>
                                        </p:tgtEl>
                                        <p:attrNameLst>
                                          <p:attrName>ppt_x</p:attrName>
                                        </p:attrNameLst>
                                      </p:cBhvr>
                                      <p:tavLst>
                                        <p:tav tm="0">
                                          <p:val>
                                            <p:strVal val="#ppt_x"/>
                                          </p:val>
                                        </p:tav>
                                        <p:tav tm="100000">
                                          <p:val>
                                            <p:strVal val="#ppt_x"/>
                                          </p:val>
                                        </p:tav>
                                      </p:tavLst>
                                    </p:anim>
                                    <p:anim calcmode="lin" valueType="num">
                                      <p:cBhvr additive="base">
                                        <p:cTn id="251" dur="3000" fill="hold"/>
                                        <p:tgtEl>
                                          <p:spTgt spid="26"/>
                                        </p:tgtEl>
                                        <p:attrNameLst>
                                          <p:attrName>ppt_y</p:attrName>
                                        </p:attrNameLst>
                                      </p:cBhvr>
                                      <p:tavLst>
                                        <p:tav tm="0">
                                          <p:val>
                                            <p:strVal val="1+#ppt_h/2"/>
                                          </p:val>
                                        </p:tav>
                                        <p:tav tm="100000">
                                          <p:val>
                                            <p:strVal val="#ppt_y"/>
                                          </p:val>
                                        </p:tav>
                                      </p:tavLst>
                                    </p:anim>
                                  </p:childTnLst>
                                </p:cTn>
                              </p:par>
                              <p:par>
                                <p:cTn id="252" presetID="2" presetClass="entr" presetSubtype="4" fill="hold" grpId="1" nodeType="withEffect">
                                  <p:stCondLst>
                                    <p:cond delay="0"/>
                                  </p:stCondLst>
                                  <p:childTnLst>
                                    <p:set>
                                      <p:cBhvr>
                                        <p:cTn id="253" dur="1" fill="hold">
                                          <p:stCondLst>
                                            <p:cond delay="0"/>
                                          </p:stCondLst>
                                        </p:cTn>
                                        <p:tgtEl>
                                          <p:spTgt spid="27"/>
                                        </p:tgtEl>
                                        <p:attrNameLst>
                                          <p:attrName>style.visibility</p:attrName>
                                        </p:attrNameLst>
                                      </p:cBhvr>
                                      <p:to>
                                        <p:strVal val="visible"/>
                                      </p:to>
                                    </p:set>
                                    <p:anim calcmode="lin" valueType="num">
                                      <p:cBhvr additive="base">
                                        <p:cTn id="254" dur="3000" fill="hold"/>
                                        <p:tgtEl>
                                          <p:spTgt spid="27"/>
                                        </p:tgtEl>
                                        <p:attrNameLst>
                                          <p:attrName>ppt_x</p:attrName>
                                        </p:attrNameLst>
                                      </p:cBhvr>
                                      <p:tavLst>
                                        <p:tav tm="0">
                                          <p:val>
                                            <p:strVal val="#ppt_x"/>
                                          </p:val>
                                        </p:tav>
                                        <p:tav tm="100000">
                                          <p:val>
                                            <p:strVal val="#ppt_x"/>
                                          </p:val>
                                        </p:tav>
                                      </p:tavLst>
                                    </p:anim>
                                    <p:anim calcmode="lin" valueType="num">
                                      <p:cBhvr additive="base">
                                        <p:cTn id="255" dur="3000" fill="hold"/>
                                        <p:tgtEl>
                                          <p:spTgt spid="27"/>
                                        </p:tgtEl>
                                        <p:attrNameLst>
                                          <p:attrName>ppt_y</p:attrName>
                                        </p:attrNameLst>
                                      </p:cBhvr>
                                      <p:tavLst>
                                        <p:tav tm="0">
                                          <p:val>
                                            <p:strVal val="1+#ppt_h/2"/>
                                          </p:val>
                                        </p:tav>
                                        <p:tav tm="100000">
                                          <p:val>
                                            <p:strVal val="#ppt_y"/>
                                          </p:val>
                                        </p:tav>
                                      </p:tavLst>
                                    </p:anim>
                                  </p:childTnLst>
                                </p:cTn>
                              </p:par>
                              <p:par>
                                <p:cTn id="256" presetID="2" presetClass="entr" presetSubtype="4" fill="hold" grpId="1" nodeType="withEffect">
                                  <p:stCondLst>
                                    <p:cond delay="0"/>
                                  </p:stCondLst>
                                  <p:childTnLst>
                                    <p:set>
                                      <p:cBhvr>
                                        <p:cTn id="257" dur="1" fill="hold">
                                          <p:stCondLst>
                                            <p:cond delay="0"/>
                                          </p:stCondLst>
                                        </p:cTn>
                                        <p:tgtEl>
                                          <p:spTgt spid="28"/>
                                        </p:tgtEl>
                                        <p:attrNameLst>
                                          <p:attrName>style.visibility</p:attrName>
                                        </p:attrNameLst>
                                      </p:cBhvr>
                                      <p:to>
                                        <p:strVal val="visible"/>
                                      </p:to>
                                    </p:set>
                                    <p:anim calcmode="lin" valueType="num">
                                      <p:cBhvr additive="base">
                                        <p:cTn id="258" dur="3000" fill="hold"/>
                                        <p:tgtEl>
                                          <p:spTgt spid="28"/>
                                        </p:tgtEl>
                                        <p:attrNameLst>
                                          <p:attrName>ppt_x</p:attrName>
                                        </p:attrNameLst>
                                      </p:cBhvr>
                                      <p:tavLst>
                                        <p:tav tm="0">
                                          <p:val>
                                            <p:strVal val="#ppt_x"/>
                                          </p:val>
                                        </p:tav>
                                        <p:tav tm="100000">
                                          <p:val>
                                            <p:strVal val="#ppt_x"/>
                                          </p:val>
                                        </p:tav>
                                      </p:tavLst>
                                    </p:anim>
                                    <p:anim calcmode="lin" valueType="num">
                                      <p:cBhvr additive="base">
                                        <p:cTn id="259" dur="3000" fill="hold"/>
                                        <p:tgtEl>
                                          <p:spTgt spid="28"/>
                                        </p:tgtEl>
                                        <p:attrNameLst>
                                          <p:attrName>ppt_y</p:attrName>
                                        </p:attrNameLst>
                                      </p:cBhvr>
                                      <p:tavLst>
                                        <p:tav tm="0">
                                          <p:val>
                                            <p:strVal val="1+#ppt_h/2"/>
                                          </p:val>
                                        </p:tav>
                                        <p:tav tm="100000">
                                          <p:val>
                                            <p:strVal val="#ppt_y"/>
                                          </p:val>
                                        </p:tav>
                                      </p:tavLst>
                                    </p:anim>
                                  </p:childTnLst>
                                </p:cTn>
                              </p:par>
                              <p:par>
                                <p:cTn id="260" presetID="2" presetClass="entr" presetSubtype="4" fill="hold" grpId="1" nodeType="withEffect">
                                  <p:stCondLst>
                                    <p:cond delay="0"/>
                                  </p:stCondLst>
                                  <p:childTnLst>
                                    <p:set>
                                      <p:cBhvr>
                                        <p:cTn id="261" dur="1" fill="hold">
                                          <p:stCondLst>
                                            <p:cond delay="0"/>
                                          </p:stCondLst>
                                        </p:cTn>
                                        <p:tgtEl>
                                          <p:spTgt spid="29"/>
                                        </p:tgtEl>
                                        <p:attrNameLst>
                                          <p:attrName>style.visibility</p:attrName>
                                        </p:attrNameLst>
                                      </p:cBhvr>
                                      <p:to>
                                        <p:strVal val="visible"/>
                                      </p:to>
                                    </p:set>
                                    <p:anim calcmode="lin" valueType="num">
                                      <p:cBhvr additive="base">
                                        <p:cTn id="262" dur="3000" fill="hold"/>
                                        <p:tgtEl>
                                          <p:spTgt spid="29"/>
                                        </p:tgtEl>
                                        <p:attrNameLst>
                                          <p:attrName>ppt_x</p:attrName>
                                        </p:attrNameLst>
                                      </p:cBhvr>
                                      <p:tavLst>
                                        <p:tav tm="0">
                                          <p:val>
                                            <p:strVal val="#ppt_x"/>
                                          </p:val>
                                        </p:tav>
                                        <p:tav tm="100000">
                                          <p:val>
                                            <p:strVal val="#ppt_x"/>
                                          </p:val>
                                        </p:tav>
                                      </p:tavLst>
                                    </p:anim>
                                    <p:anim calcmode="lin" valueType="num">
                                      <p:cBhvr additive="base">
                                        <p:cTn id="263" dur="3000" fill="hold"/>
                                        <p:tgtEl>
                                          <p:spTgt spid="29"/>
                                        </p:tgtEl>
                                        <p:attrNameLst>
                                          <p:attrName>ppt_y</p:attrName>
                                        </p:attrNameLst>
                                      </p:cBhvr>
                                      <p:tavLst>
                                        <p:tav tm="0">
                                          <p:val>
                                            <p:strVal val="1+#ppt_h/2"/>
                                          </p:val>
                                        </p:tav>
                                        <p:tav tm="100000">
                                          <p:val>
                                            <p:strVal val="#ppt_y"/>
                                          </p:val>
                                        </p:tav>
                                      </p:tavLst>
                                    </p:anim>
                                  </p:childTnLst>
                                </p:cTn>
                              </p:par>
                              <p:par>
                                <p:cTn id="264" presetID="2" presetClass="entr" presetSubtype="4" fill="hold" grpId="1" nodeType="withEffect">
                                  <p:stCondLst>
                                    <p:cond delay="0"/>
                                  </p:stCondLst>
                                  <p:childTnLst>
                                    <p:set>
                                      <p:cBhvr>
                                        <p:cTn id="265" dur="1" fill="hold">
                                          <p:stCondLst>
                                            <p:cond delay="0"/>
                                          </p:stCondLst>
                                        </p:cTn>
                                        <p:tgtEl>
                                          <p:spTgt spid="30"/>
                                        </p:tgtEl>
                                        <p:attrNameLst>
                                          <p:attrName>style.visibility</p:attrName>
                                        </p:attrNameLst>
                                      </p:cBhvr>
                                      <p:to>
                                        <p:strVal val="visible"/>
                                      </p:to>
                                    </p:set>
                                    <p:anim calcmode="lin" valueType="num">
                                      <p:cBhvr additive="base">
                                        <p:cTn id="266" dur="3000" fill="hold"/>
                                        <p:tgtEl>
                                          <p:spTgt spid="30"/>
                                        </p:tgtEl>
                                        <p:attrNameLst>
                                          <p:attrName>ppt_x</p:attrName>
                                        </p:attrNameLst>
                                      </p:cBhvr>
                                      <p:tavLst>
                                        <p:tav tm="0">
                                          <p:val>
                                            <p:strVal val="#ppt_x"/>
                                          </p:val>
                                        </p:tav>
                                        <p:tav tm="100000">
                                          <p:val>
                                            <p:strVal val="#ppt_x"/>
                                          </p:val>
                                        </p:tav>
                                      </p:tavLst>
                                    </p:anim>
                                    <p:anim calcmode="lin" valueType="num">
                                      <p:cBhvr additive="base">
                                        <p:cTn id="267" dur="3000" fill="hold"/>
                                        <p:tgtEl>
                                          <p:spTgt spid="30"/>
                                        </p:tgtEl>
                                        <p:attrNameLst>
                                          <p:attrName>ppt_y</p:attrName>
                                        </p:attrNameLst>
                                      </p:cBhvr>
                                      <p:tavLst>
                                        <p:tav tm="0">
                                          <p:val>
                                            <p:strVal val="1+#ppt_h/2"/>
                                          </p:val>
                                        </p:tav>
                                        <p:tav tm="100000">
                                          <p:val>
                                            <p:strVal val="#ppt_y"/>
                                          </p:val>
                                        </p:tav>
                                      </p:tavLst>
                                    </p:anim>
                                  </p:childTnLst>
                                </p:cTn>
                              </p:par>
                              <p:par>
                                <p:cTn id="268" presetID="35" presetClass="entr" presetSubtype="0" fill="hold" grpId="2" nodeType="withEffect">
                                  <p:stCondLst>
                                    <p:cond delay="0"/>
                                  </p:stCondLst>
                                  <p:childTnLst>
                                    <p:set>
                                      <p:cBhvr>
                                        <p:cTn id="269" dur="1" fill="hold">
                                          <p:stCondLst>
                                            <p:cond delay="0"/>
                                          </p:stCondLst>
                                        </p:cTn>
                                        <p:tgtEl>
                                          <p:spTgt spid="18"/>
                                        </p:tgtEl>
                                        <p:attrNameLst>
                                          <p:attrName>style.visibility</p:attrName>
                                        </p:attrNameLst>
                                      </p:cBhvr>
                                      <p:to>
                                        <p:strVal val="visible"/>
                                      </p:to>
                                    </p:set>
                                    <p:animEffect transition="in" filter="fade">
                                      <p:cBhvr>
                                        <p:cTn id="270" dur="3000"/>
                                        <p:tgtEl>
                                          <p:spTgt spid="18"/>
                                        </p:tgtEl>
                                      </p:cBhvr>
                                    </p:animEffect>
                                    <p:anim calcmode="lin" valueType="num">
                                      <p:cBhvr>
                                        <p:cTn id="271" dur="3000" fill="hold"/>
                                        <p:tgtEl>
                                          <p:spTgt spid="18"/>
                                        </p:tgtEl>
                                        <p:attrNameLst>
                                          <p:attrName>style.rotation</p:attrName>
                                        </p:attrNameLst>
                                      </p:cBhvr>
                                      <p:tavLst>
                                        <p:tav tm="0">
                                          <p:val>
                                            <p:fltVal val="720"/>
                                          </p:val>
                                        </p:tav>
                                        <p:tav tm="100000">
                                          <p:val>
                                            <p:fltVal val="0"/>
                                          </p:val>
                                        </p:tav>
                                      </p:tavLst>
                                    </p:anim>
                                    <p:anim calcmode="lin" valueType="num">
                                      <p:cBhvr>
                                        <p:cTn id="272" dur="3000" fill="hold"/>
                                        <p:tgtEl>
                                          <p:spTgt spid="18"/>
                                        </p:tgtEl>
                                        <p:attrNameLst>
                                          <p:attrName>ppt_h</p:attrName>
                                        </p:attrNameLst>
                                      </p:cBhvr>
                                      <p:tavLst>
                                        <p:tav tm="0">
                                          <p:val>
                                            <p:fltVal val="0"/>
                                          </p:val>
                                        </p:tav>
                                        <p:tav tm="100000">
                                          <p:val>
                                            <p:strVal val="#ppt_h"/>
                                          </p:val>
                                        </p:tav>
                                      </p:tavLst>
                                    </p:anim>
                                    <p:anim calcmode="lin" valueType="num">
                                      <p:cBhvr>
                                        <p:cTn id="273" dur="3000" fill="hold"/>
                                        <p:tgtEl>
                                          <p:spTgt spid="18"/>
                                        </p:tgtEl>
                                        <p:attrNameLst>
                                          <p:attrName>ppt_w</p:attrName>
                                        </p:attrNameLst>
                                      </p:cBhvr>
                                      <p:tavLst>
                                        <p:tav tm="0">
                                          <p:val>
                                            <p:fltVal val="0"/>
                                          </p:val>
                                        </p:tav>
                                        <p:tav tm="100000">
                                          <p:val>
                                            <p:strVal val="#ppt_w"/>
                                          </p:val>
                                        </p:tav>
                                      </p:tavLst>
                                    </p:anim>
                                  </p:childTnLst>
                                </p:cTn>
                              </p:par>
                              <p:par>
                                <p:cTn id="274" presetID="35" presetClass="entr" presetSubtype="0" fill="hold" grpId="2" nodeType="withEffect">
                                  <p:stCondLst>
                                    <p:cond delay="0"/>
                                  </p:stCondLst>
                                  <p:childTnLst>
                                    <p:set>
                                      <p:cBhvr>
                                        <p:cTn id="275" dur="1" fill="hold">
                                          <p:stCondLst>
                                            <p:cond delay="0"/>
                                          </p:stCondLst>
                                        </p:cTn>
                                        <p:tgtEl>
                                          <p:spTgt spid="19"/>
                                        </p:tgtEl>
                                        <p:attrNameLst>
                                          <p:attrName>style.visibility</p:attrName>
                                        </p:attrNameLst>
                                      </p:cBhvr>
                                      <p:to>
                                        <p:strVal val="visible"/>
                                      </p:to>
                                    </p:set>
                                    <p:animEffect transition="in" filter="fade">
                                      <p:cBhvr>
                                        <p:cTn id="276" dur="3000"/>
                                        <p:tgtEl>
                                          <p:spTgt spid="19"/>
                                        </p:tgtEl>
                                      </p:cBhvr>
                                    </p:animEffect>
                                    <p:anim calcmode="lin" valueType="num">
                                      <p:cBhvr>
                                        <p:cTn id="277" dur="3000" fill="hold"/>
                                        <p:tgtEl>
                                          <p:spTgt spid="19"/>
                                        </p:tgtEl>
                                        <p:attrNameLst>
                                          <p:attrName>style.rotation</p:attrName>
                                        </p:attrNameLst>
                                      </p:cBhvr>
                                      <p:tavLst>
                                        <p:tav tm="0">
                                          <p:val>
                                            <p:fltVal val="720"/>
                                          </p:val>
                                        </p:tav>
                                        <p:tav tm="100000">
                                          <p:val>
                                            <p:fltVal val="0"/>
                                          </p:val>
                                        </p:tav>
                                      </p:tavLst>
                                    </p:anim>
                                    <p:anim calcmode="lin" valueType="num">
                                      <p:cBhvr>
                                        <p:cTn id="278" dur="3000" fill="hold"/>
                                        <p:tgtEl>
                                          <p:spTgt spid="19"/>
                                        </p:tgtEl>
                                        <p:attrNameLst>
                                          <p:attrName>ppt_h</p:attrName>
                                        </p:attrNameLst>
                                      </p:cBhvr>
                                      <p:tavLst>
                                        <p:tav tm="0">
                                          <p:val>
                                            <p:fltVal val="0"/>
                                          </p:val>
                                        </p:tav>
                                        <p:tav tm="100000">
                                          <p:val>
                                            <p:strVal val="#ppt_h"/>
                                          </p:val>
                                        </p:tav>
                                      </p:tavLst>
                                    </p:anim>
                                    <p:anim calcmode="lin" valueType="num">
                                      <p:cBhvr>
                                        <p:cTn id="279" dur="3000" fill="hold"/>
                                        <p:tgtEl>
                                          <p:spTgt spid="19"/>
                                        </p:tgtEl>
                                        <p:attrNameLst>
                                          <p:attrName>ppt_w</p:attrName>
                                        </p:attrNameLst>
                                      </p:cBhvr>
                                      <p:tavLst>
                                        <p:tav tm="0">
                                          <p:val>
                                            <p:fltVal val="0"/>
                                          </p:val>
                                        </p:tav>
                                        <p:tav tm="100000">
                                          <p:val>
                                            <p:strVal val="#ppt_w"/>
                                          </p:val>
                                        </p:tav>
                                      </p:tavLst>
                                    </p:anim>
                                  </p:childTnLst>
                                </p:cTn>
                              </p:par>
                              <p:par>
                                <p:cTn id="280" presetID="35" presetClass="entr" presetSubtype="0" fill="hold" grpId="2" nodeType="withEffect">
                                  <p:stCondLst>
                                    <p:cond delay="0"/>
                                  </p:stCondLst>
                                  <p:childTnLst>
                                    <p:set>
                                      <p:cBhvr>
                                        <p:cTn id="281" dur="1" fill="hold">
                                          <p:stCondLst>
                                            <p:cond delay="0"/>
                                          </p:stCondLst>
                                        </p:cTn>
                                        <p:tgtEl>
                                          <p:spTgt spid="20"/>
                                        </p:tgtEl>
                                        <p:attrNameLst>
                                          <p:attrName>style.visibility</p:attrName>
                                        </p:attrNameLst>
                                      </p:cBhvr>
                                      <p:to>
                                        <p:strVal val="visible"/>
                                      </p:to>
                                    </p:set>
                                    <p:animEffect transition="in" filter="fade">
                                      <p:cBhvr>
                                        <p:cTn id="282" dur="3000"/>
                                        <p:tgtEl>
                                          <p:spTgt spid="20"/>
                                        </p:tgtEl>
                                      </p:cBhvr>
                                    </p:animEffect>
                                    <p:anim calcmode="lin" valueType="num">
                                      <p:cBhvr>
                                        <p:cTn id="283" dur="3000" fill="hold"/>
                                        <p:tgtEl>
                                          <p:spTgt spid="20"/>
                                        </p:tgtEl>
                                        <p:attrNameLst>
                                          <p:attrName>style.rotation</p:attrName>
                                        </p:attrNameLst>
                                      </p:cBhvr>
                                      <p:tavLst>
                                        <p:tav tm="0">
                                          <p:val>
                                            <p:fltVal val="720"/>
                                          </p:val>
                                        </p:tav>
                                        <p:tav tm="100000">
                                          <p:val>
                                            <p:fltVal val="0"/>
                                          </p:val>
                                        </p:tav>
                                      </p:tavLst>
                                    </p:anim>
                                    <p:anim calcmode="lin" valueType="num">
                                      <p:cBhvr>
                                        <p:cTn id="284" dur="3000" fill="hold"/>
                                        <p:tgtEl>
                                          <p:spTgt spid="20"/>
                                        </p:tgtEl>
                                        <p:attrNameLst>
                                          <p:attrName>ppt_h</p:attrName>
                                        </p:attrNameLst>
                                      </p:cBhvr>
                                      <p:tavLst>
                                        <p:tav tm="0">
                                          <p:val>
                                            <p:fltVal val="0"/>
                                          </p:val>
                                        </p:tav>
                                        <p:tav tm="100000">
                                          <p:val>
                                            <p:strVal val="#ppt_h"/>
                                          </p:val>
                                        </p:tav>
                                      </p:tavLst>
                                    </p:anim>
                                    <p:anim calcmode="lin" valueType="num">
                                      <p:cBhvr>
                                        <p:cTn id="285" dur="3000" fill="hold"/>
                                        <p:tgtEl>
                                          <p:spTgt spid="20"/>
                                        </p:tgtEl>
                                        <p:attrNameLst>
                                          <p:attrName>ppt_w</p:attrName>
                                        </p:attrNameLst>
                                      </p:cBhvr>
                                      <p:tavLst>
                                        <p:tav tm="0">
                                          <p:val>
                                            <p:fltVal val="0"/>
                                          </p:val>
                                        </p:tav>
                                        <p:tav tm="100000">
                                          <p:val>
                                            <p:strVal val="#ppt_w"/>
                                          </p:val>
                                        </p:tav>
                                      </p:tavLst>
                                    </p:anim>
                                  </p:childTnLst>
                                </p:cTn>
                              </p:par>
                              <p:par>
                                <p:cTn id="286" presetID="35" presetClass="entr" presetSubtype="0" fill="hold" grpId="2" nodeType="withEffect">
                                  <p:stCondLst>
                                    <p:cond delay="0"/>
                                  </p:stCondLst>
                                  <p:childTnLst>
                                    <p:set>
                                      <p:cBhvr>
                                        <p:cTn id="287" dur="1" fill="hold">
                                          <p:stCondLst>
                                            <p:cond delay="0"/>
                                          </p:stCondLst>
                                        </p:cTn>
                                        <p:tgtEl>
                                          <p:spTgt spid="21"/>
                                        </p:tgtEl>
                                        <p:attrNameLst>
                                          <p:attrName>style.visibility</p:attrName>
                                        </p:attrNameLst>
                                      </p:cBhvr>
                                      <p:to>
                                        <p:strVal val="visible"/>
                                      </p:to>
                                    </p:set>
                                    <p:animEffect transition="in" filter="fade">
                                      <p:cBhvr>
                                        <p:cTn id="288" dur="3000"/>
                                        <p:tgtEl>
                                          <p:spTgt spid="21"/>
                                        </p:tgtEl>
                                      </p:cBhvr>
                                    </p:animEffect>
                                    <p:anim calcmode="lin" valueType="num">
                                      <p:cBhvr>
                                        <p:cTn id="289" dur="3000" fill="hold"/>
                                        <p:tgtEl>
                                          <p:spTgt spid="21"/>
                                        </p:tgtEl>
                                        <p:attrNameLst>
                                          <p:attrName>style.rotation</p:attrName>
                                        </p:attrNameLst>
                                      </p:cBhvr>
                                      <p:tavLst>
                                        <p:tav tm="0">
                                          <p:val>
                                            <p:fltVal val="720"/>
                                          </p:val>
                                        </p:tav>
                                        <p:tav tm="100000">
                                          <p:val>
                                            <p:fltVal val="0"/>
                                          </p:val>
                                        </p:tav>
                                      </p:tavLst>
                                    </p:anim>
                                    <p:anim calcmode="lin" valueType="num">
                                      <p:cBhvr>
                                        <p:cTn id="290" dur="3000" fill="hold"/>
                                        <p:tgtEl>
                                          <p:spTgt spid="21"/>
                                        </p:tgtEl>
                                        <p:attrNameLst>
                                          <p:attrName>ppt_h</p:attrName>
                                        </p:attrNameLst>
                                      </p:cBhvr>
                                      <p:tavLst>
                                        <p:tav tm="0">
                                          <p:val>
                                            <p:fltVal val="0"/>
                                          </p:val>
                                        </p:tav>
                                        <p:tav tm="100000">
                                          <p:val>
                                            <p:strVal val="#ppt_h"/>
                                          </p:val>
                                        </p:tav>
                                      </p:tavLst>
                                    </p:anim>
                                    <p:anim calcmode="lin" valueType="num">
                                      <p:cBhvr>
                                        <p:cTn id="291" dur="3000" fill="hold"/>
                                        <p:tgtEl>
                                          <p:spTgt spid="21"/>
                                        </p:tgtEl>
                                        <p:attrNameLst>
                                          <p:attrName>ppt_w</p:attrName>
                                        </p:attrNameLst>
                                      </p:cBhvr>
                                      <p:tavLst>
                                        <p:tav tm="0">
                                          <p:val>
                                            <p:fltVal val="0"/>
                                          </p:val>
                                        </p:tav>
                                        <p:tav tm="100000">
                                          <p:val>
                                            <p:strVal val="#ppt_w"/>
                                          </p:val>
                                        </p:tav>
                                      </p:tavLst>
                                    </p:anim>
                                  </p:childTnLst>
                                </p:cTn>
                              </p:par>
                              <p:par>
                                <p:cTn id="292" presetID="35" presetClass="entr" presetSubtype="0" fill="hold" grpId="2" nodeType="withEffect">
                                  <p:stCondLst>
                                    <p:cond delay="0"/>
                                  </p:stCondLst>
                                  <p:childTnLst>
                                    <p:set>
                                      <p:cBhvr>
                                        <p:cTn id="293" dur="1" fill="hold">
                                          <p:stCondLst>
                                            <p:cond delay="0"/>
                                          </p:stCondLst>
                                        </p:cTn>
                                        <p:tgtEl>
                                          <p:spTgt spid="22"/>
                                        </p:tgtEl>
                                        <p:attrNameLst>
                                          <p:attrName>style.visibility</p:attrName>
                                        </p:attrNameLst>
                                      </p:cBhvr>
                                      <p:to>
                                        <p:strVal val="visible"/>
                                      </p:to>
                                    </p:set>
                                    <p:animEffect transition="in" filter="fade">
                                      <p:cBhvr>
                                        <p:cTn id="294" dur="3000"/>
                                        <p:tgtEl>
                                          <p:spTgt spid="22"/>
                                        </p:tgtEl>
                                      </p:cBhvr>
                                    </p:animEffect>
                                    <p:anim calcmode="lin" valueType="num">
                                      <p:cBhvr>
                                        <p:cTn id="295" dur="3000" fill="hold"/>
                                        <p:tgtEl>
                                          <p:spTgt spid="22"/>
                                        </p:tgtEl>
                                        <p:attrNameLst>
                                          <p:attrName>style.rotation</p:attrName>
                                        </p:attrNameLst>
                                      </p:cBhvr>
                                      <p:tavLst>
                                        <p:tav tm="0">
                                          <p:val>
                                            <p:fltVal val="720"/>
                                          </p:val>
                                        </p:tav>
                                        <p:tav tm="100000">
                                          <p:val>
                                            <p:fltVal val="0"/>
                                          </p:val>
                                        </p:tav>
                                      </p:tavLst>
                                    </p:anim>
                                    <p:anim calcmode="lin" valueType="num">
                                      <p:cBhvr>
                                        <p:cTn id="296" dur="3000" fill="hold"/>
                                        <p:tgtEl>
                                          <p:spTgt spid="22"/>
                                        </p:tgtEl>
                                        <p:attrNameLst>
                                          <p:attrName>ppt_h</p:attrName>
                                        </p:attrNameLst>
                                      </p:cBhvr>
                                      <p:tavLst>
                                        <p:tav tm="0">
                                          <p:val>
                                            <p:fltVal val="0"/>
                                          </p:val>
                                        </p:tav>
                                        <p:tav tm="100000">
                                          <p:val>
                                            <p:strVal val="#ppt_h"/>
                                          </p:val>
                                        </p:tav>
                                      </p:tavLst>
                                    </p:anim>
                                    <p:anim calcmode="lin" valueType="num">
                                      <p:cBhvr>
                                        <p:cTn id="297" dur="3000" fill="hold"/>
                                        <p:tgtEl>
                                          <p:spTgt spid="22"/>
                                        </p:tgtEl>
                                        <p:attrNameLst>
                                          <p:attrName>ppt_w</p:attrName>
                                        </p:attrNameLst>
                                      </p:cBhvr>
                                      <p:tavLst>
                                        <p:tav tm="0">
                                          <p:val>
                                            <p:fltVal val="0"/>
                                          </p:val>
                                        </p:tav>
                                        <p:tav tm="100000">
                                          <p:val>
                                            <p:strVal val="#ppt_w"/>
                                          </p:val>
                                        </p:tav>
                                      </p:tavLst>
                                    </p:anim>
                                  </p:childTnLst>
                                </p:cTn>
                              </p:par>
                              <p:par>
                                <p:cTn id="298" presetID="35" presetClass="entr" presetSubtype="0" fill="hold" grpId="2" nodeType="withEffect">
                                  <p:stCondLst>
                                    <p:cond delay="0"/>
                                  </p:stCondLst>
                                  <p:childTnLst>
                                    <p:set>
                                      <p:cBhvr>
                                        <p:cTn id="299" dur="1" fill="hold">
                                          <p:stCondLst>
                                            <p:cond delay="0"/>
                                          </p:stCondLst>
                                        </p:cTn>
                                        <p:tgtEl>
                                          <p:spTgt spid="23"/>
                                        </p:tgtEl>
                                        <p:attrNameLst>
                                          <p:attrName>style.visibility</p:attrName>
                                        </p:attrNameLst>
                                      </p:cBhvr>
                                      <p:to>
                                        <p:strVal val="visible"/>
                                      </p:to>
                                    </p:set>
                                    <p:animEffect transition="in" filter="fade">
                                      <p:cBhvr>
                                        <p:cTn id="300" dur="3000"/>
                                        <p:tgtEl>
                                          <p:spTgt spid="23"/>
                                        </p:tgtEl>
                                      </p:cBhvr>
                                    </p:animEffect>
                                    <p:anim calcmode="lin" valueType="num">
                                      <p:cBhvr>
                                        <p:cTn id="301" dur="3000" fill="hold"/>
                                        <p:tgtEl>
                                          <p:spTgt spid="23"/>
                                        </p:tgtEl>
                                        <p:attrNameLst>
                                          <p:attrName>style.rotation</p:attrName>
                                        </p:attrNameLst>
                                      </p:cBhvr>
                                      <p:tavLst>
                                        <p:tav tm="0">
                                          <p:val>
                                            <p:fltVal val="720"/>
                                          </p:val>
                                        </p:tav>
                                        <p:tav tm="100000">
                                          <p:val>
                                            <p:fltVal val="0"/>
                                          </p:val>
                                        </p:tav>
                                      </p:tavLst>
                                    </p:anim>
                                    <p:anim calcmode="lin" valueType="num">
                                      <p:cBhvr>
                                        <p:cTn id="302" dur="3000" fill="hold"/>
                                        <p:tgtEl>
                                          <p:spTgt spid="23"/>
                                        </p:tgtEl>
                                        <p:attrNameLst>
                                          <p:attrName>ppt_h</p:attrName>
                                        </p:attrNameLst>
                                      </p:cBhvr>
                                      <p:tavLst>
                                        <p:tav tm="0">
                                          <p:val>
                                            <p:fltVal val="0"/>
                                          </p:val>
                                        </p:tav>
                                        <p:tav tm="100000">
                                          <p:val>
                                            <p:strVal val="#ppt_h"/>
                                          </p:val>
                                        </p:tav>
                                      </p:tavLst>
                                    </p:anim>
                                    <p:anim calcmode="lin" valueType="num">
                                      <p:cBhvr>
                                        <p:cTn id="303" dur="3000" fill="hold"/>
                                        <p:tgtEl>
                                          <p:spTgt spid="23"/>
                                        </p:tgtEl>
                                        <p:attrNameLst>
                                          <p:attrName>ppt_w</p:attrName>
                                        </p:attrNameLst>
                                      </p:cBhvr>
                                      <p:tavLst>
                                        <p:tav tm="0">
                                          <p:val>
                                            <p:fltVal val="0"/>
                                          </p:val>
                                        </p:tav>
                                        <p:tav tm="100000">
                                          <p:val>
                                            <p:strVal val="#ppt_w"/>
                                          </p:val>
                                        </p:tav>
                                      </p:tavLst>
                                    </p:anim>
                                  </p:childTnLst>
                                </p:cTn>
                              </p:par>
                              <p:par>
                                <p:cTn id="304" presetID="35" presetClass="entr" presetSubtype="0" fill="hold" grpId="2" nodeType="withEffect">
                                  <p:stCondLst>
                                    <p:cond delay="0"/>
                                  </p:stCondLst>
                                  <p:childTnLst>
                                    <p:set>
                                      <p:cBhvr>
                                        <p:cTn id="305" dur="1" fill="hold">
                                          <p:stCondLst>
                                            <p:cond delay="0"/>
                                          </p:stCondLst>
                                        </p:cTn>
                                        <p:tgtEl>
                                          <p:spTgt spid="24"/>
                                        </p:tgtEl>
                                        <p:attrNameLst>
                                          <p:attrName>style.visibility</p:attrName>
                                        </p:attrNameLst>
                                      </p:cBhvr>
                                      <p:to>
                                        <p:strVal val="visible"/>
                                      </p:to>
                                    </p:set>
                                    <p:animEffect transition="in" filter="fade">
                                      <p:cBhvr>
                                        <p:cTn id="306" dur="3000"/>
                                        <p:tgtEl>
                                          <p:spTgt spid="24"/>
                                        </p:tgtEl>
                                      </p:cBhvr>
                                    </p:animEffect>
                                    <p:anim calcmode="lin" valueType="num">
                                      <p:cBhvr>
                                        <p:cTn id="307" dur="3000" fill="hold"/>
                                        <p:tgtEl>
                                          <p:spTgt spid="24"/>
                                        </p:tgtEl>
                                        <p:attrNameLst>
                                          <p:attrName>style.rotation</p:attrName>
                                        </p:attrNameLst>
                                      </p:cBhvr>
                                      <p:tavLst>
                                        <p:tav tm="0">
                                          <p:val>
                                            <p:fltVal val="720"/>
                                          </p:val>
                                        </p:tav>
                                        <p:tav tm="100000">
                                          <p:val>
                                            <p:fltVal val="0"/>
                                          </p:val>
                                        </p:tav>
                                      </p:tavLst>
                                    </p:anim>
                                    <p:anim calcmode="lin" valueType="num">
                                      <p:cBhvr>
                                        <p:cTn id="308" dur="3000" fill="hold"/>
                                        <p:tgtEl>
                                          <p:spTgt spid="24"/>
                                        </p:tgtEl>
                                        <p:attrNameLst>
                                          <p:attrName>ppt_h</p:attrName>
                                        </p:attrNameLst>
                                      </p:cBhvr>
                                      <p:tavLst>
                                        <p:tav tm="0">
                                          <p:val>
                                            <p:fltVal val="0"/>
                                          </p:val>
                                        </p:tav>
                                        <p:tav tm="100000">
                                          <p:val>
                                            <p:strVal val="#ppt_h"/>
                                          </p:val>
                                        </p:tav>
                                      </p:tavLst>
                                    </p:anim>
                                    <p:anim calcmode="lin" valueType="num">
                                      <p:cBhvr>
                                        <p:cTn id="309" dur="3000" fill="hold"/>
                                        <p:tgtEl>
                                          <p:spTgt spid="24"/>
                                        </p:tgtEl>
                                        <p:attrNameLst>
                                          <p:attrName>ppt_w</p:attrName>
                                        </p:attrNameLst>
                                      </p:cBhvr>
                                      <p:tavLst>
                                        <p:tav tm="0">
                                          <p:val>
                                            <p:fltVal val="0"/>
                                          </p:val>
                                        </p:tav>
                                        <p:tav tm="100000">
                                          <p:val>
                                            <p:strVal val="#ppt_w"/>
                                          </p:val>
                                        </p:tav>
                                      </p:tavLst>
                                    </p:anim>
                                  </p:childTnLst>
                                </p:cTn>
                              </p:par>
                              <p:par>
                                <p:cTn id="310" presetID="35" presetClass="entr" presetSubtype="0" fill="hold" grpId="2" nodeType="withEffect">
                                  <p:stCondLst>
                                    <p:cond delay="0"/>
                                  </p:stCondLst>
                                  <p:childTnLst>
                                    <p:set>
                                      <p:cBhvr>
                                        <p:cTn id="311" dur="1" fill="hold">
                                          <p:stCondLst>
                                            <p:cond delay="0"/>
                                          </p:stCondLst>
                                        </p:cTn>
                                        <p:tgtEl>
                                          <p:spTgt spid="25"/>
                                        </p:tgtEl>
                                        <p:attrNameLst>
                                          <p:attrName>style.visibility</p:attrName>
                                        </p:attrNameLst>
                                      </p:cBhvr>
                                      <p:to>
                                        <p:strVal val="visible"/>
                                      </p:to>
                                    </p:set>
                                    <p:animEffect transition="in" filter="fade">
                                      <p:cBhvr>
                                        <p:cTn id="312" dur="3000"/>
                                        <p:tgtEl>
                                          <p:spTgt spid="25"/>
                                        </p:tgtEl>
                                      </p:cBhvr>
                                    </p:animEffect>
                                    <p:anim calcmode="lin" valueType="num">
                                      <p:cBhvr>
                                        <p:cTn id="313" dur="3000" fill="hold"/>
                                        <p:tgtEl>
                                          <p:spTgt spid="25"/>
                                        </p:tgtEl>
                                        <p:attrNameLst>
                                          <p:attrName>style.rotation</p:attrName>
                                        </p:attrNameLst>
                                      </p:cBhvr>
                                      <p:tavLst>
                                        <p:tav tm="0">
                                          <p:val>
                                            <p:fltVal val="720"/>
                                          </p:val>
                                        </p:tav>
                                        <p:tav tm="100000">
                                          <p:val>
                                            <p:fltVal val="0"/>
                                          </p:val>
                                        </p:tav>
                                      </p:tavLst>
                                    </p:anim>
                                    <p:anim calcmode="lin" valueType="num">
                                      <p:cBhvr>
                                        <p:cTn id="314" dur="3000" fill="hold"/>
                                        <p:tgtEl>
                                          <p:spTgt spid="25"/>
                                        </p:tgtEl>
                                        <p:attrNameLst>
                                          <p:attrName>ppt_h</p:attrName>
                                        </p:attrNameLst>
                                      </p:cBhvr>
                                      <p:tavLst>
                                        <p:tav tm="0">
                                          <p:val>
                                            <p:fltVal val="0"/>
                                          </p:val>
                                        </p:tav>
                                        <p:tav tm="100000">
                                          <p:val>
                                            <p:strVal val="#ppt_h"/>
                                          </p:val>
                                        </p:tav>
                                      </p:tavLst>
                                    </p:anim>
                                    <p:anim calcmode="lin" valueType="num">
                                      <p:cBhvr>
                                        <p:cTn id="315" dur="3000" fill="hold"/>
                                        <p:tgtEl>
                                          <p:spTgt spid="25"/>
                                        </p:tgtEl>
                                        <p:attrNameLst>
                                          <p:attrName>ppt_w</p:attrName>
                                        </p:attrNameLst>
                                      </p:cBhvr>
                                      <p:tavLst>
                                        <p:tav tm="0">
                                          <p:val>
                                            <p:fltVal val="0"/>
                                          </p:val>
                                        </p:tav>
                                        <p:tav tm="100000">
                                          <p:val>
                                            <p:strVal val="#ppt_w"/>
                                          </p:val>
                                        </p:tav>
                                      </p:tavLst>
                                    </p:anim>
                                  </p:childTnLst>
                                </p:cTn>
                              </p:par>
                              <p:par>
                                <p:cTn id="316" presetID="35" presetClass="entr" presetSubtype="0" fill="hold" grpId="2" nodeType="withEffect">
                                  <p:stCondLst>
                                    <p:cond delay="0"/>
                                  </p:stCondLst>
                                  <p:childTnLst>
                                    <p:set>
                                      <p:cBhvr>
                                        <p:cTn id="317" dur="1" fill="hold">
                                          <p:stCondLst>
                                            <p:cond delay="0"/>
                                          </p:stCondLst>
                                        </p:cTn>
                                        <p:tgtEl>
                                          <p:spTgt spid="26"/>
                                        </p:tgtEl>
                                        <p:attrNameLst>
                                          <p:attrName>style.visibility</p:attrName>
                                        </p:attrNameLst>
                                      </p:cBhvr>
                                      <p:to>
                                        <p:strVal val="visible"/>
                                      </p:to>
                                    </p:set>
                                    <p:animEffect transition="in" filter="fade">
                                      <p:cBhvr>
                                        <p:cTn id="318" dur="3000"/>
                                        <p:tgtEl>
                                          <p:spTgt spid="26"/>
                                        </p:tgtEl>
                                      </p:cBhvr>
                                    </p:animEffect>
                                    <p:anim calcmode="lin" valueType="num">
                                      <p:cBhvr>
                                        <p:cTn id="319" dur="3000" fill="hold"/>
                                        <p:tgtEl>
                                          <p:spTgt spid="26"/>
                                        </p:tgtEl>
                                        <p:attrNameLst>
                                          <p:attrName>style.rotation</p:attrName>
                                        </p:attrNameLst>
                                      </p:cBhvr>
                                      <p:tavLst>
                                        <p:tav tm="0">
                                          <p:val>
                                            <p:fltVal val="720"/>
                                          </p:val>
                                        </p:tav>
                                        <p:tav tm="100000">
                                          <p:val>
                                            <p:fltVal val="0"/>
                                          </p:val>
                                        </p:tav>
                                      </p:tavLst>
                                    </p:anim>
                                    <p:anim calcmode="lin" valueType="num">
                                      <p:cBhvr>
                                        <p:cTn id="320" dur="3000" fill="hold"/>
                                        <p:tgtEl>
                                          <p:spTgt spid="26"/>
                                        </p:tgtEl>
                                        <p:attrNameLst>
                                          <p:attrName>ppt_h</p:attrName>
                                        </p:attrNameLst>
                                      </p:cBhvr>
                                      <p:tavLst>
                                        <p:tav tm="0">
                                          <p:val>
                                            <p:fltVal val="0"/>
                                          </p:val>
                                        </p:tav>
                                        <p:tav tm="100000">
                                          <p:val>
                                            <p:strVal val="#ppt_h"/>
                                          </p:val>
                                        </p:tav>
                                      </p:tavLst>
                                    </p:anim>
                                    <p:anim calcmode="lin" valueType="num">
                                      <p:cBhvr>
                                        <p:cTn id="321" dur="3000" fill="hold"/>
                                        <p:tgtEl>
                                          <p:spTgt spid="26"/>
                                        </p:tgtEl>
                                        <p:attrNameLst>
                                          <p:attrName>ppt_w</p:attrName>
                                        </p:attrNameLst>
                                      </p:cBhvr>
                                      <p:tavLst>
                                        <p:tav tm="0">
                                          <p:val>
                                            <p:fltVal val="0"/>
                                          </p:val>
                                        </p:tav>
                                        <p:tav tm="100000">
                                          <p:val>
                                            <p:strVal val="#ppt_w"/>
                                          </p:val>
                                        </p:tav>
                                      </p:tavLst>
                                    </p:anim>
                                  </p:childTnLst>
                                </p:cTn>
                              </p:par>
                              <p:par>
                                <p:cTn id="322" presetID="35" presetClass="entr" presetSubtype="0" fill="hold" grpId="2" nodeType="withEffect">
                                  <p:stCondLst>
                                    <p:cond delay="0"/>
                                  </p:stCondLst>
                                  <p:childTnLst>
                                    <p:set>
                                      <p:cBhvr>
                                        <p:cTn id="323" dur="1" fill="hold">
                                          <p:stCondLst>
                                            <p:cond delay="0"/>
                                          </p:stCondLst>
                                        </p:cTn>
                                        <p:tgtEl>
                                          <p:spTgt spid="27"/>
                                        </p:tgtEl>
                                        <p:attrNameLst>
                                          <p:attrName>style.visibility</p:attrName>
                                        </p:attrNameLst>
                                      </p:cBhvr>
                                      <p:to>
                                        <p:strVal val="visible"/>
                                      </p:to>
                                    </p:set>
                                    <p:animEffect transition="in" filter="fade">
                                      <p:cBhvr>
                                        <p:cTn id="324" dur="3000"/>
                                        <p:tgtEl>
                                          <p:spTgt spid="27"/>
                                        </p:tgtEl>
                                      </p:cBhvr>
                                    </p:animEffect>
                                    <p:anim calcmode="lin" valueType="num">
                                      <p:cBhvr>
                                        <p:cTn id="325" dur="3000" fill="hold"/>
                                        <p:tgtEl>
                                          <p:spTgt spid="27"/>
                                        </p:tgtEl>
                                        <p:attrNameLst>
                                          <p:attrName>style.rotation</p:attrName>
                                        </p:attrNameLst>
                                      </p:cBhvr>
                                      <p:tavLst>
                                        <p:tav tm="0">
                                          <p:val>
                                            <p:fltVal val="720"/>
                                          </p:val>
                                        </p:tav>
                                        <p:tav tm="100000">
                                          <p:val>
                                            <p:fltVal val="0"/>
                                          </p:val>
                                        </p:tav>
                                      </p:tavLst>
                                    </p:anim>
                                    <p:anim calcmode="lin" valueType="num">
                                      <p:cBhvr>
                                        <p:cTn id="326" dur="3000" fill="hold"/>
                                        <p:tgtEl>
                                          <p:spTgt spid="27"/>
                                        </p:tgtEl>
                                        <p:attrNameLst>
                                          <p:attrName>ppt_h</p:attrName>
                                        </p:attrNameLst>
                                      </p:cBhvr>
                                      <p:tavLst>
                                        <p:tav tm="0">
                                          <p:val>
                                            <p:fltVal val="0"/>
                                          </p:val>
                                        </p:tav>
                                        <p:tav tm="100000">
                                          <p:val>
                                            <p:strVal val="#ppt_h"/>
                                          </p:val>
                                        </p:tav>
                                      </p:tavLst>
                                    </p:anim>
                                    <p:anim calcmode="lin" valueType="num">
                                      <p:cBhvr>
                                        <p:cTn id="327" dur="3000" fill="hold"/>
                                        <p:tgtEl>
                                          <p:spTgt spid="27"/>
                                        </p:tgtEl>
                                        <p:attrNameLst>
                                          <p:attrName>ppt_w</p:attrName>
                                        </p:attrNameLst>
                                      </p:cBhvr>
                                      <p:tavLst>
                                        <p:tav tm="0">
                                          <p:val>
                                            <p:fltVal val="0"/>
                                          </p:val>
                                        </p:tav>
                                        <p:tav tm="100000">
                                          <p:val>
                                            <p:strVal val="#ppt_w"/>
                                          </p:val>
                                        </p:tav>
                                      </p:tavLst>
                                    </p:anim>
                                  </p:childTnLst>
                                </p:cTn>
                              </p:par>
                              <p:par>
                                <p:cTn id="328" presetID="35" presetClass="entr" presetSubtype="0" fill="hold" grpId="2" nodeType="withEffect">
                                  <p:stCondLst>
                                    <p:cond delay="0"/>
                                  </p:stCondLst>
                                  <p:childTnLst>
                                    <p:set>
                                      <p:cBhvr>
                                        <p:cTn id="329" dur="1" fill="hold">
                                          <p:stCondLst>
                                            <p:cond delay="0"/>
                                          </p:stCondLst>
                                        </p:cTn>
                                        <p:tgtEl>
                                          <p:spTgt spid="28"/>
                                        </p:tgtEl>
                                        <p:attrNameLst>
                                          <p:attrName>style.visibility</p:attrName>
                                        </p:attrNameLst>
                                      </p:cBhvr>
                                      <p:to>
                                        <p:strVal val="visible"/>
                                      </p:to>
                                    </p:set>
                                    <p:animEffect transition="in" filter="fade">
                                      <p:cBhvr>
                                        <p:cTn id="330" dur="3000"/>
                                        <p:tgtEl>
                                          <p:spTgt spid="28"/>
                                        </p:tgtEl>
                                      </p:cBhvr>
                                    </p:animEffect>
                                    <p:anim calcmode="lin" valueType="num">
                                      <p:cBhvr>
                                        <p:cTn id="331" dur="3000" fill="hold"/>
                                        <p:tgtEl>
                                          <p:spTgt spid="28"/>
                                        </p:tgtEl>
                                        <p:attrNameLst>
                                          <p:attrName>style.rotation</p:attrName>
                                        </p:attrNameLst>
                                      </p:cBhvr>
                                      <p:tavLst>
                                        <p:tav tm="0">
                                          <p:val>
                                            <p:fltVal val="720"/>
                                          </p:val>
                                        </p:tav>
                                        <p:tav tm="100000">
                                          <p:val>
                                            <p:fltVal val="0"/>
                                          </p:val>
                                        </p:tav>
                                      </p:tavLst>
                                    </p:anim>
                                    <p:anim calcmode="lin" valueType="num">
                                      <p:cBhvr>
                                        <p:cTn id="332" dur="3000" fill="hold"/>
                                        <p:tgtEl>
                                          <p:spTgt spid="28"/>
                                        </p:tgtEl>
                                        <p:attrNameLst>
                                          <p:attrName>ppt_h</p:attrName>
                                        </p:attrNameLst>
                                      </p:cBhvr>
                                      <p:tavLst>
                                        <p:tav tm="0">
                                          <p:val>
                                            <p:fltVal val="0"/>
                                          </p:val>
                                        </p:tav>
                                        <p:tav tm="100000">
                                          <p:val>
                                            <p:strVal val="#ppt_h"/>
                                          </p:val>
                                        </p:tav>
                                      </p:tavLst>
                                    </p:anim>
                                    <p:anim calcmode="lin" valueType="num">
                                      <p:cBhvr>
                                        <p:cTn id="333" dur="3000" fill="hold"/>
                                        <p:tgtEl>
                                          <p:spTgt spid="28"/>
                                        </p:tgtEl>
                                        <p:attrNameLst>
                                          <p:attrName>ppt_w</p:attrName>
                                        </p:attrNameLst>
                                      </p:cBhvr>
                                      <p:tavLst>
                                        <p:tav tm="0">
                                          <p:val>
                                            <p:fltVal val="0"/>
                                          </p:val>
                                        </p:tav>
                                        <p:tav tm="100000">
                                          <p:val>
                                            <p:strVal val="#ppt_w"/>
                                          </p:val>
                                        </p:tav>
                                      </p:tavLst>
                                    </p:anim>
                                  </p:childTnLst>
                                </p:cTn>
                              </p:par>
                              <p:par>
                                <p:cTn id="334" presetID="35" presetClass="entr" presetSubtype="0" fill="hold" grpId="2" nodeType="withEffect">
                                  <p:stCondLst>
                                    <p:cond delay="0"/>
                                  </p:stCondLst>
                                  <p:childTnLst>
                                    <p:set>
                                      <p:cBhvr>
                                        <p:cTn id="335" dur="1" fill="hold">
                                          <p:stCondLst>
                                            <p:cond delay="0"/>
                                          </p:stCondLst>
                                        </p:cTn>
                                        <p:tgtEl>
                                          <p:spTgt spid="29"/>
                                        </p:tgtEl>
                                        <p:attrNameLst>
                                          <p:attrName>style.visibility</p:attrName>
                                        </p:attrNameLst>
                                      </p:cBhvr>
                                      <p:to>
                                        <p:strVal val="visible"/>
                                      </p:to>
                                    </p:set>
                                    <p:animEffect transition="in" filter="fade">
                                      <p:cBhvr>
                                        <p:cTn id="336" dur="3000"/>
                                        <p:tgtEl>
                                          <p:spTgt spid="29"/>
                                        </p:tgtEl>
                                      </p:cBhvr>
                                    </p:animEffect>
                                    <p:anim calcmode="lin" valueType="num">
                                      <p:cBhvr>
                                        <p:cTn id="337" dur="3000" fill="hold"/>
                                        <p:tgtEl>
                                          <p:spTgt spid="29"/>
                                        </p:tgtEl>
                                        <p:attrNameLst>
                                          <p:attrName>style.rotation</p:attrName>
                                        </p:attrNameLst>
                                      </p:cBhvr>
                                      <p:tavLst>
                                        <p:tav tm="0">
                                          <p:val>
                                            <p:fltVal val="720"/>
                                          </p:val>
                                        </p:tav>
                                        <p:tav tm="100000">
                                          <p:val>
                                            <p:fltVal val="0"/>
                                          </p:val>
                                        </p:tav>
                                      </p:tavLst>
                                    </p:anim>
                                    <p:anim calcmode="lin" valueType="num">
                                      <p:cBhvr>
                                        <p:cTn id="338" dur="3000" fill="hold"/>
                                        <p:tgtEl>
                                          <p:spTgt spid="29"/>
                                        </p:tgtEl>
                                        <p:attrNameLst>
                                          <p:attrName>ppt_h</p:attrName>
                                        </p:attrNameLst>
                                      </p:cBhvr>
                                      <p:tavLst>
                                        <p:tav tm="0">
                                          <p:val>
                                            <p:fltVal val="0"/>
                                          </p:val>
                                        </p:tav>
                                        <p:tav tm="100000">
                                          <p:val>
                                            <p:strVal val="#ppt_h"/>
                                          </p:val>
                                        </p:tav>
                                      </p:tavLst>
                                    </p:anim>
                                    <p:anim calcmode="lin" valueType="num">
                                      <p:cBhvr>
                                        <p:cTn id="339" dur="3000" fill="hold"/>
                                        <p:tgtEl>
                                          <p:spTgt spid="29"/>
                                        </p:tgtEl>
                                        <p:attrNameLst>
                                          <p:attrName>ppt_w</p:attrName>
                                        </p:attrNameLst>
                                      </p:cBhvr>
                                      <p:tavLst>
                                        <p:tav tm="0">
                                          <p:val>
                                            <p:fltVal val="0"/>
                                          </p:val>
                                        </p:tav>
                                        <p:tav tm="100000">
                                          <p:val>
                                            <p:strVal val="#ppt_w"/>
                                          </p:val>
                                        </p:tav>
                                      </p:tavLst>
                                    </p:anim>
                                  </p:childTnLst>
                                </p:cTn>
                              </p:par>
                              <p:par>
                                <p:cTn id="340" presetID="35" presetClass="entr" presetSubtype="0" fill="hold" grpId="2" nodeType="withEffect">
                                  <p:stCondLst>
                                    <p:cond delay="0"/>
                                  </p:stCondLst>
                                  <p:childTnLst>
                                    <p:set>
                                      <p:cBhvr>
                                        <p:cTn id="341" dur="1" fill="hold">
                                          <p:stCondLst>
                                            <p:cond delay="0"/>
                                          </p:stCondLst>
                                        </p:cTn>
                                        <p:tgtEl>
                                          <p:spTgt spid="30"/>
                                        </p:tgtEl>
                                        <p:attrNameLst>
                                          <p:attrName>style.visibility</p:attrName>
                                        </p:attrNameLst>
                                      </p:cBhvr>
                                      <p:to>
                                        <p:strVal val="visible"/>
                                      </p:to>
                                    </p:set>
                                    <p:animEffect transition="in" filter="fade">
                                      <p:cBhvr>
                                        <p:cTn id="342" dur="3000"/>
                                        <p:tgtEl>
                                          <p:spTgt spid="30"/>
                                        </p:tgtEl>
                                      </p:cBhvr>
                                    </p:animEffect>
                                    <p:anim calcmode="lin" valueType="num">
                                      <p:cBhvr>
                                        <p:cTn id="343" dur="3000" fill="hold"/>
                                        <p:tgtEl>
                                          <p:spTgt spid="30"/>
                                        </p:tgtEl>
                                        <p:attrNameLst>
                                          <p:attrName>style.rotation</p:attrName>
                                        </p:attrNameLst>
                                      </p:cBhvr>
                                      <p:tavLst>
                                        <p:tav tm="0">
                                          <p:val>
                                            <p:fltVal val="720"/>
                                          </p:val>
                                        </p:tav>
                                        <p:tav tm="100000">
                                          <p:val>
                                            <p:fltVal val="0"/>
                                          </p:val>
                                        </p:tav>
                                      </p:tavLst>
                                    </p:anim>
                                    <p:anim calcmode="lin" valueType="num">
                                      <p:cBhvr>
                                        <p:cTn id="344" dur="3000" fill="hold"/>
                                        <p:tgtEl>
                                          <p:spTgt spid="30"/>
                                        </p:tgtEl>
                                        <p:attrNameLst>
                                          <p:attrName>ppt_h</p:attrName>
                                        </p:attrNameLst>
                                      </p:cBhvr>
                                      <p:tavLst>
                                        <p:tav tm="0">
                                          <p:val>
                                            <p:fltVal val="0"/>
                                          </p:val>
                                        </p:tav>
                                        <p:tav tm="100000">
                                          <p:val>
                                            <p:strVal val="#ppt_h"/>
                                          </p:val>
                                        </p:tav>
                                      </p:tavLst>
                                    </p:anim>
                                    <p:anim calcmode="lin" valueType="num">
                                      <p:cBhvr>
                                        <p:cTn id="345" dur="3000" fill="hold"/>
                                        <p:tgtEl>
                                          <p:spTgt spid="30"/>
                                        </p:tgtEl>
                                        <p:attrNameLst>
                                          <p:attrName>ppt_w</p:attrName>
                                        </p:attrNameLst>
                                      </p:cBhvr>
                                      <p:tavLst>
                                        <p:tav tm="0">
                                          <p:val>
                                            <p:fltVal val="0"/>
                                          </p:val>
                                        </p:tav>
                                        <p:tav tm="100000">
                                          <p:val>
                                            <p:strVal val="#ppt_w"/>
                                          </p:val>
                                        </p:tav>
                                      </p:tavLst>
                                    </p:anim>
                                  </p:childTnLst>
                                </p:cTn>
                              </p:par>
                              <p:par>
                                <p:cTn id="346" presetID="42" presetClass="entr" presetSubtype="0" fill="hold" nodeType="withEffect">
                                  <p:stCondLst>
                                    <p:cond delay="0"/>
                                  </p:stCondLst>
                                  <p:childTnLst>
                                    <p:set>
                                      <p:cBhvr>
                                        <p:cTn id="347" dur="1" fill="hold">
                                          <p:stCondLst>
                                            <p:cond delay="0"/>
                                          </p:stCondLst>
                                        </p:cTn>
                                        <p:tgtEl>
                                          <p:spTgt spid="4"/>
                                        </p:tgtEl>
                                        <p:attrNameLst>
                                          <p:attrName>style.visibility</p:attrName>
                                        </p:attrNameLst>
                                      </p:cBhvr>
                                      <p:to>
                                        <p:strVal val="visible"/>
                                      </p:to>
                                    </p:set>
                                    <p:animEffect transition="in" filter="fade">
                                      <p:cBhvr>
                                        <p:cTn id="348" dur="3000"/>
                                        <p:tgtEl>
                                          <p:spTgt spid="4"/>
                                        </p:tgtEl>
                                      </p:cBhvr>
                                    </p:animEffect>
                                    <p:anim calcmode="lin" valueType="num">
                                      <p:cBhvr>
                                        <p:cTn id="349" dur="3000" fill="hold"/>
                                        <p:tgtEl>
                                          <p:spTgt spid="4"/>
                                        </p:tgtEl>
                                        <p:attrNameLst>
                                          <p:attrName>ppt_x</p:attrName>
                                        </p:attrNameLst>
                                      </p:cBhvr>
                                      <p:tavLst>
                                        <p:tav tm="0">
                                          <p:val>
                                            <p:strVal val="#ppt_x"/>
                                          </p:val>
                                        </p:tav>
                                        <p:tav tm="100000">
                                          <p:val>
                                            <p:strVal val="#ppt_x"/>
                                          </p:val>
                                        </p:tav>
                                      </p:tavLst>
                                    </p:anim>
                                    <p:anim calcmode="lin" valueType="num">
                                      <p:cBhvr>
                                        <p:cTn id="350" dur="3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1"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a:blip r:embed="rId2">
              <a:duotone>
                <a:prstClr val="black"/>
                <a:schemeClr val="accent4">
                  <a:tint val="45000"/>
                  <a:satMod val="400000"/>
                </a:schemeClr>
              </a:duotone>
              <a:lum contrast="40000"/>
            </a:blip>
            <a:stretch>
              <a:fillRect/>
            </a:stretch>
          </a:blipFill>
          <a:scene3d>
            <a:camera prst="orthographicFront"/>
            <a:lightRig rig="threePt" dir="t"/>
          </a:scene3d>
          <a:sp3d>
            <a:bevelT prst="angle"/>
          </a:sp3d>
        </p:spPr>
        <p:txBody>
          <a:bodyPr/>
          <a:lstStyle/>
          <a:p>
            <a:endParaRPr lang="es-ES" dirty="0"/>
          </a:p>
        </p:txBody>
      </p:sp>
      <p:pic>
        <p:nvPicPr>
          <p:cNvPr id="4" name="3 Imagen" descr="8079797664_a4d5a1deca_o.jpg"/>
          <p:cNvPicPr>
            <a:picLocks noChangeAspect="1"/>
          </p:cNvPicPr>
          <p:nvPr/>
        </p:nvPicPr>
        <p:blipFill>
          <a:blip r:embed="rId3"/>
          <a:stretch>
            <a:fillRect/>
          </a:stretch>
        </p:blipFill>
        <p:spPr>
          <a:xfrm>
            <a:off x="0" y="0"/>
            <a:ext cx="9144000" cy="6858000"/>
          </a:xfrm>
          <a:prstGeom prst="rect">
            <a:avLst/>
          </a:prstGeom>
          <a:ln>
            <a:noFill/>
          </a:ln>
          <a:effectLst>
            <a:outerShdw blurRad="292100" dist="139700" dir="2700000" algn="tl" rotWithShape="0">
              <a:srgbClr val="333333">
                <a:alpha val="65000"/>
              </a:srgbClr>
            </a:outerShdw>
          </a:effectLst>
          <a:scene3d>
            <a:camera prst="orthographicFront"/>
            <a:lightRig rig="threePt" dir="t"/>
          </a:scene3d>
          <a:sp3d>
            <a:bevelT prst="angle"/>
          </a:sp3d>
        </p:spPr>
      </p:pic>
      <p:sp>
        <p:nvSpPr>
          <p:cNvPr id="5" name="4 Rombo"/>
          <p:cNvSpPr/>
          <p:nvPr/>
        </p:nvSpPr>
        <p:spPr>
          <a:xfrm>
            <a:off x="3000364" y="0"/>
            <a:ext cx="1643074" cy="1571612"/>
          </a:xfrm>
          <a:prstGeom prst="diamond">
            <a:avLst/>
          </a:prstGeom>
          <a:gradFill flip="none" rotWithShape="1">
            <a:gsLst>
              <a:gs pos="59000">
                <a:srgbClr val="7030A0">
                  <a:shade val="30000"/>
                  <a:satMod val="115000"/>
                  <a:alpha val="13000"/>
                </a:srgbClr>
              </a:gs>
              <a:gs pos="50000">
                <a:srgbClr val="7030A0">
                  <a:shade val="67500"/>
                  <a:satMod val="115000"/>
                </a:srgbClr>
              </a:gs>
              <a:gs pos="100000">
                <a:srgbClr val="7030A0">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ombo"/>
          <p:cNvSpPr/>
          <p:nvPr/>
        </p:nvSpPr>
        <p:spPr>
          <a:xfrm>
            <a:off x="3000364" y="785794"/>
            <a:ext cx="1643074" cy="1571612"/>
          </a:xfrm>
          <a:prstGeom prst="diamond">
            <a:avLst/>
          </a:prstGeom>
          <a:gradFill flip="none" rotWithShape="1">
            <a:gsLst>
              <a:gs pos="59000">
                <a:srgbClr val="7030A0">
                  <a:shade val="30000"/>
                  <a:satMod val="115000"/>
                  <a:alpha val="13000"/>
                </a:srgbClr>
              </a:gs>
              <a:gs pos="50000">
                <a:srgbClr val="7030A0">
                  <a:shade val="67500"/>
                  <a:satMod val="115000"/>
                </a:srgbClr>
              </a:gs>
              <a:gs pos="100000">
                <a:srgbClr val="7030A0">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ombo"/>
          <p:cNvSpPr/>
          <p:nvPr/>
        </p:nvSpPr>
        <p:spPr>
          <a:xfrm>
            <a:off x="3000364" y="1500198"/>
            <a:ext cx="1643074" cy="1571612"/>
          </a:xfrm>
          <a:prstGeom prst="diamond">
            <a:avLst/>
          </a:prstGeom>
          <a:gradFill flip="none" rotWithShape="1">
            <a:gsLst>
              <a:gs pos="59000">
                <a:srgbClr val="7030A0">
                  <a:shade val="30000"/>
                  <a:satMod val="115000"/>
                  <a:alpha val="13000"/>
                </a:srgbClr>
              </a:gs>
              <a:gs pos="50000">
                <a:srgbClr val="7030A0">
                  <a:shade val="67500"/>
                  <a:satMod val="115000"/>
                </a:srgbClr>
              </a:gs>
              <a:gs pos="100000">
                <a:srgbClr val="7030A0">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ombo"/>
          <p:cNvSpPr/>
          <p:nvPr/>
        </p:nvSpPr>
        <p:spPr>
          <a:xfrm>
            <a:off x="3000364" y="2285992"/>
            <a:ext cx="1643074" cy="1571612"/>
          </a:xfrm>
          <a:prstGeom prst="diamond">
            <a:avLst/>
          </a:prstGeom>
          <a:gradFill flip="none" rotWithShape="1">
            <a:gsLst>
              <a:gs pos="59000">
                <a:srgbClr val="7030A0">
                  <a:shade val="30000"/>
                  <a:satMod val="115000"/>
                  <a:alpha val="13000"/>
                </a:srgbClr>
              </a:gs>
              <a:gs pos="50000">
                <a:srgbClr val="7030A0">
                  <a:shade val="67500"/>
                  <a:satMod val="115000"/>
                </a:srgbClr>
              </a:gs>
              <a:gs pos="100000">
                <a:srgbClr val="7030A0">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ombo"/>
          <p:cNvSpPr/>
          <p:nvPr/>
        </p:nvSpPr>
        <p:spPr>
          <a:xfrm>
            <a:off x="2928926" y="3000396"/>
            <a:ext cx="1643074" cy="1571612"/>
          </a:xfrm>
          <a:prstGeom prst="diamond">
            <a:avLst/>
          </a:prstGeom>
          <a:gradFill flip="none" rotWithShape="1">
            <a:gsLst>
              <a:gs pos="59000">
                <a:srgbClr val="7030A0">
                  <a:shade val="30000"/>
                  <a:satMod val="115000"/>
                  <a:alpha val="13000"/>
                </a:srgbClr>
              </a:gs>
              <a:gs pos="50000">
                <a:srgbClr val="7030A0">
                  <a:shade val="67500"/>
                  <a:satMod val="115000"/>
                </a:srgbClr>
              </a:gs>
              <a:gs pos="100000">
                <a:srgbClr val="7030A0">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ombo"/>
          <p:cNvSpPr/>
          <p:nvPr/>
        </p:nvSpPr>
        <p:spPr>
          <a:xfrm>
            <a:off x="2928926" y="3786190"/>
            <a:ext cx="1643074" cy="1571612"/>
          </a:xfrm>
          <a:prstGeom prst="diamond">
            <a:avLst/>
          </a:prstGeom>
          <a:gradFill flip="none" rotWithShape="1">
            <a:gsLst>
              <a:gs pos="59000">
                <a:srgbClr val="7030A0">
                  <a:shade val="30000"/>
                  <a:satMod val="115000"/>
                  <a:alpha val="13000"/>
                </a:srgbClr>
              </a:gs>
              <a:gs pos="50000">
                <a:srgbClr val="7030A0">
                  <a:shade val="67500"/>
                  <a:satMod val="115000"/>
                </a:srgbClr>
              </a:gs>
              <a:gs pos="100000">
                <a:srgbClr val="7030A0">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ombo"/>
          <p:cNvSpPr/>
          <p:nvPr/>
        </p:nvSpPr>
        <p:spPr>
          <a:xfrm>
            <a:off x="2928926" y="4500594"/>
            <a:ext cx="1643074" cy="1571612"/>
          </a:xfrm>
          <a:prstGeom prst="diamond">
            <a:avLst/>
          </a:prstGeom>
          <a:gradFill flip="none" rotWithShape="1">
            <a:gsLst>
              <a:gs pos="59000">
                <a:srgbClr val="7030A0">
                  <a:shade val="30000"/>
                  <a:satMod val="115000"/>
                  <a:alpha val="13000"/>
                </a:srgbClr>
              </a:gs>
              <a:gs pos="50000">
                <a:srgbClr val="7030A0">
                  <a:shade val="67500"/>
                  <a:satMod val="115000"/>
                </a:srgbClr>
              </a:gs>
              <a:gs pos="100000">
                <a:srgbClr val="7030A0">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ombo"/>
          <p:cNvSpPr/>
          <p:nvPr/>
        </p:nvSpPr>
        <p:spPr>
          <a:xfrm>
            <a:off x="2928926" y="5286388"/>
            <a:ext cx="1643074" cy="1571612"/>
          </a:xfrm>
          <a:prstGeom prst="diamond">
            <a:avLst/>
          </a:prstGeom>
          <a:gradFill flip="none" rotWithShape="1">
            <a:gsLst>
              <a:gs pos="59000">
                <a:srgbClr val="7030A0">
                  <a:shade val="30000"/>
                  <a:satMod val="115000"/>
                  <a:alpha val="13000"/>
                </a:srgbClr>
              </a:gs>
              <a:gs pos="50000">
                <a:srgbClr val="7030A0">
                  <a:shade val="67500"/>
                  <a:satMod val="115000"/>
                </a:srgbClr>
              </a:gs>
              <a:gs pos="100000">
                <a:srgbClr val="7030A0">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ombo"/>
          <p:cNvSpPr/>
          <p:nvPr/>
        </p:nvSpPr>
        <p:spPr>
          <a:xfrm>
            <a:off x="4929190" y="0"/>
            <a:ext cx="1643074" cy="1571612"/>
          </a:xfrm>
          <a:prstGeom prst="diamond">
            <a:avLst/>
          </a:prstGeom>
          <a:gradFill flip="none" rotWithShape="1">
            <a:gsLst>
              <a:gs pos="59000">
                <a:srgbClr val="7030A0">
                  <a:shade val="30000"/>
                  <a:satMod val="115000"/>
                  <a:alpha val="13000"/>
                </a:srgbClr>
              </a:gs>
              <a:gs pos="50000">
                <a:srgbClr val="7030A0">
                  <a:shade val="67500"/>
                  <a:satMod val="115000"/>
                </a:srgbClr>
              </a:gs>
              <a:gs pos="100000">
                <a:srgbClr val="7030A0">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ombo"/>
          <p:cNvSpPr/>
          <p:nvPr/>
        </p:nvSpPr>
        <p:spPr>
          <a:xfrm>
            <a:off x="4929190" y="785794"/>
            <a:ext cx="1643074" cy="1571612"/>
          </a:xfrm>
          <a:prstGeom prst="diamond">
            <a:avLst/>
          </a:prstGeom>
          <a:gradFill flip="none" rotWithShape="1">
            <a:gsLst>
              <a:gs pos="59000">
                <a:srgbClr val="7030A0">
                  <a:shade val="30000"/>
                  <a:satMod val="115000"/>
                  <a:alpha val="13000"/>
                </a:srgbClr>
              </a:gs>
              <a:gs pos="50000">
                <a:srgbClr val="7030A0">
                  <a:shade val="67500"/>
                  <a:satMod val="115000"/>
                </a:srgbClr>
              </a:gs>
              <a:gs pos="100000">
                <a:srgbClr val="7030A0">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ombo"/>
          <p:cNvSpPr/>
          <p:nvPr/>
        </p:nvSpPr>
        <p:spPr>
          <a:xfrm>
            <a:off x="4929190" y="1500198"/>
            <a:ext cx="1643074" cy="1571612"/>
          </a:xfrm>
          <a:prstGeom prst="diamond">
            <a:avLst/>
          </a:prstGeom>
          <a:gradFill flip="none" rotWithShape="1">
            <a:gsLst>
              <a:gs pos="59000">
                <a:srgbClr val="7030A0">
                  <a:shade val="30000"/>
                  <a:satMod val="115000"/>
                  <a:alpha val="13000"/>
                </a:srgbClr>
              </a:gs>
              <a:gs pos="50000">
                <a:srgbClr val="7030A0">
                  <a:shade val="67500"/>
                  <a:satMod val="115000"/>
                </a:srgbClr>
              </a:gs>
              <a:gs pos="100000">
                <a:srgbClr val="7030A0">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ombo"/>
          <p:cNvSpPr/>
          <p:nvPr/>
        </p:nvSpPr>
        <p:spPr>
          <a:xfrm>
            <a:off x="4929190" y="2285992"/>
            <a:ext cx="1643074" cy="1571612"/>
          </a:xfrm>
          <a:prstGeom prst="diamond">
            <a:avLst/>
          </a:prstGeom>
          <a:gradFill flip="none" rotWithShape="1">
            <a:gsLst>
              <a:gs pos="59000">
                <a:srgbClr val="7030A0">
                  <a:shade val="30000"/>
                  <a:satMod val="115000"/>
                  <a:alpha val="13000"/>
                </a:srgbClr>
              </a:gs>
              <a:gs pos="50000">
                <a:srgbClr val="7030A0">
                  <a:shade val="67500"/>
                  <a:satMod val="115000"/>
                </a:srgbClr>
              </a:gs>
              <a:gs pos="100000">
                <a:srgbClr val="7030A0">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ombo"/>
          <p:cNvSpPr/>
          <p:nvPr/>
        </p:nvSpPr>
        <p:spPr>
          <a:xfrm>
            <a:off x="4857752" y="3000396"/>
            <a:ext cx="1643074" cy="1571612"/>
          </a:xfrm>
          <a:prstGeom prst="diamond">
            <a:avLst/>
          </a:prstGeom>
          <a:gradFill flip="none" rotWithShape="1">
            <a:gsLst>
              <a:gs pos="59000">
                <a:srgbClr val="7030A0">
                  <a:shade val="30000"/>
                  <a:satMod val="115000"/>
                  <a:alpha val="13000"/>
                </a:srgbClr>
              </a:gs>
              <a:gs pos="50000">
                <a:srgbClr val="7030A0">
                  <a:shade val="67500"/>
                  <a:satMod val="115000"/>
                </a:srgbClr>
              </a:gs>
              <a:gs pos="100000">
                <a:srgbClr val="7030A0">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ombo"/>
          <p:cNvSpPr/>
          <p:nvPr/>
        </p:nvSpPr>
        <p:spPr>
          <a:xfrm>
            <a:off x="4857752" y="3786190"/>
            <a:ext cx="1643074" cy="1571612"/>
          </a:xfrm>
          <a:prstGeom prst="diamond">
            <a:avLst/>
          </a:prstGeom>
          <a:gradFill flip="none" rotWithShape="1">
            <a:gsLst>
              <a:gs pos="59000">
                <a:srgbClr val="7030A0">
                  <a:shade val="30000"/>
                  <a:satMod val="115000"/>
                  <a:alpha val="13000"/>
                </a:srgbClr>
              </a:gs>
              <a:gs pos="50000">
                <a:srgbClr val="7030A0">
                  <a:shade val="67500"/>
                  <a:satMod val="115000"/>
                </a:srgbClr>
              </a:gs>
              <a:gs pos="100000">
                <a:srgbClr val="7030A0">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ombo"/>
          <p:cNvSpPr/>
          <p:nvPr/>
        </p:nvSpPr>
        <p:spPr>
          <a:xfrm>
            <a:off x="4857752" y="4500594"/>
            <a:ext cx="1643074" cy="1571612"/>
          </a:xfrm>
          <a:prstGeom prst="diamond">
            <a:avLst/>
          </a:prstGeom>
          <a:gradFill flip="none" rotWithShape="1">
            <a:gsLst>
              <a:gs pos="59000">
                <a:srgbClr val="7030A0">
                  <a:shade val="30000"/>
                  <a:satMod val="115000"/>
                  <a:alpha val="13000"/>
                </a:srgbClr>
              </a:gs>
              <a:gs pos="50000">
                <a:srgbClr val="7030A0">
                  <a:shade val="67500"/>
                  <a:satMod val="115000"/>
                </a:srgbClr>
              </a:gs>
              <a:gs pos="100000">
                <a:srgbClr val="7030A0">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ombo"/>
          <p:cNvSpPr/>
          <p:nvPr/>
        </p:nvSpPr>
        <p:spPr>
          <a:xfrm>
            <a:off x="4857752" y="5286388"/>
            <a:ext cx="1643074" cy="1571612"/>
          </a:xfrm>
          <a:prstGeom prst="diamond">
            <a:avLst/>
          </a:prstGeom>
          <a:gradFill flip="none" rotWithShape="1">
            <a:gsLst>
              <a:gs pos="59000">
                <a:srgbClr val="7030A0">
                  <a:shade val="30000"/>
                  <a:satMod val="115000"/>
                  <a:alpha val="13000"/>
                </a:srgbClr>
              </a:gs>
              <a:gs pos="50000">
                <a:srgbClr val="7030A0">
                  <a:shade val="67500"/>
                  <a:satMod val="115000"/>
                </a:srgbClr>
              </a:gs>
              <a:gs pos="100000">
                <a:srgbClr val="7030A0">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1"/>
                                        </p:tgtEl>
                                        <p:attrNameLst>
                                          <p:attrName>style.opacity</p:attrName>
                                        </p:attrNameLst>
                                      </p:cBhvr>
                                      <p:to>
                                        <p:strVal val="0"/>
                                      </p:to>
                                    </p:set>
                                    <p:animEffect filter="image" prLst="opacity: 0">
                                      <p:cBhvr rctx="IE">
                                        <p:cTn id="7" dur="indefinite"/>
                                        <p:tgtEl>
                                          <p:spTgt spid="21"/>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plus(in)">
                                      <p:cBhvr>
                                        <p:cTn id="10" dur="3000"/>
                                        <p:tgtEl>
                                          <p:spTgt spid="5"/>
                                        </p:tgtEl>
                                      </p:cBhvr>
                                    </p:animEffect>
                                  </p:childTnLst>
                                </p:cTn>
                              </p:par>
                              <p:par>
                                <p:cTn id="11" presetID="8" presetClass="emph" presetSubtype="0" fill="hold" grpId="1" nodeType="withEffect">
                                  <p:stCondLst>
                                    <p:cond delay="0"/>
                                  </p:stCondLst>
                                  <p:childTnLst>
                                    <p:animRot by="21600000">
                                      <p:cBhvr>
                                        <p:cTn id="12" dur="3000" fill="hold"/>
                                        <p:tgtEl>
                                          <p:spTgt spid="5"/>
                                        </p:tgtEl>
                                        <p:attrNameLst>
                                          <p:attrName>r</p:attrName>
                                        </p:attrNameLst>
                                      </p:cBhvr>
                                    </p:animRot>
                                  </p:childTnLst>
                                </p:cTn>
                              </p:par>
                              <p:par>
                                <p:cTn id="13" presetID="13" presetClass="entr" presetSubtype="16"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plus(in)">
                                      <p:cBhvr>
                                        <p:cTn id="15" dur="3000"/>
                                        <p:tgtEl>
                                          <p:spTgt spid="6"/>
                                        </p:tgtEl>
                                      </p:cBhvr>
                                    </p:animEffect>
                                  </p:childTnLst>
                                </p:cTn>
                              </p:par>
                              <p:par>
                                <p:cTn id="16" presetID="8" presetClass="emph" presetSubtype="0" fill="hold" grpId="1" nodeType="withEffect">
                                  <p:stCondLst>
                                    <p:cond delay="0"/>
                                  </p:stCondLst>
                                  <p:childTnLst>
                                    <p:animRot by="21600000">
                                      <p:cBhvr>
                                        <p:cTn id="17" dur="3000" fill="hold"/>
                                        <p:tgtEl>
                                          <p:spTgt spid="6"/>
                                        </p:tgtEl>
                                        <p:attrNameLst>
                                          <p:attrName>r</p:attrName>
                                        </p:attrNameLst>
                                      </p:cBhvr>
                                    </p:animRot>
                                  </p:childTnLst>
                                </p:cTn>
                              </p:par>
                              <p:par>
                                <p:cTn id="18" presetID="13" presetClass="entr" presetSubtype="16" fill="hold" grpId="0" nodeType="with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plus(in)">
                                      <p:cBhvr>
                                        <p:cTn id="20" dur="3000"/>
                                        <p:tgtEl>
                                          <p:spTgt spid="7"/>
                                        </p:tgtEl>
                                      </p:cBhvr>
                                    </p:animEffect>
                                  </p:childTnLst>
                                </p:cTn>
                              </p:par>
                              <p:par>
                                <p:cTn id="21" presetID="8" presetClass="emph" presetSubtype="0" fill="hold" grpId="1" nodeType="withEffect">
                                  <p:stCondLst>
                                    <p:cond delay="0"/>
                                  </p:stCondLst>
                                  <p:childTnLst>
                                    <p:animRot by="21600000">
                                      <p:cBhvr>
                                        <p:cTn id="22" dur="3000" fill="hold"/>
                                        <p:tgtEl>
                                          <p:spTgt spid="7"/>
                                        </p:tgtEl>
                                        <p:attrNameLst>
                                          <p:attrName>r</p:attrName>
                                        </p:attrNameLst>
                                      </p:cBhvr>
                                    </p:animRot>
                                  </p:childTnLst>
                                </p:cTn>
                              </p:par>
                              <p:par>
                                <p:cTn id="23" presetID="13" presetClass="entr" presetSubtype="16"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plus(in)">
                                      <p:cBhvr>
                                        <p:cTn id="25" dur="3000"/>
                                        <p:tgtEl>
                                          <p:spTgt spid="8"/>
                                        </p:tgtEl>
                                      </p:cBhvr>
                                    </p:animEffect>
                                  </p:childTnLst>
                                </p:cTn>
                              </p:par>
                              <p:par>
                                <p:cTn id="26" presetID="8" presetClass="emph" presetSubtype="0" fill="hold" grpId="1" nodeType="withEffect">
                                  <p:stCondLst>
                                    <p:cond delay="0"/>
                                  </p:stCondLst>
                                  <p:childTnLst>
                                    <p:animRot by="21600000">
                                      <p:cBhvr>
                                        <p:cTn id="27" dur="3000" fill="hold"/>
                                        <p:tgtEl>
                                          <p:spTgt spid="8"/>
                                        </p:tgtEl>
                                        <p:attrNameLst>
                                          <p:attrName>r</p:attrName>
                                        </p:attrNameLst>
                                      </p:cBhvr>
                                    </p:animRot>
                                  </p:childTnLst>
                                </p:cTn>
                              </p:par>
                              <p:par>
                                <p:cTn id="28" presetID="13" presetClass="entr" presetSubtype="16" fill="hold" grpId="0" nodeType="withEffect">
                                  <p:stCondLst>
                                    <p:cond delay="0"/>
                                  </p:stCondLst>
                                  <p:childTnLst>
                                    <p:set>
                                      <p:cBhvr>
                                        <p:cTn id="29" dur="1" fill="hold">
                                          <p:stCondLst>
                                            <p:cond delay="0"/>
                                          </p:stCondLst>
                                        </p:cTn>
                                        <p:tgtEl>
                                          <p:spTgt spid="9"/>
                                        </p:tgtEl>
                                        <p:attrNameLst>
                                          <p:attrName>style.visibility</p:attrName>
                                        </p:attrNameLst>
                                      </p:cBhvr>
                                      <p:to>
                                        <p:strVal val="visible"/>
                                      </p:to>
                                    </p:set>
                                    <p:animEffect transition="in" filter="plus(in)">
                                      <p:cBhvr>
                                        <p:cTn id="30" dur="3000"/>
                                        <p:tgtEl>
                                          <p:spTgt spid="9"/>
                                        </p:tgtEl>
                                      </p:cBhvr>
                                    </p:animEffect>
                                  </p:childTnLst>
                                </p:cTn>
                              </p:par>
                              <p:par>
                                <p:cTn id="31" presetID="8" presetClass="emph" presetSubtype="0" fill="hold" grpId="1" nodeType="withEffect">
                                  <p:stCondLst>
                                    <p:cond delay="0"/>
                                  </p:stCondLst>
                                  <p:childTnLst>
                                    <p:animRot by="21600000">
                                      <p:cBhvr>
                                        <p:cTn id="32" dur="3000" fill="hold"/>
                                        <p:tgtEl>
                                          <p:spTgt spid="9"/>
                                        </p:tgtEl>
                                        <p:attrNameLst>
                                          <p:attrName>r</p:attrName>
                                        </p:attrNameLst>
                                      </p:cBhvr>
                                    </p:animRot>
                                  </p:childTnLst>
                                </p:cTn>
                              </p:par>
                              <p:par>
                                <p:cTn id="33" presetID="13" presetClass="entr" presetSubtype="16" fill="hold" grpId="0" nodeType="withEffect">
                                  <p:stCondLst>
                                    <p:cond delay="0"/>
                                  </p:stCondLst>
                                  <p:childTnLst>
                                    <p:set>
                                      <p:cBhvr>
                                        <p:cTn id="34" dur="1" fill="hold">
                                          <p:stCondLst>
                                            <p:cond delay="0"/>
                                          </p:stCondLst>
                                        </p:cTn>
                                        <p:tgtEl>
                                          <p:spTgt spid="10"/>
                                        </p:tgtEl>
                                        <p:attrNameLst>
                                          <p:attrName>style.visibility</p:attrName>
                                        </p:attrNameLst>
                                      </p:cBhvr>
                                      <p:to>
                                        <p:strVal val="visible"/>
                                      </p:to>
                                    </p:set>
                                    <p:animEffect transition="in" filter="plus(in)">
                                      <p:cBhvr>
                                        <p:cTn id="35" dur="3000"/>
                                        <p:tgtEl>
                                          <p:spTgt spid="10"/>
                                        </p:tgtEl>
                                      </p:cBhvr>
                                    </p:animEffect>
                                  </p:childTnLst>
                                </p:cTn>
                              </p:par>
                              <p:par>
                                <p:cTn id="36" presetID="8" presetClass="emph" presetSubtype="0" fill="hold" grpId="1" nodeType="withEffect">
                                  <p:stCondLst>
                                    <p:cond delay="0"/>
                                  </p:stCondLst>
                                  <p:childTnLst>
                                    <p:animRot by="21600000">
                                      <p:cBhvr>
                                        <p:cTn id="37" dur="3000" fill="hold"/>
                                        <p:tgtEl>
                                          <p:spTgt spid="10"/>
                                        </p:tgtEl>
                                        <p:attrNameLst>
                                          <p:attrName>r</p:attrName>
                                        </p:attrNameLst>
                                      </p:cBhvr>
                                    </p:animRot>
                                  </p:childTnLst>
                                </p:cTn>
                              </p:par>
                              <p:par>
                                <p:cTn id="38" presetID="13" presetClass="entr" presetSubtype="16" fill="hold" grpId="0" nodeType="withEffect">
                                  <p:stCondLst>
                                    <p:cond delay="0"/>
                                  </p:stCondLst>
                                  <p:childTnLst>
                                    <p:set>
                                      <p:cBhvr>
                                        <p:cTn id="39" dur="1" fill="hold">
                                          <p:stCondLst>
                                            <p:cond delay="0"/>
                                          </p:stCondLst>
                                        </p:cTn>
                                        <p:tgtEl>
                                          <p:spTgt spid="11"/>
                                        </p:tgtEl>
                                        <p:attrNameLst>
                                          <p:attrName>style.visibility</p:attrName>
                                        </p:attrNameLst>
                                      </p:cBhvr>
                                      <p:to>
                                        <p:strVal val="visible"/>
                                      </p:to>
                                    </p:set>
                                    <p:animEffect transition="in" filter="plus(in)">
                                      <p:cBhvr>
                                        <p:cTn id="40" dur="3000"/>
                                        <p:tgtEl>
                                          <p:spTgt spid="11"/>
                                        </p:tgtEl>
                                      </p:cBhvr>
                                    </p:animEffect>
                                  </p:childTnLst>
                                </p:cTn>
                              </p:par>
                              <p:par>
                                <p:cTn id="41" presetID="8" presetClass="emph" presetSubtype="0" fill="hold" grpId="1" nodeType="withEffect">
                                  <p:stCondLst>
                                    <p:cond delay="0"/>
                                  </p:stCondLst>
                                  <p:childTnLst>
                                    <p:animRot by="21600000">
                                      <p:cBhvr>
                                        <p:cTn id="42" dur="3000" fill="hold"/>
                                        <p:tgtEl>
                                          <p:spTgt spid="11"/>
                                        </p:tgtEl>
                                        <p:attrNameLst>
                                          <p:attrName>r</p:attrName>
                                        </p:attrNameLst>
                                      </p:cBhvr>
                                    </p:animRot>
                                  </p:childTnLst>
                                </p:cTn>
                              </p:par>
                              <p:par>
                                <p:cTn id="43" presetID="13" presetClass="entr" presetSubtype="16" fill="hold" grpId="0" nodeType="withEffect">
                                  <p:stCondLst>
                                    <p:cond delay="0"/>
                                  </p:stCondLst>
                                  <p:childTnLst>
                                    <p:set>
                                      <p:cBhvr>
                                        <p:cTn id="44" dur="1" fill="hold">
                                          <p:stCondLst>
                                            <p:cond delay="0"/>
                                          </p:stCondLst>
                                        </p:cTn>
                                        <p:tgtEl>
                                          <p:spTgt spid="12"/>
                                        </p:tgtEl>
                                        <p:attrNameLst>
                                          <p:attrName>style.visibility</p:attrName>
                                        </p:attrNameLst>
                                      </p:cBhvr>
                                      <p:to>
                                        <p:strVal val="visible"/>
                                      </p:to>
                                    </p:set>
                                    <p:animEffect transition="in" filter="plus(in)">
                                      <p:cBhvr>
                                        <p:cTn id="45" dur="3000"/>
                                        <p:tgtEl>
                                          <p:spTgt spid="12"/>
                                        </p:tgtEl>
                                      </p:cBhvr>
                                    </p:animEffect>
                                  </p:childTnLst>
                                </p:cTn>
                              </p:par>
                              <p:par>
                                <p:cTn id="46" presetID="8" presetClass="emph" presetSubtype="0" fill="hold" grpId="1" nodeType="withEffect">
                                  <p:stCondLst>
                                    <p:cond delay="0"/>
                                  </p:stCondLst>
                                  <p:childTnLst>
                                    <p:animRot by="21600000">
                                      <p:cBhvr>
                                        <p:cTn id="47" dur="3000" fill="hold"/>
                                        <p:tgtEl>
                                          <p:spTgt spid="12"/>
                                        </p:tgtEl>
                                        <p:attrNameLst>
                                          <p:attrName>r</p:attrName>
                                        </p:attrNameLst>
                                      </p:cBhvr>
                                    </p:animRot>
                                  </p:childTnLst>
                                </p:cTn>
                              </p:par>
                              <p:par>
                                <p:cTn id="48" presetID="13" presetClass="entr" presetSubtype="16" fill="hold" grpId="0" nodeType="withEffect">
                                  <p:stCondLst>
                                    <p:cond delay="0"/>
                                  </p:stCondLst>
                                  <p:childTnLst>
                                    <p:set>
                                      <p:cBhvr>
                                        <p:cTn id="49" dur="1" fill="hold">
                                          <p:stCondLst>
                                            <p:cond delay="0"/>
                                          </p:stCondLst>
                                        </p:cTn>
                                        <p:tgtEl>
                                          <p:spTgt spid="13"/>
                                        </p:tgtEl>
                                        <p:attrNameLst>
                                          <p:attrName>style.visibility</p:attrName>
                                        </p:attrNameLst>
                                      </p:cBhvr>
                                      <p:to>
                                        <p:strVal val="visible"/>
                                      </p:to>
                                    </p:set>
                                    <p:animEffect transition="in" filter="plus(in)">
                                      <p:cBhvr>
                                        <p:cTn id="50" dur="3000"/>
                                        <p:tgtEl>
                                          <p:spTgt spid="13"/>
                                        </p:tgtEl>
                                      </p:cBhvr>
                                    </p:animEffect>
                                  </p:childTnLst>
                                </p:cTn>
                              </p:par>
                              <p:par>
                                <p:cTn id="51" presetID="8" presetClass="emph" presetSubtype="0" fill="hold" grpId="1" nodeType="withEffect">
                                  <p:stCondLst>
                                    <p:cond delay="0"/>
                                  </p:stCondLst>
                                  <p:childTnLst>
                                    <p:animRot by="21600000">
                                      <p:cBhvr>
                                        <p:cTn id="52" dur="3000" fill="hold"/>
                                        <p:tgtEl>
                                          <p:spTgt spid="13"/>
                                        </p:tgtEl>
                                        <p:attrNameLst>
                                          <p:attrName>r</p:attrName>
                                        </p:attrNameLst>
                                      </p:cBhvr>
                                    </p:animRot>
                                  </p:childTnLst>
                                </p:cTn>
                              </p:par>
                              <p:par>
                                <p:cTn id="53" presetID="13" presetClass="entr" presetSubtype="16" fill="hold" grpId="0" nodeType="withEffect">
                                  <p:stCondLst>
                                    <p:cond delay="0"/>
                                  </p:stCondLst>
                                  <p:childTnLst>
                                    <p:set>
                                      <p:cBhvr>
                                        <p:cTn id="54" dur="1" fill="hold">
                                          <p:stCondLst>
                                            <p:cond delay="0"/>
                                          </p:stCondLst>
                                        </p:cTn>
                                        <p:tgtEl>
                                          <p:spTgt spid="14"/>
                                        </p:tgtEl>
                                        <p:attrNameLst>
                                          <p:attrName>style.visibility</p:attrName>
                                        </p:attrNameLst>
                                      </p:cBhvr>
                                      <p:to>
                                        <p:strVal val="visible"/>
                                      </p:to>
                                    </p:set>
                                    <p:animEffect transition="in" filter="plus(in)">
                                      <p:cBhvr>
                                        <p:cTn id="55" dur="3000"/>
                                        <p:tgtEl>
                                          <p:spTgt spid="14"/>
                                        </p:tgtEl>
                                      </p:cBhvr>
                                    </p:animEffect>
                                  </p:childTnLst>
                                </p:cTn>
                              </p:par>
                              <p:par>
                                <p:cTn id="56" presetID="8" presetClass="emph" presetSubtype="0" fill="hold" grpId="1" nodeType="withEffect">
                                  <p:stCondLst>
                                    <p:cond delay="0"/>
                                  </p:stCondLst>
                                  <p:childTnLst>
                                    <p:animRot by="21600000">
                                      <p:cBhvr>
                                        <p:cTn id="57" dur="3000" fill="hold"/>
                                        <p:tgtEl>
                                          <p:spTgt spid="14"/>
                                        </p:tgtEl>
                                        <p:attrNameLst>
                                          <p:attrName>r</p:attrName>
                                        </p:attrNameLst>
                                      </p:cBhvr>
                                    </p:animRot>
                                  </p:childTnLst>
                                </p:cTn>
                              </p:par>
                              <p:par>
                                <p:cTn id="58" presetID="13" presetClass="entr" presetSubtype="16" fill="hold" grpId="0" nodeType="withEffect">
                                  <p:stCondLst>
                                    <p:cond delay="0"/>
                                  </p:stCondLst>
                                  <p:childTnLst>
                                    <p:set>
                                      <p:cBhvr>
                                        <p:cTn id="59" dur="1" fill="hold">
                                          <p:stCondLst>
                                            <p:cond delay="0"/>
                                          </p:stCondLst>
                                        </p:cTn>
                                        <p:tgtEl>
                                          <p:spTgt spid="15"/>
                                        </p:tgtEl>
                                        <p:attrNameLst>
                                          <p:attrName>style.visibility</p:attrName>
                                        </p:attrNameLst>
                                      </p:cBhvr>
                                      <p:to>
                                        <p:strVal val="visible"/>
                                      </p:to>
                                    </p:set>
                                    <p:animEffect transition="in" filter="plus(in)">
                                      <p:cBhvr>
                                        <p:cTn id="60" dur="3000"/>
                                        <p:tgtEl>
                                          <p:spTgt spid="15"/>
                                        </p:tgtEl>
                                      </p:cBhvr>
                                    </p:animEffect>
                                  </p:childTnLst>
                                </p:cTn>
                              </p:par>
                              <p:par>
                                <p:cTn id="61" presetID="8" presetClass="emph" presetSubtype="0" fill="hold" grpId="1" nodeType="withEffect">
                                  <p:stCondLst>
                                    <p:cond delay="0"/>
                                  </p:stCondLst>
                                  <p:childTnLst>
                                    <p:animRot by="21600000">
                                      <p:cBhvr>
                                        <p:cTn id="62" dur="3000" fill="hold"/>
                                        <p:tgtEl>
                                          <p:spTgt spid="15"/>
                                        </p:tgtEl>
                                        <p:attrNameLst>
                                          <p:attrName>r</p:attrName>
                                        </p:attrNameLst>
                                      </p:cBhvr>
                                    </p:animRot>
                                  </p:childTnLst>
                                </p:cTn>
                              </p:par>
                              <p:par>
                                <p:cTn id="63" presetID="13" presetClass="entr" presetSubtype="16" fill="hold" grpId="0" nodeType="withEffect">
                                  <p:stCondLst>
                                    <p:cond delay="0"/>
                                  </p:stCondLst>
                                  <p:childTnLst>
                                    <p:set>
                                      <p:cBhvr>
                                        <p:cTn id="64" dur="1" fill="hold">
                                          <p:stCondLst>
                                            <p:cond delay="0"/>
                                          </p:stCondLst>
                                        </p:cTn>
                                        <p:tgtEl>
                                          <p:spTgt spid="16"/>
                                        </p:tgtEl>
                                        <p:attrNameLst>
                                          <p:attrName>style.visibility</p:attrName>
                                        </p:attrNameLst>
                                      </p:cBhvr>
                                      <p:to>
                                        <p:strVal val="visible"/>
                                      </p:to>
                                    </p:set>
                                    <p:animEffect transition="in" filter="plus(in)">
                                      <p:cBhvr>
                                        <p:cTn id="65" dur="3000"/>
                                        <p:tgtEl>
                                          <p:spTgt spid="16"/>
                                        </p:tgtEl>
                                      </p:cBhvr>
                                    </p:animEffect>
                                  </p:childTnLst>
                                </p:cTn>
                              </p:par>
                              <p:par>
                                <p:cTn id="66" presetID="8" presetClass="emph" presetSubtype="0" fill="hold" grpId="1" nodeType="withEffect">
                                  <p:stCondLst>
                                    <p:cond delay="0"/>
                                  </p:stCondLst>
                                  <p:childTnLst>
                                    <p:animRot by="21600000">
                                      <p:cBhvr>
                                        <p:cTn id="67" dur="3000" fill="hold"/>
                                        <p:tgtEl>
                                          <p:spTgt spid="16"/>
                                        </p:tgtEl>
                                        <p:attrNameLst>
                                          <p:attrName>r</p:attrName>
                                        </p:attrNameLst>
                                      </p:cBhvr>
                                    </p:animRot>
                                  </p:childTnLst>
                                </p:cTn>
                              </p:par>
                              <p:par>
                                <p:cTn id="68" presetID="13" presetClass="entr" presetSubtype="16" fill="hold" grpId="0" nodeType="withEffect">
                                  <p:stCondLst>
                                    <p:cond delay="0"/>
                                  </p:stCondLst>
                                  <p:childTnLst>
                                    <p:set>
                                      <p:cBhvr>
                                        <p:cTn id="69" dur="1" fill="hold">
                                          <p:stCondLst>
                                            <p:cond delay="0"/>
                                          </p:stCondLst>
                                        </p:cTn>
                                        <p:tgtEl>
                                          <p:spTgt spid="17"/>
                                        </p:tgtEl>
                                        <p:attrNameLst>
                                          <p:attrName>style.visibility</p:attrName>
                                        </p:attrNameLst>
                                      </p:cBhvr>
                                      <p:to>
                                        <p:strVal val="visible"/>
                                      </p:to>
                                    </p:set>
                                    <p:animEffect transition="in" filter="plus(in)">
                                      <p:cBhvr>
                                        <p:cTn id="70" dur="3000"/>
                                        <p:tgtEl>
                                          <p:spTgt spid="17"/>
                                        </p:tgtEl>
                                      </p:cBhvr>
                                    </p:animEffect>
                                  </p:childTnLst>
                                </p:cTn>
                              </p:par>
                              <p:par>
                                <p:cTn id="71" presetID="8" presetClass="emph" presetSubtype="0" fill="hold" grpId="1" nodeType="withEffect">
                                  <p:stCondLst>
                                    <p:cond delay="0"/>
                                  </p:stCondLst>
                                  <p:childTnLst>
                                    <p:animRot by="21600000">
                                      <p:cBhvr>
                                        <p:cTn id="72" dur="3000" fill="hold"/>
                                        <p:tgtEl>
                                          <p:spTgt spid="17"/>
                                        </p:tgtEl>
                                        <p:attrNameLst>
                                          <p:attrName>r</p:attrName>
                                        </p:attrNameLst>
                                      </p:cBhvr>
                                    </p:animRot>
                                  </p:childTnLst>
                                </p:cTn>
                              </p:par>
                              <p:par>
                                <p:cTn id="73" presetID="13" presetClass="entr" presetSubtype="16" fill="hold" grpId="0" nodeType="withEffect">
                                  <p:stCondLst>
                                    <p:cond delay="0"/>
                                  </p:stCondLst>
                                  <p:childTnLst>
                                    <p:set>
                                      <p:cBhvr>
                                        <p:cTn id="74" dur="1" fill="hold">
                                          <p:stCondLst>
                                            <p:cond delay="0"/>
                                          </p:stCondLst>
                                        </p:cTn>
                                        <p:tgtEl>
                                          <p:spTgt spid="18"/>
                                        </p:tgtEl>
                                        <p:attrNameLst>
                                          <p:attrName>style.visibility</p:attrName>
                                        </p:attrNameLst>
                                      </p:cBhvr>
                                      <p:to>
                                        <p:strVal val="visible"/>
                                      </p:to>
                                    </p:set>
                                    <p:animEffect transition="in" filter="plus(in)">
                                      <p:cBhvr>
                                        <p:cTn id="75" dur="3000"/>
                                        <p:tgtEl>
                                          <p:spTgt spid="18"/>
                                        </p:tgtEl>
                                      </p:cBhvr>
                                    </p:animEffect>
                                  </p:childTnLst>
                                </p:cTn>
                              </p:par>
                              <p:par>
                                <p:cTn id="76" presetID="8" presetClass="emph" presetSubtype="0" fill="hold" grpId="1" nodeType="withEffect">
                                  <p:stCondLst>
                                    <p:cond delay="0"/>
                                  </p:stCondLst>
                                  <p:childTnLst>
                                    <p:animRot by="21600000">
                                      <p:cBhvr>
                                        <p:cTn id="77" dur="3000" fill="hold"/>
                                        <p:tgtEl>
                                          <p:spTgt spid="18"/>
                                        </p:tgtEl>
                                        <p:attrNameLst>
                                          <p:attrName>r</p:attrName>
                                        </p:attrNameLst>
                                      </p:cBhvr>
                                    </p:animRot>
                                  </p:childTnLst>
                                </p:cTn>
                              </p:par>
                              <p:par>
                                <p:cTn id="78" presetID="13" presetClass="entr" presetSubtype="16" fill="hold" grpId="0" nodeType="withEffect">
                                  <p:stCondLst>
                                    <p:cond delay="0"/>
                                  </p:stCondLst>
                                  <p:childTnLst>
                                    <p:set>
                                      <p:cBhvr>
                                        <p:cTn id="79" dur="1" fill="hold">
                                          <p:stCondLst>
                                            <p:cond delay="0"/>
                                          </p:stCondLst>
                                        </p:cTn>
                                        <p:tgtEl>
                                          <p:spTgt spid="19"/>
                                        </p:tgtEl>
                                        <p:attrNameLst>
                                          <p:attrName>style.visibility</p:attrName>
                                        </p:attrNameLst>
                                      </p:cBhvr>
                                      <p:to>
                                        <p:strVal val="visible"/>
                                      </p:to>
                                    </p:set>
                                    <p:animEffect transition="in" filter="plus(in)">
                                      <p:cBhvr>
                                        <p:cTn id="80" dur="3000"/>
                                        <p:tgtEl>
                                          <p:spTgt spid="19"/>
                                        </p:tgtEl>
                                      </p:cBhvr>
                                    </p:animEffect>
                                  </p:childTnLst>
                                </p:cTn>
                              </p:par>
                              <p:par>
                                <p:cTn id="81" presetID="8" presetClass="emph" presetSubtype="0" fill="hold" grpId="1" nodeType="withEffect">
                                  <p:stCondLst>
                                    <p:cond delay="0"/>
                                  </p:stCondLst>
                                  <p:childTnLst>
                                    <p:animRot by="21600000">
                                      <p:cBhvr>
                                        <p:cTn id="82" dur="3000" fill="hold"/>
                                        <p:tgtEl>
                                          <p:spTgt spid="19"/>
                                        </p:tgtEl>
                                        <p:attrNameLst>
                                          <p:attrName>r</p:attrName>
                                        </p:attrNameLst>
                                      </p:cBhvr>
                                    </p:animRot>
                                  </p:childTnLst>
                                </p:cTn>
                              </p:par>
                              <p:par>
                                <p:cTn id="83" presetID="13" presetClass="entr" presetSubtype="16" fill="hold" grpId="0" nodeType="withEffect">
                                  <p:stCondLst>
                                    <p:cond delay="0"/>
                                  </p:stCondLst>
                                  <p:childTnLst>
                                    <p:set>
                                      <p:cBhvr>
                                        <p:cTn id="84" dur="1" fill="hold">
                                          <p:stCondLst>
                                            <p:cond delay="0"/>
                                          </p:stCondLst>
                                        </p:cTn>
                                        <p:tgtEl>
                                          <p:spTgt spid="20"/>
                                        </p:tgtEl>
                                        <p:attrNameLst>
                                          <p:attrName>style.visibility</p:attrName>
                                        </p:attrNameLst>
                                      </p:cBhvr>
                                      <p:to>
                                        <p:strVal val="visible"/>
                                      </p:to>
                                    </p:set>
                                    <p:animEffect transition="in" filter="plus(in)">
                                      <p:cBhvr>
                                        <p:cTn id="85" dur="3000"/>
                                        <p:tgtEl>
                                          <p:spTgt spid="20"/>
                                        </p:tgtEl>
                                      </p:cBhvr>
                                    </p:animEffect>
                                  </p:childTnLst>
                                </p:cTn>
                              </p:par>
                              <p:par>
                                <p:cTn id="86" presetID="8" presetClass="emph" presetSubtype="0" fill="hold" grpId="1" nodeType="withEffect">
                                  <p:stCondLst>
                                    <p:cond delay="0"/>
                                  </p:stCondLst>
                                  <p:childTnLst>
                                    <p:animRot by="21600000">
                                      <p:cBhvr>
                                        <p:cTn id="87" dur="3000" fill="hold"/>
                                        <p:tgtEl>
                                          <p:spTgt spid="20"/>
                                        </p:tgtEl>
                                        <p:attrNameLst>
                                          <p:attrName>r</p:attrName>
                                        </p:attrNameLst>
                                      </p:cBhvr>
                                    </p:animRot>
                                  </p:childTnLst>
                                </p:cTn>
                              </p:par>
                              <p:par>
                                <p:cTn id="88" presetID="2" presetClass="entr" presetSubtype="4" fill="hold" grpId="2" nodeType="withEffect">
                                  <p:stCondLst>
                                    <p:cond delay="0"/>
                                  </p:stCondLst>
                                  <p:childTnLst>
                                    <p:set>
                                      <p:cBhvr>
                                        <p:cTn id="89" dur="1" fill="hold">
                                          <p:stCondLst>
                                            <p:cond delay="0"/>
                                          </p:stCondLst>
                                        </p:cTn>
                                        <p:tgtEl>
                                          <p:spTgt spid="5"/>
                                        </p:tgtEl>
                                        <p:attrNameLst>
                                          <p:attrName>style.visibility</p:attrName>
                                        </p:attrNameLst>
                                      </p:cBhvr>
                                      <p:to>
                                        <p:strVal val="visible"/>
                                      </p:to>
                                    </p:set>
                                    <p:anim calcmode="lin" valueType="num">
                                      <p:cBhvr additive="base">
                                        <p:cTn id="90" dur="3000" fill="hold"/>
                                        <p:tgtEl>
                                          <p:spTgt spid="5"/>
                                        </p:tgtEl>
                                        <p:attrNameLst>
                                          <p:attrName>ppt_x</p:attrName>
                                        </p:attrNameLst>
                                      </p:cBhvr>
                                      <p:tavLst>
                                        <p:tav tm="0">
                                          <p:val>
                                            <p:strVal val="#ppt_x"/>
                                          </p:val>
                                        </p:tav>
                                        <p:tav tm="100000">
                                          <p:val>
                                            <p:strVal val="#ppt_x"/>
                                          </p:val>
                                        </p:tav>
                                      </p:tavLst>
                                    </p:anim>
                                    <p:anim calcmode="lin" valueType="num">
                                      <p:cBhvr additive="base">
                                        <p:cTn id="91" dur="3000" fill="hold"/>
                                        <p:tgtEl>
                                          <p:spTgt spid="5"/>
                                        </p:tgtEl>
                                        <p:attrNameLst>
                                          <p:attrName>ppt_y</p:attrName>
                                        </p:attrNameLst>
                                      </p:cBhvr>
                                      <p:tavLst>
                                        <p:tav tm="0">
                                          <p:val>
                                            <p:strVal val="1+#ppt_h/2"/>
                                          </p:val>
                                        </p:tav>
                                        <p:tav tm="100000">
                                          <p:val>
                                            <p:strVal val="#ppt_y"/>
                                          </p:val>
                                        </p:tav>
                                      </p:tavLst>
                                    </p:anim>
                                  </p:childTnLst>
                                </p:cTn>
                              </p:par>
                              <p:par>
                                <p:cTn id="92" presetID="2" presetClass="entr" presetSubtype="4" fill="hold" grpId="2" nodeType="withEffect">
                                  <p:stCondLst>
                                    <p:cond delay="0"/>
                                  </p:stCondLst>
                                  <p:childTnLst>
                                    <p:set>
                                      <p:cBhvr>
                                        <p:cTn id="93" dur="1" fill="hold">
                                          <p:stCondLst>
                                            <p:cond delay="0"/>
                                          </p:stCondLst>
                                        </p:cTn>
                                        <p:tgtEl>
                                          <p:spTgt spid="6"/>
                                        </p:tgtEl>
                                        <p:attrNameLst>
                                          <p:attrName>style.visibility</p:attrName>
                                        </p:attrNameLst>
                                      </p:cBhvr>
                                      <p:to>
                                        <p:strVal val="visible"/>
                                      </p:to>
                                    </p:set>
                                    <p:anim calcmode="lin" valueType="num">
                                      <p:cBhvr additive="base">
                                        <p:cTn id="94" dur="3000" fill="hold"/>
                                        <p:tgtEl>
                                          <p:spTgt spid="6"/>
                                        </p:tgtEl>
                                        <p:attrNameLst>
                                          <p:attrName>ppt_x</p:attrName>
                                        </p:attrNameLst>
                                      </p:cBhvr>
                                      <p:tavLst>
                                        <p:tav tm="0">
                                          <p:val>
                                            <p:strVal val="#ppt_x"/>
                                          </p:val>
                                        </p:tav>
                                        <p:tav tm="100000">
                                          <p:val>
                                            <p:strVal val="#ppt_x"/>
                                          </p:val>
                                        </p:tav>
                                      </p:tavLst>
                                    </p:anim>
                                    <p:anim calcmode="lin" valueType="num">
                                      <p:cBhvr additive="base">
                                        <p:cTn id="95" dur="3000" fill="hold"/>
                                        <p:tgtEl>
                                          <p:spTgt spid="6"/>
                                        </p:tgtEl>
                                        <p:attrNameLst>
                                          <p:attrName>ppt_y</p:attrName>
                                        </p:attrNameLst>
                                      </p:cBhvr>
                                      <p:tavLst>
                                        <p:tav tm="0">
                                          <p:val>
                                            <p:strVal val="1+#ppt_h/2"/>
                                          </p:val>
                                        </p:tav>
                                        <p:tav tm="100000">
                                          <p:val>
                                            <p:strVal val="#ppt_y"/>
                                          </p:val>
                                        </p:tav>
                                      </p:tavLst>
                                    </p:anim>
                                  </p:childTnLst>
                                </p:cTn>
                              </p:par>
                              <p:par>
                                <p:cTn id="96" presetID="2" presetClass="entr" presetSubtype="4" fill="hold" grpId="2" nodeType="withEffect">
                                  <p:stCondLst>
                                    <p:cond delay="0"/>
                                  </p:stCondLst>
                                  <p:childTnLst>
                                    <p:set>
                                      <p:cBhvr>
                                        <p:cTn id="97" dur="1" fill="hold">
                                          <p:stCondLst>
                                            <p:cond delay="0"/>
                                          </p:stCondLst>
                                        </p:cTn>
                                        <p:tgtEl>
                                          <p:spTgt spid="7"/>
                                        </p:tgtEl>
                                        <p:attrNameLst>
                                          <p:attrName>style.visibility</p:attrName>
                                        </p:attrNameLst>
                                      </p:cBhvr>
                                      <p:to>
                                        <p:strVal val="visible"/>
                                      </p:to>
                                    </p:set>
                                    <p:anim calcmode="lin" valueType="num">
                                      <p:cBhvr additive="base">
                                        <p:cTn id="98" dur="3000" fill="hold"/>
                                        <p:tgtEl>
                                          <p:spTgt spid="7"/>
                                        </p:tgtEl>
                                        <p:attrNameLst>
                                          <p:attrName>ppt_x</p:attrName>
                                        </p:attrNameLst>
                                      </p:cBhvr>
                                      <p:tavLst>
                                        <p:tav tm="0">
                                          <p:val>
                                            <p:strVal val="#ppt_x"/>
                                          </p:val>
                                        </p:tav>
                                        <p:tav tm="100000">
                                          <p:val>
                                            <p:strVal val="#ppt_x"/>
                                          </p:val>
                                        </p:tav>
                                      </p:tavLst>
                                    </p:anim>
                                    <p:anim calcmode="lin" valueType="num">
                                      <p:cBhvr additive="base">
                                        <p:cTn id="99" dur="3000" fill="hold"/>
                                        <p:tgtEl>
                                          <p:spTgt spid="7"/>
                                        </p:tgtEl>
                                        <p:attrNameLst>
                                          <p:attrName>ppt_y</p:attrName>
                                        </p:attrNameLst>
                                      </p:cBhvr>
                                      <p:tavLst>
                                        <p:tav tm="0">
                                          <p:val>
                                            <p:strVal val="1+#ppt_h/2"/>
                                          </p:val>
                                        </p:tav>
                                        <p:tav tm="100000">
                                          <p:val>
                                            <p:strVal val="#ppt_y"/>
                                          </p:val>
                                        </p:tav>
                                      </p:tavLst>
                                    </p:anim>
                                  </p:childTnLst>
                                </p:cTn>
                              </p:par>
                              <p:par>
                                <p:cTn id="100" presetID="2" presetClass="entr" presetSubtype="4" fill="hold" grpId="2" nodeType="withEffect">
                                  <p:stCondLst>
                                    <p:cond delay="0"/>
                                  </p:stCondLst>
                                  <p:childTnLst>
                                    <p:set>
                                      <p:cBhvr>
                                        <p:cTn id="101" dur="1" fill="hold">
                                          <p:stCondLst>
                                            <p:cond delay="0"/>
                                          </p:stCondLst>
                                        </p:cTn>
                                        <p:tgtEl>
                                          <p:spTgt spid="8"/>
                                        </p:tgtEl>
                                        <p:attrNameLst>
                                          <p:attrName>style.visibility</p:attrName>
                                        </p:attrNameLst>
                                      </p:cBhvr>
                                      <p:to>
                                        <p:strVal val="visible"/>
                                      </p:to>
                                    </p:set>
                                    <p:anim calcmode="lin" valueType="num">
                                      <p:cBhvr additive="base">
                                        <p:cTn id="102" dur="3000" fill="hold"/>
                                        <p:tgtEl>
                                          <p:spTgt spid="8"/>
                                        </p:tgtEl>
                                        <p:attrNameLst>
                                          <p:attrName>ppt_x</p:attrName>
                                        </p:attrNameLst>
                                      </p:cBhvr>
                                      <p:tavLst>
                                        <p:tav tm="0">
                                          <p:val>
                                            <p:strVal val="#ppt_x"/>
                                          </p:val>
                                        </p:tav>
                                        <p:tav tm="100000">
                                          <p:val>
                                            <p:strVal val="#ppt_x"/>
                                          </p:val>
                                        </p:tav>
                                      </p:tavLst>
                                    </p:anim>
                                    <p:anim calcmode="lin" valueType="num">
                                      <p:cBhvr additive="base">
                                        <p:cTn id="103" dur="3000" fill="hold"/>
                                        <p:tgtEl>
                                          <p:spTgt spid="8"/>
                                        </p:tgtEl>
                                        <p:attrNameLst>
                                          <p:attrName>ppt_y</p:attrName>
                                        </p:attrNameLst>
                                      </p:cBhvr>
                                      <p:tavLst>
                                        <p:tav tm="0">
                                          <p:val>
                                            <p:strVal val="1+#ppt_h/2"/>
                                          </p:val>
                                        </p:tav>
                                        <p:tav tm="100000">
                                          <p:val>
                                            <p:strVal val="#ppt_y"/>
                                          </p:val>
                                        </p:tav>
                                      </p:tavLst>
                                    </p:anim>
                                  </p:childTnLst>
                                </p:cTn>
                              </p:par>
                              <p:par>
                                <p:cTn id="104" presetID="2" presetClass="entr" presetSubtype="4" fill="hold" grpId="2" nodeType="withEffect">
                                  <p:stCondLst>
                                    <p:cond delay="0"/>
                                  </p:stCondLst>
                                  <p:childTnLst>
                                    <p:set>
                                      <p:cBhvr>
                                        <p:cTn id="105" dur="1" fill="hold">
                                          <p:stCondLst>
                                            <p:cond delay="0"/>
                                          </p:stCondLst>
                                        </p:cTn>
                                        <p:tgtEl>
                                          <p:spTgt spid="9"/>
                                        </p:tgtEl>
                                        <p:attrNameLst>
                                          <p:attrName>style.visibility</p:attrName>
                                        </p:attrNameLst>
                                      </p:cBhvr>
                                      <p:to>
                                        <p:strVal val="visible"/>
                                      </p:to>
                                    </p:set>
                                    <p:anim calcmode="lin" valueType="num">
                                      <p:cBhvr additive="base">
                                        <p:cTn id="106" dur="3000" fill="hold"/>
                                        <p:tgtEl>
                                          <p:spTgt spid="9"/>
                                        </p:tgtEl>
                                        <p:attrNameLst>
                                          <p:attrName>ppt_x</p:attrName>
                                        </p:attrNameLst>
                                      </p:cBhvr>
                                      <p:tavLst>
                                        <p:tav tm="0">
                                          <p:val>
                                            <p:strVal val="#ppt_x"/>
                                          </p:val>
                                        </p:tav>
                                        <p:tav tm="100000">
                                          <p:val>
                                            <p:strVal val="#ppt_x"/>
                                          </p:val>
                                        </p:tav>
                                      </p:tavLst>
                                    </p:anim>
                                    <p:anim calcmode="lin" valueType="num">
                                      <p:cBhvr additive="base">
                                        <p:cTn id="107" dur="3000" fill="hold"/>
                                        <p:tgtEl>
                                          <p:spTgt spid="9"/>
                                        </p:tgtEl>
                                        <p:attrNameLst>
                                          <p:attrName>ppt_y</p:attrName>
                                        </p:attrNameLst>
                                      </p:cBhvr>
                                      <p:tavLst>
                                        <p:tav tm="0">
                                          <p:val>
                                            <p:strVal val="1+#ppt_h/2"/>
                                          </p:val>
                                        </p:tav>
                                        <p:tav tm="100000">
                                          <p:val>
                                            <p:strVal val="#ppt_y"/>
                                          </p:val>
                                        </p:tav>
                                      </p:tavLst>
                                    </p:anim>
                                  </p:childTnLst>
                                </p:cTn>
                              </p:par>
                              <p:par>
                                <p:cTn id="108" presetID="2" presetClass="entr" presetSubtype="4" fill="hold" grpId="2" nodeType="withEffect">
                                  <p:stCondLst>
                                    <p:cond delay="0"/>
                                  </p:stCondLst>
                                  <p:childTnLst>
                                    <p:set>
                                      <p:cBhvr>
                                        <p:cTn id="109" dur="1" fill="hold">
                                          <p:stCondLst>
                                            <p:cond delay="0"/>
                                          </p:stCondLst>
                                        </p:cTn>
                                        <p:tgtEl>
                                          <p:spTgt spid="10"/>
                                        </p:tgtEl>
                                        <p:attrNameLst>
                                          <p:attrName>style.visibility</p:attrName>
                                        </p:attrNameLst>
                                      </p:cBhvr>
                                      <p:to>
                                        <p:strVal val="visible"/>
                                      </p:to>
                                    </p:set>
                                    <p:anim calcmode="lin" valueType="num">
                                      <p:cBhvr additive="base">
                                        <p:cTn id="110" dur="3000" fill="hold"/>
                                        <p:tgtEl>
                                          <p:spTgt spid="10"/>
                                        </p:tgtEl>
                                        <p:attrNameLst>
                                          <p:attrName>ppt_x</p:attrName>
                                        </p:attrNameLst>
                                      </p:cBhvr>
                                      <p:tavLst>
                                        <p:tav tm="0">
                                          <p:val>
                                            <p:strVal val="#ppt_x"/>
                                          </p:val>
                                        </p:tav>
                                        <p:tav tm="100000">
                                          <p:val>
                                            <p:strVal val="#ppt_x"/>
                                          </p:val>
                                        </p:tav>
                                      </p:tavLst>
                                    </p:anim>
                                    <p:anim calcmode="lin" valueType="num">
                                      <p:cBhvr additive="base">
                                        <p:cTn id="111" dur="3000" fill="hold"/>
                                        <p:tgtEl>
                                          <p:spTgt spid="10"/>
                                        </p:tgtEl>
                                        <p:attrNameLst>
                                          <p:attrName>ppt_y</p:attrName>
                                        </p:attrNameLst>
                                      </p:cBhvr>
                                      <p:tavLst>
                                        <p:tav tm="0">
                                          <p:val>
                                            <p:strVal val="1+#ppt_h/2"/>
                                          </p:val>
                                        </p:tav>
                                        <p:tav tm="100000">
                                          <p:val>
                                            <p:strVal val="#ppt_y"/>
                                          </p:val>
                                        </p:tav>
                                      </p:tavLst>
                                    </p:anim>
                                  </p:childTnLst>
                                </p:cTn>
                              </p:par>
                              <p:par>
                                <p:cTn id="112" presetID="2" presetClass="entr" presetSubtype="4" fill="hold" grpId="2" nodeType="withEffect">
                                  <p:stCondLst>
                                    <p:cond delay="0"/>
                                  </p:stCondLst>
                                  <p:childTnLst>
                                    <p:set>
                                      <p:cBhvr>
                                        <p:cTn id="113" dur="1" fill="hold">
                                          <p:stCondLst>
                                            <p:cond delay="0"/>
                                          </p:stCondLst>
                                        </p:cTn>
                                        <p:tgtEl>
                                          <p:spTgt spid="11"/>
                                        </p:tgtEl>
                                        <p:attrNameLst>
                                          <p:attrName>style.visibility</p:attrName>
                                        </p:attrNameLst>
                                      </p:cBhvr>
                                      <p:to>
                                        <p:strVal val="visible"/>
                                      </p:to>
                                    </p:set>
                                    <p:anim calcmode="lin" valueType="num">
                                      <p:cBhvr additive="base">
                                        <p:cTn id="114" dur="3000" fill="hold"/>
                                        <p:tgtEl>
                                          <p:spTgt spid="11"/>
                                        </p:tgtEl>
                                        <p:attrNameLst>
                                          <p:attrName>ppt_x</p:attrName>
                                        </p:attrNameLst>
                                      </p:cBhvr>
                                      <p:tavLst>
                                        <p:tav tm="0">
                                          <p:val>
                                            <p:strVal val="#ppt_x"/>
                                          </p:val>
                                        </p:tav>
                                        <p:tav tm="100000">
                                          <p:val>
                                            <p:strVal val="#ppt_x"/>
                                          </p:val>
                                        </p:tav>
                                      </p:tavLst>
                                    </p:anim>
                                    <p:anim calcmode="lin" valueType="num">
                                      <p:cBhvr additive="base">
                                        <p:cTn id="115" dur="3000" fill="hold"/>
                                        <p:tgtEl>
                                          <p:spTgt spid="11"/>
                                        </p:tgtEl>
                                        <p:attrNameLst>
                                          <p:attrName>ppt_y</p:attrName>
                                        </p:attrNameLst>
                                      </p:cBhvr>
                                      <p:tavLst>
                                        <p:tav tm="0">
                                          <p:val>
                                            <p:strVal val="1+#ppt_h/2"/>
                                          </p:val>
                                        </p:tav>
                                        <p:tav tm="100000">
                                          <p:val>
                                            <p:strVal val="#ppt_y"/>
                                          </p:val>
                                        </p:tav>
                                      </p:tavLst>
                                    </p:anim>
                                  </p:childTnLst>
                                </p:cTn>
                              </p:par>
                              <p:par>
                                <p:cTn id="116" presetID="2" presetClass="entr" presetSubtype="4" fill="hold" grpId="2" nodeType="withEffect">
                                  <p:stCondLst>
                                    <p:cond delay="0"/>
                                  </p:stCondLst>
                                  <p:childTnLst>
                                    <p:set>
                                      <p:cBhvr>
                                        <p:cTn id="117" dur="1" fill="hold">
                                          <p:stCondLst>
                                            <p:cond delay="0"/>
                                          </p:stCondLst>
                                        </p:cTn>
                                        <p:tgtEl>
                                          <p:spTgt spid="12"/>
                                        </p:tgtEl>
                                        <p:attrNameLst>
                                          <p:attrName>style.visibility</p:attrName>
                                        </p:attrNameLst>
                                      </p:cBhvr>
                                      <p:to>
                                        <p:strVal val="visible"/>
                                      </p:to>
                                    </p:set>
                                    <p:anim calcmode="lin" valueType="num">
                                      <p:cBhvr additive="base">
                                        <p:cTn id="118" dur="3000" fill="hold"/>
                                        <p:tgtEl>
                                          <p:spTgt spid="12"/>
                                        </p:tgtEl>
                                        <p:attrNameLst>
                                          <p:attrName>ppt_x</p:attrName>
                                        </p:attrNameLst>
                                      </p:cBhvr>
                                      <p:tavLst>
                                        <p:tav tm="0">
                                          <p:val>
                                            <p:strVal val="#ppt_x"/>
                                          </p:val>
                                        </p:tav>
                                        <p:tav tm="100000">
                                          <p:val>
                                            <p:strVal val="#ppt_x"/>
                                          </p:val>
                                        </p:tav>
                                      </p:tavLst>
                                    </p:anim>
                                    <p:anim calcmode="lin" valueType="num">
                                      <p:cBhvr additive="base">
                                        <p:cTn id="119" dur="3000" fill="hold"/>
                                        <p:tgtEl>
                                          <p:spTgt spid="12"/>
                                        </p:tgtEl>
                                        <p:attrNameLst>
                                          <p:attrName>ppt_y</p:attrName>
                                        </p:attrNameLst>
                                      </p:cBhvr>
                                      <p:tavLst>
                                        <p:tav tm="0">
                                          <p:val>
                                            <p:strVal val="1+#ppt_h/2"/>
                                          </p:val>
                                        </p:tav>
                                        <p:tav tm="100000">
                                          <p:val>
                                            <p:strVal val="#ppt_y"/>
                                          </p:val>
                                        </p:tav>
                                      </p:tavLst>
                                    </p:anim>
                                  </p:childTnLst>
                                </p:cTn>
                              </p:par>
                              <p:par>
                                <p:cTn id="120" presetID="2" presetClass="entr" presetSubtype="4" fill="hold" grpId="2" nodeType="withEffect">
                                  <p:stCondLst>
                                    <p:cond delay="0"/>
                                  </p:stCondLst>
                                  <p:childTnLst>
                                    <p:set>
                                      <p:cBhvr>
                                        <p:cTn id="121" dur="1" fill="hold">
                                          <p:stCondLst>
                                            <p:cond delay="0"/>
                                          </p:stCondLst>
                                        </p:cTn>
                                        <p:tgtEl>
                                          <p:spTgt spid="13"/>
                                        </p:tgtEl>
                                        <p:attrNameLst>
                                          <p:attrName>style.visibility</p:attrName>
                                        </p:attrNameLst>
                                      </p:cBhvr>
                                      <p:to>
                                        <p:strVal val="visible"/>
                                      </p:to>
                                    </p:set>
                                    <p:anim calcmode="lin" valueType="num">
                                      <p:cBhvr additive="base">
                                        <p:cTn id="122" dur="3000" fill="hold"/>
                                        <p:tgtEl>
                                          <p:spTgt spid="13"/>
                                        </p:tgtEl>
                                        <p:attrNameLst>
                                          <p:attrName>ppt_x</p:attrName>
                                        </p:attrNameLst>
                                      </p:cBhvr>
                                      <p:tavLst>
                                        <p:tav tm="0">
                                          <p:val>
                                            <p:strVal val="#ppt_x"/>
                                          </p:val>
                                        </p:tav>
                                        <p:tav tm="100000">
                                          <p:val>
                                            <p:strVal val="#ppt_x"/>
                                          </p:val>
                                        </p:tav>
                                      </p:tavLst>
                                    </p:anim>
                                    <p:anim calcmode="lin" valueType="num">
                                      <p:cBhvr additive="base">
                                        <p:cTn id="123" dur="3000" fill="hold"/>
                                        <p:tgtEl>
                                          <p:spTgt spid="13"/>
                                        </p:tgtEl>
                                        <p:attrNameLst>
                                          <p:attrName>ppt_y</p:attrName>
                                        </p:attrNameLst>
                                      </p:cBhvr>
                                      <p:tavLst>
                                        <p:tav tm="0">
                                          <p:val>
                                            <p:strVal val="1+#ppt_h/2"/>
                                          </p:val>
                                        </p:tav>
                                        <p:tav tm="100000">
                                          <p:val>
                                            <p:strVal val="#ppt_y"/>
                                          </p:val>
                                        </p:tav>
                                      </p:tavLst>
                                    </p:anim>
                                  </p:childTnLst>
                                </p:cTn>
                              </p:par>
                              <p:par>
                                <p:cTn id="124" presetID="2" presetClass="entr" presetSubtype="4" fill="hold" grpId="2" nodeType="withEffect">
                                  <p:stCondLst>
                                    <p:cond delay="0"/>
                                  </p:stCondLst>
                                  <p:childTnLst>
                                    <p:set>
                                      <p:cBhvr>
                                        <p:cTn id="125" dur="1" fill="hold">
                                          <p:stCondLst>
                                            <p:cond delay="0"/>
                                          </p:stCondLst>
                                        </p:cTn>
                                        <p:tgtEl>
                                          <p:spTgt spid="14"/>
                                        </p:tgtEl>
                                        <p:attrNameLst>
                                          <p:attrName>style.visibility</p:attrName>
                                        </p:attrNameLst>
                                      </p:cBhvr>
                                      <p:to>
                                        <p:strVal val="visible"/>
                                      </p:to>
                                    </p:set>
                                    <p:anim calcmode="lin" valueType="num">
                                      <p:cBhvr additive="base">
                                        <p:cTn id="126" dur="3000" fill="hold"/>
                                        <p:tgtEl>
                                          <p:spTgt spid="14"/>
                                        </p:tgtEl>
                                        <p:attrNameLst>
                                          <p:attrName>ppt_x</p:attrName>
                                        </p:attrNameLst>
                                      </p:cBhvr>
                                      <p:tavLst>
                                        <p:tav tm="0">
                                          <p:val>
                                            <p:strVal val="#ppt_x"/>
                                          </p:val>
                                        </p:tav>
                                        <p:tav tm="100000">
                                          <p:val>
                                            <p:strVal val="#ppt_x"/>
                                          </p:val>
                                        </p:tav>
                                      </p:tavLst>
                                    </p:anim>
                                    <p:anim calcmode="lin" valueType="num">
                                      <p:cBhvr additive="base">
                                        <p:cTn id="127" dur="3000" fill="hold"/>
                                        <p:tgtEl>
                                          <p:spTgt spid="14"/>
                                        </p:tgtEl>
                                        <p:attrNameLst>
                                          <p:attrName>ppt_y</p:attrName>
                                        </p:attrNameLst>
                                      </p:cBhvr>
                                      <p:tavLst>
                                        <p:tav tm="0">
                                          <p:val>
                                            <p:strVal val="1+#ppt_h/2"/>
                                          </p:val>
                                        </p:tav>
                                        <p:tav tm="100000">
                                          <p:val>
                                            <p:strVal val="#ppt_y"/>
                                          </p:val>
                                        </p:tav>
                                      </p:tavLst>
                                    </p:anim>
                                  </p:childTnLst>
                                </p:cTn>
                              </p:par>
                              <p:par>
                                <p:cTn id="128" presetID="2" presetClass="entr" presetSubtype="4" fill="hold" grpId="2" nodeType="withEffect">
                                  <p:stCondLst>
                                    <p:cond delay="0"/>
                                  </p:stCondLst>
                                  <p:childTnLst>
                                    <p:set>
                                      <p:cBhvr>
                                        <p:cTn id="129" dur="1" fill="hold">
                                          <p:stCondLst>
                                            <p:cond delay="0"/>
                                          </p:stCondLst>
                                        </p:cTn>
                                        <p:tgtEl>
                                          <p:spTgt spid="15"/>
                                        </p:tgtEl>
                                        <p:attrNameLst>
                                          <p:attrName>style.visibility</p:attrName>
                                        </p:attrNameLst>
                                      </p:cBhvr>
                                      <p:to>
                                        <p:strVal val="visible"/>
                                      </p:to>
                                    </p:set>
                                    <p:anim calcmode="lin" valueType="num">
                                      <p:cBhvr additive="base">
                                        <p:cTn id="130" dur="3000" fill="hold"/>
                                        <p:tgtEl>
                                          <p:spTgt spid="15"/>
                                        </p:tgtEl>
                                        <p:attrNameLst>
                                          <p:attrName>ppt_x</p:attrName>
                                        </p:attrNameLst>
                                      </p:cBhvr>
                                      <p:tavLst>
                                        <p:tav tm="0">
                                          <p:val>
                                            <p:strVal val="#ppt_x"/>
                                          </p:val>
                                        </p:tav>
                                        <p:tav tm="100000">
                                          <p:val>
                                            <p:strVal val="#ppt_x"/>
                                          </p:val>
                                        </p:tav>
                                      </p:tavLst>
                                    </p:anim>
                                    <p:anim calcmode="lin" valueType="num">
                                      <p:cBhvr additive="base">
                                        <p:cTn id="131" dur="3000" fill="hold"/>
                                        <p:tgtEl>
                                          <p:spTgt spid="15"/>
                                        </p:tgtEl>
                                        <p:attrNameLst>
                                          <p:attrName>ppt_y</p:attrName>
                                        </p:attrNameLst>
                                      </p:cBhvr>
                                      <p:tavLst>
                                        <p:tav tm="0">
                                          <p:val>
                                            <p:strVal val="1+#ppt_h/2"/>
                                          </p:val>
                                        </p:tav>
                                        <p:tav tm="100000">
                                          <p:val>
                                            <p:strVal val="#ppt_y"/>
                                          </p:val>
                                        </p:tav>
                                      </p:tavLst>
                                    </p:anim>
                                  </p:childTnLst>
                                </p:cTn>
                              </p:par>
                              <p:par>
                                <p:cTn id="132" presetID="2" presetClass="entr" presetSubtype="4" fill="hold" grpId="2" nodeType="withEffect">
                                  <p:stCondLst>
                                    <p:cond delay="0"/>
                                  </p:stCondLst>
                                  <p:childTnLst>
                                    <p:set>
                                      <p:cBhvr>
                                        <p:cTn id="133" dur="1" fill="hold">
                                          <p:stCondLst>
                                            <p:cond delay="0"/>
                                          </p:stCondLst>
                                        </p:cTn>
                                        <p:tgtEl>
                                          <p:spTgt spid="16"/>
                                        </p:tgtEl>
                                        <p:attrNameLst>
                                          <p:attrName>style.visibility</p:attrName>
                                        </p:attrNameLst>
                                      </p:cBhvr>
                                      <p:to>
                                        <p:strVal val="visible"/>
                                      </p:to>
                                    </p:set>
                                    <p:anim calcmode="lin" valueType="num">
                                      <p:cBhvr additive="base">
                                        <p:cTn id="134" dur="3000" fill="hold"/>
                                        <p:tgtEl>
                                          <p:spTgt spid="16"/>
                                        </p:tgtEl>
                                        <p:attrNameLst>
                                          <p:attrName>ppt_x</p:attrName>
                                        </p:attrNameLst>
                                      </p:cBhvr>
                                      <p:tavLst>
                                        <p:tav tm="0">
                                          <p:val>
                                            <p:strVal val="#ppt_x"/>
                                          </p:val>
                                        </p:tav>
                                        <p:tav tm="100000">
                                          <p:val>
                                            <p:strVal val="#ppt_x"/>
                                          </p:val>
                                        </p:tav>
                                      </p:tavLst>
                                    </p:anim>
                                    <p:anim calcmode="lin" valueType="num">
                                      <p:cBhvr additive="base">
                                        <p:cTn id="135" dur="3000" fill="hold"/>
                                        <p:tgtEl>
                                          <p:spTgt spid="16"/>
                                        </p:tgtEl>
                                        <p:attrNameLst>
                                          <p:attrName>ppt_y</p:attrName>
                                        </p:attrNameLst>
                                      </p:cBhvr>
                                      <p:tavLst>
                                        <p:tav tm="0">
                                          <p:val>
                                            <p:strVal val="1+#ppt_h/2"/>
                                          </p:val>
                                        </p:tav>
                                        <p:tav tm="100000">
                                          <p:val>
                                            <p:strVal val="#ppt_y"/>
                                          </p:val>
                                        </p:tav>
                                      </p:tavLst>
                                    </p:anim>
                                  </p:childTnLst>
                                </p:cTn>
                              </p:par>
                              <p:par>
                                <p:cTn id="136" presetID="2" presetClass="entr" presetSubtype="4" fill="hold" grpId="2" nodeType="withEffect">
                                  <p:stCondLst>
                                    <p:cond delay="0"/>
                                  </p:stCondLst>
                                  <p:childTnLst>
                                    <p:set>
                                      <p:cBhvr>
                                        <p:cTn id="137" dur="1" fill="hold">
                                          <p:stCondLst>
                                            <p:cond delay="0"/>
                                          </p:stCondLst>
                                        </p:cTn>
                                        <p:tgtEl>
                                          <p:spTgt spid="17"/>
                                        </p:tgtEl>
                                        <p:attrNameLst>
                                          <p:attrName>style.visibility</p:attrName>
                                        </p:attrNameLst>
                                      </p:cBhvr>
                                      <p:to>
                                        <p:strVal val="visible"/>
                                      </p:to>
                                    </p:set>
                                    <p:anim calcmode="lin" valueType="num">
                                      <p:cBhvr additive="base">
                                        <p:cTn id="138" dur="3000" fill="hold"/>
                                        <p:tgtEl>
                                          <p:spTgt spid="17"/>
                                        </p:tgtEl>
                                        <p:attrNameLst>
                                          <p:attrName>ppt_x</p:attrName>
                                        </p:attrNameLst>
                                      </p:cBhvr>
                                      <p:tavLst>
                                        <p:tav tm="0">
                                          <p:val>
                                            <p:strVal val="#ppt_x"/>
                                          </p:val>
                                        </p:tav>
                                        <p:tav tm="100000">
                                          <p:val>
                                            <p:strVal val="#ppt_x"/>
                                          </p:val>
                                        </p:tav>
                                      </p:tavLst>
                                    </p:anim>
                                    <p:anim calcmode="lin" valueType="num">
                                      <p:cBhvr additive="base">
                                        <p:cTn id="139" dur="3000" fill="hold"/>
                                        <p:tgtEl>
                                          <p:spTgt spid="17"/>
                                        </p:tgtEl>
                                        <p:attrNameLst>
                                          <p:attrName>ppt_y</p:attrName>
                                        </p:attrNameLst>
                                      </p:cBhvr>
                                      <p:tavLst>
                                        <p:tav tm="0">
                                          <p:val>
                                            <p:strVal val="1+#ppt_h/2"/>
                                          </p:val>
                                        </p:tav>
                                        <p:tav tm="100000">
                                          <p:val>
                                            <p:strVal val="#ppt_y"/>
                                          </p:val>
                                        </p:tav>
                                      </p:tavLst>
                                    </p:anim>
                                  </p:childTnLst>
                                </p:cTn>
                              </p:par>
                              <p:par>
                                <p:cTn id="140" presetID="2" presetClass="entr" presetSubtype="4" fill="hold" grpId="2" nodeType="withEffect">
                                  <p:stCondLst>
                                    <p:cond delay="0"/>
                                  </p:stCondLst>
                                  <p:childTnLst>
                                    <p:set>
                                      <p:cBhvr>
                                        <p:cTn id="141" dur="1" fill="hold">
                                          <p:stCondLst>
                                            <p:cond delay="0"/>
                                          </p:stCondLst>
                                        </p:cTn>
                                        <p:tgtEl>
                                          <p:spTgt spid="18"/>
                                        </p:tgtEl>
                                        <p:attrNameLst>
                                          <p:attrName>style.visibility</p:attrName>
                                        </p:attrNameLst>
                                      </p:cBhvr>
                                      <p:to>
                                        <p:strVal val="visible"/>
                                      </p:to>
                                    </p:set>
                                    <p:anim calcmode="lin" valueType="num">
                                      <p:cBhvr additive="base">
                                        <p:cTn id="142" dur="3000" fill="hold"/>
                                        <p:tgtEl>
                                          <p:spTgt spid="18"/>
                                        </p:tgtEl>
                                        <p:attrNameLst>
                                          <p:attrName>ppt_x</p:attrName>
                                        </p:attrNameLst>
                                      </p:cBhvr>
                                      <p:tavLst>
                                        <p:tav tm="0">
                                          <p:val>
                                            <p:strVal val="#ppt_x"/>
                                          </p:val>
                                        </p:tav>
                                        <p:tav tm="100000">
                                          <p:val>
                                            <p:strVal val="#ppt_x"/>
                                          </p:val>
                                        </p:tav>
                                      </p:tavLst>
                                    </p:anim>
                                    <p:anim calcmode="lin" valueType="num">
                                      <p:cBhvr additive="base">
                                        <p:cTn id="143" dur="3000" fill="hold"/>
                                        <p:tgtEl>
                                          <p:spTgt spid="18"/>
                                        </p:tgtEl>
                                        <p:attrNameLst>
                                          <p:attrName>ppt_y</p:attrName>
                                        </p:attrNameLst>
                                      </p:cBhvr>
                                      <p:tavLst>
                                        <p:tav tm="0">
                                          <p:val>
                                            <p:strVal val="1+#ppt_h/2"/>
                                          </p:val>
                                        </p:tav>
                                        <p:tav tm="100000">
                                          <p:val>
                                            <p:strVal val="#ppt_y"/>
                                          </p:val>
                                        </p:tav>
                                      </p:tavLst>
                                    </p:anim>
                                  </p:childTnLst>
                                </p:cTn>
                              </p:par>
                              <p:par>
                                <p:cTn id="144" presetID="2" presetClass="entr" presetSubtype="4" fill="hold" grpId="2" nodeType="withEffect">
                                  <p:stCondLst>
                                    <p:cond delay="0"/>
                                  </p:stCondLst>
                                  <p:childTnLst>
                                    <p:set>
                                      <p:cBhvr>
                                        <p:cTn id="145" dur="1" fill="hold">
                                          <p:stCondLst>
                                            <p:cond delay="0"/>
                                          </p:stCondLst>
                                        </p:cTn>
                                        <p:tgtEl>
                                          <p:spTgt spid="19"/>
                                        </p:tgtEl>
                                        <p:attrNameLst>
                                          <p:attrName>style.visibility</p:attrName>
                                        </p:attrNameLst>
                                      </p:cBhvr>
                                      <p:to>
                                        <p:strVal val="visible"/>
                                      </p:to>
                                    </p:set>
                                    <p:anim calcmode="lin" valueType="num">
                                      <p:cBhvr additive="base">
                                        <p:cTn id="146" dur="3000" fill="hold"/>
                                        <p:tgtEl>
                                          <p:spTgt spid="19"/>
                                        </p:tgtEl>
                                        <p:attrNameLst>
                                          <p:attrName>ppt_x</p:attrName>
                                        </p:attrNameLst>
                                      </p:cBhvr>
                                      <p:tavLst>
                                        <p:tav tm="0">
                                          <p:val>
                                            <p:strVal val="#ppt_x"/>
                                          </p:val>
                                        </p:tav>
                                        <p:tav tm="100000">
                                          <p:val>
                                            <p:strVal val="#ppt_x"/>
                                          </p:val>
                                        </p:tav>
                                      </p:tavLst>
                                    </p:anim>
                                    <p:anim calcmode="lin" valueType="num">
                                      <p:cBhvr additive="base">
                                        <p:cTn id="147" dur="3000" fill="hold"/>
                                        <p:tgtEl>
                                          <p:spTgt spid="19"/>
                                        </p:tgtEl>
                                        <p:attrNameLst>
                                          <p:attrName>ppt_y</p:attrName>
                                        </p:attrNameLst>
                                      </p:cBhvr>
                                      <p:tavLst>
                                        <p:tav tm="0">
                                          <p:val>
                                            <p:strVal val="1+#ppt_h/2"/>
                                          </p:val>
                                        </p:tav>
                                        <p:tav tm="100000">
                                          <p:val>
                                            <p:strVal val="#ppt_y"/>
                                          </p:val>
                                        </p:tav>
                                      </p:tavLst>
                                    </p:anim>
                                  </p:childTnLst>
                                </p:cTn>
                              </p:par>
                              <p:par>
                                <p:cTn id="148" presetID="2" presetClass="entr" presetSubtype="4" fill="hold" grpId="2" nodeType="withEffect">
                                  <p:stCondLst>
                                    <p:cond delay="0"/>
                                  </p:stCondLst>
                                  <p:childTnLst>
                                    <p:set>
                                      <p:cBhvr>
                                        <p:cTn id="149" dur="1" fill="hold">
                                          <p:stCondLst>
                                            <p:cond delay="0"/>
                                          </p:stCondLst>
                                        </p:cTn>
                                        <p:tgtEl>
                                          <p:spTgt spid="20"/>
                                        </p:tgtEl>
                                        <p:attrNameLst>
                                          <p:attrName>style.visibility</p:attrName>
                                        </p:attrNameLst>
                                      </p:cBhvr>
                                      <p:to>
                                        <p:strVal val="visible"/>
                                      </p:to>
                                    </p:set>
                                    <p:anim calcmode="lin" valueType="num">
                                      <p:cBhvr additive="base">
                                        <p:cTn id="150" dur="3000" fill="hold"/>
                                        <p:tgtEl>
                                          <p:spTgt spid="20"/>
                                        </p:tgtEl>
                                        <p:attrNameLst>
                                          <p:attrName>ppt_x</p:attrName>
                                        </p:attrNameLst>
                                      </p:cBhvr>
                                      <p:tavLst>
                                        <p:tav tm="0">
                                          <p:val>
                                            <p:strVal val="#ppt_x"/>
                                          </p:val>
                                        </p:tav>
                                        <p:tav tm="100000">
                                          <p:val>
                                            <p:strVal val="#ppt_x"/>
                                          </p:val>
                                        </p:tav>
                                      </p:tavLst>
                                    </p:anim>
                                    <p:anim calcmode="lin" valueType="num">
                                      <p:cBhvr additive="base">
                                        <p:cTn id="151" dur="3000" fill="hold"/>
                                        <p:tgtEl>
                                          <p:spTgt spid="20"/>
                                        </p:tgtEl>
                                        <p:attrNameLst>
                                          <p:attrName>ppt_y</p:attrName>
                                        </p:attrNameLst>
                                      </p:cBhvr>
                                      <p:tavLst>
                                        <p:tav tm="0">
                                          <p:val>
                                            <p:strVal val="1+#ppt_h/2"/>
                                          </p:val>
                                        </p:tav>
                                        <p:tav tm="100000">
                                          <p:val>
                                            <p:strVal val="#ppt_y"/>
                                          </p:val>
                                        </p:tav>
                                      </p:tavLst>
                                    </p:anim>
                                  </p:childTnLst>
                                </p:cTn>
                              </p:par>
                            </p:childTnLst>
                          </p:cTn>
                        </p:par>
                        <p:par>
                          <p:cTn id="152" fill="hold">
                            <p:stCondLst>
                              <p:cond delay="3000"/>
                            </p:stCondLst>
                            <p:childTnLst>
                              <p:par>
                                <p:cTn id="153" presetID="2" presetClass="exit" presetSubtype="2" fill="hold" grpId="3" nodeType="afterEffect">
                                  <p:stCondLst>
                                    <p:cond delay="0"/>
                                  </p:stCondLst>
                                  <p:childTnLst>
                                    <p:anim calcmode="lin" valueType="num">
                                      <p:cBhvr additive="base">
                                        <p:cTn id="154" dur="3000"/>
                                        <p:tgtEl>
                                          <p:spTgt spid="5"/>
                                        </p:tgtEl>
                                        <p:attrNameLst>
                                          <p:attrName>ppt_x</p:attrName>
                                        </p:attrNameLst>
                                      </p:cBhvr>
                                      <p:tavLst>
                                        <p:tav tm="0">
                                          <p:val>
                                            <p:strVal val="ppt_x"/>
                                          </p:val>
                                        </p:tav>
                                        <p:tav tm="100000">
                                          <p:val>
                                            <p:strVal val="1+ppt_w/2"/>
                                          </p:val>
                                        </p:tav>
                                      </p:tavLst>
                                    </p:anim>
                                    <p:anim calcmode="lin" valueType="num">
                                      <p:cBhvr additive="base">
                                        <p:cTn id="155" dur="3000"/>
                                        <p:tgtEl>
                                          <p:spTgt spid="5"/>
                                        </p:tgtEl>
                                        <p:attrNameLst>
                                          <p:attrName>ppt_y</p:attrName>
                                        </p:attrNameLst>
                                      </p:cBhvr>
                                      <p:tavLst>
                                        <p:tav tm="0">
                                          <p:val>
                                            <p:strVal val="ppt_y"/>
                                          </p:val>
                                        </p:tav>
                                        <p:tav tm="100000">
                                          <p:val>
                                            <p:strVal val="ppt_y"/>
                                          </p:val>
                                        </p:tav>
                                      </p:tavLst>
                                    </p:anim>
                                    <p:set>
                                      <p:cBhvr>
                                        <p:cTn id="156" dur="1" fill="hold">
                                          <p:stCondLst>
                                            <p:cond delay="2999"/>
                                          </p:stCondLst>
                                        </p:cTn>
                                        <p:tgtEl>
                                          <p:spTgt spid="5"/>
                                        </p:tgtEl>
                                        <p:attrNameLst>
                                          <p:attrName>style.visibility</p:attrName>
                                        </p:attrNameLst>
                                      </p:cBhvr>
                                      <p:to>
                                        <p:strVal val="hidden"/>
                                      </p:to>
                                    </p:set>
                                  </p:childTnLst>
                                </p:cTn>
                              </p:par>
                              <p:par>
                                <p:cTn id="157" presetID="2" presetClass="exit" presetSubtype="2" fill="hold" grpId="3" nodeType="withEffect">
                                  <p:stCondLst>
                                    <p:cond delay="0"/>
                                  </p:stCondLst>
                                  <p:childTnLst>
                                    <p:anim calcmode="lin" valueType="num">
                                      <p:cBhvr additive="base">
                                        <p:cTn id="158" dur="3000"/>
                                        <p:tgtEl>
                                          <p:spTgt spid="6"/>
                                        </p:tgtEl>
                                        <p:attrNameLst>
                                          <p:attrName>ppt_x</p:attrName>
                                        </p:attrNameLst>
                                      </p:cBhvr>
                                      <p:tavLst>
                                        <p:tav tm="0">
                                          <p:val>
                                            <p:strVal val="ppt_x"/>
                                          </p:val>
                                        </p:tav>
                                        <p:tav tm="100000">
                                          <p:val>
                                            <p:strVal val="1+ppt_w/2"/>
                                          </p:val>
                                        </p:tav>
                                      </p:tavLst>
                                    </p:anim>
                                    <p:anim calcmode="lin" valueType="num">
                                      <p:cBhvr additive="base">
                                        <p:cTn id="159" dur="3000"/>
                                        <p:tgtEl>
                                          <p:spTgt spid="6"/>
                                        </p:tgtEl>
                                        <p:attrNameLst>
                                          <p:attrName>ppt_y</p:attrName>
                                        </p:attrNameLst>
                                      </p:cBhvr>
                                      <p:tavLst>
                                        <p:tav tm="0">
                                          <p:val>
                                            <p:strVal val="ppt_y"/>
                                          </p:val>
                                        </p:tav>
                                        <p:tav tm="100000">
                                          <p:val>
                                            <p:strVal val="ppt_y"/>
                                          </p:val>
                                        </p:tav>
                                      </p:tavLst>
                                    </p:anim>
                                    <p:set>
                                      <p:cBhvr>
                                        <p:cTn id="160" dur="1" fill="hold">
                                          <p:stCondLst>
                                            <p:cond delay="2999"/>
                                          </p:stCondLst>
                                        </p:cTn>
                                        <p:tgtEl>
                                          <p:spTgt spid="6"/>
                                        </p:tgtEl>
                                        <p:attrNameLst>
                                          <p:attrName>style.visibility</p:attrName>
                                        </p:attrNameLst>
                                      </p:cBhvr>
                                      <p:to>
                                        <p:strVal val="hidden"/>
                                      </p:to>
                                    </p:set>
                                  </p:childTnLst>
                                </p:cTn>
                              </p:par>
                              <p:par>
                                <p:cTn id="161" presetID="2" presetClass="exit" presetSubtype="2" fill="hold" grpId="3" nodeType="withEffect">
                                  <p:stCondLst>
                                    <p:cond delay="0"/>
                                  </p:stCondLst>
                                  <p:childTnLst>
                                    <p:anim calcmode="lin" valueType="num">
                                      <p:cBhvr additive="base">
                                        <p:cTn id="162" dur="3000"/>
                                        <p:tgtEl>
                                          <p:spTgt spid="7"/>
                                        </p:tgtEl>
                                        <p:attrNameLst>
                                          <p:attrName>ppt_x</p:attrName>
                                        </p:attrNameLst>
                                      </p:cBhvr>
                                      <p:tavLst>
                                        <p:tav tm="0">
                                          <p:val>
                                            <p:strVal val="ppt_x"/>
                                          </p:val>
                                        </p:tav>
                                        <p:tav tm="100000">
                                          <p:val>
                                            <p:strVal val="1+ppt_w/2"/>
                                          </p:val>
                                        </p:tav>
                                      </p:tavLst>
                                    </p:anim>
                                    <p:anim calcmode="lin" valueType="num">
                                      <p:cBhvr additive="base">
                                        <p:cTn id="163" dur="3000"/>
                                        <p:tgtEl>
                                          <p:spTgt spid="7"/>
                                        </p:tgtEl>
                                        <p:attrNameLst>
                                          <p:attrName>ppt_y</p:attrName>
                                        </p:attrNameLst>
                                      </p:cBhvr>
                                      <p:tavLst>
                                        <p:tav tm="0">
                                          <p:val>
                                            <p:strVal val="ppt_y"/>
                                          </p:val>
                                        </p:tav>
                                        <p:tav tm="100000">
                                          <p:val>
                                            <p:strVal val="ppt_y"/>
                                          </p:val>
                                        </p:tav>
                                      </p:tavLst>
                                    </p:anim>
                                    <p:set>
                                      <p:cBhvr>
                                        <p:cTn id="164" dur="1" fill="hold">
                                          <p:stCondLst>
                                            <p:cond delay="2999"/>
                                          </p:stCondLst>
                                        </p:cTn>
                                        <p:tgtEl>
                                          <p:spTgt spid="7"/>
                                        </p:tgtEl>
                                        <p:attrNameLst>
                                          <p:attrName>style.visibility</p:attrName>
                                        </p:attrNameLst>
                                      </p:cBhvr>
                                      <p:to>
                                        <p:strVal val="hidden"/>
                                      </p:to>
                                    </p:set>
                                  </p:childTnLst>
                                </p:cTn>
                              </p:par>
                              <p:par>
                                <p:cTn id="165" presetID="2" presetClass="exit" presetSubtype="2" fill="hold" grpId="3" nodeType="withEffect">
                                  <p:stCondLst>
                                    <p:cond delay="0"/>
                                  </p:stCondLst>
                                  <p:childTnLst>
                                    <p:anim calcmode="lin" valueType="num">
                                      <p:cBhvr additive="base">
                                        <p:cTn id="166" dur="3000"/>
                                        <p:tgtEl>
                                          <p:spTgt spid="8"/>
                                        </p:tgtEl>
                                        <p:attrNameLst>
                                          <p:attrName>ppt_x</p:attrName>
                                        </p:attrNameLst>
                                      </p:cBhvr>
                                      <p:tavLst>
                                        <p:tav tm="0">
                                          <p:val>
                                            <p:strVal val="ppt_x"/>
                                          </p:val>
                                        </p:tav>
                                        <p:tav tm="100000">
                                          <p:val>
                                            <p:strVal val="1+ppt_w/2"/>
                                          </p:val>
                                        </p:tav>
                                      </p:tavLst>
                                    </p:anim>
                                    <p:anim calcmode="lin" valueType="num">
                                      <p:cBhvr additive="base">
                                        <p:cTn id="167" dur="3000"/>
                                        <p:tgtEl>
                                          <p:spTgt spid="8"/>
                                        </p:tgtEl>
                                        <p:attrNameLst>
                                          <p:attrName>ppt_y</p:attrName>
                                        </p:attrNameLst>
                                      </p:cBhvr>
                                      <p:tavLst>
                                        <p:tav tm="0">
                                          <p:val>
                                            <p:strVal val="ppt_y"/>
                                          </p:val>
                                        </p:tav>
                                        <p:tav tm="100000">
                                          <p:val>
                                            <p:strVal val="ppt_y"/>
                                          </p:val>
                                        </p:tav>
                                      </p:tavLst>
                                    </p:anim>
                                    <p:set>
                                      <p:cBhvr>
                                        <p:cTn id="168" dur="1" fill="hold">
                                          <p:stCondLst>
                                            <p:cond delay="2999"/>
                                          </p:stCondLst>
                                        </p:cTn>
                                        <p:tgtEl>
                                          <p:spTgt spid="8"/>
                                        </p:tgtEl>
                                        <p:attrNameLst>
                                          <p:attrName>style.visibility</p:attrName>
                                        </p:attrNameLst>
                                      </p:cBhvr>
                                      <p:to>
                                        <p:strVal val="hidden"/>
                                      </p:to>
                                    </p:set>
                                  </p:childTnLst>
                                </p:cTn>
                              </p:par>
                              <p:par>
                                <p:cTn id="169" presetID="2" presetClass="exit" presetSubtype="2" fill="hold" grpId="3" nodeType="withEffect">
                                  <p:stCondLst>
                                    <p:cond delay="0"/>
                                  </p:stCondLst>
                                  <p:childTnLst>
                                    <p:anim calcmode="lin" valueType="num">
                                      <p:cBhvr additive="base">
                                        <p:cTn id="170" dur="3000"/>
                                        <p:tgtEl>
                                          <p:spTgt spid="9"/>
                                        </p:tgtEl>
                                        <p:attrNameLst>
                                          <p:attrName>ppt_x</p:attrName>
                                        </p:attrNameLst>
                                      </p:cBhvr>
                                      <p:tavLst>
                                        <p:tav tm="0">
                                          <p:val>
                                            <p:strVal val="ppt_x"/>
                                          </p:val>
                                        </p:tav>
                                        <p:tav tm="100000">
                                          <p:val>
                                            <p:strVal val="1+ppt_w/2"/>
                                          </p:val>
                                        </p:tav>
                                      </p:tavLst>
                                    </p:anim>
                                    <p:anim calcmode="lin" valueType="num">
                                      <p:cBhvr additive="base">
                                        <p:cTn id="171" dur="3000"/>
                                        <p:tgtEl>
                                          <p:spTgt spid="9"/>
                                        </p:tgtEl>
                                        <p:attrNameLst>
                                          <p:attrName>ppt_y</p:attrName>
                                        </p:attrNameLst>
                                      </p:cBhvr>
                                      <p:tavLst>
                                        <p:tav tm="0">
                                          <p:val>
                                            <p:strVal val="ppt_y"/>
                                          </p:val>
                                        </p:tav>
                                        <p:tav tm="100000">
                                          <p:val>
                                            <p:strVal val="ppt_y"/>
                                          </p:val>
                                        </p:tav>
                                      </p:tavLst>
                                    </p:anim>
                                    <p:set>
                                      <p:cBhvr>
                                        <p:cTn id="172" dur="1" fill="hold">
                                          <p:stCondLst>
                                            <p:cond delay="2999"/>
                                          </p:stCondLst>
                                        </p:cTn>
                                        <p:tgtEl>
                                          <p:spTgt spid="9"/>
                                        </p:tgtEl>
                                        <p:attrNameLst>
                                          <p:attrName>style.visibility</p:attrName>
                                        </p:attrNameLst>
                                      </p:cBhvr>
                                      <p:to>
                                        <p:strVal val="hidden"/>
                                      </p:to>
                                    </p:set>
                                  </p:childTnLst>
                                </p:cTn>
                              </p:par>
                              <p:par>
                                <p:cTn id="173" presetID="2" presetClass="exit" presetSubtype="2" fill="hold" grpId="3" nodeType="withEffect">
                                  <p:stCondLst>
                                    <p:cond delay="0"/>
                                  </p:stCondLst>
                                  <p:childTnLst>
                                    <p:anim calcmode="lin" valueType="num">
                                      <p:cBhvr additive="base">
                                        <p:cTn id="174" dur="3000"/>
                                        <p:tgtEl>
                                          <p:spTgt spid="10"/>
                                        </p:tgtEl>
                                        <p:attrNameLst>
                                          <p:attrName>ppt_x</p:attrName>
                                        </p:attrNameLst>
                                      </p:cBhvr>
                                      <p:tavLst>
                                        <p:tav tm="0">
                                          <p:val>
                                            <p:strVal val="ppt_x"/>
                                          </p:val>
                                        </p:tav>
                                        <p:tav tm="100000">
                                          <p:val>
                                            <p:strVal val="1+ppt_w/2"/>
                                          </p:val>
                                        </p:tav>
                                      </p:tavLst>
                                    </p:anim>
                                    <p:anim calcmode="lin" valueType="num">
                                      <p:cBhvr additive="base">
                                        <p:cTn id="175" dur="3000"/>
                                        <p:tgtEl>
                                          <p:spTgt spid="10"/>
                                        </p:tgtEl>
                                        <p:attrNameLst>
                                          <p:attrName>ppt_y</p:attrName>
                                        </p:attrNameLst>
                                      </p:cBhvr>
                                      <p:tavLst>
                                        <p:tav tm="0">
                                          <p:val>
                                            <p:strVal val="ppt_y"/>
                                          </p:val>
                                        </p:tav>
                                        <p:tav tm="100000">
                                          <p:val>
                                            <p:strVal val="ppt_y"/>
                                          </p:val>
                                        </p:tav>
                                      </p:tavLst>
                                    </p:anim>
                                    <p:set>
                                      <p:cBhvr>
                                        <p:cTn id="176" dur="1" fill="hold">
                                          <p:stCondLst>
                                            <p:cond delay="2999"/>
                                          </p:stCondLst>
                                        </p:cTn>
                                        <p:tgtEl>
                                          <p:spTgt spid="10"/>
                                        </p:tgtEl>
                                        <p:attrNameLst>
                                          <p:attrName>style.visibility</p:attrName>
                                        </p:attrNameLst>
                                      </p:cBhvr>
                                      <p:to>
                                        <p:strVal val="hidden"/>
                                      </p:to>
                                    </p:set>
                                  </p:childTnLst>
                                </p:cTn>
                              </p:par>
                              <p:par>
                                <p:cTn id="177" presetID="2" presetClass="exit" presetSubtype="2" fill="hold" grpId="3" nodeType="withEffect">
                                  <p:stCondLst>
                                    <p:cond delay="0"/>
                                  </p:stCondLst>
                                  <p:childTnLst>
                                    <p:anim calcmode="lin" valueType="num">
                                      <p:cBhvr additive="base">
                                        <p:cTn id="178" dur="3000"/>
                                        <p:tgtEl>
                                          <p:spTgt spid="11"/>
                                        </p:tgtEl>
                                        <p:attrNameLst>
                                          <p:attrName>ppt_x</p:attrName>
                                        </p:attrNameLst>
                                      </p:cBhvr>
                                      <p:tavLst>
                                        <p:tav tm="0">
                                          <p:val>
                                            <p:strVal val="ppt_x"/>
                                          </p:val>
                                        </p:tav>
                                        <p:tav tm="100000">
                                          <p:val>
                                            <p:strVal val="1+ppt_w/2"/>
                                          </p:val>
                                        </p:tav>
                                      </p:tavLst>
                                    </p:anim>
                                    <p:anim calcmode="lin" valueType="num">
                                      <p:cBhvr additive="base">
                                        <p:cTn id="179" dur="3000"/>
                                        <p:tgtEl>
                                          <p:spTgt spid="11"/>
                                        </p:tgtEl>
                                        <p:attrNameLst>
                                          <p:attrName>ppt_y</p:attrName>
                                        </p:attrNameLst>
                                      </p:cBhvr>
                                      <p:tavLst>
                                        <p:tav tm="0">
                                          <p:val>
                                            <p:strVal val="ppt_y"/>
                                          </p:val>
                                        </p:tav>
                                        <p:tav tm="100000">
                                          <p:val>
                                            <p:strVal val="ppt_y"/>
                                          </p:val>
                                        </p:tav>
                                      </p:tavLst>
                                    </p:anim>
                                    <p:set>
                                      <p:cBhvr>
                                        <p:cTn id="180" dur="1" fill="hold">
                                          <p:stCondLst>
                                            <p:cond delay="2999"/>
                                          </p:stCondLst>
                                        </p:cTn>
                                        <p:tgtEl>
                                          <p:spTgt spid="11"/>
                                        </p:tgtEl>
                                        <p:attrNameLst>
                                          <p:attrName>style.visibility</p:attrName>
                                        </p:attrNameLst>
                                      </p:cBhvr>
                                      <p:to>
                                        <p:strVal val="hidden"/>
                                      </p:to>
                                    </p:set>
                                  </p:childTnLst>
                                </p:cTn>
                              </p:par>
                              <p:par>
                                <p:cTn id="181" presetID="2" presetClass="exit" presetSubtype="2" fill="hold" grpId="3" nodeType="withEffect">
                                  <p:stCondLst>
                                    <p:cond delay="0"/>
                                  </p:stCondLst>
                                  <p:childTnLst>
                                    <p:anim calcmode="lin" valueType="num">
                                      <p:cBhvr additive="base">
                                        <p:cTn id="182" dur="3000"/>
                                        <p:tgtEl>
                                          <p:spTgt spid="12"/>
                                        </p:tgtEl>
                                        <p:attrNameLst>
                                          <p:attrName>ppt_x</p:attrName>
                                        </p:attrNameLst>
                                      </p:cBhvr>
                                      <p:tavLst>
                                        <p:tav tm="0">
                                          <p:val>
                                            <p:strVal val="ppt_x"/>
                                          </p:val>
                                        </p:tav>
                                        <p:tav tm="100000">
                                          <p:val>
                                            <p:strVal val="1+ppt_w/2"/>
                                          </p:val>
                                        </p:tav>
                                      </p:tavLst>
                                    </p:anim>
                                    <p:anim calcmode="lin" valueType="num">
                                      <p:cBhvr additive="base">
                                        <p:cTn id="183" dur="3000"/>
                                        <p:tgtEl>
                                          <p:spTgt spid="12"/>
                                        </p:tgtEl>
                                        <p:attrNameLst>
                                          <p:attrName>ppt_y</p:attrName>
                                        </p:attrNameLst>
                                      </p:cBhvr>
                                      <p:tavLst>
                                        <p:tav tm="0">
                                          <p:val>
                                            <p:strVal val="ppt_y"/>
                                          </p:val>
                                        </p:tav>
                                        <p:tav tm="100000">
                                          <p:val>
                                            <p:strVal val="ppt_y"/>
                                          </p:val>
                                        </p:tav>
                                      </p:tavLst>
                                    </p:anim>
                                    <p:set>
                                      <p:cBhvr>
                                        <p:cTn id="184" dur="1" fill="hold">
                                          <p:stCondLst>
                                            <p:cond delay="2999"/>
                                          </p:stCondLst>
                                        </p:cTn>
                                        <p:tgtEl>
                                          <p:spTgt spid="12"/>
                                        </p:tgtEl>
                                        <p:attrNameLst>
                                          <p:attrName>style.visibility</p:attrName>
                                        </p:attrNameLst>
                                      </p:cBhvr>
                                      <p:to>
                                        <p:strVal val="hidden"/>
                                      </p:to>
                                    </p:set>
                                  </p:childTnLst>
                                </p:cTn>
                              </p:par>
                              <p:par>
                                <p:cTn id="185" presetID="2" presetClass="exit" presetSubtype="8" fill="hold" grpId="3" nodeType="withEffect">
                                  <p:stCondLst>
                                    <p:cond delay="0"/>
                                  </p:stCondLst>
                                  <p:childTnLst>
                                    <p:anim calcmode="lin" valueType="num">
                                      <p:cBhvr additive="base">
                                        <p:cTn id="186" dur="3000"/>
                                        <p:tgtEl>
                                          <p:spTgt spid="13"/>
                                        </p:tgtEl>
                                        <p:attrNameLst>
                                          <p:attrName>ppt_x</p:attrName>
                                        </p:attrNameLst>
                                      </p:cBhvr>
                                      <p:tavLst>
                                        <p:tav tm="0">
                                          <p:val>
                                            <p:strVal val="ppt_x"/>
                                          </p:val>
                                        </p:tav>
                                        <p:tav tm="100000">
                                          <p:val>
                                            <p:strVal val="0-ppt_w/2"/>
                                          </p:val>
                                        </p:tav>
                                      </p:tavLst>
                                    </p:anim>
                                    <p:anim calcmode="lin" valueType="num">
                                      <p:cBhvr additive="base">
                                        <p:cTn id="187" dur="3000"/>
                                        <p:tgtEl>
                                          <p:spTgt spid="13"/>
                                        </p:tgtEl>
                                        <p:attrNameLst>
                                          <p:attrName>ppt_y</p:attrName>
                                        </p:attrNameLst>
                                      </p:cBhvr>
                                      <p:tavLst>
                                        <p:tav tm="0">
                                          <p:val>
                                            <p:strVal val="ppt_y"/>
                                          </p:val>
                                        </p:tav>
                                        <p:tav tm="100000">
                                          <p:val>
                                            <p:strVal val="ppt_y"/>
                                          </p:val>
                                        </p:tav>
                                      </p:tavLst>
                                    </p:anim>
                                    <p:set>
                                      <p:cBhvr>
                                        <p:cTn id="188" dur="1" fill="hold">
                                          <p:stCondLst>
                                            <p:cond delay="2999"/>
                                          </p:stCondLst>
                                        </p:cTn>
                                        <p:tgtEl>
                                          <p:spTgt spid="13"/>
                                        </p:tgtEl>
                                        <p:attrNameLst>
                                          <p:attrName>style.visibility</p:attrName>
                                        </p:attrNameLst>
                                      </p:cBhvr>
                                      <p:to>
                                        <p:strVal val="hidden"/>
                                      </p:to>
                                    </p:set>
                                  </p:childTnLst>
                                </p:cTn>
                              </p:par>
                              <p:par>
                                <p:cTn id="189" presetID="2" presetClass="exit" presetSubtype="8" fill="hold" grpId="3" nodeType="withEffect">
                                  <p:stCondLst>
                                    <p:cond delay="0"/>
                                  </p:stCondLst>
                                  <p:childTnLst>
                                    <p:anim calcmode="lin" valueType="num">
                                      <p:cBhvr additive="base">
                                        <p:cTn id="190" dur="3000"/>
                                        <p:tgtEl>
                                          <p:spTgt spid="14"/>
                                        </p:tgtEl>
                                        <p:attrNameLst>
                                          <p:attrName>ppt_x</p:attrName>
                                        </p:attrNameLst>
                                      </p:cBhvr>
                                      <p:tavLst>
                                        <p:tav tm="0">
                                          <p:val>
                                            <p:strVal val="ppt_x"/>
                                          </p:val>
                                        </p:tav>
                                        <p:tav tm="100000">
                                          <p:val>
                                            <p:strVal val="0-ppt_w/2"/>
                                          </p:val>
                                        </p:tav>
                                      </p:tavLst>
                                    </p:anim>
                                    <p:anim calcmode="lin" valueType="num">
                                      <p:cBhvr additive="base">
                                        <p:cTn id="191" dur="3000"/>
                                        <p:tgtEl>
                                          <p:spTgt spid="14"/>
                                        </p:tgtEl>
                                        <p:attrNameLst>
                                          <p:attrName>ppt_y</p:attrName>
                                        </p:attrNameLst>
                                      </p:cBhvr>
                                      <p:tavLst>
                                        <p:tav tm="0">
                                          <p:val>
                                            <p:strVal val="ppt_y"/>
                                          </p:val>
                                        </p:tav>
                                        <p:tav tm="100000">
                                          <p:val>
                                            <p:strVal val="ppt_y"/>
                                          </p:val>
                                        </p:tav>
                                      </p:tavLst>
                                    </p:anim>
                                    <p:set>
                                      <p:cBhvr>
                                        <p:cTn id="192" dur="1" fill="hold">
                                          <p:stCondLst>
                                            <p:cond delay="2999"/>
                                          </p:stCondLst>
                                        </p:cTn>
                                        <p:tgtEl>
                                          <p:spTgt spid="14"/>
                                        </p:tgtEl>
                                        <p:attrNameLst>
                                          <p:attrName>style.visibility</p:attrName>
                                        </p:attrNameLst>
                                      </p:cBhvr>
                                      <p:to>
                                        <p:strVal val="hidden"/>
                                      </p:to>
                                    </p:set>
                                  </p:childTnLst>
                                </p:cTn>
                              </p:par>
                              <p:par>
                                <p:cTn id="193" presetID="2" presetClass="exit" presetSubtype="8" fill="hold" grpId="3" nodeType="withEffect">
                                  <p:stCondLst>
                                    <p:cond delay="0"/>
                                  </p:stCondLst>
                                  <p:childTnLst>
                                    <p:anim calcmode="lin" valueType="num">
                                      <p:cBhvr additive="base">
                                        <p:cTn id="194" dur="3000"/>
                                        <p:tgtEl>
                                          <p:spTgt spid="15"/>
                                        </p:tgtEl>
                                        <p:attrNameLst>
                                          <p:attrName>ppt_x</p:attrName>
                                        </p:attrNameLst>
                                      </p:cBhvr>
                                      <p:tavLst>
                                        <p:tav tm="0">
                                          <p:val>
                                            <p:strVal val="ppt_x"/>
                                          </p:val>
                                        </p:tav>
                                        <p:tav tm="100000">
                                          <p:val>
                                            <p:strVal val="0-ppt_w/2"/>
                                          </p:val>
                                        </p:tav>
                                      </p:tavLst>
                                    </p:anim>
                                    <p:anim calcmode="lin" valueType="num">
                                      <p:cBhvr additive="base">
                                        <p:cTn id="195" dur="3000"/>
                                        <p:tgtEl>
                                          <p:spTgt spid="15"/>
                                        </p:tgtEl>
                                        <p:attrNameLst>
                                          <p:attrName>ppt_y</p:attrName>
                                        </p:attrNameLst>
                                      </p:cBhvr>
                                      <p:tavLst>
                                        <p:tav tm="0">
                                          <p:val>
                                            <p:strVal val="ppt_y"/>
                                          </p:val>
                                        </p:tav>
                                        <p:tav tm="100000">
                                          <p:val>
                                            <p:strVal val="ppt_y"/>
                                          </p:val>
                                        </p:tav>
                                      </p:tavLst>
                                    </p:anim>
                                    <p:set>
                                      <p:cBhvr>
                                        <p:cTn id="196" dur="1" fill="hold">
                                          <p:stCondLst>
                                            <p:cond delay="2999"/>
                                          </p:stCondLst>
                                        </p:cTn>
                                        <p:tgtEl>
                                          <p:spTgt spid="15"/>
                                        </p:tgtEl>
                                        <p:attrNameLst>
                                          <p:attrName>style.visibility</p:attrName>
                                        </p:attrNameLst>
                                      </p:cBhvr>
                                      <p:to>
                                        <p:strVal val="hidden"/>
                                      </p:to>
                                    </p:set>
                                  </p:childTnLst>
                                </p:cTn>
                              </p:par>
                              <p:par>
                                <p:cTn id="197" presetID="2" presetClass="exit" presetSubtype="8" fill="hold" grpId="3" nodeType="withEffect">
                                  <p:stCondLst>
                                    <p:cond delay="0"/>
                                  </p:stCondLst>
                                  <p:childTnLst>
                                    <p:anim calcmode="lin" valueType="num">
                                      <p:cBhvr additive="base">
                                        <p:cTn id="198" dur="3000"/>
                                        <p:tgtEl>
                                          <p:spTgt spid="16"/>
                                        </p:tgtEl>
                                        <p:attrNameLst>
                                          <p:attrName>ppt_x</p:attrName>
                                        </p:attrNameLst>
                                      </p:cBhvr>
                                      <p:tavLst>
                                        <p:tav tm="0">
                                          <p:val>
                                            <p:strVal val="ppt_x"/>
                                          </p:val>
                                        </p:tav>
                                        <p:tav tm="100000">
                                          <p:val>
                                            <p:strVal val="0-ppt_w/2"/>
                                          </p:val>
                                        </p:tav>
                                      </p:tavLst>
                                    </p:anim>
                                    <p:anim calcmode="lin" valueType="num">
                                      <p:cBhvr additive="base">
                                        <p:cTn id="199" dur="3000"/>
                                        <p:tgtEl>
                                          <p:spTgt spid="16"/>
                                        </p:tgtEl>
                                        <p:attrNameLst>
                                          <p:attrName>ppt_y</p:attrName>
                                        </p:attrNameLst>
                                      </p:cBhvr>
                                      <p:tavLst>
                                        <p:tav tm="0">
                                          <p:val>
                                            <p:strVal val="ppt_y"/>
                                          </p:val>
                                        </p:tav>
                                        <p:tav tm="100000">
                                          <p:val>
                                            <p:strVal val="ppt_y"/>
                                          </p:val>
                                        </p:tav>
                                      </p:tavLst>
                                    </p:anim>
                                    <p:set>
                                      <p:cBhvr>
                                        <p:cTn id="200" dur="1" fill="hold">
                                          <p:stCondLst>
                                            <p:cond delay="2999"/>
                                          </p:stCondLst>
                                        </p:cTn>
                                        <p:tgtEl>
                                          <p:spTgt spid="16"/>
                                        </p:tgtEl>
                                        <p:attrNameLst>
                                          <p:attrName>style.visibility</p:attrName>
                                        </p:attrNameLst>
                                      </p:cBhvr>
                                      <p:to>
                                        <p:strVal val="hidden"/>
                                      </p:to>
                                    </p:set>
                                  </p:childTnLst>
                                </p:cTn>
                              </p:par>
                              <p:par>
                                <p:cTn id="201" presetID="2" presetClass="exit" presetSubtype="8" fill="hold" grpId="3" nodeType="withEffect">
                                  <p:stCondLst>
                                    <p:cond delay="0"/>
                                  </p:stCondLst>
                                  <p:childTnLst>
                                    <p:anim calcmode="lin" valueType="num">
                                      <p:cBhvr additive="base">
                                        <p:cTn id="202" dur="3000"/>
                                        <p:tgtEl>
                                          <p:spTgt spid="17"/>
                                        </p:tgtEl>
                                        <p:attrNameLst>
                                          <p:attrName>ppt_x</p:attrName>
                                        </p:attrNameLst>
                                      </p:cBhvr>
                                      <p:tavLst>
                                        <p:tav tm="0">
                                          <p:val>
                                            <p:strVal val="ppt_x"/>
                                          </p:val>
                                        </p:tav>
                                        <p:tav tm="100000">
                                          <p:val>
                                            <p:strVal val="0-ppt_w/2"/>
                                          </p:val>
                                        </p:tav>
                                      </p:tavLst>
                                    </p:anim>
                                    <p:anim calcmode="lin" valueType="num">
                                      <p:cBhvr additive="base">
                                        <p:cTn id="203" dur="3000"/>
                                        <p:tgtEl>
                                          <p:spTgt spid="17"/>
                                        </p:tgtEl>
                                        <p:attrNameLst>
                                          <p:attrName>ppt_y</p:attrName>
                                        </p:attrNameLst>
                                      </p:cBhvr>
                                      <p:tavLst>
                                        <p:tav tm="0">
                                          <p:val>
                                            <p:strVal val="ppt_y"/>
                                          </p:val>
                                        </p:tav>
                                        <p:tav tm="100000">
                                          <p:val>
                                            <p:strVal val="ppt_y"/>
                                          </p:val>
                                        </p:tav>
                                      </p:tavLst>
                                    </p:anim>
                                    <p:set>
                                      <p:cBhvr>
                                        <p:cTn id="204" dur="1" fill="hold">
                                          <p:stCondLst>
                                            <p:cond delay="2999"/>
                                          </p:stCondLst>
                                        </p:cTn>
                                        <p:tgtEl>
                                          <p:spTgt spid="17"/>
                                        </p:tgtEl>
                                        <p:attrNameLst>
                                          <p:attrName>style.visibility</p:attrName>
                                        </p:attrNameLst>
                                      </p:cBhvr>
                                      <p:to>
                                        <p:strVal val="hidden"/>
                                      </p:to>
                                    </p:set>
                                  </p:childTnLst>
                                </p:cTn>
                              </p:par>
                              <p:par>
                                <p:cTn id="205" presetID="2" presetClass="exit" presetSubtype="8" fill="hold" grpId="3" nodeType="withEffect">
                                  <p:stCondLst>
                                    <p:cond delay="0"/>
                                  </p:stCondLst>
                                  <p:childTnLst>
                                    <p:anim calcmode="lin" valueType="num">
                                      <p:cBhvr additive="base">
                                        <p:cTn id="206" dur="3000"/>
                                        <p:tgtEl>
                                          <p:spTgt spid="18"/>
                                        </p:tgtEl>
                                        <p:attrNameLst>
                                          <p:attrName>ppt_x</p:attrName>
                                        </p:attrNameLst>
                                      </p:cBhvr>
                                      <p:tavLst>
                                        <p:tav tm="0">
                                          <p:val>
                                            <p:strVal val="ppt_x"/>
                                          </p:val>
                                        </p:tav>
                                        <p:tav tm="100000">
                                          <p:val>
                                            <p:strVal val="0-ppt_w/2"/>
                                          </p:val>
                                        </p:tav>
                                      </p:tavLst>
                                    </p:anim>
                                    <p:anim calcmode="lin" valueType="num">
                                      <p:cBhvr additive="base">
                                        <p:cTn id="207" dur="3000"/>
                                        <p:tgtEl>
                                          <p:spTgt spid="18"/>
                                        </p:tgtEl>
                                        <p:attrNameLst>
                                          <p:attrName>ppt_y</p:attrName>
                                        </p:attrNameLst>
                                      </p:cBhvr>
                                      <p:tavLst>
                                        <p:tav tm="0">
                                          <p:val>
                                            <p:strVal val="ppt_y"/>
                                          </p:val>
                                        </p:tav>
                                        <p:tav tm="100000">
                                          <p:val>
                                            <p:strVal val="ppt_y"/>
                                          </p:val>
                                        </p:tav>
                                      </p:tavLst>
                                    </p:anim>
                                    <p:set>
                                      <p:cBhvr>
                                        <p:cTn id="208" dur="1" fill="hold">
                                          <p:stCondLst>
                                            <p:cond delay="2999"/>
                                          </p:stCondLst>
                                        </p:cTn>
                                        <p:tgtEl>
                                          <p:spTgt spid="18"/>
                                        </p:tgtEl>
                                        <p:attrNameLst>
                                          <p:attrName>style.visibility</p:attrName>
                                        </p:attrNameLst>
                                      </p:cBhvr>
                                      <p:to>
                                        <p:strVal val="hidden"/>
                                      </p:to>
                                    </p:set>
                                  </p:childTnLst>
                                </p:cTn>
                              </p:par>
                              <p:par>
                                <p:cTn id="209" presetID="2" presetClass="exit" presetSubtype="8" fill="hold" grpId="3" nodeType="withEffect">
                                  <p:stCondLst>
                                    <p:cond delay="0"/>
                                  </p:stCondLst>
                                  <p:childTnLst>
                                    <p:anim calcmode="lin" valueType="num">
                                      <p:cBhvr additive="base">
                                        <p:cTn id="210" dur="3000"/>
                                        <p:tgtEl>
                                          <p:spTgt spid="19"/>
                                        </p:tgtEl>
                                        <p:attrNameLst>
                                          <p:attrName>ppt_x</p:attrName>
                                        </p:attrNameLst>
                                      </p:cBhvr>
                                      <p:tavLst>
                                        <p:tav tm="0">
                                          <p:val>
                                            <p:strVal val="ppt_x"/>
                                          </p:val>
                                        </p:tav>
                                        <p:tav tm="100000">
                                          <p:val>
                                            <p:strVal val="0-ppt_w/2"/>
                                          </p:val>
                                        </p:tav>
                                      </p:tavLst>
                                    </p:anim>
                                    <p:anim calcmode="lin" valueType="num">
                                      <p:cBhvr additive="base">
                                        <p:cTn id="211" dur="3000"/>
                                        <p:tgtEl>
                                          <p:spTgt spid="19"/>
                                        </p:tgtEl>
                                        <p:attrNameLst>
                                          <p:attrName>ppt_y</p:attrName>
                                        </p:attrNameLst>
                                      </p:cBhvr>
                                      <p:tavLst>
                                        <p:tav tm="0">
                                          <p:val>
                                            <p:strVal val="ppt_y"/>
                                          </p:val>
                                        </p:tav>
                                        <p:tav tm="100000">
                                          <p:val>
                                            <p:strVal val="ppt_y"/>
                                          </p:val>
                                        </p:tav>
                                      </p:tavLst>
                                    </p:anim>
                                    <p:set>
                                      <p:cBhvr>
                                        <p:cTn id="212" dur="1" fill="hold">
                                          <p:stCondLst>
                                            <p:cond delay="2999"/>
                                          </p:stCondLst>
                                        </p:cTn>
                                        <p:tgtEl>
                                          <p:spTgt spid="19"/>
                                        </p:tgtEl>
                                        <p:attrNameLst>
                                          <p:attrName>style.visibility</p:attrName>
                                        </p:attrNameLst>
                                      </p:cBhvr>
                                      <p:to>
                                        <p:strVal val="hidden"/>
                                      </p:to>
                                    </p:set>
                                  </p:childTnLst>
                                </p:cTn>
                              </p:par>
                              <p:par>
                                <p:cTn id="213" presetID="2" presetClass="exit" presetSubtype="8" fill="hold" grpId="3" nodeType="withEffect">
                                  <p:stCondLst>
                                    <p:cond delay="0"/>
                                  </p:stCondLst>
                                  <p:childTnLst>
                                    <p:anim calcmode="lin" valueType="num">
                                      <p:cBhvr additive="base">
                                        <p:cTn id="214" dur="3000"/>
                                        <p:tgtEl>
                                          <p:spTgt spid="20"/>
                                        </p:tgtEl>
                                        <p:attrNameLst>
                                          <p:attrName>ppt_x</p:attrName>
                                        </p:attrNameLst>
                                      </p:cBhvr>
                                      <p:tavLst>
                                        <p:tav tm="0">
                                          <p:val>
                                            <p:strVal val="ppt_x"/>
                                          </p:val>
                                        </p:tav>
                                        <p:tav tm="100000">
                                          <p:val>
                                            <p:strVal val="0-ppt_w/2"/>
                                          </p:val>
                                        </p:tav>
                                      </p:tavLst>
                                    </p:anim>
                                    <p:anim calcmode="lin" valueType="num">
                                      <p:cBhvr additive="base">
                                        <p:cTn id="215" dur="3000"/>
                                        <p:tgtEl>
                                          <p:spTgt spid="20"/>
                                        </p:tgtEl>
                                        <p:attrNameLst>
                                          <p:attrName>ppt_y</p:attrName>
                                        </p:attrNameLst>
                                      </p:cBhvr>
                                      <p:tavLst>
                                        <p:tav tm="0">
                                          <p:val>
                                            <p:strVal val="ppt_y"/>
                                          </p:val>
                                        </p:tav>
                                        <p:tav tm="100000">
                                          <p:val>
                                            <p:strVal val="ppt_y"/>
                                          </p:val>
                                        </p:tav>
                                      </p:tavLst>
                                    </p:anim>
                                    <p:set>
                                      <p:cBhvr>
                                        <p:cTn id="216" dur="1" fill="hold">
                                          <p:stCondLst>
                                            <p:cond delay="2999"/>
                                          </p:stCondLst>
                                        </p:cTn>
                                        <p:tgtEl>
                                          <p:spTgt spid="20"/>
                                        </p:tgtEl>
                                        <p:attrNameLst>
                                          <p:attrName>style.visibility</p:attrName>
                                        </p:attrNameLst>
                                      </p:cBhvr>
                                      <p:to>
                                        <p:strVal val="hidden"/>
                                      </p:to>
                                    </p:set>
                                  </p:childTnLst>
                                </p:cTn>
                              </p:par>
                              <p:par>
                                <p:cTn id="217" presetID="23" presetClass="entr" presetSubtype="288" fill="hold" nodeType="withEffect">
                                  <p:stCondLst>
                                    <p:cond delay="0"/>
                                  </p:stCondLst>
                                  <p:childTnLst>
                                    <p:set>
                                      <p:cBhvr>
                                        <p:cTn id="218" dur="1" fill="hold">
                                          <p:stCondLst>
                                            <p:cond delay="0"/>
                                          </p:stCondLst>
                                        </p:cTn>
                                        <p:tgtEl>
                                          <p:spTgt spid="4"/>
                                        </p:tgtEl>
                                        <p:attrNameLst>
                                          <p:attrName>style.visibility</p:attrName>
                                        </p:attrNameLst>
                                      </p:cBhvr>
                                      <p:to>
                                        <p:strVal val="visible"/>
                                      </p:to>
                                    </p:set>
                                    <p:anim calcmode="lin" valueType="num">
                                      <p:cBhvr>
                                        <p:cTn id="219" dur="3000" fill="hold"/>
                                        <p:tgtEl>
                                          <p:spTgt spid="4"/>
                                        </p:tgtEl>
                                        <p:attrNameLst>
                                          <p:attrName>ppt_w</p:attrName>
                                        </p:attrNameLst>
                                      </p:cBhvr>
                                      <p:tavLst>
                                        <p:tav tm="0">
                                          <p:val>
                                            <p:strVal val="4/3*#ppt_w"/>
                                          </p:val>
                                        </p:tav>
                                        <p:tav tm="100000">
                                          <p:val>
                                            <p:strVal val="#ppt_w"/>
                                          </p:val>
                                        </p:tav>
                                      </p:tavLst>
                                    </p:anim>
                                    <p:anim calcmode="lin" valueType="num">
                                      <p:cBhvr>
                                        <p:cTn id="220" dur="3000" fill="hold"/>
                                        <p:tgtEl>
                                          <p:spTgt spid="4"/>
                                        </p:tgtEl>
                                        <p:attrNameLst>
                                          <p:attrName>ppt_h</p:attrName>
                                        </p:attrNameLst>
                                      </p:cBhvr>
                                      <p:tavLst>
                                        <p:tav tm="0">
                                          <p:val>
                                            <p:strVal val="4/3*#ppt_h"/>
                                          </p:val>
                                        </p:tav>
                                        <p:tav tm="100000">
                                          <p:val>
                                            <p:strVal val="#ppt_h"/>
                                          </p:val>
                                        </p:tav>
                                      </p:tavLst>
                                    </p:anim>
                                  </p:childTnLst>
                                </p:cTn>
                              </p:par>
                              <p:par>
                                <p:cTn id="221" presetID="16" presetClass="entr" presetSubtype="37" fill="hold" nodeType="withEffect">
                                  <p:stCondLst>
                                    <p:cond delay="0"/>
                                  </p:stCondLst>
                                  <p:childTnLst>
                                    <p:set>
                                      <p:cBhvr>
                                        <p:cTn id="222" dur="1" fill="hold">
                                          <p:stCondLst>
                                            <p:cond delay="0"/>
                                          </p:stCondLst>
                                        </p:cTn>
                                        <p:tgtEl>
                                          <p:spTgt spid="4"/>
                                        </p:tgtEl>
                                        <p:attrNameLst>
                                          <p:attrName>style.visibility</p:attrName>
                                        </p:attrNameLst>
                                      </p:cBhvr>
                                      <p:to>
                                        <p:strVal val="visible"/>
                                      </p:to>
                                    </p:set>
                                    <p:animEffect transition="in" filter="barn(outVertical)">
                                      <p:cBhvr>
                                        <p:cTn id="22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a:blip r:embed="rId2">
              <a:duotone>
                <a:prstClr val="black"/>
                <a:schemeClr val="accent1">
                  <a:tint val="45000"/>
                  <a:satMod val="400000"/>
                </a:schemeClr>
              </a:duotone>
              <a:lum contrast="20000"/>
            </a:blip>
            <a:stretch>
              <a:fillRect/>
            </a:stretch>
          </a:blipFill>
          <a:scene3d>
            <a:camera prst="orthographicFront"/>
            <a:lightRig rig="threePt" dir="t"/>
          </a:scene3d>
          <a:sp3d>
            <a:bevelT prst="angle"/>
          </a:sp3d>
        </p:spPr>
        <p:txBody>
          <a:bodyPr/>
          <a:lstStyle/>
          <a:p>
            <a:endParaRPr lang="es-ES" dirty="0"/>
          </a:p>
        </p:txBody>
      </p:sp>
      <p:pic>
        <p:nvPicPr>
          <p:cNvPr id="4" name="3 Imagen" descr="dd6187f8e982.jpg"/>
          <p:cNvPicPr>
            <a:picLocks noChangeAspect="1"/>
          </p:cNvPicPr>
          <p:nvPr/>
        </p:nvPicPr>
        <p:blipFill>
          <a:blip r:embed="rId3"/>
          <a:stretch>
            <a:fillRect/>
          </a:stretch>
        </p:blipFill>
        <p:spPr>
          <a:xfrm>
            <a:off x="1285853" y="0"/>
            <a:ext cx="6643734" cy="6858000"/>
          </a:xfrm>
          <a:prstGeom prst="rect">
            <a:avLst/>
          </a:prstGeom>
          <a:ln>
            <a:noFill/>
          </a:ln>
          <a:effectLst>
            <a:outerShdw blurRad="292100" dist="139700" dir="2700000" algn="tl" rotWithShape="0">
              <a:srgbClr val="333333">
                <a:alpha val="65000"/>
              </a:srgbClr>
            </a:outerShdw>
          </a:effectLst>
          <a:scene3d>
            <a:camera prst="orthographicFront"/>
            <a:lightRig rig="threePt" dir="t"/>
          </a:scene3d>
          <a:sp3d>
            <a:bevelT prst="angle"/>
          </a:sp3d>
        </p:spPr>
      </p:pic>
      <p:sp>
        <p:nvSpPr>
          <p:cNvPr id="5" name="4 Cheurón"/>
          <p:cNvSpPr/>
          <p:nvPr/>
        </p:nvSpPr>
        <p:spPr>
          <a:xfrm rot="16200000">
            <a:off x="388984" y="6076560"/>
            <a:ext cx="749615" cy="813264"/>
          </a:xfrm>
          <a:prstGeom prst="chevron">
            <a:avLst>
              <a:gd name="adj" fmla="val 51548"/>
            </a:avLst>
          </a:prstGeom>
          <a:blipFill>
            <a:blip r:embed="rId2">
              <a:duotone>
                <a:prstClr val="black"/>
                <a:schemeClr val="accent1">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rot="16200000">
            <a:off x="388984" y="5540315"/>
            <a:ext cx="749615" cy="813264"/>
          </a:xfrm>
          <a:prstGeom prst="chevron">
            <a:avLst>
              <a:gd name="adj" fmla="val 51548"/>
            </a:avLst>
          </a:prstGeom>
          <a:blipFill>
            <a:blip r:embed="rId2">
              <a:duotone>
                <a:prstClr val="black"/>
                <a:schemeClr val="accent1">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rot="16200000">
            <a:off x="388984" y="5040249"/>
            <a:ext cx="749615" cy="813264"/>
          </a:xfrm>
          <a:prstGeom prst="chevron">
            <a:avLst>
              <a:gd name="adj" fmla="val 51548"/>
            </a:avLst>
          </a:prstGeom>
          <a:blipFill>
            <a:blip r:embed="rId2">
              <a:duotone>
                <a:prstClr val="black"/>
                <a:schemeClr val="accent1">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16200000">
            <a:off x="388984" y="4540183"/>
            <a:ext cx="749615" cy="813264"/>
          </a:xfrm>
          <a:prstGeom prst="chevron">
            <a:avLst>
              <a:gd name="adj" fmla="val 51548"/>
            </a:avLst>
          </a:prstGeom>
          <a:blipFill>
            <a:blip r:embed="rId2">
              <a:duotone>
                <a:prstClr val="black"/>
                <a:schemeClr val="accent1">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16200000">
            <a:off x="388984" y="4004859"/>
            <a:ext cx="749615" cy="813264"/>
          </a:xfrm>
          <a:prstGeom prst="chevron">
            <a:avLst>
              <a:gd name="adj" fmla="val 51548"/>
            </a:avLst>
          </a:prstGeom>
          <a:blipFill>
            <a:blip r:embed="rId2">
              <a:duotone>
                <a:prstClr val="black"/>
                <a:schemeClr val="accent1">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16200000">
            <a:off x="388984" y="3468614"/>
            <a:ext cx="749615" cy="813264"/>
          </a:xfrm>
          <a:prstGeom prst="chevron">
            <a:avLst>
              <a:gd name="adj" fmla="val 51548"/>
            </a:avLst>
          </a:prstGeom>
          <a:blipFill>
            <a:blip r:embed="rId2">
              <a:duotone>
                <a:prstClr val="black"/>
                <a:schemeClr val="accent1">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rot="16200000">
            <a:off x="388984" y="2968548"/>
            <a:ext cx="749615" cy="813264"/>
          </a:xfrm>
          <a:prstGeom prst="chevron">
            <a:avLst>
              <a:gd name="adj" fmla="val 51548"/>
            </a:avLst>
          </a:prstGeom>
          <a:blipFill>
            <a:blip r:embed="rId2">
              <a:duotone>
                <a:prstClr val="black"/>
                <a:schemeClr val="accent1">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rot="16200000">
            <a:off x="388984" y="2468482"/>
            <a:ext cx="749615" cy="813264"/>
          </a:xfrm>
          <a:prstGeom prst="chevron">
            <a:avLst>
              <a:gd name="adj" fmla="val 51548"/>
            </a:avLst>
          </a:prstGeom>
          <a:blipFill>
            <a:blip r:embed="rId2">
              <a:duotone>
                <a:prstClr val="black"/>
                <a:schemeClr val="accent1">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rot="16200000">
            <a:off x="388983" y="1933156"/>
            <a:ext cx="749615" cy="813264"/>
          </a:xfrm>
          <a:prstGeom prst="chevron">
            <a:avLst>
              <a:gd name="adj" fmla="val 51548"/>
            </a:avLst>
          </a:prstGeom>
          <a:blipFill>
            <a:blip r:embed="rId2">
              <a:duotone>
                <a:prstClr val="black"/>
                <a:schemeClr val="accent1">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Cheurón"/>
          <p:cNvSpPr/>
          <p:nvPr/>
        </p:nvSpPr>
        <p:spPr>
          <a:xfrm rot="16200000">
            <a:off x="388983" y="1396911"/>
            <a:ext cx="749615" cy="813264"/>
          </a:xfrm>
          <a:prstGeom prst="chevron">
            <a:avLst>
              <a:gd name="adj" fmla="val 51548"/>
            </a:avLst>
          </a:prstGeom>
          <a:blipFill>
            <a:blip r:embed="rId2">
              <a:duotone>
                <a:prstClr val="black"/>
                <a:schemeClr val="accent1">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Cheurón"/>
          <p:cNvSpPr/>
          <p:nvPr/>
        </p:nvSpPr>
        <p:spPr>
          <a:xfrm rot="16200000">
            <a:off x="388983" y="896845"/>
            <a:ext cx="749615" cy="813264"/>
          </a:xfrm>
          <a:prstGeom prst="chevron">
            <a:avLst>
              <a:gd name="adj" fmla="val 51548"/>
            </a:avLst>
          </a:prstGeom>
          <a:blipFill>
            <a:blip r:embed="rId2">
              <a:duotone>
                <a:prstClr val="black"/>
                <a:schemeClr val="accent1">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Cheurón"/>
          <p:cNvSpPr/>
          <p:nvPr/>
        </p:nvSpPr>
        <p:spPr>
          <a:xfrm rot="16200000">
            <a:off x="388983" y="396779"/>
            <a:ext cx="749615" cy="813264"/>
          </a:xfrm>
          <a:prstGeom prst="chevron">
            <a:avLst>
              <a:gd name="adj" fmla="val 51548"/>
            </a:avLst>
          </a:prstGeom>
          <a:blipFill>
            <a:blip r:embed="rId2">
              <a:duotone>
                <a:prstClr val="black"/>
                <a:schemeClr val="accent1">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Cheurón"/>
          <p:cNvSpPr/>
          <p:nvPr/>
        </p:nvSpPr>
        <p:spPr>
          <a:xfrm rot="16200000">
            <a:off x="388983" y="-31824"/>
            <a:ext cx="749615" cy="813264"/>
          </a:xfrm>
          <a:prstGeom prst="chevron">
            <a:avLst>
              <a:gd name="adj" fmla="val 51548"/>
            </a:avLst>
          </a:prstGeom>
          <a:blipFill>
            <a:blip r:embed="rId2">
              <a:duotone>
                <a:prstClr val="black"/>
                <a:schemeClr val="accent1">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Cheurón"/>
          <p:cNvSpPr/>
          <p:nvPr/>
        </p:nvSpPr>
        <p:spPr>
          <a:xfrm rot="16200000">
            <a:off x="8104287" y="6076561"/>
            <a:ext cx="749615" cy="813264"/>
          </a:xfrm>
          <a:prstGeom prst="chevron">
            <a:avLst>
              <a:gd name="adj" fmla="val 51548"/>
            </a:avLst>
          </a:prstGeom>
          <a:blipFill>
            <a:blip r:embed="rId2">
              <a:duotone>
                <a:prstClr val="black"/>
                <a:schemeClr val="accent1">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Cheurón"/>
          <p:cNvSpPr/>
          <p:nvPr/>
        </p:nvSpPr>
        <p:spPr>
          <a:xfrm rot="16200000">
            <a:off x="8104287" y="5540316"/>
            <a:ext cx="749615" cy="813264"/>
          </a:xfrm>
          <a:prstGeom prst="chevron">
            <a:avLst>
              <a:gd name="adj" fmla="val 51548"/>
            </a:avLst>
          </a:prstGeom>
          <a:blipFill>
            <a:blip r:embed="rId2">
              <a:duotone>
                <a:prstClr val="black"/>
                <a:schemeClr val="accent1">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Cheurón"/>
          <p:cNvSpPr/>
          <p:nvPr/>
        </p:nvSpPr>
        <p:spPr>
          <a:xfrm rot="16200000">
            <a:off x="8104287" y="5040250"/>
            <a:ext cx="749615" cy="813264"/>
          </a:xfrm>
          <a:prstGeom prst="chevron">
            <a:avLst>
              <a:gd name="adj" fmla="val 51548"/>
            </a:avLst>
          </a:prstGeom>
          <a:blipFill>
            <a:blip r:embed="rId2">
              <a:duotone>
                <a:prstClr val="black"/>
                <a:schemeClr val="accent1">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Cheurón"/>
          <p:cNvSpPr/>
          <p:nvPr/>
        </p:nvSpPr>
        <p:spPr>
          <a:xfrm rot="16200000">
            <a:off x="8104287" y="4540184"/>
            <a:ext cx="749615" cy="813264"/>
          </a:xfrm>
          <a:prstGeom prst="chevron">
            <a:avLst>
              <a:gd name="adj" fmla="val 51548"/>
            </a:avLst>
          </a:prstGeom>
          <a:blipFill>
            <a:blip r:embed="rId2">
              <a:duotone>
                <a:prstClr val="black"/>
                <a:schemeClr val="accent1">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Cheurón"/>
          <p:cNvSpPr/>
          <p:nvPr/>
        </p:nvSpPr>
        <p:spPr>
          <a:xfrm rot="16200000">
            <a:off x="8104287" y="4004860"/>
            <a:ext cx="749615" cy="813264"/>
          </a:xfrm>
          <a:prstGeom prst="chevron">
            <a:avLst>
              <a:gd name="adj" fmla="val 51548"/>
            </a:avLst>
          </a:prstGeom>
          <a:blipFill>
            <a:blip r:embed="rId2">
              <a:duotone>
                <a:prstClr val="black"/>
                <a:schemeClr val="accent1">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Cheurón"/>
          <p:cNvSpPr/>
          <p:nvPr/>
        </p:nvSpPr>
        <p:spPr>
          <a:xfrm rot="16200000">
            <a:off x="8104287" y="3468615"/>
            <a:ext cx="749615" cy="813264"/>
          </a:xfrm>
          <a:prstGeom prst="chevron">
            <a:avLst>
              <a:gd name="adj" fmla="val 51548"/>
            </a:avLst>
          </a:prstGeom>
          <a:blipFill>
            <a:blip r:embed="rId2">
              <a:duotone>
                <a:prstClr val="black"/>
                <a:schemeClr val="accent1">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Cheurón"/>
          <p:cNvSpPr/>
          <p:nvPr/>
        </p:nvSpPr>
        <p:spPr>
          <a:xfrm rot="16200000">
            <a:off x="8104287" y="2968549"/>
            <a:ext cx="749615" cy="813264"/>
          </a:xfrm>
          <a:prstGeom prst="chevron">
            <a:avLst>
              <a:gd name="adj" fmla="val 51548"/>
            </a:avLst>
          </a:prstGeom>
          <a:blipFill>
            <a:blip r:embed="rId2">
              <a:duotone>
                <a:prstClr val="black"/>
                <a:schemeClr val="accent1">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Cheurón"/>
          <p:cNvSpPr/>
          <p:nvPr/>
        </p:nvSpPr>
        <p:spPr>
          <a:xfrm rot="16200000">
            <a:off x="8104287" y="2468483"/>
            <a:ext cx="749615" cy="813264"/>
          </a:xfrm>
          <a:prstGeom prst="chevron">
            <a:avLst>
              <a:gd name="adj" fmla="val 51548"/>
            </a:avLst>
          </a:prstGeom>
          <a:blipFill>
            <a:blip r:embed="rId2">
              <a:duotone>
                <a:prstClr val="black"/>
                <a:schemeClr val="accent1">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Cheurón"/>
          <p:cNvSpPr/>
          <p:nvPr/>
        </p:nvSpPr>
        <p:spPr>
          <a:xfrm rot="16200000">
            <a:off x="8104286" y="1933157"/>
            <a:ext cx="749615" cy="813264"/>
          </a:xfrm>
          <a:prstGeom prst="chevron">
            <a:avLst>
              <a:gd name="adj" fmla="val 51548"/>
            </a:avLst>
          </a:prstGeom>
          <a:blipFill>
            <a:blip r:embed="rId2">
              <a:duotone>
                <a:prstClr val="black"/>
                <a:schemeClr val="accent1">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Cheurón"/>
          <p:cNvSpPr/>
          <p:nvPr/>
        </p:nvSpPr>
        <p:spPr>
          <a:xfrm rot="16200000">
            <a:off x="8104286" y="1396912"/>
            <a:ext cx="749615" cy="813264"/>
          </a:xfrm>
          <a:prstGeom prst="chevron">
            <a:avLst>
              <a:gd name="adj" fmla="val 51548"/>
            </a:avLst>
          </a:prstGeom>
          <a:blipFill>
            <a:blip r:embed="rId2">
              <a:duotone>
                <a:prstClr val="black"/>
                <a:schemeClr val="accent1">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Cheurón"/>
          <p:cNvSpPr/>
          <p:nvPr/>
        </p:nvSpPr>
        <p:spPr>
          <a:xfrm rot="16200000">
            <a:off x="8104286" y="896846"/>
            <a:ext cx="749615" cy="813264"/>
          </a:xfrm>
          <a:prstGeom prst="chevron">
            <a:avLst>
              <a:gd name="adj" fmla="val 51548"/>
            </a:avLst>
          </a:prstGeom>
          <a:blipFill>
            <a:blip r:embed="rId2">
              <a:duotone>
                <a:prstClr val="black"/>
                <a:schemeClr val="accent1">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Cheurón"/>
          <p:cNvSpPr/>
          <p:nvPr/>
        </p:nvSpPr>
        <p:spPr>
          <a:xfrm rot="16200000">
            <a:off x="8104286" y="396780"/>
            <a:ext cx="749615" cy="813264"/>
          </a:xfrm>
          <a:prstGeom prst="chevron">
            <a:avLst>
              <a:gd name="adj" fmla="val 51548"/>
            </a:avLst>
          </a:prstGeom>
          <a:blipFill>
            <a:blip r:embed="rId2">
              <a:duotone>
                <a:prstClr val="black"/>
                <a:schemeClr val="accent1">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0" name="29 Cheurón"/>
          <p:cNvSpPr/>
          <p:nvPr/>
        </p:nvSpPr>
        <p:spPr>
          <a:xfrm rot="16200000">
            <a:off x="8104286" y="-31823"/>
            <a:ext cx="749615" cy="813264"/>
          </a:xfrm>
          <a:prstGeom prst="chevron">
            <a:avLst>
              <a:gd name="adj" fmla="val 51548"/>
            </a:avLst>
          </a:prstGeom>
          <a:blipFill>
            <a:blip r:embed="rId2">
              <a:duotone>
                <a:prstClr val="black"/>
                <a:schemeClr val="accent1">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1" name="30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1"/>
                                        </p:tgtEl>
                                        <p:attrNameLst>
                                          <p:attrName>style.opacity</p:attrName>
                                        </p:attrNameLst>
                                      </p:cBhvr>
                                      <p:to>
                                        <p:strVal val="0"/>
                                      </p:to>
                                    </p:set>
                                    <p:animEffect filter="image" prLst="opacity: 0">
                                      <p:cBhvr rctx="IE">
                                        <p:cTn id="7" dur="indefinite"/>
                                        <p:tgtEl>
                                          <p:spTgt spid="31"/>
                                        </p:tgtEl>
                                      </p:cBhvr>
                                    </p:animEffect>
                                  </p:childTnLst>
                                </p:cTn>
                              </p:par>
                              <p:par>
                                <p:cTn id="8" presetID="16" presetClass="entr" presetSubtype="2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arn(inHorizontal)">
                                      <p:cBhvr>
                                        <p:cTn id="10" dur="3000"/>
                                        <p:tgtEl>
                                          <p:spTgt spid="5"/>
                                        </p:tgtEl>
                                      </p:cBhvr>
                                    </p:animEffect>
                                  </p:childTnLst>
                                </p:cTn>
                              </p:par>
                              <p:par>
                                <p:cTn id="11" presetID="16" presetClass="entr" presetSubtype="26"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barn(inHorizontal)">
                                      <p:cBhvr>
                                        <p:cTn id="13" dur="3000"/>
                                        <p:tgtEl>
                                          <p:spTgt spid="6"/>
                                        </p:tgtEl>
                                      </p:cBhvr>
                                    </p:animEffect>
                                  </p:childTnLst>
                                </p:cTn>
                              </p:par>
                              <p:par>
                                <p:cTn id="14" presetID="16" presetClass="entr" presetSubtype="26"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barn(inHorizontal)">
                                      <p:cBhvr>
                                        <p:cTn id="16" dur="3000"/>
                                        <p:tgtEl>
                                          <p:spTgt spid="7"/>
                                        </p:tgtEl>
                                      </p:cBhvr>
                                    </p:animEffect>
                                  </p:childTnLst>
                                </p:cTn>
                              </p:par>
                              <p:par>
                                <p:cTn id="17" presetID="16" presetClass="entr" presetSubtype="26"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barn(inHorizontal)">
                                      <p:cBhvr>
                                        <p:cTn id="19" dur="3000"/>
                                        <p:tgtEl>
                                          <p:spTgt spid="8"/>
                                        </p:tgtEl>
                                      </p:cBhvr>
                                    </p:animEffect>
                                  </p:childTnLst>
                                </p:cTn>
                              </p:par>
                              <p:par>
                                <p:cTn id="20" presetID="16" presetClass="entr" presetSubtype="26"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barn(inHorizontal)">
                                      <p:cBhvr>
                                        <p:cTn id="22" dur="3000"/>
                                        <p:tgtEl>
                                          <p:spTgt spid="9"/>
                                        </p:tgtEl>
                                      </p:cBhvr>
                                    </p:animEffect>
                                  </p:childTnLst>
                                </p:cTn>
                              </p:par>
                              <p:par>
                                <p:cTn id="23" presetID="16" presetClass="entr" presetSubtype="26"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barn(inHorizontal)">
                                      <p:cBhvr>
                                        <p:cTn id="25" dur="3000"/>
                                        <p:tgtEl>
                                          <p:spTgt spid="10"/>
                                        </p:tgtEl>
                                      </p:cBhvr>
                                    </p:animEffect>
                                  </p:childTnLst>
                                </p:cTn>
                              </p:par>
                              <p:par>
                                <p:cTn id="26" presetID="16" presetClass="entr" presetSubtype="26"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barn(inHorizontal)">
                                      <p:cBhvr>
                                        <p:cTn id="28" dur="3000"/>
                                        <p:tgtEl>
                                          <p:spTgt spid="11"/>
                                        </p:tgtEl>
                                      </p:cBhvr>
                                    </p:animEffect>
                                  </p:childTnLst>
                                </p:cTn>
                              </p:par>
                              <p:par>
                                <p:cTn id="29" presetID="16" presetClass="entr" presetSubtype="26"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barn(inHorizontal)">
                                      <p:cBhvr>
                                        <p:cTn id="31" dur="3000"/>
                                        <p:tgtEl>
                                          <p:spTgt spid="12"/>
                                        </p:tgtEl>
                                      </p:cBhvr>
                                    </p:animEffect>
                                  </p:childTnLst>
                                </p:cTn>
                              </p:par>
                              <p:par>
                                <p:cTn id="32" presetID="16" presetClass="entr" presetSubtype="26"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barn(inHorizontal)">
                                      <p:cBhvr>
                                        <p:cTn id="34" dur="3000"/>
                                        <p:tgtEl>
                                          <p:spTgt spid="13"/>
                                        </p:tgtEl>
                                      </p:cBhvr>
                                    </p:animEffect>
                                  </p:childTnLst>
                                </p:cTn>
                              </p:par>
                              <p:par>
                                <p:cTn id="35" presetID="16" presetClass="entr" presetSubtype="26"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barn(inHorizontal)">
                                      <p:cBhvr>
                                        <p:cTn id="37" dur="3000"/>
                                        <p:tgtEl>
                                          <p:spTgt spid="14"/>
                                        </p:tgtEl>
                                      </p:cBhvr>
                                    </p:animEffect>
                                  </p:childTnLst>
                                </p:cTn>
                              </p:par>
                              <p:par>
                                <p:cTn id="38" presetID="16" presetClass="entr" presetSubtype="26" fill="hold" grpId="0" nodeType="with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barn(inHorizontal)">
                                      <p:cBhvr>
                                        <p:cTn id="40" dur="3000"/>
                                        <p:tgtEl>
                                          <p:spTgt spid="15"/>
                                        </p:tgtEl>
                                      </p:cBhvr>
                                    </p:animEffect>
                                  </p:childTnLst>
                                </p:cTn>
                              </p:par>
                              <p:par>
                                <p:cTn id="41" presetID="16" presetClass="entr" presetSubtype="26" fill="hold" grpId="0" nodeType="with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barn(inHorizontal)">
                                      <p:cBhvr>
                                        <p:cTn id="43" dur="3000"/>
                                        <p:tgtEl>
                                          <p:spTgt spid="16"/>
                                        </p:tgtEl>
                                      </p:cBhvr>
                                    </p:animEffect>
                                  </p:childTnLst>
                                </p:cTn>
                              </p:par>
                              <p:par>
                                <p:cTn id="44" presetID="16" presetClass="entr" presetSubtype="26" fill="hold" grpId="0" nodeType="withEffect">
                                  <p:stCondLst>
                                    <p:cond delay="0"/>
                                  </p:stCondLst>
                                  <p:childTnLst>
                                    <p:set>
                                      <p:cBhvr>
                                        <p:cTn id="45" dur="1" fill="hold">
                                          <p:stCondLst>
                                            <p:cond delay="0"/>
                                          </p:stCondLst>
                                        </p:cTn>
                                        <p:tgtEl>
                                          <p:spTgt spid="17"/>
                                        </p:tgtEl>
                                        <p:attrNameLst>
                                          <p:attrName>style.visibility</p:attrName>
                                        </p:attrNameLst>
                                      </p:cBhvr>
                                      <p:to>
                                        <p:strVal val="visible"/>
                                      </p:to>
                                    </p:set>
                                    <p:animEffect transition="in" filter="barn(inHorizontal)">
                                      <p:cBhvr>
                                        <p:cTn id="46" dur="3000"/>
                                        <p:tgtEl>
                                          <p:spTgt spid="17"/>
                                        </p:tgtEl>
                                      </p:cBhvr>
                                    </p:animEffect>
                                  </p:childTnLst>
                                </p:cTn>
                              </p:par>
                              <p:par>
                                <p:cTn id="47" presetID="2" presetClass="entr" presetSubtype="4" fill="hold" grpId="1" nodeType="withEffect">
                                  <p:stCondLst>
                                    <p:cond delay="0"/>
                                  </p:stCondLst>
                                  <p:childTnLst>
                                    <p:set>
                                      <p:cBhvr>
                                        <p:cTn id="48" dur="1" fill="hold">
                                          <p:stCondLst>
                                            <p:cond delay="0"/>
                                          </p:stCondLst>
                                        </p:cTn>
                                        <p:tgtEl>
                                          <p:spTgt spid="5"/>
                                        </p:tgtEl>
                                        <p:attrNameLst>
                                          <p:attrName>style.visibility</p:attrName>
                                        </p:attrNameLst>
                                      </p:cBhvr>
                                      <p:to>
                                        <p:strVal val="visible"/>
                                      </p:to>
                                    </p:set>
                                    <p:anim calcmode="lin" valueType="num">
                                      <p:cBhvr additive="base">
                                        <p:cTn id="49" dur="3000" fill="hold"/>
                                        <p:tgtEl>
                                          <p:spTgt spid="5"/>
                                        </p:tgtEl>
                                        <p:attrNameLst>
                                          <p:attrName>ppt_x</p:attrName>
                                        </p:attrNameLst>
                                      </p:cBhvr>
                                      <p:tavLst>
                                        <p:tav tm="0">
                                          <p:val>
                                            <p:strVal val="#ppt_x"/>
                                          </p:val>
                                        </p:tav>
                                        <p:tav tm="100000">
                                          <p:val>
                                            <p:strVal val="#ppt_x"/>
                                          </p:val>
                                        </p:tav>
                                      </p:tavLst>
                                    </p:anim>
                                    <p:anim calcmode="lin" valueType="num">
                                      <p:cBhvr additive="base">
                                        <p:cTn id="50" dur="3000" fill="hold"/>
                                        <p:tgtEl>
                                          <p:spTgt spid="5"/>
                                        </p:tgtEl>
                                        <p:attrNameLst>
                                          <p:attrName>ppt_y</p:attrName>
                                        </p:attrNameLst>
                                      </p:cBhvr>
                                      <p:tavLst>
                                        <p:tav tm="0">
                                          <p:val>
                                            <p:strVal val="1+#ppt_h/2"/>
                                          </p:val>
                                        </p:tav>
                                        <p:tav tm="100000">
                                          <p:val>
                                            <p:strVal val="#ppt_y"/>
                                          </p:val>
                                        </p:tav>
                                      </p:tavLst>
                                    </p:anim>
                                  </p:childTnLst>
                                </p:cTn>
                              </p:par>
                              <p:par>
                                <p:cTn id="51" presetID="2" presetClass="entr" presetSubtype="4" fill="hold" grpId="1" nodeType="withEffect">
                                  <p:stCondLst>
                                    <p:cond delay="0"/>
                                  </p:stCondLst>
                                  <p:childTnLst>
                                    <p:set>
                                      <p:cBhvr>
                                        <p:cTn id="52" dur="1" fill="hold">
                                          <p:stCondLst>
                                            <p:cond delay="0"/>
                                          </p:stCondLst>
                                        </p:cTn>
                                        <p:tgtEl>
                                          <p:spTgt spid="6"/>
                                        </p:tgtEl>
                                        <p:attrNameLst>
                                          <p:attrName>style.visibility</p:attrName>
                                        </p:attrNameLst>
                                      </p:cBhvr>
                                      <p:to>
                                        <p:strVal val="visible"/>
                                      </p:to>
                                    </p:set>
                                    <p:anim calcmode="lin" valueType="num">
                                      <p:cBhvr additive="base">
                                        <p:cTn id="53" dur="3000" fill="hold"/>
                                        <p:tgtEl>
                                          <p:spTgt spid="6"/>
                                        </p:tgtEl>
                                        <p:attrNameLst>
                                          <p:attrName>ppt_x</p:attrName>
                                        </p:attrNameLst>
                                      </p:cBhvr>
                                      <p:tavLst>
                                        <p:tav tm="0">
                                          <p:val>
                                            <p:strVal val="#ppt_x"/>
                                          </p:val>
                                        </p:tav>
                                        <p:tav tm="100000">
                                          <p:val>
                                            <p:strVal val="#ppt_x"/>
                                          </p:val>
                                        </p:tav>
                                      </p:tavLst>
                                    </p:anim>
                                    <p:anim calcmode="lin" valueType="num">
                                      <p:cBhvr additive="base">
                                        <p:cTn id="54" dur="3000" fill="hold"/>
                                        <p:tgtEl>
                                          <p:spTgt spid="6"/>
                                        </p:tgtEl>
                                        <p:attrNameLst>
                                          <p:attrName>ppt_y</p:attrName>
                                        </p:attrNameLst>
                                      </p:cBhvr>
                                      <p:tavLst>
                                        <p:tav tm="0">
                                          <p:val>
                                            <p:strVal val="1+#ppt_h/2"/>
                                          </p:val>
                                        </p:tav>
                                        <p:tav tm="100000">
                                          <p:val>
                                            <p:strVal val="#ppt_y"/>
                                          </p:val>
                                        </p:tav>
                                      </p:tavLst>
                                    </p:anim>
                                  </p:childTnLst>
                                </p:cTn>
                              </p:par>
                              <p:par>
                                <p:cTn id="55" presetID="2" presetClass="entr" presetSubtype="4" fill="hold" grpId="1" nodeType="withEffect">
                                  <p:stCondLst>
                                    <p:cond delay="0"/>
                                  </p:stCondLst>
                                  <p:childTnLst>
                                    <p:set>
                                      <p:cBhvr>
                                        <p:cTn id="56" dur="1" fill="hold">
                                          <p:stCondLst>
                                            <p:cond delay="0"/>
                                          </p:stCondLst>
                                        </p:cTn>
                                        <p:tgtEl>
                                          <p:spTgt spid="7"/>
                                        </p:tgtEl>
                                        <p:attrNameLst>
                                          <p:attrName>style.visibility</p:attrName>
                                        </p:attrNameLst>
                                      </p:cBhvr>
                                      <p:to>
                                        <p:strVal val="visible"/>
                                      </p:to>
                                    </p:set>
                                    <p:anim calcmode="lin" valueType="num">
                                      <p:cBhvr additive="base">
                                        <p:cTn id="57" dur="3000" fill="hold"/>
                                        <p:tgtEl>
                                          <p:spTgt spid="7"/>
                                        </p:tgtEl>
                                        <p:attrNameLst>
                                          <p:attrName>ppt_x</p:attrName>
                                        </p:attrNameLst>
                                      </p:cBhvr>
                                      <p:tavLst>
                                        <p:tav tm="0">
                                          <p:val>
                                            <p:strVal val="#ppt_x"/>
                                          </p:val>
                                        </p:tav>
                                        <p:tav tm="100000">
                                          <p:val>
                                            <p:strVal val="#ppt_x"/>
                                          </p:val>
                                        </p:tav>
                                      </p:tavLst>
                                    </p:anim>
                                    <p:anim calcmode="lin" valueType="num">
                                      <p:cBhvr additive="base">
                                        <p:cTn id="58" dur="3000" fill="hold"/>
                                        <p:tgtEl>
                                          <p:spTgt spid="7"/>
                                        </p:tgtEl>
                                        <p:attrNameLst>
                                          <p:attrName>ppt_y</p:attrName>
                                        </p:attrNameLst>
                                      </p:cBhvr>
                                      <p:tavLst>
                                        <p:tav tm="0">
                                          <p:val>
                                            <p:strVal val="1+#ppt_h/2"/>
                                          </p:val>
                                        </p:tav>
                                        <p:tav tm="100000">
                                          <p:val>
                                            <p:strVal val="#ppt_y"/>
                                          </p:val>
                                        </p:tav>
                                      </p:tavLst>
                                    </p:anim>
                                  </p:childTnLst>
                                </p:cTn>
                              </p:par>
                              <p:par>
                                <p:cTn id="59" presetID="2" presetClass="entr" presetSubtype="4" fill="hold" grpId="1" nodeType="withEffect">
                                  <p:stCondLst>
                                    <p:cond delay="0"/>
                                  </p:stCondLst>
                                  <p:childTnLst>
                                    <p:set>
                                      <p:cBhvr>
                                        <p:cTn id="60" dur="1" fill="hold">
                                          <p:stCondLst>
                                            <p:cond delay="0"/>
                                          </p:stCondLst>
                                        </p:cTn>
                                        <p:tgtEl>
                                          <p:spTgt spid="8"/>
                                        </p:tgtEl>
                                        <p:attrNameLst>
                                          <p:attrName>style.visibility</p:attrName>
                                        </p:attrNameLst>
                                      </p:cBhvr>
                                      <p:to>
                                        <p:strVal val="visible"/>
                                      </p:to>
                                    </p:set>
                                    <p:anim calcmode="lin" valueType="num">
                                      <p:cBhvr additive="base">
                                        <p:cTn id="61" dur="3000" fill="hold"/>
                                        <p:tgtEl>
                                          <p:spTgt spid="8"/>
                                        </p:tgtEl>
                                        <p:attrNameLst>
                                          <p:attrName>ppt_x</p:attrName>
                                        </p:attrNameLst>
                                      </p:cBhvr>
                                      <p:tavLst>
                                        <p:tav tm="0">
                                          <p:val>
                                            <p:strVal val="#ppt_x"/>
                                          </p:val>
                                        </p:tav>
                                        <p:tav tm="100000">
                                          <p:val>
                                            <p:strVal val="#ppt_x"/>
                                          </p:val>
                                        </p:tav>
                                      </p:tavLst>
                                    </p:anim>
                                    <p:anim calcmode="lin" valueType="num">
                                      <p:cBhvr additive="base">
                                        <p:cTn id="62" dur="3000" fill="hold"/>
                                        <p:tgtEl>
                                          <p:spTgt spid="8"/>
                                        </p:tgtEl>
                                        <p:attrNameLst>
                                          <p:attrName>ppt_y</p:attrName>
                                        </p:attrNameLst>
                                      </p:cBhvr>
                                      <p:tavLst>
                                        <p:tav tm="0">
                                          <p:val>
                                            <p:strVal val="1+#ppt_h/2"/>
                                          </p:val>
                                        </p:tav>
                                        <p:tav tm="100000">
                                          <p:val>
                                            <p:strVal val="#ppt_y"/>
                                          </p:val>
                                        </p:tav>
                                      </p:tavLst>
                                    </p:anim>
                                  </p:childTnLst>
                                </p:cTn>
                              </p:par>
                              <p:par>
                                <p:cTn id="63" presetID="2" presetClass="entr" presetSubtype="4" fill="hold" grpId="1" nodeType="withEffect">
                                  <p:stCondLst>
                                    <p:cond delay="0"/>
                                  </p:stCondLst>
                                  <p:childTnLst>
                                    <p:set>
                                      <p:cBhvr>
                                        <p:cTn id="64" dur="1" fill="hold">
                                          <p:stCondLst>
                                            <p:cond delay="0"/>
                                          </p:stCondLst>
                                        </p:cTn>
                                        <p:tgtEl>
                                          <p:spTgt spid="9"/>
                                        </p:tgtEl>
                                        <p:attrNameLst>
                                          <p:attrName>style.visibility</p:attrName>
                                        </p:attrNameLst>
                                      </p:cBhvr>
                                      <p:to>
                                        <p:strVal val="visible"/>
                                      </p:to>
                                    </p:set>
                                    <p:anim calcmode="lin" valueType="num">
                                      <p:cBhvr additive="base">
                                        <p:cTn id="65" dur="3000" fill="hold"/>
                                        <p:tgtEl>
                                          <p:spTgt spid="9"/>
                                        </p:tgtEl>
                                        <p:attrNameLst>
                                          <p:attrName>ppt_x</p:attrName>
                                        </p:attrNameLst>
                                      </p:cBhvr>
                                      <p:tavLst>
                                        <p:tav tm="0">
                                          <p:val>
                                            <p:strVal val="#ppt_x"/>
                                          </p:val>
                                        </p:tav>
                                        <p:tav tm="100000">
                                          <p:val>
                                            <p:strVal val="#ppt_x"/>
                                          </p:val>
                                        </p:tav>
                                      </p:tavLst>
                                    </p:anim>
                                    <p:anim calcmode="lin" valueType="num">
                                      <p:cBhvr additive="base">
                                        <p:cTn id="66" dur="3000" fill="hold"/>
                                        <p:tgtEl>
                                          <p:spTgt spid="9"/>
                                        </p:tgtEl>
                                        <p:attrNameLst>
                                          <p:attrName>ppt_y</p:attrName>
                                        </p:attrNameLst>
                                      </p:cBhvr>
                                      <p:tavLst>
                                        <p:tav tm="0">
                                          <p:val>
                                            <p:strVal val="1+#ppt_h/2"/>
                                          </p:val>
                                        </p:tav>
                                        <p:tav tm="100000">
                                          <p:val>
                                            <p:strVal val="#ppt_y"/>
                                          </p:val>
                                        </p:tav>
                                      </p:tavLst>
                                    </p:anim>
                                  </p:childTnLst>
                                </p:cTn>
                              </p:par>
                              <p:par>
                                <p:cTn id="67" presetID="2" presetClass="entr" presetSubtype="4" fill="hold" grpId="1" nodeType="withEffect">
                                  <p:stCondLst>
                                    <p:cond delay="0"/>
                                  </p:stCondLst>
                                  <p:childTnLst>
                                    <p:set>
                                      <p:cBhvr>
                                        <p:cTn id="68" dur="1" fill="hold">
                                          <p:stCondLst>
                                            <p:cond delay="0"/>
                                          </p:stCondLst>
                                        </p:cTn>
                                        <p:tgtEl>
                                          <p:spTgt spid="10"/>
                                        </p:tgtEl>
                                        <p:attrNameLst>
                                          <p:attrName>style.visibility</p:attrName>
                                        </p:attrNameLst>
                                      </p:cBhvr>
                                      <p:to>
                                        <p:strVal val="visible"/>
                                      </p:to>
                                    </p:set>
                                    <p:anim calcmode="lin" valueType="num">
                                      <p:cBhvr additive="base">
                                        <p:cTn id="69" dur="3000" fill="hold"/>
                                        <p:tgtEl>
                                          <p:spTgt spid="10"/>
                                        </p:tgtEl>
                                        <p:attrNameLst>
                                          <p:attrName>ppt_x</p:attrName>
                                        </p:attrNameLst>
                                      </p:cBhvr>
                                      <p:tavLst>
                                        <p:tav tm="0">
                                          <p:val>
                                            <p:strVal val="#ppt_x"/>
                                          </p:val>
                                        </p:tav>
                                        <p:tav tm="100000">
                                          <p:val>
                                            <p:strVal val="#ppt_x"/>
                                          </p:val>
                                        </p:tav>
                                      </p:tavLst>
                                    </p:anim>
                                    <p:anim calcmode="lin" valueType="num">
                                      <p:cBhvr additive="base">
                                        <p:cTn id="70" dur="3000" fill="hold"/>
                                        <p:tgtEl>
                                          <p:spTgt spid="10"/>
                                        </p:tgtEl>
                                        <p:attrNameLst>
                                          <p:attrName>ppt_y</p:attrName>
                                        </p:attrNameLst>
                                      </p:cBhvr>
                                      <p:tavLst>
                                        <p:tav tm="0">
                                          <p:val>
                                            <p:strVal val="1+#ppt_h/2"/>
                                          </p:val>
                                        </p:tav>
                                        <p:tav tm="100000">
                                          <p:val>
                                            <p:strVal val="#ppt_y"/>
                                          </p:val>
                                        </p:tav>
                                      </p:tavLst>
                                    </p:anim>
                                  </p:childTnLst>
                                </p:cTn>
                              </p:par>
                              <p:par>
                                <p:cTn id="71" presetID="2" presetClass="entr" presetSubtype="4" fill="hold" grpId="1" nodeType="withEffect">
                                  <p:stCondLst>
                                    <p:cond delay="0"/>
                                  </p:stCondLst>
                                  <p:childTnLst>
                                    <p:set>
                                      <p:cBhvr>
                                        <p:cTn id="72" dur="1" fill="hold">
                                          <p:stCondLst>
                                            <p:cond delay="0"/>
                                          </p:stCondLst>
                                        </p:cTn>
                                        <p:tgtEl>
                                          <p:spTgt spid="11"/>
                                        </p:tgtEl>
                                        <p:attrNameLst>
                                          <p:attrName>style.visibility</p:attrName>
                                        </p:attrNameLst>
                                      </p:cBhvr>
                                      <p:to>
                                        <p:strVal val="visible"/>
                                      </p:to>
                                    </p:set>
                                    <p:anim calcmode="lin" valueType="num">
                                      <p:cBhvr additive="base">
                                        <p:cTn id="73" dur="3000" fill="hold"/>
                                        <p:tgtEl>
                                          <p:spTgt spid="11"/>
                                        </p:tgtEl>
                                        <p:attrNameLst>
                                          <p:attrName>ppt_x</p:attrName>
                                        </p:attrNameLst>
                                      </p:cBhvr>
                                      <p:tavLst>
                                        <p:tav tm="0">
                                          <p:val>
                                            <p:strVal val="#ppt_x"/>
                                          </p:val>
                                        </p:tav>
                                        <p:tav tm="100000">
                                          <p:val>
                                            <p:strVal val="#ppt_x"/>
                                          </p:val>
                                        </p:tav>
                                      </p:tavLst>
                                    </p:anim>
                                    <p:anim calcmode="lin" valueType="num">
                                      <p:cBhvr additive="base">
                                        <p:cTn id="74" dur="3000" fill="hold"/>
                                        <p:tgtEl>
                                          <p:spTgt spid="11"/>
                                        </p:tgtEl>
                                        <p:attrNameLst>
                                          <p:attrName>ppt_y</p:attrName>
                                        </p:attrNameLst>
                                      </p:cBhvr>
                                      <p:tavLst>
                                        <p:tav tm="0">
                                          <p:val>
                                            <p:strVal val="1+#ppt_h/2"/>
                                          </p:val>
                                        </p:tav>
                                        <p:tav tm="100000">
                                          <p:val>
                                            <p:strVal val="#ppt_y"/>
                                          </p:val>
                                        </p:tav>
                                      </p:tavLst>
                                    </p:anim>
                                  </p:childTnLst>
                                </p:cTn>
                              </p:par>
                              <p:par>
                                <p:cTn id="75" presetID="2" presetClass="entr" presetSubtype="4" fill="hold" grpId="1" nodeType="withEffect">
                                  <p:stCondLst>
                                    <p:cond delay="0"/>
                                  </p:stCondLst>
                                  <p:childTnLst>
                                    <p:set>
                                      <p:cBhvr>
                                        <p:cTn id="76" dur="1" fill="hold">
                                          <p:stCondLst>
                                            <p:cond delay="0"/>
                                          </p:stCondLst>
                                        </p:cTn>
                                        <p:tgtEl>
                                          <p:spTgt spid="12"/>
                                        </p:tgtEl>
                                        <p:attrNameLst>
                                          <p:attrName>style.visibility</p:attrName>
                                        </p:attrNameLst>
                                      </p:cBhvr>
                                      <p:to>
                                        <p:strVal val="visible"/>
                                      </p:to>
                                    </p:set>
                                    <p:anim calcmode="lin" valueType="num">
                                      <p:cBhvr additive="base">
                                        <p:cTn id="77" dur="3000" fill="hold"/>
                                        <p:tgtEl>
                                          <p:spTgt spid="12"/>
                                        </p:tgtEl>
                                        <p:attrNameLst>
                                          <p:attrName>ppt_x</p:attrName>
                                        </p:attrNameLst>
                                      </p:cBhvr>
                                      <p:tavLst>
                                        <p:tav tm="0">
                                          <p:val>
                                            <p:strVal val="#ppt_x"/>
                                          </p:val>
                                        </p:tav>
                                        <p:tav tm="100000">
                                          <p:val>
                                            <p:strVal val="#ppt_x"/>
                                          </p:val>
                                        </p:tav>
                                      </p:tavLst>
                                    </p:anim>
                                    <p:anim calcmode="lin" valueType="num">
                                      <p:cBhvr additive="base">
                                        <p:cTn id="78" dur="3000" fill="hold"/>
                                        <p:tgtEl>
                                          <p:spTgt spid="12"/>
                                        </p:tgtEl>
                                        <p:attrNameLst>
                                          <p:attrName>ppt_y</p:attrName>
                                        </p:attrNameLst>
                                      </p:cBhvr>
                                      <p:tavLst>
                                        <p:tav tm="0">
                                          <p:val>
                                            <p:strVal val="1+#ppt_h/2"/>
                                          </p:val>
                                        </p:tav>
                                        <p:tav tm="100000">
                                          <p:val>
                                            <p:strVal val="#ppt_y"/>
                                          </p:val>
                                        </p:tav>
                                      </p:tavLst>
                                    </p:anim>
                                  </p:childTnLst>
                                </p:cTn>
                              </p:par>
                              <p:par>
                                <p:cTn id="79" presetID="2" presetClass="entr" presetSubtype="4" fill="hold" grpId="1" nodeType="withEffect">
                                  <p:stCondLst>
                                    <p:cond delay="0"/>
                                  </p:stCondLst>
                                  <p:childTnLst>
                                    <p:set>
                                      <p:cBhvr>
                                        <p:cTn id="80" dur="1" fill="hold">
                                          <p:stCondLst>
                                            <p:cond delay="0"/>
                                          </p:stCondLst>
                                        </p:cTn>
                                        <p:tgtEl>
                                          <p:spTgt spid="13"/>
                                        </p:tgtEl>
                                        <p:attrNameLst>
                                          <p:attrName>style.visibility</p:attrName>
                                        </p:attrNameLst>
                                      </p:cBhvr>
                                      <p:to>
                                        <p:strVal val="visible"/>
                                      </p:to>
                                    </p:set>
                                    <p:anim calcmode="lin" valueType="num">
                                      <p:cBhvr additive="base">
                                        <p:cTn id="81" dur="3000" fill="hold"/>
                                        <p:tgtEl>
                                          <p:spTgt spid="13"/>
                                        </p:tgtEl>
                                        <p:attrNameLst>
                                          <p:attrName>ppt_x</p:attrName>
                                        </p:attrNameLst>
                                      </p:cBhvr>
                                      <p:tavLst>
                                        <p:tav tm="0">
                                          <p:val>
                                            <p:strVal val="#ppt_x"/>
                                          </p:val>
                                        </p:tav>
                                        <p:tav tm="100000">
                                          <p:val>
                                            <p:strVal val="#ppt_x"/>
                                          </p:val>
                                        </p:tav>
                                      </p:tavLst>
                                    </p:anim>
                                    <p:anim calcmode="lin" valueType="num">
                                      <p:cBhvr additive="base">
                                        <p:cTn id="82" dur="3000" fill="hold"/>
                                        <p:tgtEl>
                                          <p:spTgt spid="13"/>
                                        </p:tgtEl>
                                        <p:attrNameLst>
                                          <p:attrName>ppt_y</p:attrName>
                                        </p:attrNameLst>
                                      </p:cBhvr>
                                      <p:tavLst>
                                        <p:tav tm="0">
                                          <p:val>
                                            <p:strVal val="1+#ppt_h/2"/>
                                          </p:val>
                                        </p:tav>
                                        <p:tav tm="100000">
                                          <p:val>
                                            <p:strVal val="#ppt_y"/>
                                          </p:val>
                                        </p:tav>
                                      </p:tavLst>
                                    </p:anim>
                                  </p:childTnLst>
                                </p:cTn>
                              </p:par>
                              <p:par>
                                <p:cTn id="83" presetID="2" presetClass="entr" presetSubtype="4" fill="hold" grpId="1" nodeType="withEffect">
                                  <p:stCondLst>
                                    <p:cond delay="0"/>
                                  </p:stCondLst>
                                  <p:childTnLst>
                                    <p:set>
                                      <p:cBhvr>
                                        <p:cTn id="84" dur="1" fill="hold">
                                          <p:stCondLst>
                                            <p:cond delay="0"/>
                                          </p:stCondLst>
                                        </p:cTn>
                                        <p:tgtEl>
                                          <p:spTgt spid="14"/>
                                        </p:tgtEl>
                                        <p:attrNameLst>
                                          <p:attrName>style.visibility</p:attrName>
                                        </p:attrNameLst>
                                      </p:cBhvr>
                                      <p:to>
                                        <p:strVal val="visible"/>
                                      </p:to>
                                    </p:set>
                                    <p:anim calcmode="lin" valueType="num">
                                      <p:cBhvr additive="base">
                                        <p:cTn id="85" dur="3000" fill="hold"/>
                                        <p:tgtEl>
                                          <p:spTgt spid="14"/>
                                        </p:tgtEl>
                                        <p:attrNameLst>
                                          <p:attrName>ppt_x</p:attrName>
                                        </p:attrNameLst>
                                      </p:cBhvr>
                                      <p:tavLst>
                                        <p:tav tm="0">
                                          <p:val>
                                            <p:strVal val="#ppt_x"/>
                                          </p:val>
                                        </p:tav>
                                        <p:tav tm="100000">
                                          <p:val>
                                            <p:strVal val="#ppt_x"/>
                                          </p:val>
                                        </p:tav>
                                      </p:tavLst>
                                    </p:anim>
                                    <p:anim calcmode="lin" valueType="num">
                                      <p:cBhvr additive="base">
                                        <p:cTn id="86" dur="3000" fill="hold"/>
                                        <p:tgtEl>
                                          <p:spTgt spid="14"/>
                                        </p:tgtEl>
                                        <p:attrNameLst>
                                          <p:attrName>ppt_y</p:attrName>
                                        </p:attrNameLst>
                                      </p:cBhvr>
                                      <p:tavLst>
                                        <p:tav tm="0">
                                          <p:val>
                                            <p:strVal val="1+#ppt_h/2"/>
                                          </p:val>
                                        </p:tav>
                                        <p:tav tm="100000">
                                          <p:val>
                                            <p:strVal val="#ppt_y"/>
                                          </p:val>
                                        </p:tav>
                                      </p:tavLst>
                                    </p:anim>
                                  </p:childTnLst>
                                </p:cTn>
                              </p:par>
                              <p:par>
                                <p:cTn id="87" presetID="2" presetClass="entr" presetSubtype="4" fill="hold" grpId="1" nodeType="withEffect">
                                  <p:stCondLst>
                                    <p:cond delay="0"/>
                                  </p:stCondLst>
                                  <p:childTnLst>
                                    <p:set>
                                      <p:cBhvr>
                                        <p:cTn id="88" dur="1" fill="hold">
                                          <p:stCondLst>
                                            <p:cond delay="0"/>
                                          </p:stCondLst>
                                        </p:cTn>
                                        <p:tgtEl>
                                          <p:spTgt spid="15"/>
                                        </p:tgtEl>
                                        <p:attrNameLst>
                                          <p:attrName>style.visibility</p:attrName>
                                        </p:attrNameLst>
                                      </p:cBhvr>
                                      <p:to>
                                        <p:strVal val="visible"/>
                                      </p:to>
                                    </p:set>
                                    <p:anim calcmode="lin" valueType="num">
                                      <p:cBhvr additive="base">
                                        <p:cTn id="89" dur="3000" fill="hold"/>
                                        <p:tgtEl>
                                          <p:spTgt spid="15"/>
                                        </p:tgtEl>
                                        <p:attrNameLst>
                                          <p:attrName>ppt_x</p:attrName>
                                        </p:attrNameLst>
                                      </p:cBhvr>
                                      <p:tavLst>
                                        <p:tav tm="0">
                                          <p:val>
                                            <p:strVal val="#ppt_x"/>
                                          </p:val>
                                        </p:tav>
                                        <p:tav tm="100000">
                                          <p:val>
                                            <p:strVal val="#ppt_x"/>
                                          </p:val>
                                        </p:tav>
                                      </p:tavLst>
                                    </p:anim>
                                    <p:anim calcmode="lin" valueType="num">
                                      <p:cBhvr additive="base">
                                        <p:cTn id="90" dur="3000" fill="hold"/>
                                        <p:tgtEl>
                                          <p:spTgt spid="15"/>
                                        </p:tgtEl>
                                        <p:attrNameLst>
                                          <p:attrName>ppt_y</p:attrName>
                                        </p:attrNameLst>
                                      </p:cBhvr>
                                      <p:tavLst>
                                        <p:tav tm="0">
                                          <p:val>
                                            <p:strVal val="1+#ppt_h/2"/>
                                          </p:val>
                                        </p:tav>
                                        <p:tav tm="100000">
                                          <p:val>
                                            <p:strVal val="#ppt_y"/>
                                          </p:val>
                                        </p:tav>
                                      </p:tavLst>
                                    </p:anim>
                                  </p:childTnLst>
                                </p:cTn>
                              </p:par>
                              <p:par>
                                <p:cTn id="91" presetID="2" presetClass="entr" presetSubtype="4" fill="hold" grpId="1" nodeType="withEffect">
                                  <p:stCondLst>
                                    <p:cond delay="0"/>
                                  </p:stCondLst>
                                  <p:childTnLst>
                                    <p:set>
                                      <p:cBhvr>
                                        <p:cTn id="92" dur="1" fill="hold">
                                          <p:stCondLst>
                                            <p:cond delay="0"/>
                                          </p:stCondLst>
                                        </p:cTn>
                                        <p:tgtEl>
                                          <p:spTgt spid="16"/>
                                        </p:tgtEl>
                                        <p:attrNameLst>
                                          <p:attrName>style.visibility</p:attrName>
                                        </p:attrNameLst>
                                      </p:cBhvr>
                                      <p:to>
                                        <p:strVal val="visible"/>
                                      </p:to>
                                    </p:set>
                                    <p:anim calcmode="lin" valueType="num">
                                      <p:cBhvr additive="base">
                                        <p:cTn id="93" dur="3000" fill="hold"/>
                                        <p:tgtEl>
                                          <p:spTgt spid="16"/>
                                        </p:tgtEl>
                                        <p:attrNameLst>
                                          <p:attrName>ppt_x</p:attrName>
                                        </p:attrNameLst>
                                      </p:cBhvr>
                                      <p:tavLst>
                                        <p:tav tm="0">
                                          <p:val>
                                            <p:strVal val="#ppt_x"/>
                                          </p:val>
                                        </p:tav>
                                        <p:tav tm="100000">
                                          <p:val>
                                            <p:strVal val="#ppt_x"/>
                                          </p:val>
                                        </p:tav>
                                      </p:tavLst>
                                    </p:anim>
                                    <p:anim calcmode="lin" valueType="num">
                                      <p:cBhvr additive="base">
                                        <p:cTn id="94" dur="3000" fill="hold"/>
                                        <p:tgtEl>
                                          <p:spTgt spid="16"/>
                                        </p:tgtEl>
                                        <p:attrNameLst>
                                          <p:attrName>ppt_y</p:attrName>
                                        </p:attrNameLst>
                                      </p:cBhvr>
                                      <p:tavLst>
                                        <p:tav tm="0">
                                          <p:val>
                                            <p:strVal val="1+#ppt_h/2"/>
                                          </p:val>
                                        </p:tav>
                                        <p:tav tm="100000">
                                          <p:val>
                                            <p:strVal val="#ppt_y"/>
                                          </p:val>
                                        </p:tav>
                                      </p:tavLst>
                                    </p:anim>
                                  </p:childTnLst>
                                </p:cTn>
                              </p:par>
                              <p:par>
                                <p:cTn id="95" presetID="2" presetClass="entr" presetSubtype="4" fill="hold" grpId="1" nodeType="withEffect">
                                  <p:stCondLst>
                                    <p:cond delay="0"/>
                                  </p:stCondLst>
                                  <p:childTnLst>
                                    <p:set>
                                      <p:cBhvr>
                                        <p:cTn id="96" dur="1" fill="hold">
                                          <p:stCondLst>
                                            <p:cond delay="0"/>
                                          </p:stCondLst>
                                        </p:cTn>
                                        <p:tgtEl>
                                          <p:spTgt spid="17"/>
                                        </p:tgtEl>
                                        <p:attrNameLst>
                                          <p:attrName>style.visibility</p:attrName>
                                        </p:attrNameLst>
                                      </p:cBhvr>
                                      <p:to>
                                        <p:strVal val="visible"/>
                                      </p:to>
                                    </p:set>
                                    <p:anim calcmode="lin" valueType="num">
                                      <p:cBhvr additive="base">
                                        <p:cTn id="97" dur="3000" fill="hold"/>
                                        <p:tgtEl>
                                          <p:spTgt spid="17"/>
                                        </p:tgtEl>
                                        <p:attrNameLst>
                                          <p:attrName>ppt_x</p:attrName>
                                        </p:attrNameLst>
                                      </p:cBhvr>
                                      <p:tavLst>
                                        <p:tav tm="0">
                                          <p:val>
                                            <p:strVal val="#ppt_x"/>
                                          </p:val>
                                        </p:tav>
                                        <p:tav tm="100000">
                                          <p:val>
                                            <p:strVal val="#ppt_x"/>
                                          </p:val>
                                        </p:tav>
                                      </p:tavLst>
                                    </p:anim>
                                    <p:anim calcmode="lin" valueType="num">
                                      <p:cBhvr additive="base">
                                        <p:cTn id="98" dur="3000" fill="hold"/>
                                        <p:tgtEl>
                                          <p:spTgt spid="17"/>
                                        </p:tgtEl>
                                        <p:attrNameLst>
                                          <p:attrName>ppt_y</p:attrName>
                                        </p:attrNameLst>
                                      </p:cBhvr>
                                      <p:tavLst>
                                        <p:tav tm="0">
                                          <p:val>
                                            <p:strVal val="1+#ppt_h/2"/>
                                          </p:val>
                                        </p:tav>
                                        <p:tav tm="100000">
                                          <p:val>
                                            <p:strVal val="#ppt_y"/>
                                          </p:val>
                                        </p:tav>
                                      </p:tavLst>
                                    </p:anim>
                                  </p:childTnLst>
                                </p:cTn>
                              </p:par>
                              <p:par>
                                <p:cTn id="99" presetID="35" presetClass="entr" presetSubtype="0" fill="hold" grpId="2" nodeType="withEffect">
                                  <p:stCondLst>
                                    <p:cond delay="0"/>
                                  </p:stCondLst>
                                  <p:childTnLst>
                                    <p:set>
                                      <p:cBhvr>
                                        <p:cTn id="100" dur="1" fill="hold">
                                          <p:stCondLst>
                                            <p:cond delay="0"/>
                                          </p:stCondLst>
                                        </p:cTn>
                                        <p:tgtEl>
                                          <p:spTgt spid="5"/>
                                        </p:tgtEl>
                                        <p:attrNameLst>
                                          <p:attrName>style.visibility</p:attrName>
                                        </p:attrNameLst>
                                      </p:cBhvr>
                                      <p:to>
                                        <p:strVal val="visible"/>
                                      </p:to>
                                    </p:set>
                                    <p:animEffect transition="in" filter="fade">
                                      <p:cBhvr>
                                        <p:cTn id="101" dur="3000"/>
                                        <p:tgtEl>
                                          <p:spTgt spid="5"/>
                                        </p:tgtEl>
                                      </p:cBhvr>
                                    </p:animEffect>
                                    <p:anim calcmode="lin" valueType="num">
                                      <p:cBhvr>
                                        <p:cTn id="102" dur="3000" fill="hold"/>
                                        <p:tgtEl>
                                          <p:spTgt spid="5"/>
                                        </p:tgtEl>
                                        <p:attrNameLst>
                                          <p:attrName>style.rotation</p:attrName>
                                        </p:attrNameLst>
                                      </p:cBhvr>
                                      <p:tavLst>
                                        <p:tav tm="0">
                                          <p:val>
                                            <p:fltVal val="720"/>
                                          </p:val>
                                        </p:tav>
                                        <p:tav tm="100000">
                                          <p:val>
                                            <p:fltVal val="0"/>
                                          </p:val>
                                        </p:tav>
                                      </p:tavLst>
                                    </p:anim>
                                    <p:anim calcmode="lin" valueType="num">
                                      <p:cBhvr>
                                        <p:cTn id="103" dur="3000" fill="hold"/>
                                        <p:tgtEl>
                                          <p:spTgt spid="5"/>
                                        </p:tgtEl>
                                        <p:attrNameLst>
                                          <p:attrName>ppt_h</p:attrName>
                                        </p:attrNameLst>
                                      </p:cBhvr>
                                      <p:tavLst>
                                        <p:tav tm="0">
                                          <p:val>
                                            <p:fltVal val="0"/>
                                          </p:val>
                                        </p:tav>
                                        <p:tav tm="100000">
                                          <p:val>
                                            <p:strVal val="#ppt_h"/>
                                          </p:val>
                                        </p:tav>
                                      </p:tavLst>
                                    </p:anim>
                                    <p:anim calcmode="lin" valueType="num">
                                      <p:cBhvr>
                                        <p:cTn id="104" dur="3000" fill="hold"/>
                                        <p:tgtEl>
                                          <p:spTgt spid="5"/>
                                        </p:tgtEl>
                                        <p:attrNameLst>
                                          <p:attrName>ppt_w</p:attrName>
                                        </p:attrNameLst>
                                      </p:cBhvr>
                                      <p:tavLst>
                                        <p:tav tm="0">
                                          <p:val>
                                            <p:fltVal val="0"/>
                                          </p:val>
                                        </p:tav>
                                        <p:tav tm="100000">
                                          <p:val>
                                            <p:strVal val="#ppt_w"/>
                                          </p:val>
                                        </p:tav>
                                      </p:tavLst>
                                    </p:anim>
                                  </p:childTnLst>
                                </p:cTn>
                              </p:par>
                              <p:par>
                                <p:cTn id="105" presetID="35" presetClass="entr" presetSubtype="0" fill="hold" grpId="2" nodeType="withEffect">
                                  <p:stCondLst>
                                    <p:cond delay="0"/>
                                  </p:stCondLst>
                                  <p:childTnLst>
                                    <p:set>
                                      <p:cBhvr>
                                        <p:cTn id="106" dur="1" fill="hold">
                                          <p:stCondLst>
                                            <p:cond delay="0"/>
                                          </p:stCondLst>
                                        </p:cTn>
                                        <p:tgtEl>
                                          <p:spTgt spid="6"/>
                                        </p:tgtEl>
                                        <p:attrNameLst>
                                          <p:attrName>style.visibility</p:attrName>
                                        </p:attrNameLst>
                                      </p:cBhvr>
                                      <p:to>
                                        <p:strVal val="visible"/>
                                      </p:to>
                                    </p:set>
                                    <p:animEffect transition="in" filter="fade">
                                      <p:cBhvr>
                                        <p:cTn id="107" dur="3000"/>
                                        <p:tgtEl>
                                          <p:spTgt spid="6"/>
                                        </p:tgtEl>
                                      </p:cBhvr>
                                    </p:animEffect>
                                    <p:anim calcmode="lin" valueType="num">
                                      <p:cBhvr>
                                        <p:cTn id="108" dur="3000" fill="hold"/>
                                        <p:tgtEl>
                                          <p:spTgt spid="6"/>
                                        </p:tgtEl>
                                        <p:attrNameLst>
                                          <p:attrName>style.rotation</p:attrName>
                                        </p:attrNameLst>
                                      </p:cBhvr>
                                      <p:tavLst>
                                        <p:tav tm="0">
                                          <p:val>
                                            <p:fltVal val="720"/>
                                          </p:val>
                                        </p:tav>
                                        <p:tav tm="100000">
                                          <p:val>
                                            <p:fltVal val="0"/>
                                          </p:val>
                                        </p:tav>
                                      </p:tavLst>
                                    </p:anim>
                                    <p:anim calcmode="lin" valueType="num">
                                      <p:cBhvr>
                                        <p:cTn id="109" dur="3000" fill="hold"/>
                                        <p:tgtEl>
                                          <p:spTgt spid="6"/>
                                        </p:tgtEl>
                                        <p:attrNameLst>
                                          <p:attrName>ppt_h</p:attrName>
                                        </p:attrNameLst>
                                      </p:cBhvr>
                                      <p:tavLst>
                                        <p:tav tm="0">
                                          <p:val>
                                            <p:fltVal val="0"/>
                                          </p:val>
                                        </p:tav>
                                        <p:tav tm="100000">
                                          <p:val>
                                            <p:strVal val="#ppt_h"/>
                                          </p:val>
                                        </p:tav>
                                      </p:tavLst>
                                    </p:anim>
                                    <p:anim calcmode="lin" valueType="num">
                                      <p:cBhvr>
                                        <p:cTn id="110" dur="3000" fill="hold"/>
                                        <p:tgtEl>
                                          <p:spTgt spid="6"/>
                                        </p:tgtEl>
                                        <p:attrNameLst>
                                          <p:attrName>ppt_w</p:attrName>
                                        </p:attrNameLst>
                                      </p:cBhvr>
                                      <p:tavLst>
                                        <p:tav tm="0">
                                          <p:val>
                                            <p:fltVal val="0"/>
                                          </p:val>
                                        </p:tav>
                                        <p:tav tm="100000">
                                          <p:val>
                                            <p:strVal val="#ppt_w"/>
                                          </p:val>
                                        </p:tav>
                                      </p:tavLst>
                                    </p:anim>
                                  </p:childTnLst>
                                </p:cTn>
                              </p:par>
                              <p:par>
                                <p:cTn id="111" presetID="35" presetClass="entr" presetSubtype="0" fill="hold" grpId="2" nodeType="withEffect">
                                  <p:stCondLst>
                                    <p:cond delay="0"/>
                                  </p:stCondLst>
                                  <p:childTnLst>
                                    <p:set>
                                      <p:cBhvr>
                                        <p:cTn id="112" dur="1" fill="hold">
                                          <p:stCondLst>
                                            <p:cond delay="0"/>
                                          </p:stCondLst>
                                        </p:cTn>
                                        <p:tgtEl>
                                          <p:spTgt spid="7"/>
                                        </p:tgtEl>
                                        <p:attrNameLst>
                                          <p:attrName>style.visibility</p:attrName>
                                        </p:attrNameLst>
                                      </p:cBhvr>
                                      <p:to>
                                        <p:strVal val="visible"/>
                                      </p:to>
                                    </p:set>
                                    <p:animEffect transition="in" filter="fade">
                                      <p:cBhvr>
                                        <p:cTn id="113" dur="3000"/>
                                        <p:tgtEl>
                                          <p:spTgt spid="7"/>
                                        </p:tgtEl>
                                      </p:cBhvr>
                                    </p:animEffect>
                                    <p:anim calcmode="lin" valueType="num">
                                      <p:cBhvr>
                                        <p:cTn id="114" dur="3000" fill="hold"/>
                                        <p:tgtEl>
                                          <p:spTgt spid="7"/>
                                        </p:tgtEl>
                                        <p:attrNameLst>
                                          <p:attrName>style.rotation</p:attrName>
                                        </p:attrNameLst>
                                      </p:cBhvr>
                                      <p:tavLst>
                                        <p:tav tm="0">
                                          <p:val>
                                            <p:fltVal val="720"/>
                                          </p:val>
                                        </p:tav>
                                        <p:tav tm="100000">
                                          <p:val>
                                            <p:fltVal val="0"/>
                                          </p:val>
                                        </p:tav>
                                      </p:tavLst>
                                    </p:anim>
                                    <p:anim calcmode="lin" valueType="num">
                                      <p:cBhvr>
                                        <p:cTn id="115" dur="3000" fill="hold"/>
                                        <p:tgtEl>
                                          <p:spTgt spid="7"/>
                                        </p:tgtEl>
                                        <p:attrNameLst>
                                          <p:attrName>ppt_h</p:attrName>
                                        </p:attrNameLst>
                                      </p:cBhvr>
                                      <p:tavLst>
                                        <p:tav tm="0">
                                          <p:val>
                                            <p:fltVal val="0"/>
                                          </p:val>
                                        </p:tav>
                                        <p:tav tm="100000">
                                          <p:val>
                                            <p:strVal val="#ppt_h"/>
                                          </p:val>
                                        </p:tav>
                                      </p:tavLst>
                                    </p:anim>
                                    <p:anim calcmode="lin" valueType="num">
                                      <p:cBhvr>
                                        <p:cTn id="116" dur="3000" fill="hold"/>
                                        <p:tgtEl>
                                          <p:spTgt spid="7"/>
                                        </p:tgtEl>
                                        <p:attrNameLst>
                                          <p:attrName>ppt_w</p:attrName>
                                        </p:attrNameLst>
                                      </p:cBhvr>
                                      <p:tavLst>
                                        <p:tav tm="0">
                                          <p:val>
                                            <p:fltVal val="0"/>
                                          </p:val>
                                        </p:tav>
                                        <p:tav tm="100000">
                                          <p:val>
                                            <p:strVal val="#ppt_w"/>
                                          </p:val>
                                        </p:tav>
                                      </p:tavLst>
                                    </p:anim>
                                  </p:childTnLst>
                                </p:cTn>
                              </p:par>
                              <p:par>
                                <p:cTn id="117" presetID="35" presetClass="entr" presetSubtype="0" fill="hold" grpId="2" nodeType="withEffect">
                                  <p:stCondLst>
                                    <p:cond delay="0"/>
                                  </p:stCondLst>
                                  <p:childTnLst>
                                    <p:set>
                                      <p:cBhvr>
                                        <p:cTn id="118" dur="1" fill="hold">
                                          <p:stCondLst>
                                            <p:cond delay="0"/>
                                          </p:stCondLst>
                                        </p:cTn>
                                        <p:tgtEl>
                                          <p:spTgt spid="8"/>
                                        </p:tgtEl>
                                        <p:attrNameLst>
                                          <p:attrName>style.visibility</p:attrName>
                                        </p:attrNameLst>
                                      </p:cBhvr>
                                      <p:to>
                                        <p:strVal val="visible"/>
                                      </p:to>
                                    </p:set>
                                    <p:animEffect transition="in" filter="fade">
                                      <p:cBhvr>
                                        <p:cTn id="119" dur="3000"/>
                                        <p:tgtEl>
                                          <p:spTgt spid="8"/>
                                        </p:tgtEl>
                                      </p:cBhvr>
                                    </p:animEffect>
                                    <p:anim calcmode="lin" valueType="num">
                                      <p:cBhvr>
                                        <p:cTn id="120" dur="3000" fill="hold"/>
                                        <p:tgtEl>
                                          <p:spTgt spid="8"/>
                                        </p:tgtEl>
                                        <p:attrNameLst>
                                          <p:attrName>style.rotation</p:attrName>
                                        </p:attrNameLst>
                                      </p:cBhvr>
                                      <p:tavLst>
                                        <p:tav tm="0">
                                          <p:val>
                                            <p:fltVal val="720"/>
                                          </p:val>
                                        </p:tav>
                                        <p:tav tm="100000">
                                          <p:val>
                                            <p:fltVal val="0"/>
                                          </p:val>
                                        </p:tav>
                                      </p:tavLst>
                                    </p:anim>
                                    <p:anim calcmode="lin" valueType="num">
                                      <p:cBhvr>
                                        <p:cTn id="121" dur="3000" fill="hold"/>
                                        <p:tgtEl>
                                          <p:spTgt spid="8"/>
                                        </p:tgtEl>
                                        <p:attrNameLst>
                                          <p:attrName>ppt_h</p:attrName>
                                        </p:attrNameLst>
                                      </p:cBhvr>
                                      <p:tavLst>
                                        <p:tav tm="0">
                                          <p:val>
                                            <p:fltVal val="0"/>
                                          </p:val>
                                        </p:tav>
                                        <p:tav tm="100000">
                                          <p:val>
                                            <p:strVal val="#ppt_h"/>
                                          </p:val>
                                        </p:tav>
                                      </p:tavLst>
                                    </p:anim>
                                    <p:anim calcmode="lin" valueType="num">
                                      <p:cBhvr>
                                        <p:cTn id="122" dur="3000" fill="hold"/>
                                        <p:tgtEl>
                                          <p:spTgt spid="8"/>
                                        </p:tgtEl>
                                        <p:attrNameLst>
                                          <p:attrName>ppt_w</p:attrName>
                                        </p:attrNameLst>
                                      </p:cBhvr>
                                      <p:tavLst>
                                        <p:tav tm="0">
                                          <p:val>
                                            <p:fltVal val="0"/>
                                          </p:val>
                                        </p:tav>
                                        <p:tav tm="100000">
                                          <p:val>
                                            <p:strVal val="#ppt_w"/>
                                          </p:val>
                                        </p:tav>
                                      </p:tavLst>
                                    </p:anim>
                                  </p:childTnLst>
                                </p:cTn>
                              </p:par>
                              <p:par>
                                <p:cTn id="123" presetID="35" presetClass="entr" presetSubtype="0" fill="hold" grpId="2" nodeType="withEffect">
                                  <p:stCondLst>
                                    <p:cond delay="0"/>
                                  </p:stCondLst>
                                  <p:childTnLst>
                                    <p:set>
                                      <p:cBhvr>
                                        <p:cTn id="124" dur="1" fill="hold">
                                          <p:stCondLst>
                                            <p:cond delay="0"/>
                                          </p:stCondLst>
                                        </p:cTn>
                                        <p:tgtEl>
                                          <p:spTgt spid="9"/>
                                        </p:tgtEl>
                                        <p:attrNameLst>
                                          <p:attrName>style.visibility</p:attrName>
                                        </p:attrNameLst>
                                      </p:cBhvr>
                                      <p:to>
                                        <p:strVal val="visible"/>
                                      </p:to>
                                    </p:set>
                                    <p:animEffect transition="in" filter="fade">
                                      <p:cBhvr>
                                        <p:cTn id="125" dur="3000"/>
                                        <p:tgtEl>
                                          <p:spTgt spid="9"/>
                                        </p:tgtEl>
                                      </p:cBhvr>
                                    </p:animEffect>
                                    <p:anim calcmode="lin" valueType="num">
                                      <p:cBhvr>
                                        <p:cTn id="126" dur="3000" fill="hold"/>
                                        <p:tgtEl>
                                          <p:spTgt spid="9"/>
                                        </p:tgtEl>
                                        <p:attrNameLst>
                                          <p:attrName>style.rotation</p:attrName>
                                        </p:attrNameLst>
                                      </p:cBhvr>
                                      <p:tavLst>
                                        <p:tav tm="0">
                                          <p:val>
                                            <p:fltVal val="720"/>
                                          </p:val>
                                        </p:tav>
                                        <p:tav tm="100000">
                                          <p:val>
                                            <p:fltVal val="0"/>
                                          </p:val>
                                        </p:tav>
                                      </p:tavLst>
                                    </p:anim>
                                    <p:anim calcmode="lin" valueType="num">
                                      <p:cBhvr>
                                        <p:cTn id="127" dur="3000" fill="hold"/>
                                        <p:tgtEl>
                                          <p:spTgt spid="9"/>
                                        </p:tgtEl>
                                        <p:attrNameLst>
                                          <p:attrName>ppt_h</p:attrName>
                                        </p:attrNameLst>
                                      </p:cBhvr>
                                      <p:tavLst>
                                        <p:tav tm="0">
                                          <p:val>
                                            <p:fltVal val="0"/>
                                          </p:val>
                                        </p:tav>
                                        <p:tav tm="100000">
                                          <p:val>
                                            <p:strVal val="#ppt_h"/>
                                          </p:val>
                                        </p:tav>
                                      </p:tavLst>
                                    </p:anim>
                                    <p:anim calcmode="lin" valueType="num">
                                      <p:cBhvr>
                                        <p:cTn id="128" dur="3000" fill="hold"/>
                                        <p:tgtEl>
                                          <p:spTgt spid="9"/>
                                        </p:tgtEl>
                                        <p:attrNameLst>
                                          <p:attrName>ppt_w</p:attrName>
                                        </p:attrNameLst>
                                      </p:cBhvr>
                                      <p:tavLst>
                                        <p:tav tm="0">
                                          <p:val>
                                            <p:fltVal val="0"/>
                                          </p:val>
                                        </p:tav>
                                        <p:tav tm="100000">
                                          <p:val>
                                            <p:strVal val="#ppt_w"/>
                                          </p:val>
                                        </p:tav>
                                      </p:tavLst>
                                    </p:anim>
                                  </p:childTnLst>
                                </p:cTn>
                              </p:par>
                              <p:par>
                                <p:cTn id="129" presetID="35" presetClass="entr" presetSubtype="0" fill="hold" grpId="2" nodeType="withEffect">
                                  <p:stCondLst>
                                    <p:cond delay="0"/>
                                  </p:stCondLst>
                                  <p:childTnLst>
                                    <p:set>
                                      <p:cBhvr>
                                        <p:cTn id="130" dur="1" fill="hold">
                                          <p:stCondLst>
                                            <p:cond delay="0"/>
                                          </p:stCondLst>
                                        </p:cTn>
                                        <p:tgtEl>
                                          <p:spTgt spid="10"/>
                                        </p:tgtEl>
                                        <p:attrNameLst>
                                          <p:attrName>style.visibility</p:attrName>
                                        </p:attrNameLst>
                                      </p:cBhvr>
                                      <p:to>
                                        <p:strVal val="visible"/>
                                      </p:to>
                                    </p:set>
                                    <p:animEffect transition="in" filter="fade">
                                      <p:cBhvr>
                                        <p:cTn id="131" dur="3000"/>
                                        <p:tgtEl>
                                          <p:spTgt spid="10"/>
                                        </p:tgtEl>
                                      </p:cBhvr>
                                    </p:animEffect>
                                    <p:anim calcmode="lin" valueType="num">
                                      <p:cBhvr>
                                        <p:cTn id="132" dur="3000" fill="hold"/>
                                        <p:tgtEl>
                                          <p:spTgt spid="10"/>
                                        </p:tgtEl>
                                        <p:attrNameLst>
                                          <p:attrName>style.rotation</p:attrName>
                                        </p:attrNameLst>
                                      </p:cBhvr>
                                      <p:tavLst>
                                        <p:tav tm="0">
                                          <p:val>
                                            <p:fltVal val="720"/>
                                          </p:val>
                                        </p:tav>
                                        <p:tav tm="100000">
                                          <p:val>
                                            <p:fltVal val="0"/>
                                          </p:val>
                                        </p:tav>
                                      </p:tavLst>
                                    </p:anim>
                                    <p:anim calcmode="lin" valueType="num">
                                      <p:cBhvr>
                                        <p:cTn id="133" dur="3000" fill="hold"/>
                                        <p:tgtEl>
                                          <p:spTgt spid="10"/>
                                        </p:tgtEl>
                                        <p:attrNameLst>
                                          <p:attrName>ppt_h</p:attrName>
                                        </p:attrNameLst>
                                      </p:cBhvr>
                                      <p:tavLst>
                                        <p:tav tm="0">
                                          <p:val>
                                            <p:fltVal val="0"/>
                                          </p:val>
                                        </p:tav>
                                        <p:tav tm="100000">
                                          <p:val>
                                            <p:strVal val="#ppt_h"/>
                                          </p:val>
                                        </p:tav>
                                      </p:tavLst>
                                    </p:anim>
                                    <p:anim calcmode="lin" valueType="num">
                                      <p:cBhvr>
                                        <p:cTn id="134" dur="3000" fill="hold"/>
                                        <p:tgtEl>
                                          <p:spTgt spid="10"/>
                                        </p:tgtEl>
                                        <p:attrNameLst>
                                          <p:attrName>ppt_w</p:attrName>
                                        </p:attrNameLst>
                                      </p:cBhvr>
                                      <p:tavLst>
                                        <p:tav tm="0">
                                          <p:val>
                                            <p:fltVal val="0"/>
                                          </p:val>
                                        </p:tav>
                                        <p:tav tm="100000">
                                          <p:val>
                                            <p:strVal val="#ppt_w"/>
                                          </p:val>
                                        </p:tav>
                                      </p:tavLst>
                                    </p:anim>
                                  </p:childTnLst>
                                </p:cTn>
                              </p:par>
                              <p:par>
                                <p:cTn id="135" presetID="35" presetClass="entr" presetSubtype="0" fill="hold" grpId="2" nodeType="withEffect">
                                  <p:stCondLst>
                                    <p:cond delay="0"/>
                                  </p:stCondLst>
                                  <p:childTnLst>
                                    <p:set>
                                      <p:cBhvr>
                                        <p:cTn id="136" dur="1" fill="hold">
                                          <p:stCondLst>
                                            <p:cond delay="0"/>
                                          </p:stCondLst>
                                        </p:cTn>
                                        <p:tgtEl>
                                          <p:spTgt spid="11"/>
                                        </p:tgtEl>
                                        <p:attrNameLst>
                                          <p:attrName>style.visibility</p:attrName>
                                        </p:attrNameLst>
                                      </p:cBhvr>
                                      <p:to>
                                        <p:strVal val="visible"/>
                                      </p:to>
                                    </p:set>
                                    <p:animEffect transition="in" filter="fade">
                                      <p:cBhvr>
                                        <p:cTn id="137" dur="3000"/>
                                        <p:tgtEl>
                                          <p:spTgt spid="11"/>
                                        </p:tgtEl>
                                      </p:cBhvr>
                                    </p:animEffect>
                                    <p:anim calcmode="lin" valueType="num">
                                      <p:cBhvr>
                                        <p:cTn id="138" dur="3000" fill="hold"/>
                                        <p:tgtEl>
                                          <p:spTgt spid="11"/>
                                        </p:tgtEl>
                                        <p:attrNameLst>
                                          <p:attrName>style.rotation</p:attrName>
                                        </p:attrNameLst>
                                      </p:cBhvr>
                                      <p:tavLst>
                                        <p:tav tm="0">
                                          <p:val>
                                            <p:fltVal val="720"/>
                                          </p:val>
                                        </p:tav>
                                        <p:tav tm="100000">
                                          <p:val>
                                            <p:fltVal val="0"/>
                                          </p:val>
                                        </p:tav>
                                      </p:tavLst>
                                    </p:anim>
                                    <p:anim calcmode="lin" valueType="num">
                                      <p:cBhvr>
                                        <p:cTn id="139" dur="3000" fill="hold"/>
                                        <p:tgtEl>
                                          <p:spTgt spid="11"/>
                                        </p:tgtEl>
                                        <p:attrNameLst>
                                          <p:attrName>ppt_h</p:attrName>
                                        </p:attrNameLst>
                                      </p:cBhvr>
                                      <p:tavLst>
                                        <p:tav tm="0">
                                          <p:val>
                                            <p:fltVal val="0"/>
                                          </p:val>
                                        </p:tav>
                                        <p:tav tm="100000">
                                          <p:val>
                                            <p:strVal val="#ppt_h"/>
                                          </p:val>
                                        </p:tav>
                                      </p:tavLst>
                                    </p:anim>
                                    <p:anim calcmode="lin" valueType="num">
                                      <p:cBhvr>
                                        <p:cTn id="140" dur="3000" fill="hold"/>
                                        <p:tgtEl>
                                          <p:spTgt spid="11"/>
                                        </p:tgtEl>
                                        <p:attrNameLst>
                                          <p:attrName>ppt_w</p:attrName>
                                        </p:attrNameLst>
                                      </p:cBhvr>
                                      <p:tavLst>
                                        <p:tav tm="0">
                                          <p:val>
                                            <p:fltVal val="0"/>
                                          </p:val>
                                        </p:tav>
                                        <p:tav tm="100000">
                                          <p:val>
                                            <p:strVal val="#ppt_w"/>
                                          </p:val>
                                        </p:tav>
                                      </p:tavLst>
                                    </p:anim>
                                  </p:childTnLst>
                                </p:cTn>
                              </p:par>
                              <p:par>
                                <p:cTn id="141" presetID="35" presetClass="entr" presetSubtype="0" fill="hold" grpId="2" nodeType="withEffect">
                                  <p:stCondLst>
                                    <p:cond delay="0"/>
                                  </p:stCondLst>
                                  <p:childTnLst>
                                    <p:set>
                                      <p:cBhvr>
                                        <p:cTn id="142" dur="1" fill="hold">
                                          <p:stCondLst>
                                            <p:cond delay="0"/>
                                          </p:stCondLst>
                                        </p:cTn>
                                        <p:tgtEl>
                                          <p:spTgt spid="12"/>
                                        </p:tgtEl>
                                        <p:attrNameLst>
                                          <p:attrName>style.visibility</p:attrName>
                                        </p:attrNameLst>
                                      </p:cBhvr>
                                      <p:to>
                                        <p:strVal val="visible"/>
                                      </p:to>
                                    </p:set>
                                    <p:animEffect transition="in" filter="fade">
                                      <p:cBhvr>
                                        <p:cTn id="143" dur="3000"/>
                                        <p:tgtEl>
                                          <p:spTgt spid="12"/>
                                        </p:tgtEl>
                                      </p:cBhvr>
                                    </p:animEffect>
                                    <p:anim calcmode="lin" valueType="num">
                                      <p:cBhvr>
                                        <p:cTn id="144" dur="3000" fill="hold"/>
                                        <p:tgtEl>
                                          <p:spTgt spid="12"/>
                                        </p:tgtEl>
                                        <p:attrNameLst>
                                          <p:attrName>style.rotation</p:attrName>
                                        </p:attrNameLst>
                                      </p:cBhvr>
                                      <p:tavLst>
                                        <p:tav tm="0">
                                          <p:val>
                                            <p:fltVal val="720"/>
                                          </p:val>
                                        </p:tav>
                                        <p:tav tm="100000">
                                          <p:val>
                                            <p:fltVal val="0"/>
                                          </p:val>
                                        </p:tav>
                                      </p:tavLst>
                                    </p:anim>
                                    <p:anim calcmode="lin" valueType="num">
                                      <p:cBhvr>
                                        <p:cTn id="145" dur="3000" fill="hold"/>
                                        <p:tgtEl>
                                          <p:spTgt spid="12"/>
                                        </p:tgtEl>
                                        <p:attrNameLst>
                                          <p:attrName>ppt_h</p:attrName>
                                        </p:attrNameLst>
                                      </p:cBhvr>
                                      <p:tavLst>
                                        <p:tav tm="0">
                                          <p:val>
                                            <p:fltVal val="0"/>
                                          </p:val>
                                        </p:tav>
                                        <p:tav tm="100000">
                                          <p:val>
                                            <p:strVal val="#ppt_h"/>
                                          </p:val>
                                        </p:tav>
                                      </p:tavLst>
                                    </p:anim>
                                    <p:anim calcmode="lin" valueType="num">
                                      <p:cBhvr>
                                        <p:cTn id="146" dur="3000" fill="hold"/>
                                        <p:tgtEl>
                                          <p:spTgt spid="12"/>
                                        </p:tgtEl>
                                        <p:attrNameLst>
                                          <p:attrName>ppt_w</p:attrName>
                                        </p:attrNameLst>
                                      </p:cBhvr>
                                      <p:tavLst>
                                        <p:tav tm="0">
                                          <p:val>
                                            <p:fltVal val="0"/>
                                          </p:val>
                                        </p:tav>
                                        <p:tav tm="100000">
                                          <p:val>
                                            <p:strVal val="#ppt_w"/>
                                          </p:val>
                                        </p:tav>
                                      </p:tavLst>
                                    </p:anim>
                                  </p:childTnLst>
                                </p:cTn>
                              </p:par>
                              <p:par>
                                <p:cTn id="147" presetID="35" presetClass="entr" presetSubtype="0" fill="hold" grpId="2" nodeType="withEffect">
                                  <p:stCondLst>
                                    <p:cond delay="0"/>
                                  </p:stCondLst>
                                  <p:childTnLst>
                                    <p:set>
                                      <p:cBhvr>
                                        <p:cTn id="148" dur="1" fill="hold">
                                          <p:stCondLst>
                                            <p:cond delay="0"/>
                                          </p:stCondLst>
                                        </p:cTn>
                                        <p:tgtEl>
                                          <p:spTgt spid="13"/>
                                        </p:tgtEl>
                                        <p:attrNameLst>
                                          <p:attrName>style.visibility</p:attrName>
                                        </p:attrNameLst>
                                      </p:cBhvr>
                                      <p:to>
                                        <p:strVal val="visible"/>
                                      </p:to>
                                    </p:set>
                                    <p:animEffect transition="in" filter="fade">
                                      <p:cBhvr>
                                        <p:cTn id="149" dur="3000"/>
                                        <p:tgtEl>
                                          <p:spTgt spid="13"/>
                                        </p:tgtEl>
                                      </p:cBhvr>
                                    </p:animEffect>
                                    <p:anim calcmode="lin" valueType="num">
                                      <p:cBhvr>
                                        <p:cTn id="150" dur="3000" fill="hold"/>
                                        <p:tgtEl>
                                          <p:spTgt spid="13"/>
                                        </p:tgtEl>
                                        <p:attrNameLst>
                                          <p:attrName>style.rotation</p:attrName>
                                        </p:attrNameLst>
                                      </p:cBhvr>
                                      <p:tavLst>
                                        <p:tav tm="0">
                                          <p:val>
                                            <p:fltVal val="720"/>
                                          </p:val>
                                        </p:tav>
                                        <p:tav tm="100000">
                                          <p:val>
                                            <p:fltVal val="0"/>
                                          </p:val>
                                        </p:tav>
                                      </p:tavLst>
                                    </p:anim>
                                    <p:anim calcmode="lin" valueType="num">
                                      <p:cBhvr>
                                        <p:cTn id="151" dur="3000" fill="hold"/>
                                        <p:tgtEl>
                                          <p:spTgt spid="13"/>
                                        </p:tgtEl>
                                        <p:attrNameLst>
                                          <p:attrName>ppt_h</p:attrName>
                                        </p:attrNameLst>
                                      </p:cBhvr>
                                      <p:tavLst>
                                        <p:tav tm="0">
                                          <p:val>
                                            <p:fltVal val="0"/>
                                          </p:val>
                                        </p:tav>
                                        <p:tav tm="100000">
                                          <p:val>
                                            <p:strVal val="#ppt_h"/>
                                          </p:val>
                                        </p:tav>
                                      </p:tavLst>
                                    </p:anim>
                                    <p:anim calcmode="lin" valueType="num">
                                      <p:cBhvr>
                                        <p:cTn id="152" dur="3000" fill="hold"/>
                                        <p:tgtEl>
                                          <p:spTgt spid="13"/>
                                        </p:tgtEl>
                                        <p:attrNameLst>
                                          <p:attrName>ppt_w</p:attrName>
                                        </p:attrNameLst>
                                      </p:cBhvr>
                                      <p:tavLst>
                                        <p:tav tm="0">
                                          <p:val>
                                            <p:fltVal val="0"/>
                                          </p:val>
                                        </p:tav>
                                        <p:tav tm="100000">
                                          <p:val>
                                            <p:strVal val="#ppt_w"/>
                                          </p:val>
                                        </p:tav>
                                      </p:tavLst>
                                    </p:anim>
                                  </p:childTnLst>
                                </p:cTn>
                              </p:par>
                              <p:par>
                                <p:cTn id="153" presetID="35" presetClass="entr" presetSubtype="0" fill="hold" grpId="2" nodeType="withEffect">
                                  <p:stCondLst>
                                    <p:cond delay="0"/>
                                  </p:stCondLst>
                                  <p:childTnLst>
                                    <p:set>
                                      <p:cBhvr>
                                        <p:cTn id="154" dur="1" fill="hold">
                                          <p:stCondLst>
                                            <p:cond delay="0"/>
                                          </p:stCondLst>
                                        </p:cTn>
                                        <p:tgtEl>
                                          <p:spTgt spid="14"/>
                                        </p:tgtEl>
                                        <p:attrNameLst>
                                          <p:attrName>style.visibility</p:attrName>
                                        </p:attrNameLst>
                                      </p:cBhvr>
                                      <p:to>
                                        <p:strVal val="visible"/>
                                      </p:to>
                                    </p:set>
                                    <p:animEffect transition="in" filter="fade">
                                      <p:cBhvr>
                                        <p:cTn id="155" dur="3000"/>
                                        <p:tgtEl>
                                          <p:spTgt spid="14"/>
                                        </p:tgtEl>
                                      </p:cBhvr>
                                    </p:animEffect>
                                    <p:anim calcmode="lin" valueType="num">
                                      <p:cBhvr>
                                        <p:cTn id="156" dur="3000" fill="hold"/>
                                        <p:tgtEl>
                                          <p:spTgt spid="14"/>
                                        </p:tgtEl>
                                        <p:attrNameLst>
                                          <p:attrName>style.rotation</p:attrName>
                                        </p:attrNameLst>
                                      </p:cBhvr>
                                      <p:tavLst>
                                        <p:tav tm="0">
                                          <p:val>
                                            <p:fltVal val="720"/>
                                          </p:val>
                                        </p:tav>
                                        <p:tav tm="100000">
                                          <p:val>
                                            <p:fltVal val="0"/>
                                          </p:val>
                                        </p:tav>
                                      </p:tavLst>
                                    </p:anim>
                                    <p:anim calcmode="lin" valueType="num">
                                      <p:cBhvr>
                                        <p:cTn id="157" dur="3000" fill="hold"/>
                                        <p:tgtEl>
                                          <p:spTgt spid="14"/>
                                        </p:tgtEl>
                                        <p:attrNameLst>
                                          <p:attrName>ppt_h</p:attrName>
                                        </p:attrNameLst>
                                      </p:cBhvr>
                                      <p:tavLst>
                                        <p:tav tm="0">
                                          <p:val>
                                            <p:fltVal val="0"/>
                                          </p:val>
                                        </p:tav>
                                        <p:tav tm="100000">
                                          <p:val>
                                            <p:strVal val="#ppt_h"/>
                                          </p:val>
                                        </p:tav>
                                      </p:tavLst>
                                    </p:anim>
                                    <p:anim calcmode="lin" valueType="num">
                                      <p:cBhvr>
                                        <p:cTn id="158" dur="3000" fill="hold"/>
                                        <p:tgtEl>
                                          <p:spTgt spid="14"/>
                                        </p:tgtEl>
                                        <p:attrNameLst>
                                          <p:attrName>ppt_w</p:attrName>
                                        </p:attrNameLst>
                                      </p:cBhvr>
                                      <p:tavLst>
                                        <p:tav tm="0">
                                          <p:val>
                                            <p:fltVal val="0"/>
                                          </p:val>
                                        </p:tav>
                                        <p:tav tm="100000">
                                          <p:val>
                                            <p:strVal val="#ppt_w"/>
                                          </p:val>
                                        </p:tav>
                                      </p:tavLst>
                                    </p:anim>
                                  </p:childTnLst>
                                </p:cTn>
                              </p:par>
                              <p:par>
                                <p:cTn id="159" presetID="35" presetClass="entr" presetSubtype="0" fill="hold" grpId="2" nodeType="withEffect">
                                  <p:stCondLst>
                                    <p:cond delay="0"/>
                                  </p:stCondLst>
                                  <p:childTnLst>
                                    <p:set>
                                      <p:cBhvr>
                                        <p:cTn id="160" dur="1" fill="hold">
                                          <p:stCondLst>
                                            <p:cond delay="0"/>
                                          </p:stCondLst>
                                        </p:cTn>
                                        <p:tgtEl>
                                          <p:spTgt spid="15"/>
                                        </p:tgtEl>
                                        <p:attrNameLst>
                                          <p:attrName>style.visibility</p:attrName>
                                        </p:attrNameLst>
                                      </p:cBhvr>
                                      <p:to>
                                        <p:strVal val="visible"/>
                                      </p:to>
                                    </p:set>
                                    <p:animEffect transition="in" filter="fade">
                                      <p:cBhvr>
                                        <p:cTn id="161" dur="3000"/>
                                        <p:tgtEl>
                                          <p:spTgt spid="15"/>
                                        </p:tgtEl>
                                      </p:cBhvr>
                                    </p:animEffect>
                                    <p:anim calcmode="lin" valueType="num">
                                      <p:cBhvr>
                                        <p:cTn id="162" dur="3000" fill="hold"/>
                                        <p:tgtEl>
                                          <p:spTgt spid="15"/>
                                        </p:tgtEl>
                                        <p:attrNameLst>
                                          <p:attrName>style.rotation</p:attrName>
                                        </p:attrNameLst>
                                      </p:cBhvr>
                                      <p:tavLst>
                                        <p:tav tm="0">
                                          <p:val>
                                            <p:fltVal val="720"/>
                                          </p:val>
                                        </p:tav>
                                        <p:tav tm="100000">
                                          <p:val>
                                            <p:fltVal val="0"/>
                                          </p:val>
                                        </p:tav>
                                      </p:tavLst>
                                    </p:anim>
                                    <p:anim calcmode="lin" valueType="num">
                                      <p:cBhvr>
                                        <p:cTn id="163" dur="3000" fill="hold"/>
                                        <p:tgtEl>
                                          <p:spTgt spid="15"/>
                                        </p:tgtEl>
                                        <p:attrNameLst>
                                          <p:attrName>ppt_h</p:attrName>
                                        </p:attrNameLst>
                                      </p:cBhvr>
                                      <p:tavLst>
                                        <p:tav tm="0">
                                          <p:val>
                                            <p:fltVal val="0"/>
                                          </p:val>
                                        </p:tav>
                                        <p:tav tm="100000">
                                          <p:val>
                                            <p:strVal val="#ppt_h"/>
                                          </p:val>
                                        </p:tav>
                                      </p:tavLst>
                                    </p:anim>
                                    <p:anim calcmode="lin" valueType="num">
                                      <p:cBhvr>
                                        <p:cTn id="164" dur="3000" fill="hold"/>
                                        <p:tgtEl>
                                          <p:spTgt spid="15"/>
                                        </p:tgtEl>
                                        <p:attrNameLst>
                                          <p:attrName>ppt_w</p:attrName>
                                        </p:attrNameLst>
                                      </p:cBhvr>
                                      <p:tavLst>
                                        <p:tav tm="0">
                                          <p:val>
                                            <p:fltVal val="0"/>
                                          </p:val>
                                        </p:tav>
                                        <p:tav tm="100000">
                                          <p:val>
                                            <p:strVal val="#ppt_w"/>
                                          </p:val>
                                        </p:tav>
                                      </p:tavLst>
                                    </p:anim>
                                  </p:childTnLst>
                                </p:cTn>
                              </p:par>
                              <p:par>
                                <p:cTn id="165" presetID="35" presetClass="entr" presetSubtype="0" fill="hold" grpId="2" nodeType="withEffect">
                                  <p:stCondLst>
                                    <p:cond delay="0"/>
                                  </p:stCondLst>
                                  <p:childTnLst>
                                    <p:set>
                                      <p:cBhvr>
                                        <p:cTn id="166" dur="1" fill="hold">
                                          <p:stCondLst>
                                            <p:cond delay="0"/>
                                          </p:stCondLst>
                                        </p:cTn>
                                        <p:tgtEl>
                                          <p:spTgt spid="16"/>
                                        </p:tgtEl>
                                        <p:attrNameLst>
                                          <p:attrName>style.visibility</p:attrName>
                                        </p:attrNameLst>
                                      </p:cBhvr>
                                      <p:to>
                                        <p:strVal val="visible"/>
                                      </p:to>
                                    </p:set>
                                    <p:animEffect transition="in" filter="fade">
                                      <p:cBhvr>
                                        <p:cTn id="167" dur="3000"/>
                                        <p:tgtEl>
                                          <p:spTgt spid="16"/>
                                        </p:tgtEl>
                                      </p:cBhvr>
                                    </p:animEffect>
                                    <p:anim calcmode="lin" valueType="num">
                                      <p:cBhvr>
                                        <p:cTn id="168" dur="3000" fill="hold"/>
                                        <p:tgtEl>
                                          <p:spTgt spid="16"/>
                                        </p:tgtEl>
                                        <p:attrNameLst>
                                          <p:attrName>style.rotation</p:attrName>
                                        </p:attrNameLst>
                                      </p:cBhvr>
                                      <p:tavLst>
                                        <p:tav tm="0">
                                          <p:val>
                                            <p:fltVal val="720"/>
                                          </p:val>
                                        </p:tav>
                                        <p:tav tm="100000">
                                          <p:val>
                                            <p:fltVal val="0"/>
                                          </p:val>
                                        </p:tav>
                                      </p:tavLst>
                                    </p:anim>
                                    <p:anim calcmode="lin" valueType="num">
                                      <p:cBhvr>
                                        <p:cTn id="169" dur="3000" fill="hold"/>
                                        <p:tgtEl>
                                          <p:spTgt spid="16"/>
                                        </p:tgtEl>
                                        <p:attrNameLst>
                                          <p:attrName>ppt_h</p:attrName>
                                        </p:attrNameLst>
                                      </p:cBhvr>
                                      <p:tavLst>
                                        <p:tav tm="0">
                                          <p:val>
                                            <p:fltVal val="0"/>
                                          </p:val>
                                        </p:tav>
                                        <p:tav tm="100000">
                                          <p:val>
                                            <p:strVal val="#ppt_h"/>
                                          </p:val>
                                        </p:tav>
                                      </p:tavLst>
                                    </p:anim>
                                    <p:anim calcmode="lin" valueType="num">
                                      <p:cBhvr>
                                        <p:cTn id="170" dur="3000" fill="hold"/>
                                        <p:tgtEl>
                                          <p:spTgt spid="16"/>
                                        </p:tgtEl>
                                        <p:attrNameLst>
                                          <p:attrName>ppt_w</p:attrName>
                                        </p:attrNameLst>
                                      </p:cBhvr>
                                      <p:tavLst>
                                        <p:tav tm="0">
                                          <p:val>
                                            <p:fltVal val="0"/>
                                          </p:val>
                                        </p:tav>
                                        <p:tav tm="100000">
                                          <p:val>
                                            <p:strVal val="#ppt_w"/>
                                          </p:val>
                                        </p:tav>
                                      </p:tavLst>
                                    </p:anim>
                                  </p:childTnLst>
                                </p:cTn>
                              </p:par>
                              <p:par>
                                <p:cTn id="171" presetID="35" presetClass="entr" presetSubtype="0" fill="hold" grpId="2" nodeType="withEffect">
                                  <p:stCondLst>
                                    <p:cond delay="0"/>
                                  </p:stCondLst>
                                  <p:childTnLst>
                                    <p:set>
                                      <p:cBhvr>
                                        <p:cTn id="172" dur="1" fill="hold">
                                          <p:stCondLst>
                                            <p:cond delay="0"/>
                                          </p:stCondLst>
                                        </p:cTn>
                                        <p:tgtEl>
                                          <p:spTgt spid="17"/>
                                        </p:tgtEl>
                                        <p:attrNameLst>
                                          <p:attrName>style.visibility</p:attrName>
                                        </p:attrNameLst>
                                      </p:cBhvr>
                                      <p:to>
                                        <p:strVal val="visible"/>
                                      </p:to>
                                    </p:set>
                                    <p:animEffect transition="in" filter="fade">
                                      <p:cBhvr>
                                        <p:cTn id="173" dur="3000"/>
                                        <p:tgtEl>
                                          <p:spTgt spid="17"/>
                                        </p:tgtEl>
                                      </p:cBhvr>
                                    </p:animEffect>
                                    <p:anim calcmode="lin" valueType="num">
                                      <p:cBhvr>
                                        <p:cTn id="174" dur="3000" fill="hold"/>
                                        <p:tgtEl>
                                          <p:spTgt spid="17"/>
                                        </p:tgtEl>
                                        <p:attrNameLst>
                                          <p:attrName>style.rotation</p:attrName>
                                        </p:attrNameLst>
                                      </p:cBhvr>
                                      <p:tavLst>
                                        <p:tav tm="0">
                                          <p:val>
                                            <p:fltVal val="720"/>
                                          </p:val>
                                        </p:tav>
                                        <p:tav tm="100000">
                                          <p:val>
                                            <p:fltVal val="0"/>
                                          </p:val>
                                        </p:tav>
                                      </p:tavLst>
                                    </p:anim>
                                    <p:anim calcmode="lin" valueType="num">
                                      <p:cBhvr>
                                        <p:cTn id="175" dur="3000" fill="hold"/>
                                        <p:tgtEl>
                                          <p:spTgt spid="17"/>
                                        </p:tgtEl>
                                        <p:attrNameLst>
                                          <p:attrName>ppt_h</p:attrName>
                                        </p:attrNameLst>
                                      </p:cBhvr>
                                      <p:tavLst>
                                        <p:tav tm="0">
                                          <p:val>
                                            <p:fltVal val="0"/>
                                          </p:val>
                                        </p:tav>
                                        <p:tav tm="100000">
                                          <p:val>
                                            <p:strVal val="#ppt_h"/>
                                          </p:val>
                                        </p:tav>
                                      </p:tavLst>
                                    </p:anim>
                                    <p:anim calcmode="lin" valueType="num">
                                      <p:cBhvr>
                                        <p:cTn id="176" dur="3000" fill="hold"/>
                                        <p:tgtEl>
                                          <p:spTgt spid="17"/>
                                        </p:tgtEl>
                                        <p:attrNameLst>
                                          <p:attrName>ppt_w</p:attrName>
                                        </p:attrNameLst>
                                      </p:cBhvr>
                                      <p:tavLst>
                                        <p:tav tm="0">
                                          <p:val>
                                            <p:fltVal val="0"/>
                                          </p:val>
                                        </p:tav>
                                        <p:tav tm="100000">
                                          <p:val>
                                            <p:strVal val="#ppt_w"/>
                                          </p:val>
                                        </p:tav>
                                      </p:tavLst>
                                    </p:anim>
                                  </p:childTnLst>
                                </p:cTn>
                              </p:par>
                              <p:par>
                                <p:cTn id="177" presetID="16" presetClass="entr" presetSubtype="26" fill="hold" grpId="0" nodeType="withEffect">
                                  <p:stCondLst>
                                    <p:cond delay="0"/>
                                  </p:stCondLst>
                                  <p:childTnLst>
                                    <p:set>
                                      <p:cBhvr>
                                        <p:cTn id="178" dur="1" fill="hold">
                                          <p:stCondLst>
                                            <p:cond delay="0"/>
                                          </p:stCondLst>
                                        </p:cTn>
                                        <p:tgtEl>
                                          <p:spTgt spid="18"/>
                                        </p:tgtEl>
                                        <p:attrNameLst>
                                          <p:attrName>style.visibility</p:attrName>
                                        </p:attrNameLst>
                                      </p:cBhvr>
                                      <p:to>
                                        <p:strVal val="visible"/>
                                      </p:to>
                                    </p:set>
                                    <p:animEffect transition="in" filter="barn(inHorizontal)">
                                      <p:cBhvr>
                                        <p:cTn id="179" dur="3000"/>
                                        <p:tgtEl>
                                          <p:spTgt spid="18"/>
                                        </p:tgtEl>
                                      </p:cBhvr>
                                    </p:animEffect>
                                  </p:childTnLst>
                                </p:cTn>
                              </p:par>
                              <p:par>
                                <p:cTn id="180" presetID="16" presetClass="entr" presetSubtype="26" fill="hold" grpId="0" nodeType="withEffect">
                                  <p:stCondLst>
                                    <p:cond delay="0"/>
                                  </p:stCondLst>
                                  <p:childTnLst>
                                    <p:set>
                                      <p:cBhvr>
                                        <p:cTn id="181" dur="1" fill="hold">
                                          <p:stCondLst>
                                            <p:cond delay="0"/>
                                          </p:stCondLst>
                                        </p:cTn>
                                        <p:tgtEl>
                                          <p:spTgt spid="19"/>
                                        </p:tgtEl>
                                        <p:attrNameLst>
                                          <p:attrName>style.visibility</p:attrName>
                                        </p:attrNameLst>
                                      </p:cBhvr>
                                      <p:to>
                                        <p:strVal val="visible"/>
                                      </p:to>
                                    </p:set>
                                    <p:animEffect transition="in" filter="barn(inHorizontal)">
                                      <p:cBhvr>
                                        <p:cTn id="182" dur="3000"/>
                                        <p:tgtEl>
                                          <p:spTgt spid="19"/>
                                        </p:tgtEl>
                                      </p:cBhvr>
                                    </p:animEffect>
                                  </p:childTnLst>
                                </p:cTn>
                              </p:par>
                              <p:par>
                                <p:cTn id="183" presetID="16" presetClass="entr" presetSubtype="26" fill="hold" grpId="0" nodeType="withEffect">
                                  <p:stCondLst>
                                    <p:cond delay="0"/>
                                  </p:stCondLst>
                                  <p:childTnLst>
                                    <p:set>
                                      <p:cBhvr>
                                        <p:cTn id="184" dur="1" fill="hold">
                                          <p:stCondLst>
                                            <p:cond delay="0"/>
                                          </p:stCondLst>
                                        </p:cTn>
                                        <p:tgtEl>
                                          <p:spTgt spid="20"/>
                                        </p:tgtEl>
                                        <p:attrNameLst>
                                          <p:attrName>style.visibility</p:attrName>
                                        </p:attrNameLst>
                                      </p:cBhvr>
                                      <p:to>
                                        <p:strVal val="visible"/>
                                      </p:to>
                                    </p:set>
                                    <p:animEffect transition="in" filter="barn(inHorizontal)">
                                      <p:cBhvr>
                                        <p:cTn id="185" dur="3000"/>
                                        <p:tgtEl>
                                          <p:spTgt spid="20"/>
                                        </p:tgtEl>
                                      </p:cBhvr>
                                    </p:animEffect>
                                  </p:childTnLst>
                                </p:cTn>
                              </p:par>
                              <p:par>
                                <p:cTn id="186" presetID="16" presetClass="entr" presetSubtype="26" fill="hold" grpId="0" nodeType="withEffect">
                                  <p:stCondLst>
                                    <p:cond delay="0"/>
                                  </p:stCondLst>
                                  <p:childTnLst>
                                    <p:set>
                                      <p:cBhvr>
                                        <p:cTn id="187" dur="1" fill="hold">
                                          <p:stCondLst>
                                            <p:cond delay="0"/>
                                          </p:stCondLst>
                                        </p:cTn>
                                        <p:tgtEl>
                                          <p:spTgt spid="21"/>
                                        </p:tgtEl>
                                        <p:attrNameLst>
                                          <p:attrName>style.visibility</p:attrName>
                                        </p:attrNameLst>
                                      </p:cBhvr>
                                      <p:to>
                                        <p:strVal val="visible"/>
                                      </p:to>
                                    </p:set>
                                    <p:animEffect transition="in" filter="barn(inHorizontal)">
                                      <p:cBhvr>
                                        <p:cTn id="188" dur="3000"/>
                                        <p:tgtEl>
                                          <p:spTgt spid="21"/>
                                        </p:tgtEl>
                                      </p:cBhvr>
                                    </p:animEffect>
                                  </p:childTnLst>
                                </p:cTn>
                              </p:par>
                              <p:par>
                                <p:cTn id="189" presetID="16" presetClass="entr" presetSubtype="26" fill="hold" grpId="0" nodeType="withEffect">
                                  <p:stCondLst>
                                    <p:cond delay="0"/>
                                  </p:stCondLst>
                                  <p:childTnLst>
                                    <p:set>
                                      <p:cBhvr>
                                        <p:cTn id="190" dur="1" fill="hold">
                                          <p:stCondLst>
                                            <p:cond delay="0"/>
                                          </p:stCondLst>
                                        </p:cTn>
                                        <p:tgtEl>
                                          <p:spTgt spid="22"/>
                                        </p:tgtEl>
                                        <p:attrNameLst>
                                          <p:attrName>style.visibility</p:attrName>
                                        </p:attrNameLst>
                                      </p:cBhvr>
                                      <p:to>
                                        <p:strVal val="visible"/>
                                      </p:to>
                                    </p:set>
                                    <p:animEffect transition="in" filter="barn(inHorizontal)">
                                      <p:cBhvr>
                                        <p:cTn id="191" dur="3000"/>
                                        <p:tgtEl>
                                          <p:spTgt spid="22"/>
                                        </p:tgtEl>
                                      </p:cBhvr>
                                    </p:animEffect>
                                  </p:childTnLst>
                                </p:cTn>
                              </p:par>
                              <p:par>
                                <p:cTn id="192" presetID="16" presetClass="entr" presetSubtype="26" fill="hold" grpId="0" nodeType="withEffect">
                                  <p:stCondLst>
                                    <p:cond delay="0"/>
                                  </p:stCondLst>
                                  <p:childTnLst>
                                    <p:set>
                                      <p:cBhvr>
                                        <p:cTn id="193" dur="1" fill="hold">
                                          <p:stCondLst>
                                            <p:cond delay="0"/>
                                          </p:stCondLst>
                                        </p:cTn>
                                        <p:tgtEl>
                                          <p:spTgt spid="23"/>
                                        </p:tgtEl>
                                        <p:attrNameLst>
                                          <p:attrName>style.visibility</p:attrName>
                                        </p:attrNameLst>
                                      </p:cBhvr>
                                      <p:to>
                                        <p:strVal val="visible"/>
                                      </p:to>
                                    </p:set>
                                    <p:animEffect transition="in" filter="barn(inHorizontal)">
                                      <p:cBhvr>
                                        <p:cTn id="194" dur="3000"/>
                                        <p:tgtEl>
                                          <p:spTgt spid="23"/>
                                        </p:tgtEl>
                                      </p:cBhvr>
                                    </p:animEffect>
                                  </p:childTnLst>
                                </p:cTn>
                              </p:par>
                              <p:par>
                                <p:cTn id="195" presetID="16" presetClass="entr" presetSubtype="26" fill="hold" grpId="0" nodeType="withEffect">
                                  <p:stCondLst>
                                    <p:cond delay="0"/>
                                  </p:stCondLst>
                                  <p:childTnLst>
                                    <p:set>
                                      <p:cBhvr>
                                        <p:cTn id="196" dur="1" fill="hold">
                                          <p:stCondLst>
                                            <p:cond delay="0"/>
                                          </p:stCondLst>
                                        </p:cTn>
                                        <p:tgtEl>
                                          <p:spTgt spid="24"/>
                                        </p:tgtEl>
                                        <p:attrNameLst>
                                          <p:attrName>style.visibility</p:attrName>
                                        </p:attrNameLst>
                                      </p:cBhvr>
                                      <p:to>
                                        <p:strVal val="visible"/>
                                      </p:to>
                                    </p:set>
                                    <p:animEffect transition="in" filter="barn(inHorizontal)">
                                      <p:cBhvr>
                                        <p:cTn id="197" dur="3000"/>
                                        <p:tgtEl>
                                          <p:spTgt spid="24"/>
                                        </p:tgtEl>
                                      </p:cBhvr>
                                    </p:animEffect>
                                  </p:childTnLst>
                                </p:cTn>
                              </p:par>
                              <p:par>
                                <p:cTn id="198" presetID="16" presetClass="entr" presetSubtype="26" fill="hold" grpId="0" nodeType="withEffect">
                                  <p:stCondLst>
                                    <p:cond delay="0"/>
                                  </p:stCondLst>
                                  <p:childTnLst>
                                    <p:set>
                                      <p:cBhvr>
                                        <p:cTn id="199" dur="1" fill="hold">
                                          <p:stCondLst>
                                            <p:cond delay="0"/>
                                          </p:stCondLst>
                                        </p:cTn>
                                        <p:tgtEl>
                                          <p:spTgt spid="25"/>
                                        </p:tgtEl>
                                        <p:attrNameLst>
                                          <p:attrName>style.visibility</p:attrName>
                                        </p:attrNameLst>
                                      </p:cBhvr>
                                      <p:to>
                                        <p:strVal val="visible"/>
                                      </p:to>
                                    </p:set>
                                    <p:animEffect transition="in" filter="barn(inHorizontal)">
                                      <p:cBhvr>
                                        <p:cTn id="200" dur="3000"/>
                                        <p:tgtEl>
                                          <p:spTgt spid="25"/>
                                        </p:tgtEl>
                                      </p:cBhvr>
                                    </p:animEffect>
                                  </p:childTnLst>
                                </p:cTn>
                              </p:par>
                              <p:par>
                                <p:cTn id="201" presetID="16" presetClass="entr" presetSubtype="26" fill="hold" grpId="0" nodeType="withEffect">
                                  <p:stCondLst>
                                    <p:cond delay="0"/>
                                  </p:stCondLst>
                                  <p:childTnLst>
                                    <p:set>
                                      <p:cBhvr>
                                        <p:cTn id="202" dur="1" fill="hold">
                                          <p:stCondLst>
                                            <p:cond delay="0"/>
                                          </p:stCondLst>
                                        </p:cTn>
                                        <p:tgtEl>
                                          <p:spTgt spid="26"/>
                                        </p:tgtEl>
                                        <p:attrNameLst>
                                          <p:attrName>style.visibility</p:attrName>
                                        </p:attrNameLst>
                                      </p:cBhvr>
                                      <p:to>
                                        <p:strVal val="visible"/>
                                      </p:to>
                                    </p:set>
                                    <p:animEffect transition="in" filter="barn(inHorizontal)">
                                      <p:cBhvr>
                                        <p:cTn id="203" dur="3000"/>
                                        <p:tgtEl>
                                          <p:spTgt spid="26"/>
                                        </p:tgtEl>
                                      </p:cBhvr>
                                    </p:animEffect>
                                  </p:childTnLst>
                                </p:cTn>
                              </p:par>
                              <p:par>
                                <p:cTn id="204" presetID="16" presetClass="entr" presetSubtype="26" fill="hold" grpId="0" nodeType="withEffect">
                                  <p:stCondLst>
                                    <p:cond delay="0"/>
                                  </p:stCondLst>
                                  <p:childTnLst>
                                    <p:set>
                                      <p:cBhvr>
                                        <p:cTn id="205" dur="1" fill="hold">
                                          <p:stCondLst>
                                            <p:cond delay="0"/>
                                          </p:stCondLst>
                                        </p:cTn>
                                        <p:tgtEl>
                                          <p:spTgt spid="27"/>
                                        </p:tgtEl>
                                        <p:attrNameLst>
                                          <p:attrName>style.visibility</p:attrName>
                                        </p:attrNameLst>
                                      </p:cBhvr>
                                      <p:to>
                                        <p:strVal val="visible"/>
                                      </p:to>
                                    </p:set>
                                    <p:animEffect transition="in" filter="barn(inHorizontal)">
                                      <p:cBhvr>
                                        <p:cTn id="206" dur="3000"/>
                                        <p:tgtEl>
                                          <p:spTgt spid="27"/>
                                        </p:tgtEl>
                                      </p:cBhvr>
                                    </p:animEffect>
                                  </p:childTnLst>
                                </p:cTn>
                              </p:par>
                              <p:par>
                                <p:cTn id="207" presetID="16" presetClass="entr" presetSubtype="26" fill="hold" grpId="0" nodeType="withEffect">
                                  <p:stCondLst>
                                    <p:cond delay="0"/>
                                  </p:stCondLst>
                                  <p:childTnLst>
                                    <p:set>
                                      <p:cBhvr>
                                        <p:cTn id="208" dur="1" fill="hold">
                                          <p:stCondLst>
                                            <p:cond delay="0"/>
                                          </p:stCondLst>
                                        </p:cTn>
                                        <p:tgtEl>
                                          <p:spTgt spid="28"/>
                                        </p:tgtEl>
                                        <p:attrNameLst>
                                          <p:attrName>style.visibility</p:attrName>
                                        </p:attrNameLst>
                                      </p:cBhvr>
                                      <p:to>
                                        <p:strVal val="visible"/>
                                      </p:to>
                                    </p:set>
                                    <p:animEffect transition="in" filter="barn(inHorizontal)">
                                      <p:cBhvr>
                                        <p:cTn id="209" dur="3000"/>
                                        <p:tgtEl>
                                          <p:spTgt spid="28"/>
                                        </p:tgtEl>
                                      </p:cBhvr>
                                    </p:animEffect>
                                  </p:childTnLst>
                                </p:cTn>
                              </p:par>
                              <p:par>
                                <p:cTn id="210" presetID="16" presetClass="entr" presetSubtype="26" fill="hold" grpId="0" nodeType="withEffect">
                                  <p:stCondLst>
                                    <p:cond delay="0"/>
                                  </p:stCondLst>
                                  <p:childTnLst>
                                    <p:set>
                                      <p:cBhvr>
                                        <p:cTn id="211" dur="1" fill="hold">
                                          <p:stCondLst>
                                            <p:cond delay="0"/>
                                          </p:stCondLst>
                                        </p:cTn>
                                        <p:tgtEl>
                                          <p:spTgt spid="29"/>
                                        </p:tgtEl>
                                        <p:attrNameLst>
                                          <p:attrName>style.visibility</p:attrName>
                                        </p:attrNameLst>
                                      </p:cBhvr>
                                      <p:to>
                                        <p:strVal val="visible"/>
                                      </p:to>
                                    </p:set>
                                    <p:animEffect transition="in" filter="barn(inHorizontal)">
                                      <p:cBhvr>
                                        <p:cTn id="212" dur="3000"/>
                                        <p:tgtEl>
                                          <p:spTgt spid="29"/>
                                        </p:tgtEl>
                                      </p:cBhvr>
                                    </p:animEffect>
                                  </p:childTnLst>
                                </p:cTn>
                              </p:par>
                              <p:par>
                                <p:cTn id="213" presetID="16" presetClass="entr" presetSubtype="26" fill="hold" grpId="0" nodeType="withEffect">
                                  <p:stCondLst>
                                    <p:cond delay="0"/>
                                  </p:stCondLst>
                                  <p:childTnLst>
                                    <p:set>
                                      <p:cBhvr>
                                        <p:cTn id="214" dur="1" fill="hold">
                                          <p:stCondLst>
                                            <p:cond delay="0"/>
                                          </p:stCondLst>
                                        </p:cTn>
                                        <p:tgtEl>
                                          <p:spTgt spid="30"/>
                                        </p:tgtEl>
                                        <p:attrNameLst>
                                          <p:attrName>style.visibility</p:attrName>
                                        </p:attrNameLst>
                                      </p:cBhvr>
                                      <p:to>
                                        <p:strVal val="visible"/>
                                      </p:to>
                                    </p:set>
                                    <p:animEffect transition="in" filter="barn(inHorizontal)">
                                      <p:cBhvr>
                                        <p:cTn id="215" dur="3000"/>
                                        <p:tgtEl>
                                          <p:spTgt spid="30"/>
                                        </p:tgtEl>
                                      </p:cBhvr>
                                    </p:animEffect>
                                  </p:childTnLst>
                                </p:cTn>
                              </p:par>
                              <p:par>
                                <p:cTn id="216" presetID="2" presetClass="entr" presetSubtype="4" fill="hold" grpId="1" nodeType="withEffect">
                                  <p:stCondLst>
                                    <p:cond delay="0"/>
                                  </p:stCondLst>
                                  <p:childTnLst>
                                    <p:set>
                                      <p:cBhvr>
                                        <p:cTn id="217" dur="1" fill="hold">
                                          <p:stCondLst>
                                            <p:cond delay="0"/>
                                          </p:stCondLst>
                                        </p:cTn>
                                        <p:tgtEl>
                                          <p:spTgt spid="18"/>
                                        </p:tgtEl>
                                        <p:attrNameLst>
                                          <p:attrName>style.visibility</p:attrName>
                                        </p:attrNameLst>
                                      </p:cBhvr>
                                      <p:to>
                                        <p:strVal val="visible"/>
                                      </p:to>
                                    </p:set>
                                    <p:anim calcmode="lin" valueType="num">
                                      <p:cBhvr additive="base">
                                        <p:cTn id="218" dur="3000" fill="hold"/>
                                        <p:tgtEl>
                                          <p:spTgt spid="18"/>
                                        </p:tgtEl>
                                        <p:attrNameLst>
                                          <p:attrName>ppt_x</p:attrName>
                                        </p:attrNameLst>
                                      </p:cBhvr>
                                      <p:tavLst>
                                        <p:tav tm="0">
                                          <p:val>
                                            <p:strVal val="#ppt_x"/>
                                          </p:val>
                                        </p:tav>
                                        <p:tav tm="100000">
                                          <p:val>
                                            <p:strVal val="#ppt_x"/>
                                          </p:val>
                                        </p:tav>
                                      </p:tavLst>
                                    </p:anim>
                                    <p:anim calcmode="lin" valueType="num">
                                      <p:cBhvr additive="base">
                                        <p:cTn id="219" dur="3000" fill="hold"/>
                                        <p:tgtEl>
                                          <p:spTgt spid="18"/>
                                        </p:tgtEl>
                                        <p:attrNameLst>
                                          <p:attrName>ppt_y</p:attrName>
                                        </p:attrNameLst>
                                      </p:cBhvr>
                                      <p:tavLst>
                                        <p:tav tm="0">
                                          <p:val>
                                            <p:strVal val="1+#ppt_h/2"/>
                                          </p:val>
                                        </p:tav>
                                        <p:tav tm="100000">
                                          <p:val>
                                            <p:strVal val="#ppt_y"/>
                                          </p:val>
                                        </p:tav>
                                      </p:tavLst>
                                    </p:anim>
                                  </p:childTnLst>
                                </p:cTn>
                              </p:par>
                              <p:par>
                                <p:cTn id="220" presetID="2" presetClass="entr" presetSubtype="4" fill="hold" grpId="1" nodeType="withEffect">
                                  <p:stCondLst>
                                    <p:cond delay="0"/>
                                  </p:stCondLst>
                                  <p:childTnLst>
                                    <p:set>
                                      <p:cBhvr>
                                        <p:cTn id="221" dur="1" fill="hold">
                                          <p:stCondLst>
                                            <p:cond delay="0"/>
                                          </p:stCondLst>
                                        </p:cTn>
                                        <p:tgtEl>
                                          <p:spTgt spid="19"/>
                                        </p:tgtEl>
                                        <p:attrNameLst>
                                          <p:attrName>style.visibility</p:attrName>
                                        </p:attrNameLst>
                                      </p:cBhvr>
                                      <p:to>
                                        <p:strVal val="visible"/>
                                      </p:to>
                                    </p:set>
                                    <p:anim calcmode="lin" valueType="num">
                                      <p:cBhvr additive="base">
                                        <p:cTn id="222" dur="3000" fill="hold"/>
                                        <p:tgtEl>
                                          <p:spTgt spid="19"/>
                                        </p:tgtEl>
                                        <p:attrNameLst>
                                          <p:attrName>ppt_x</p:attrName>
                                        </p:attrNameLst>
                                      </p:cBhvr>
                                      <p:tavLst>
                                        <p:tav tm="0">
                                          <p:val>
                                            <p:strVal val="#ppt_x"/>
                                          </p:val>
                                        </p:tav>
                                        <p:tav tm="100000">
                                          <p:val>
                                            <p:strVal val="#ppt_x"/>
                                          </p:val>
                                        </p:tav>
                                      </p:tavLst>
                                    </p:anim>
                                    <p:anim calcmode="lin" valueType="num">
                                      <p:cBhvr additive="base">
                                        <p:cTn id="223" dur="3000" fill="hold"/>
                                        <p:tgtEl>
                                          <p:spTgt spid="19"/>
                                        </p:tgtEl>
                                        <p:attrNameLst>
                                          <p:attrName>ppt_y</p:attrName>
                                        </p:attrNameLst>
                                      </p:cBhvr>
                                      <p:tavLst>
                                        <p:tav tm="0">
                                          <p:val>
                                            <p:strVal val="1+#ppt_h/2"/>
                                          </p:val>
                                        </p:tav>
                                        <p:tav tm="100000">
                                          <p:val>
                                            <p:strVal val="#ppt_y"/>
                                          </p:val>
                                        </p:tav>
                                      </p:tavLst>
                                    </p:anim>
                                  </p:childTnLst>
                                </p:cTn>
                              </p:par>
                              <p:par>
                                <p:cTn id="224" presetID="2" presetClass="entr" presetSubtype="4" fill="hold" grpId="1" nodeType="withEffect">
                                  <p:stCondLst>
                                    <p:cond delay="0"/>
                                  </p:stCondLst>
                                  <p:childTnLst>
                                    <p:set>
                                      <p:cBhvr>
                                        <p:cTn id="225" dur="1" fill="hold">
                                          <p:stCondLst>
                                            <p:cond delay="0"/>
                                          </p:stCondLst>
                                        </p:cTn>
                                        <p:tgtEl>
                                          <p:spTgt spid="20"/>
                                        </p:tgtEl>
                                        <p:attrNameLst>
                                          <p:attrName>style.visibility</p:attrName>
                                        </p:attrNameLst>
                                      </p:cBhvr>
                                      <p:to>
                                        <p:strVal val="visible"/>
                                      </p:to>
                                    </p:set>
                                    <p:anim calcmode="lin" valueType="num">
                                      <p:cBhvr additive="base">
                                        <p:cTn id="226" dur="3000" fill="hold"/>
                                        <p:tgtEl>
                                          <p:spTgt spid="20"/>
                                        </p:tgtEl>
                                        <p:attrNameLst>
                                          <p:attrName>ppt_x</p:attrName>
                                        </p:attrNameLst>
                                      </p:cBhvr>
                                      <p:tavLst>
                                        <p:tav tm="0">
                                          <p:val>
                                            <p:strVal val="#ppt_x"/>
                                          </p:val>
                                        </p:tav>
                                        <p:tav tm="100000">
                                          <p:val>
                                            <p:strVal val="#ppt_x"/>
                                          </p:val>
                                        </p:tav>
                                      </p:tavLst>
                                    </p:anim>
                                    <p:anim calcmode="lin" valueType="num">
                                      <p:cBhvr additive="base">
                                        <p:cTn id="227" dur="3000" fill="hold"/>
                                        <p:tgtEl>
                                          <p:spTgt spid="20"/>
                                        </p:tgtEl>
                                        <p:attrNameLst>
                                          <p:attrName>ppt_y</p:attrName>
                                        </p:attrNameLst>
                                      </p:cBhvr>
                                      <p:tavLst>
                                        <p:tav tm="0">
                                          <p:val>
                                            <p:strVal val="1+#ppt_h/2"/>
                                          </p:val>
                                        </p:tav>
                                        <p:tav tm="100000">
                                          <p:val>
                                            <p:strVal val="#ppt_y"/>
                                          </p:val>
                                        </p:tav>
                                      </p:tavLst>
                                    </p:anim>
                                  </p:childTnLst>
                                </p:cTn>
                              </p:par>
                              <p:par>
                                <p:cTn id="228" presetID="2" presetClass="entr" presetSubtype="4" fill="hold" grpId="1" nodeType="withEffect">
                                  <p:stCondLst>
                                    <p:cond delay="0"/>
                                  </p:stCondLst>
                                  <p:childTnLst>
                                    <p:set>
                                      <p:cBhvr>
                                        <p:cTn id="229" dur="1" fill="hold">
                                          <p:stCondLst>
                                            <p:cond delay="0"/>
                                          </p:stCondLst>
                                        </p:cTn>
                                        <p:tgtEl>
                                          <p:spTgt spid="21"/>
                                        </p:tgtEl>
                                        <p:attrNameLst>
                                          <p:attrName>style.visibility</p:attrName>
                                        </p:attrNameLst>
                                      </p:cBhvr>
                                      <p:to>
                                        <p:strVal val="visible"/>
                                      </p:to>
                                    </p:set>
                                    <p:anim calcmode="lin" valueType="num">
                                      <p:cBhvr additive="base">
                                        <p:cTn id="230" dur="3000" fill="hold"/>
                                        <p:tgtEl>
                                          <p:spTgt spid="21"/>
                                        </p:tgtEl>
                                        <p:attrNameLst>
                                          <p:attrName>ppt_x</p:attrName>
                                        </p:attrNameLst>
                                      </p:cBhvr>
                                      <p:tavLst>
                                        <p:tav tm="0">
                                          <p:val>
                                            <p:strVal val="#ppt_x"/>
                                          </p:val>
                                        </p:tav>
                                        <p:tav tm="100000">
                                          <p:val>
                                            <p:strVal val="#ppt_x"/>
                                          </p:val>
                                        </p:tav>
                                      </p:tavLst>
                                    </p:anim>
                                    <p:anim calcmode="lin" valueType="num">
                                      <p:cBhvr additive="base">
                                        <p:cTn id="231" dur="3000" fill="hold"/>
                                        <p:tgtEl>
                                          <p:spTgt spid="21"/>
                                        </p:tgtEl>
                                        <p:attrNameLst>
                                          <p:attrName>ppt_y</p:attrName>
                                        </p:attrNameLst>
                                      </p:cBhvr>
                                      <p:tavLst>
                                        <p:tav tm="0">
                                          <p:val>
                                            <p:strVal val="1+#ppt_h/2"/>
                                          </p:val>
                                        </p:tav>
                                        <p:tav tm="100000">
                                          <p:val>
                                            <p:strVal val="#ppt_y"/>
                                          </p:val>
                                        </p:tav>
                                      </p:tavLst>
                                    </p:anim>
                                  </p:childTnLst>
                                </p:cTn>
                              </p:par>
                              <p:par>
                                <p:cTn id="232" presetID="2" presetClass="entr" presetSubtype="4" fill="hold" grpId="1" nodeType="withEffect">
                                  <p:stCondLst>
                                    <p:cond delay="0"/>
                                  </p:stCondLst>
                                  <p:childTnLst>
                                    <p:set>
                                      <p:cBhvr>
                                        <p:cTn id="233" dur="1" fill="hold">
                                          <p:stCondLst>
                                            <p:cond delay="0"/>
                                          </p:stCondLst>
                                        </p:cTn>
                                        <p:tgtEl>
                                          <p:spTgt spid="22"/>
                                        </p:tgtEl>
                                        <p:attrNameLst>
                                          <p:attrName>style.visibility</p:attrName>
                                        </p:attrNameLst>
                                      </p:cBhvr>
                                      <p:to>
                                        <p:strVal val="visible"/>
                                      </p:to>
                                    </p:set>
                                    <p:anim calcmode="lin" valueType="num">
                                      <p:cBhvr additive="base">
                                        <p:cTn id="234" dur="3000" fill="hold"/>
                                        <p:tgtEl>
                                          <p:spTgt spid="22"/>
                                        </p:tgtEl>
                                        <p:attrNameLst>
                                          <p:attrName>ppt_x</p:attrName>
                                        </p:attrNameLst>
                                      </p:cBhvr>
                                      <p:tavLst>
                                        <p:tav tm="0">
                                          <p:val>
                                            <p:strVal val="#ppt_x"/>
                                          </p:val>
                                        </p:tav>
                                        <p:tav tm="100000">
                                          <p:val>
                                            <p:strVal val="#ppt_x"/>
                                          </p:val>
                                        </p:tav>
                                      </p:tavLst>
                                    </p:anim>
                                    <p:anim calcmode="lin" valueType="num">
                                      <p:cBhvr additive="base">
                                        <p:cTn id="235" dur="3000" fill="hold"/>
                                        <p:tgtEl>
                                          <p:spTgt spid="22"/>
                                        </p:tgtEl>
                                        <p:attrNameLst>
                                          <p:attrName>ppt_y</p:attrName>
                                        </p:attrNameLst>
                                      </p:cBhvr>
                                      <p:tavLst>
                                        <p:tav tm="0">
                                          <p:val>
                                            <p:strVal val="1+#ppt_h/2"/>
                                          </p:val>
                                        </p:tav>
                                        <p:tav tm="100000">
                                          <p:val>
                                            <p:strVal val="#ppt_y"/>
                                          </p:val>
                                        </p:tav>
                                      </p:tavLst>
                                    </p:anim>
                                  </p:childTnLst>
                                </p:cTn>
                              </p:par>
                              <p:par>
                                <p:cTn id="236" presetID="2" presetClass="entr" presetSubtype="4" fill="hold" grpId="1" nodeType="withEffect">
                                  <p:stCondLst>
                                    <p:cond delay="0"/>
                                  </p:stCondLst>
                                  <p:childTnLst>
                                    <p:set>
                                      <p:cBhvr>
                                        <p:cTn id="237" dur="1" fill="hold">
                                          <p:stCondLst>
                                            <p:cond delay="0"/>
                                          </p:stCondLst>
                                        </p:cTn>
                                        <p:tgtEl>
                                          <p:spTgt spid="23"/>
                                        </p:tgtEl>
                                        <p:attrNameLst>
                                          <p:attrName>style.visibility</p:attrName>
                                        </p:attrNameLst>
                                      </p:cBhvr>
                                      <p:to>
                                        <p:strVal val="visible"/>
                                      </p:to>
                                    </p:set>
                                    <p:anim calcmode="lin" valueType="num">
                                      <p:cBhvr additive="base">
                                        <p:cTn id="238" dur="3000" fill="hold"/>
                                        <p:tgtEl>
                                          <p:spTgt spid="23"/>
                                        </p:tgtEl>
                                        <p:attrNameLst>
                                          <p:attrName>ppt_x</p:attrName>
                                        </p:attrNameLst>
                                      </p:cBhvr>
                                      <p:tavLst>
                                        <p:tav tm="0">
                                          <p:val>
                                            <p:strVal val="#ppt_x"/>
                                          </p:val>
                                        </p:tav>
                                        <p:tav tm="100000">
                                          <p:val>
                                            <p:strVal val="#ppt_x"/>
                                          </p:val>
                                        </p:tav>
                                      </p:tavLst>
                                    </p:anim>
                                    <p:anim calcmode="lin" valueType="num">
                                      <p:cBhvr additive="base">
                                        <p:cTn id="239" dur="3000" fill="hold"/>
                                        <p:tgtEl>
                                          <p:spTgt spid="23"/>
                                        </p:tgtEl>
                                        <p:attrNameLst>
                                          <p:attrName>ppt_y</p:attrName>
                                        </p:attrNameLst>
                                      </p:cBhvr>
                                      <p:tavLst>
                                        <p:tav tm="0">
                                          <p:val>
                                            <p:strVal val="1+#ppt_h/2"/>
                                          </p:val>
                                        </p:tav>
                                        <p:tav tm="100000">
                                          <p:val>
                                            <p:strVal val="#ppt_y"/>
                                          </p:val>
                                        </p:tav>
                                      </p:tavLst>
                                    </p:anim>
                                  </p:childTnLst>
                                </p:cTn>
                              </p:par>
                              <p:par>
                                <p:cTn id="240" presetID="2" presetClass="entr" presetSubtype="4" fill="hold" grpId="1" nodeType="withEffect">
                                  <p:stCondLst>
                                    <p:cond delay="0"/>
                                  </p:stCondLst>
                                  <p:childTnLst>
                                    <p:set>
                                      <p:cBhvr>
                                        <p:cTn id="241" dur="1" fill="hold">
                                          <p:stCondLst>
                                            <p:cond delay="0"/>
                                          </p:stCondLst>
                                        </p:cTn>
                                        <p:tgtEl>
                                          <p:spTgt spid="24"/>
                                        </p:tgtEl>
                                        <p:attrNameLst>
                                          <p:attrName>style.visibility</p:attrName>
                                        </p:attrNameLst>
                                      </p:cBhvr>
                                      <p:to>
                                        <p:strVal val="visible"/>
                                      </p:to>
                                    </p:set>
                                    <p:anim calcmode="lin" valueType="num">
                                      <p:cBhvr additive="base">
                                        <p:cTn id="242" dur="3000" fill="hold"/>
                                        <p:tgtEl>
                                          <p:spTgt spid="24"/>
                                        </p:tgtEl>
                                        <p:attrNameLst>
                                          <p:attrName>ppt_x</p:attrName>
                                        </p:attrNameLst>
                                      </p:cBhvr>
                                      <p:tavLst>
                                        <p:tav tm="0">
                                          <p:val>
                                            <p:strVal val="#ppt_x"/>
                                          </p:val>
                                        </p:tav>
                                        <p:tav tm="100000">
                                          <p:val>
                                            <p:strVal val="#ppt_x"/>
                                          </p:val>
                                        </p:tav>
                                      </p:tavLst>
                                    </p:anim>
                                    <p:anim calcmode="lin" valueType="num">
                                      <p:cBhvr additive="base">
                                        <p:cTn id="243" dur="3000" fill="hold"/>
                                        <p:tgtEl>
                                          <p:spTgt spid="24"/>
                                        </p:tgtEl>
                                        <p:attrNameLst>
                                          <p:attrName>ppt_y</p:attrName>
                                        </p:attrNameLst>
                                      </p:cBhvr>
                                      <p:tavLst>
                                        <p:tav tm="0">
                                          <p:val>
                                            <p:strVal val="1+#ppt_h/2"/>
                                          </p:val>
                                        </p:tav>
                                        <p:tav tm="100000">
                                          <p:val>
                                            <p:strVal val="#ppt_y"/>
                                          </p:val>
                                        </p:tav>
                                      </p:tavLst>
                                    </p:anim>
                                  </p:childTnLst>
                                </p:cTn>
                              </p:par>
                              <p:par>
                                <p:cTn id="244" presetID="2" presetClass="entr" presetSubtype="4" fill="hold" grpId="1" nodeType="withEffect">
                                  <p:stCondLst>
                                    <p:cond delay="0"/>
                                  </p:stCondLst>
                                  <p:childTnLst>
                                    <p:set>
                                      <p:cBhvr>
                                        <p:cTn id="245" dur="1" fill="hold">
                                          <p:stCondLst>
                                            <p:cond delay="0"/>
                                          </p:stCondLst>
                                        </p:cTn>
                                        <p:tgtEl>
                                          <p:spTgt spid="25"/>
                                        </p:tgtEl>
                                        <p:attrNameLst>
                                          <p:attrName>style.visibility</p:attrName>
                                        </p:attrNameLst>
                                      </p:cBhvr>
                                      <p:to>
                                        <p:strVal val="visible"/>
                                      </p:to>
                                    </p:set>
                                    <p:anim calcmode="lin" valueType="num">
                                      <p:cBhvr additive="base">
                                        <p:cTn id="246" dur="3000" fill="hold"/>
                                        <p:tgtEl>
                                          <p:spTgt spid="25"/>
                                        </p:tgtEl>
                                        <p:attrNameLst>
                                          <p:attrName>ppt_x</p:attrName>
                                        </p:attrNameLst>
                                      </p:cBhvr>
                                      <p:tavLst>
                                        <p:tav tm="0">
                                          <p:val>
                                            <p:strVal val="#ppt_x"/>
                                          </p:val>
                                        </p:tav>
                                        <p:tav tm="100000">
                                          <p:val>
                                            <p:strVal val="#ppt_x"/>
                                          </p:val>
                                        </p:tav>
                                      </p:tavLst>
                                    </p:anim>
                                    <p:anim calcmode="lin" valueType="num">
                                      <p:cBhvr additive="base">
                                        <p:cTn id="247" dur="3000" fill="hold"/>
                                        <p:tgtEl>
                                          <p:spTgt spid="25"/>
                                        </p:tgtEl>
                                        <p:attrNameLst>
                                          <p:attrName>ppt_y</p:attrName>
                                        </p:attrNameLst>
                                      </p:cBhvr>
                                      <p:tavLst>
                                        <p:tav tm="0">
                                          <p:val>
                                            <p:strVal val="1+#ppt_h/2"/>
                                          </p:val>
                                        </p:tav>
                                        <p:tav tm="100000">
                                          <p:val>
                                            <p:strVal val="#ppt_y"/>
                                          </p:val>
                                        </p:tav>
                                      </p:tavLst>
                                    </p:anim>
                                  </p:childTnLst>
                                </p:cTn>
                              </p:par>
                              <p:par>
                                <p:cTn id="248" presetID="2" presetClass="entr" presetSubtype="4" fill="hold" grpId="1" nodeType="withEffect">
                                  <p:stCondLst>
                                    <p:cond delay="0"/>
                                  </p:stCondLst>
                                  <p:childTnLst>
                                    <p:set>
                                      <p:cBhvr>
                                        <p:cTn id="249" dur="1" fill="hold">
                                          <p:stCondLst>
                                            <p:cond delay="0"/>
                                          </p:stCondLst>
                                        </p:cTn>
                                        <p:tgtEl>
                                          <p:spTgt spid="26"/>
                                        </p:tgtEl>
                                        <p:attrNameLst>
                                          <p:attrName>style.visibility</p:attrName>
                                        </p:attrNameLst>
                                      </p:cBhvr>
                                      <p:to>
                                        <p:strVal val="visible"/>
                                      </p:to>
                                    </p:set>
                                    <p:anim calcmode="lin" valueType="num">
                                      <p:cBhvr additive="base">
                                        <p:cTn id="250" dur="3000" fill="hold"/>
                                        <p:tgtEl>
                                          <p:spTgt spid="26"/>
                                        </p:tgtEl>
                                        <p:attrNameLst>
                                          <p:attrName>ppt_x</p:attrName>
                                        </p:attrNameLst>
                                      </p:cBhvr>
                                      <p:tavLst>
                                        <p:tav tm="0">
                                          <p:val>
                                            <p:strVal val="#ppt_x"/>
                                          </p:val>
                                        </p:tav>
                                        <p:tav tm="100000">
                                          <p:val>
                                            <p:strVal val="#ppt_x"/>
                                          </p:val>
                                        </p:tav>
                                      </p:tavLst>
                                    </p:anim>
                                    <p:anim calcmode="lin" valueType="num">
                                      <p:cBhvr additive="base">
                                        <p:cTn id="251" dur="3000" fill="hold"/>
                                        <p:tgtEl>
                                          <p:spTgt spid="26"/>
                                        </p:tgtEl>
                                        <p:attrNameLst>
                                          <p:attrName>ppt_y</p:attrName>
                                        </p:attrNameLst>
                                      </p:cBhvr>
                                      <p:tavLst>
                                        <p:tav tm="0">
                                          <p:val>
                                            <p:strVal val="1+#ppt_h/2"/>
                                          </p:val>
                                        </p:tav>
                                        <p:tav tm="100000">
                                          <p:val>
                                            <p:strVal val="#ppt_y"/>
                                          </p:val>
                                        </p:tav>
                                      </p:tavLst>
                                    </p:anim>
                                  </p:childTnLst>
                                </p:cTn>
                              </p:par>
                              <p:par>
                                <p:cTn id="252" presetID="2" presetClass="entr" presetSubtype="4" fill="hold" grpId="1" nodeType="withEffect">
                                  <p:stCondLst>
                                    <p:cond delay="0"/>
                                  </p:stCondLst>
                                  <p:childTnLst>
                                    <p:set>
                                      <p:cBhvr>
                                        <p:cTn id="253" dur="1" fill="hold">
                                          <p:stCondLst>
                                            <p:cond delay="0"/>
                                          </p:stCondLst>
                                        </p:cTn>
                                        <p:tgtEl>
                                          <p:spTgt spid="27"/>
                                        </p:tgtEl>
                                        <p:attrNameLst>
                                          <p:attrName>style.visibility</p:attrName>
                                        </p:attrNameLst>
                                      </p:cBhvr>
                                      <p:to>
                                        <p:strVal val="visible"/>
                                      </p:to>
                                    </p:set>
                                    <p:anim calcmode="lin" valueType="num">
                                      <p:cBhvr additive="base">
                                        <p:cTn id="254" dur="3000" fill="hold"/>
                                        <p:tgtEl>
                                          <p:spTgt spid="27"/>
                                        </p:tgtEl>
                                        <p:attrNameLst>
                                          <p:attrName>ppt_x</p:attrName>
                                        </p:attrNameLst>
                                      </p:cBhvr>
                                      <p:tavLst>
                                        <p:tav tm="0">
                                          <p:val>
                                            <p:strVal val="#ppt_x"/>
                                          </p:val>
                                        </p:tav>
                                        <p:tav tm="100000">
                                          <p:val>
                                            <p:strVal val="#ppt_x"/>
                                          </p:val>
                                        </p:tav>
                                      </p:tavLst>
                                    </p:anim>
                                    <p:anim calcmode="lin" valueType="num">
                                      <p:cBhvr additive="base">
                                        <p:cTn id="255" dur="3000" fill="hold"/>
                                        <p:tgtEl>
                                          <p:spTgt spid="27"/>
                                        </p:tgtEl>
                                        <p:attrNameLst>
                                          <p:attrName>ppt_y</p:attrName>
                                        </p:attrNameLst>
                                      </p:cBhvr>
                                      <p:tavLst>
                                        <p:tav tm="0">
                                          <p:val>
                                            <p:strVal val="1+#ppt_h/2"/>
                                          </p:val>
                                        </p:tav>
                                        <p:tav tm="100000">
                                          <p:val>
                                            <p:strVal val="#ppt_y"/>
                                          </p:val>
                                        </p:tav>
                                      </p:tavLst>
                                    </p:anim>
                                  </p:childTnLst>
                                </p:cTn>
                              </p:par>
                              <p:par>
                                <p:cTn id="256" presetID="2" presetClass="entr" presetSubtype="4" fill="hold" grpId="1" nodeType="withEffect">
                                  <p:stCondLst>
                                    <p:cond delay="0"/>
                                  </p:stCondLst>
                                  <p:childTnLst>
                                    <p:set>
                                      <p:cBhvr>
                                        <p:cTn id="257" dur="1" fill="hold">
                                          <p:stCondLst>
                                            <p:cond delay="0"/>
                                          </p:stCondLst>
                                        </p:cTn>
                                        <p:tgtEl>
                                          <p:spTgt spid="28"/>
                                        </p:tgtEl>
                                        <p:attrNameLst>
                                          <p:attrName>style.visibility</p:attrName>
                                        </p:attrNameLst>
                                      </p:cBhvr>
                                      <p:to>
                                        <p:strVal val="visible"/>
                                      </p:to>
                                    </p:set>
                                    <p:anim calcmode="lin" valueType="num">
                                      <p:cBhvr additive="base">
                                        <p:cTn id="258" dur="3000" fill="hold"/>
                                        <p:tgtEl>
                                          <p:spTgt spid="28"/>
                                        </p:tgtEl>
                                        <p:attrNameLst>
                                          <p:attrName>ppt_x</p:attrName>
                                        </p:attrNameLst>
                                      </p:cBhvr>
                                      <p:tavLst>
                                        <p:tav tm="0">
                                          <p:val>
                                            <p:strVal val="#ppt_x"/>
                                          </p:val>
                                        </p:tav>
                                        <p:tav tm="100000">
                                          <p:val>
                                            <p:strVal val="#ppt_x"/>
                                          </p:val>
                                        </p:tav>
                                      </p:tavLst>
                                    </p:anim>
                                    <p:anim calcmode="lin" valueType="num">
                                      <p:cBhvr additive="base">
                                        <p:cTn id="259" dur="3000" fill="hold"/>
                                        <p:tgtEl>
                                          <p:spTgt spid="28"/>
                                        </p:tgtEl>
                                        <p:attrNameLst>
                                          <p:attrName>ppt_y</p:attrName>
                                        </p:attrNameLst>
                                      </p:cBhvr>
                                      <p:tavLst>
                                        <p:tav tm="0">
                                          <p:val>
                                            <p:strVal val="1+#ppt_h/2"/>
                                          </p:val>
                                        </p:tav>
                                        <p:tav tm="100000">
                                          <p:val>
                                            <p:strVal val="#ppt_y"/>
                                          </p:val>
                                        </p:tav>
                                      </p:tavLst>
                                    </p:anim>
                                  </p:childTnLst>
                                </p:cTn>
                              </p:par>
                              <p:par>
                                <p:cTn id="260" presetID="2" presetClass="entr" presetSubtype="4" fill="hold" grpId="1" nodeType="withEffect">
                                  <p:stCondLst>
                                    <p:cond delay="0"/>
                                  </p:stCondLst>
                                  <p:childTnLst>
                                    <p:set>
                                      <p:cBhvr>
                                        <p:cTn id="261" dur="1" fill="hold">
                                          <p:stCondLst>
                                            <p:cond delay="0"/>
                                          </p:stCondLst>
                                        </p:cTn>
                                        <p:tgtEl>
                                          <p:spTgt spid="29"/>
                                        </p:tgtEl>
                                        <p:attrNameLst>
                                          <p:attrName>style.visibility</p:attrName>
                                        </p:attrNameLst>
                                      </p:cBhvr>
                                      <p:to>
                                        <p:strVal val="visible"/>
                                      </p:to>
                                    </p:set>
                                    <p:anim calcmode="lin" valueType="num">
                                      <p:cBhvr additive="base">
                                        <p:cTn id="262" dur="3000" fill="hold"/>
                                        <p:tgtEl>
                                          <p:spTgt spid="29"/>
                                        </p:tgtEl>
                                        <p:attrNameLst>
                                          <p:attrName>ppt_x</p:attrName>
                                        </p:attrNameLst>
                                      </p:cBhvr>
                                      <p:tavLst>
                                        <p:tav tm="0">
                                          <p:val>
                                            <p:strVal val="#ppt_x"/>
                                          </p:val>
                                        </p:tav>
                                        <p:tav tm="100000">
                                          <p:val>
                                            <p:strVal val="#ppt_x"/>
                                          </p:val>
                                        </p:tav>
                                      </p:tavLst>
                                    </p:anim>
                                    <p:anim calcmode="lin" valueType="num">
                                      <p:cBhvr additive="base">
                                        <p:cTn id="263" dur="3000" fill="hold"/>
                                        <p:tgtEl>
                                          <p:spTgt spid="29"/>
                                        </p:tgtEl>
                                        <p:attrNameLst>
                                          <p:attrName>ppt_y</p:attrName>
                                        </p:attrNameLst>
                                      </p:cBhvr>
                                      <p:tavLst>
                                        <p:tav tm="0">
                                          <p:val>
                                            <p:strVal val="1+#ppt_h/2"/>
                                          </p:val>
                                        </p:tav>
                                        <p:tav tm="100000">
                                          <p:val>
                                            <p:strVal val="#ppt_y"/>
                                          </p:val>
                                        </p:tav>
                                      </p:tavLst>
                                    </p:anim>
                                  </p:childTnLst>
                                </p:cTn>
                              </p:par>
                              <p:par>
                                <p:cTn id="264" presetID="2" presetClass="entr" presetSubtype="4" fill="hold" grpId="1" nodeType="withEffect">
                                  <p:stCondLst>
                                    <p:cond delay="0"/>
                                  </p:stCondLst>
                                  <p:childTnLst>
                                    <p:set>
                                      <p:cBhvr>
                                        <p:cTn id="265" dur="1" fill="hold">
                                          <p:stCondLst>
                                            <p:cond delay="0"/>
                                          </p:stCondLst>
                                        </p:cTn>
                                        <p:tgtEl>
                                          <p:spTgt spid="30"/>
                                        </p:tgtEl>
                                        <p:attrNameLst>
                                          <p:attrName>style.visibility</p:attrName>
                                        </p:attrNameLst>
                                      </p:cBhvr>
                                      <p:to>
                                        <p:strVal val="visible"/>
                                      </p:to>
                                    </p:set>
                                    <p:anim calcmode="lin" valueType="num">
                                      <p:cBhvr additive="base">
                                        <p:cTn id="266" dur="3000" fill="hold"/>
                                        <p:tgtEl>
                                          <p:spTgt spid="30"/>
                                        </p:tgtEl>
                                        <p:attrNameLst>
                                          <p:attrName>ppt_x</p:attrName>
                                        </p:attrNameLst>
                                      </p:cBhvr>
                                      <p:tavLst>
                                        <p:tav tm="0">
                                          <p:val>
                                            <p:strVal val="#ppt_x"/>
                                          </p:val>
                                        </p:tav>
                                        <p:tav tm="100000">
                                          <p:val>
                                            <p:strVal val="#ppt_x"/>
                                          </p:val>
                                        </p:tav>
                                      </p:tavLst>
                                    </p:anim>
                                    <p:anim calcmode="lin" valueType="num">
                                      <p:cBhvr additive="base">
                                        <p:cTn id="267" dur="3000" fill="hold"/>
                                        <p:tgtEl>
                                          <p:spTgt spid="30"/>
                                        </p:tgtEl>
                                        <p:attrNameLst>
                                          <p:attrName>ppt_y</p:attrName>
                                        </p:attrNameLst>
                                      </p:cBhvr>
                                      <p:tavLst>
                                        <p:tav tm="0">
                                          <p:val>
                                            <p:strVal val="1+#ppt_h/2"/>
                                          </p:val>
                                        </p:tav>
                                        <p:tav tm="100000">
                                          <p:val>
                                            <p:strVal val="#ppt_y"/>
                                          </p:val>
                                        </p:tav>
                                      </p:tavLst>
                                    </p:anim>
                                  </p:childTnLst>
                                </p:cTn>
                              </p:par>
                              <p:par>
                                <p:cTn id="268" presetID="35" presetClass="entr" presetSubtype="0" fill="hold" grpId="2" nodeType="withEffect">
                                  <p:stCondLst>
                                    <p:cond delay="0"/>
                                  </p:stCondLst>
                                  <p:childTnLst>
                                    <p:set>
                                      <p:cBhvr>
                                        <p:cTn id="269" dur="1" fill="hold">
                                          <p:stCondLst>
                                            <p:cond delay="0"/>
                                          </p:stCondLst>
                                        </p:cTn>
                                        <p:tgtEl>
                                          <p:spTgt spid="18"/>
                                        </p:tgtEl>
                                        <p:attrNameLst>
                                          <p:attrName>style.visibility</p:attrName>
                                        </p:attrNameLst>
                                      </p:cBhvr>
                                      <p:to>
                                        <p:strVal val="visible"/>
                                      </p:to>
                                    </p:set>
                                    <p:animEffect transition="in" filter="fade">
                                      <p:cBhvr>
                                        <p:cTn id="270" dur="3000"/>
                                        <p:tgtEl>
                                          <p:spTgt spid="18"/>
                                        </p:tgtEl>
                                      </p:cBhvr>
                                    </p:animEffect>
                                    <p:anim calcmode="lin" valueType="num">
                                      <p:cBhvr>
                                        <p:cTn id="271" dur="3000" fill="hold"/>
                                        <p:tgtEl>
                                          <p:spTgt spid="18"/>
                                        </p:tgtEl>
                                        <p:attrNameLst>
                                          <p:attrName>style.rotation</p:attrName>
                                        </p:attrNameLst>
                                      </p:cBhvr>
                                      <p:tavLst>
                                        <p:tav tm="0">
                                          <p:val>
                                            <p:fltVal val="720"/>
                                          </p:val>
                                        </p:tav>
                                        <p:tav tm="100000">
                                          <p:val>
                                            <p:fltVal val="0"/>
                                          </p:val>
                                        </p:tav>
                                      </p:tavLst>
                                    </p:anim>
                                    <p:anim calcmode="lin" valueType="num">
                                      <p:cBhvr>
                                        <p:cTn id="272" dur="3000" fill="hold"/>
                                        <p:tgtEl>
                                          <p:spTgt spid="18"/>
                                        </p:tgtEl>
                                        <p:attrNameLst>
                                          <p:attrName>ppt_h</p:attrName>
                                        </p:attrNameLst>
                                      </p:cBhvr>
                                      <p:tavLst>
                                        <p:tav tm="0">
                                          <p:val>
                                            <p:fltVal val="0"/>
                                          </p:val>
                                        </p:tav>
                                        <p:tav tm="100000">
                                          <p:val>
                                            <p:strVal val="#ppt_h"/>
                                          </p:val>
                                        </p:tav>
                                      </p:tavLst>
                                    </p:anim>
                                    <p:anim calcmode="lin" valueType="num">
                                      <p:cBhvr>
                                        <p:cTn id="273" dur="3000" fill="hold"/>
                                        <p:tgtEl>
                                          <p:spTgt spid="18"/>
                                        </p:tgtEl>
                                        <p:attrNameLst>
                                          <p:attrName>ppt_w</p:attrName>
                                        </p:attrNameLst>
                                      </p:cBhvr>
                                      <p:tavLst>
                                        <p:tav tm="0">
                                          <p:val>
                                            <p:fltVal val="0"/>
                                          </p:val>
                                        </p:tav>
                                        <p:tav tm="100000">
                                          <p:val>
                                            <p:strVal val="#ppt_w"/>
                                          </p:val>
                                        </p:tav>
                                      </p:tavLst>
                                    </p:anim>
                                  </p:childTnLst>
                                </p:cTn>
                              </p:par>
                              <p:par>
                                <p:cTn id="274" presetID="35" presetClass="entr" presetSubtype="0" fill="hold" grpId="2" nodeType="withEffect">
                                  <p:stCondLst>
                                    <p:cond delay="0"/>
                                  </p:stCondLst>
                                  <p:childTnLst>
                                    <p:set>
                                      <p:cBhvr>
                                        <p:cTn id="275" dur="1" fill="hold">
                                          <p:stCondLst>
                                            <p:cond delay="0"/>
                                          </p:stCondLst>
                                        </p:cTn>
                                        <p:tgtEl>
                                          <p:spTgt spid="19"/>
                                        </p:tgtEl>
                                        <p:attrNameLst>
                                          <p:attrName>style.visibility</p:attrName>
                                        </p:attrNameLst>
                                      </p:cBhvr>
                                      <p:to>
                                        <p:strVal val="visible"/>
                                      </p:to>
                                    </p:set>
                                    <p:animEffect transition="in" filter="fade">
                                      <p:cBhvr>
                                        <p:cTn id="276" dur="3000"/>
                                        <p:tgtEl>
                                          <p:spTgt spid="19"/>
                                        </p:tgtEl>
                                      </p:cBhvr>
                                    </p:animEffect>
                                    <p:anim calcmode="lin" valueType="num">
                                      <p:cBhvr>
                                        <p:cTn id="277" dur="3000" fill="hold"/>
                                        <p:tgtEl>
                                          <p:spTgt spid="19"/>
                                        </p:tgtEl>
                                        <p:attrNameLst>
                                          <p:attrName>style.rotation</p:attrName>
                                        </p:attrNameLst>
                                      </p:cBhvr>
                                      <p:tavLst>
                                        <p:tav tm="0">
                                          <p:val>
                                            <p:fltVal val="720"/>
                                          </p:val>
                                        </p:tav>
                                        <p:tav tm="100000">
                                          <p:val>
                                            <p:fltVal val="0"/>
                                          </p:val>
                                        </p:tav>
                                      </p:tavLst>
                                    </p:anim>
                                    <p:anim calcmode="lin" valueType="num">
                                      <p:cBhvr>
                                        <p:cTn id="278" dur="3000" fill="hold"/>
                                        <p:tgtEl>
                                          <p:spTgt spid="19"/>
                                        </p:tgtEl>
                                        <p:attrNameLst>
                                          <p:attrName>ppt_h</p:attrName>
                                        </p:attrNameLst>
                                      </p:cBhvr>
                                      <p:tavLst>
                                        <p:tav tm="0">
                                          <p:val>
                                            <p:fltVal val="0"/>
                                          </p:val>
                                        </p:tav>
                                        <p:tav tm="100000">
                                          <p:val>
                                            <p:strVal val="#ppt_h"/>
                                          </p:val>
                                        </p:tav>
                                      </p:tavLst>
                                    </p:anim>
                                    <p:anim calcmode="lin" valueType="num">
                                      <p:cBhvr>
                                        <p:cTn id="279" dur="3000" fill="hold"/>
                                        <p:tgtEl>
                                          <p:spTgt spid="19"/>
                                        </p:tgtEl>
                                        <p:attrNameLst>
                                          <p:attrName>ppt_w</p:attrName>
                                        </p:attrNameLst>
                                      </p:cBhvr>
                                      <p:tavLst>
                                        <p:tav tm="0">
                                          <p:val>
                                            <p:fltVal val="0"/>
                                          </p:val>
                                        </p:tav>
                                        <p:tav tm="100000">
                                          <p:val>
                                            <p:strVal val="#ppt_w"/>
                                          </p:val>
                                        </p:tav>
                                      </p:tavLst>
                                    </p:anim>
                                  </p:childTnLst>
                                </p:cTn>
                              </p:par>
                              <p:par>
                                <p:cTn id="280" presetID="35" presetClass="entr" presetSubtype="0" fill="hold" grpId="2" nodeType="withEffect">
                                  <p:stCondLst>
                                    <p:cond delay="0"/>
                                  </p:stCondLst>
                                  <p:childTnLst>
                                    <p:set>
                                      <p:cBhvr>
                                        <p:cTn id="281" dur="1" fill="hold">
                                          <p:stCondLst>
                                            <p:cond delay="0"/>
                                          </p:stCondLst>
                                        </p:cTn>
                                        <p:tgtEl>
                                          <p:spTgt spid="20"/>
                                        </p:tgtEl>
                                        <p:attrNameLst>
                                          <p:attrName>style.visibility</p:attrName>
                                        </p:attrNameLst>
                                      </p:cBhvr>
                                      <p:to>
                                        <p:strVal val="visible"/>
                                      </p:to>
                                    </p:set>
                                    <p:animEffect transition="in" filter="fade">
                                      <p:cBhvr>
                                        <p:cTn id="282" dur="3000"/>
                                        <p:tgtEl>
                                          <p:spTgt spid="20"/>
                                        </p:tgtEl>
                                      </p:cBhvr>
                                    </p:animEffect>
                                    <p:anim calcmode="lin" valueType="num">
                                      <p:cBhvr>
                                        <p:cTn id="283" dur="3000" fill="hold"/>
                                        <p:tgtEl>
                                          <p:spTgt spid="20"/>
                                        </p:tgtEl>
                                        <p:attrNameLst>
                                          <p:attrName>style.rotation</p:attrName>
                                        </p:attrNameLst>
                                      </p:cBhvr>
                                      <p:tavLst>
                                        <p:tav tm="0">
                                          <p:val>
                                            <p:fltVal val="720"/>
                                          </p:val>
                                        </p:tav>
                                        <p:tav tm="100000">
                                          <p:val>
                                            <p:fltVal val="0"/>
                                          </p:val>
                                        </p:tav>
                                      </p:tavLst>
                                    </p:anim>
                                    <p:anim calcmode="lin" valueType="num">
                                      <p:cBhvr>
                                        <p:cTn id="284" dur="3000" fill="hold"/>
                                        <p:tgtEl>
                                          <p:spTgt spid="20"/>
                                        </p:tgtEl>
                                        <p:attrNameLst>
                                          <p:attrName>ppt_h</p:attrName>
                                        </p:attrNameLst>
                                      </p:cBhvr>
                                      <p:tavLst>
                                        <p:tav tm="0">
                                          <p:val>
                                            <p:fltVal val="0"/>
                                          </p:val>
                                        </p:tav>
                                        <p:tav tm="100000">
                                          <p:val>
                                            <p:strVal val="#ppt_h"/>
                                          </p:val>
                                        </p:tav>
                                      </p:tavLst>
                                    </p:anim>
                                    <p:anim calcmode="lin" valueType="num">
                                      <p:cBhvr>
                                        <p:cTn id="285" dur="3000" fill="hold"/>
                                        <p:tgtEl>
                                          <p:spTgt spid="20"/>
                                        </p:tgtEl>
                                        <p:attrNameLst>
                                          <p:attrName>ppt_w</p:attrName>
                                        </p:attrNameLst>
                                      </p:cBhvr>
                                      <p:tavLst>
                                        <p:tav tm="0">
                                          <p:val>
                                            <p:fltVal val="0"/>
                                          </p:val>
                                        </p:tav>
                                        <p:tav tm="100000">
                                          <p:val>
                                            <p:strVal val="#ppt_w"/>
                                          </p:val>
                                        </p:tav>
                                      </p:tavLst>
                                    </p:anim>
                                  </p:childTnLst>
                                </p:cTn>
                              </p:par>
                              <p:par>
                                <p:cTn id="286" presetID="35" presetClass="entr" presetSubtype="0" fill="hold" grpId="2" nodeType="withEffect">
                                  <p:stCondLst>
                                    <p:cond delay="0"/>
                                  </p:stCondLst>
                                  <p:childTnLst>
                                    <p:set>
                                      <p:cBhvr>
                                        <p:cTn id="287" dur="1" fill="hold">
                                          <p:stCondLst>
                                            <p:cond delay="0"/>
                                          </p:stCondLst>
                                        </p:cTn>
                                        <p:tgtEl>
                                          <p:spTgt spid="21"/>
                                        </p:tgtEl>
                                        <p:attrNameLst>
                                          <p:attrName>style.visibility</p:attrName>
                                        </p:attrNameLst>
                                      </p:cBhvr>
                                      <p:to>
                                        <p:strVal val="visible"/>
                                      </p:to>
                                    </p:set>
                                    <p:animEffect transition="in" filter="fade">
                                      <p:cBhvr>
                                        <p:cTn id="288" dur="3000"/>
                                        <p:tgtEl>
                                          <p:spTgt spid="21"/>
                                        </p:tgtEl>
                                      </p:cBhvr>
                                    </p:animEffect>
                                    <p:anim calcmode="lin" valueType="num">
                                      <p:cBhvr>
                                        <p:cTn id="289" dur="3000" fill="hold"/>
                                        <p:tgtEl>
                                          <p:spTgt spid="21"/>
                                        </p:tgtEl>
                                        <p:attrNameLst>
                                          <p:attrName>style.rotation</p:attrName>
                                        </p:attrNameLst>
                                      </p:cBhvr>
                                      <p:tavLst>
                                        <p:tav tm="0">
                                          <p:val>
                                            <p:fltVal val="720"/>
                                          </p:val>
                                        </p:tav>
                                        <p:tav tm="100000">
                                          <p:val>
                                            <p:fltVal val="0"/>
                                          </p:val>
                                        </p:tav>
                                      </p:tavLst>
                                    </p:anim>
                                    <p:anim calcmode="lin" valueType="num">
                                      <p:cBhvr>
                                        <p:cTn id="290" dur="3000" fill="hold"/>
                                        <p:tgtEl>
                                          <p:spTgt spid="21"/>
                                        </p:tgtEl>
                                        <p:attrNameLst>
                                          <p:attrName>ppt_h</p:attrName>
                                        </p:attrNameLst>
                                      </p:cBhvr>
                                      <p:tavLst>
                                        <p:tav tm="0">
                                          <p:val>
                                            <p:fltVal val="0"/>
                                          </p:val>
                                        </p:tav>
                                        <p:tav tm="100000">
                                          <p:val>
                                            <p:strVal val="#ppt_h"/>
                                          </p:val>
                                        </p:tav>
                                      </p:tavLst>
                                    </p:anim>
                                    <p:anim calcmode="lin" valueType="num">
                                      <p:cBhvr>
                                        <p:cTn id="291" dur="3000" fill="hold"/>
                                        <p:tgtEl>
                                          <p:spTgt spid="21"/>
                                        </p:tgtEl>
                                        <p:attrNameLst>
                                          <p:attrName>ppt_w</p:attrName>
                                        </p:attrNameLst>
                                      </p:cBhvr>
                                      <p:tavLst>
                                        <p:tav tm="0">
                                          <p:val>
                                            <p:fltVal val="0"/>
                                          </p:val>
                                        </p:tav>
                                        <p:tav tm="100000">
                                          <p:val>
                                            <p:strVal val="#ppt_w"/>
                                          </p:val>
                                        </p:tav>
                                      </p:tavLst>
                                    </p:anim>
                                  </p:childTnLst>
                                </p:cTn>
                              </p:par>
                              <p:par>
                                <p:cTn id="292" presetID="35" presetClass="entr" presetSubtype="0" fill="hold" grpId="2" nodeType="withEffect">
                                  <p:stCondLst>
                                    <p:cond delay="0"/>
                                  </p:stCondLst>
                                  <p:childTnLst>
                                    <p:set>
                                      <p:cBhvr>
                                        <p:cTn id="293" dur="1" fill="hold">
                                          <p:stCondLst>
                                            <p:cond delay="0"/>
                                          </p:stCondLst>
                                        </p:cTn>
                                        <p:tgtEl>
                                          <p:spTgt spid="22"/>
                                        </p:tgtEl>
                                        <p:attrNameLst>
                                          <p:attrName>style.visibility</p:attrName>
                                        </p:attrNameLst>
                                      </p:cBhvr>
                                      <p:to>
                                        <p:strVal val="visible"/>
                                      </p:to>
                                    </p:set>
                                    <p:animEffect transition="in" filter="fade">
                                      <p:cBhvr>
                                        <p:cTn id="294" dur="3000"/>
                                        <p:tgtEl>
                                          <p:spTgt spid="22"/>
                                        </p:tgtEl>
                                      </p:cBhvr>
                                    </p:animEffect>
                                    <p:anim calcmode="lin" valueType="num">
                                      <p:cBhvr>
                                        <p:cTn id="295" dur="3000" fill="hold"/>
                                        <p:tgtEl>
                                          <p:spTgt spid="22"/>
                                        </p:tgtEl>
                                        <p:attrNameLst>
                                          <p:attrName>style.rotation</p:attrName>
                                        </p:attrNameLst>
                                      </p:cBhvr>
                                      <p:tavLst>
                                        <p:tav tm="0">
                                          <p:val>
                                            <p:fltVal val="720"/>
                                          </p:val>
                                        </p:tav>
                                        <p:tav tm="100000">
                                          <p:val>
                                            <p:fltVal val="0"/>
                                          </p:val>
                                        </p:tav>
                                      </p:tavLst>
                                    </p:anim>
                                    <p:anim calcmode="lin" valueType="num">
                                      <p:cBhvr>
                                        <p:cTn id="296" dur="3000" fill="hold"/>
                                        <p:tgtEl>
                                          <p:spTgt spid="22"/>
                                        </p:tgtEl>
                                        <p:attrNameLst>
                                          <p:attrName>ppt_h</p:attrName>
                                        </p:attrNameLst>
                                      </p:cBhvr>
                                      <p:tavLst>
                                        <p:tav tm="0">
                                          <p:val>
                                            <p:fltVal val="0"/>
                                          </p:val>
                                        </p:tav>
                                        <p:tav tm="100000">
                                          <p:val>
                                            <p:strVal val="#ppt_h"/>
                                          </p:val>
                                        </p:tav>
                                      </p:tavLst>
                                    </p:anim>
                                    <p:anim calcmode="lin" valueType="num">
                                      <p:cBhvr>
                                        <p:cTn id="297" dur="3000" fill="hold"/>
                                        <p:tgtEl>
                                          <p:spTgt spid="22"/>
                                        </p:tgtEl>
                                        <p:attrNameLst>
                                          <p:attrName>ppt_w</p:attrName>
                                        </p:attrNameLst>
                                      </p:cBhvr>
                                      <p:tavLst>
                                        <p:tav tm="0">
                                          <p:val>
                                            <p:fltVal val="0"/>
                                          </p:val>
                                        </p:tav>
                                        <p:tav tm="100000">
                                          <p:val>
                                            <p:strVal val="#ppt_w"/>
                                          </p:val>
                                        </p:tav>
                                      </p:tavLst>
                                    </p:anim>
                                  </p:childTnLst>
                                </p:cTn>
                              </p:par>
                              <p:par>
                                <p:cTn id="298" presetID="35" presetClass="entr" presetSubtype="0" fill="hold" grpId="2" nodeType="withEffect">
                                  <p:stCondLst>
                                    <p:cond delay="0"/>
                                  </p:stCondLst>
                                  <p:childTnLst>
                                    <p:set>
                                      <p:cBhvr>
                                        <p:cTn id="299" dur="1" fill="hold">
                                          <p:stCondLst>
                                            <p:cond delay="0"/>
                                          </p:stCondLst>
                                        </p:cTn>
                                        <p:tgtEl>
                                          <p:spTgt spid="23"/>
                                        </p:tgtEl>
                                        <p:attrNameLst>
                                          <p:attrName>style.visibility</p:attrName>
                                        </p:attrNameLst>
                                      </p:cBhvr>
                                      <p:to>
                                        <p:strVal val="visible"/>
                                      </p:to>
                                    </p:set>
                                    <p:animEffect transition="in" filter="fade">
                                      <p:cBhvr>
                                        <p:cTn id="300" dur="3000"/>
                                        <p:tgtEl>
                                          <p:spTgt spid="23"/>
                                        </p:tgtEl>
                                      </p:cBhvr>
                                    </p:animEffect>
                                    <p:anim calcmode="lin" valueType="num">
                                      <p:cBhvr>
                                        <p:cTn id="301" dur="3000" fill="hold"/>
                                        <p:tgtEl>
                                          <p:spTgt spid="23"/>
                                        </p:tgtEl>
                                        <p:attrNameLst>
                                          <p:attrName>style.rotation</p:attrName>
                                        </p:attrNameLst>
                                      </p:cBhvr>
                                      <p:tavLst>
                                        <p:tav tm="0">
                                          <p:val>
                                            <p:fltVal val="720"/>
                                          </p:val>
                                        </p:tav>
                                        <p:tav tm="100000">
                                          <p:val>
                                            <p:fltVal val="0"/>
                                          </p:val>
                                        </p:tav>
                                      </p:tavLst>
                                    </p:anim>
                                    <p:anim calcmode="lin" valueType="num">
                                      <p:cBhvr>
                                        <p:cTn id="302" dur="3000" fill="hold"/>
                                        <p:tgtEl>
                                          <p:spTgt spid="23"/>
                                        </p:tgtEl>
                                        <p:attrNameLst>
                                          <p:attrName>ppt_h</p:attrName>
                                        </p:attrNameLst>
                                      </p:cBhvr>
                                      <p:tavLst>
                                        <p:tav tm="0">
                                          <p:val>
                                            <p:fltVal val="0"/>
                                          </p:val>
                                        </p:tav>
                                        <p:tav tm="100000">
                                          <p:val>
                                            <p:strVal val="#ppt_h"/>
                                          </p:val>
                                        </p:tav>
                                      </p:tavLst>
                                    </p:anim>
                                    <p:anim calcmode="lin" valueType="num">
                                      <p:cBhvr>
                                        <p:cTn id="303" dur="3000" fill="hold"/>
                                        <p:tgtEl>
                                          <p:spTgt spid="23"/>
                                        </p:tgtEl>
                                        <p:attrNameLst>
                                          <p:attrName>ppt_w</p:attrName>
                                        </p:attrNameLst>
                                      </p:cBhvr>
                                      <p:tavLst>
                                        <p:tav tm="0">
                                          <p:val>
                                            <p:fltVal val="0"/>
                                          </p:val>
                                        </p:tav>
                                        <p:tav tm="100000">
                                          <p:val>
                                            <p:strVal val="#ppt_w"/>
                                          </p:val>
                                        </p:tav>
                                      </p:tavLst>
                                    </p:anim>
                                  </p:childTnLst>
                                </p:cTn>
                              </p:par>
                              <p:par>
                                <p:cTn id="304" presetID="35" presetClass="entr" presetSubtype="0" fill="hold" grpId="2" nodeType="withEffect">
                                  <p:stCondLst>
                                    <p:cond delay="0"/>
                                  </p:stCondLst>
                                  <p:childTnLst>
                                    <p:set>
                                      <p:cBhvr>
                                        <p:cTn id="305" dur="1" fill="hold">
                                          <p:stCondLst>
                                            <p:cond delay="0"/>
                                          </p:stCondLst>
                                        </p:cTn>
                                        <p:tgtEl>
                                          <p:spTgt spid="24"/>
                                        </p:tgtEl>
                                        <p:attrNameLst>
                                          <p:attrName>style.visibility</p:attrName>
                                        </p:attrNameLst>
                                      </p:cBhvr>
                                      <p:to>
                                        <p:strVal val="visible"/>
                                      </p:to>
                                    </p:set>
                                    <p:animEffect transition="in" filter="fade">
                                      <p:cBhvr>
                                        <p:cTn id="306" dur="3000"/>
                                        <p:tgtEl>
                                          <p:spTgt spid="24"/>
                                        </p:tgtEl>
                                      </p:cBhvr>
                                    </p:animEffect>
                                    <p:anim calcmode="lin" valueType="num">
                                      <p:cBhvr>
                                        <p:cTn id="307" dur="3000" fill="hold"/>
                                        <p:tgtEl>
                                          <p:spTgt spid="24"/>
                                        </p:tgtEl>
                                        <p:attrNameLst>
                                          <p:attrName>style.rotation</p:attrName>
                                        </p:attrNameLst>
                                      </p:cBhvr>
                                      <p:tavLst>
                                        <p:tav tm="0">
                                          <p:val>
                                            <p:fltVal val="720"/>
                                          </p:val>
                                        </p:tav>
                                        <p:tav tm="100000">
                                          <p:val>
                                            <p:fltVal val="0"/>
                                          </p:val>
                                        </p:tav>
                                      </p:tavLst>
                                    </p:anim>
                                    <p:anim calcmode="lin" valueType="num">
                                      <p:cBhvr>
                                        <p:cTn id="308" dur="3000" fill="hold"/>
                                        <p:tgtEl>
                                          <p:spTgt spid="24"/>
                                        </p:tgtEl>
                                        <p:attrNameLst>
                                          <p:attrName>ppt_h</p:attrName>
                                        </p:attrNameLst>
                                      </p:cBhvr>
                                      <p:tavLst>
                                        <p:tav tm="0">
                                          <p:val>
                                            <p:fltVal val="0"/>
                                          </p:val>
                                        </p:tav>
                                        <p:tav tm="100000">
                                          <p:val>
                                            <p:strVal val="#ppt_h"/>
                                          </p:val>
                                        </p:tav>
                                      </p:tavLst>
                                    </p:anim>
                                    <p:anim calcmode="lin" valueType="num">
                                      <p:cBhvr>
                                        <p:cTn id="309" dur="3000" fill="hold"/>
                                        <p:tgtEl>
                                          <p:spTgt spid="24"/>
                                        </p:tgtEl>
                                        <p:attrNameLst>
                                          <p:attrName>ppt_w</p:attrName>
                                        </p:attrNameLst>
                                      </p:cBhvr>
                                      <p:tavLst>
                                        <p:tav tm="0">
                                          <p:val>
                                            <p:fltVal val="0"/>
                                          </p:val>
                                        </p:tav>
                                        <p:tav tm="100000">
                                          <p:val>
                                            <p:strVal val="#ppt_w"/>
                                          </p:val>
                                        </p:tav>
                                      </p:tavLst>
                                    </p:anim>
                                  </p:childTnLst>
                                </p:cTn>
                              </p:par>
                              <p:par>
                                <p:cTn id="310" presetID="35" presetClass="entr" presetSubtype="0" fill="hold" grpId="2" nodeType="withEffect">
                                  <p:stCondLst>
                                    <p:cond delay="0"/>
                                  </p:stCondLst>
                                  <p:childTnLst>
                                    <p:set>
                                      <p:cBhvr>
                                        <p:cTn id="311" dur="1" fill="hold">
                                          <p:stCondLst>
                                            <p:cond delay="0"/>
                                          </p:stCondLst>
                                        </p:cTn>
                                        <p:tgtEl>
                                          <p:spTgt spid="25"/>
                                        </p:tgtEl>
                                        <p:attrNameLst>
                                          <p:attrName>style.visibility</p:attrName>
                                        </p:attrNameLst>
                                      </p:cBhvr>
                                      <p:to>
                                        <p:strVal val="visible"/>
                                      </p:to>
                                    </p:set>
                                    <p:animEffect transition="in" filter="fade">
                                      <p:cBhvr>
                                        <p:cTn id="312" dur="3000"/>
                                        <p:tgtEl>
                                          <p:spTgt spid="25"/>
                                        </p:tgtEl>
                                      </p:cBhvr>
                                    </p:animEffect>
                                    <p:anim calcmode="lin" valueType="num">
                                      <p:cBhvr>
                                        <p:cTn id="313" dur="3000" fill="hold"/>
                                        <p:tgtEl>
                                          <p:spTgt spid="25"/>
                                        </p:tgtEl>
                                        <p:attrNameLst>
                                          <p:attrName>style.rotation</p:attrName>
                                        </p:attrNameLst>
                                      </p:cBhvr>
                                      <p:tavLst>
                                        <p:tav tm="0">
                                          <p:val>
                                            <p:fltVal val="720"/>
                                          </p:val>
                                        </p:tav>
                                        <p:tav tm="100000">
                                          <p:val>
                                            <p:fltVal val="0"/>
                                          </p:val>
                                        </p:tav>
                                      </p:tavLst>
                                    </p:anim>
                                    <p:anim calcmode="lin" valueType="num">
                                      <p:cBhvr>
                                        <p:cTn id="314" dur="3000" fill="hold"/>
                                        <p:tgtEl>
                                          <p:spTgt spid="25"/>
                                        </p:tgtEl>
                                        <p:attrNameLst>
                                          <p:attrName>ppt_h</p:attrName>
                                        </p:attrNameLst>
                                      </p:cBhvr>
                                      <p:tavLst>
                                        <p:tav tm="0">
                                          <p:val>
                                            <p:fltVal val="0"/>
                                          </p:val>
                                        </p:tav>
                                        <p:tav tm="100000">
                                          <p:val>
                                            <p:strVal val="#ppt_h"/>
                                          </p:val>
                                        </p:tav>
                                      </p:tavLst>
                                    </p:anim>
                                    <p:anim calcmode="lin" valueType="num">
                                      <p:cBhvr>
                                        <p:cTn id="315" dur="3000" fill="hold"/>
                                        <p:tgtEl>
                                          <p:spTgt spid="25"/>
                                        </p:tgtEl>
                                        <p:attrNameLst>
                                          <p:attrName>ppt_w</p:attrName>
                                        </p:attrNameLst>
                                      </p:cBhvr>
                                      <p:tavLst>
                                        <p:tav tm="0">
                                          <p:val>
                                            <p:fltVal val="0"/>
                                          </p:val>
                                        </p:tav>
                                        <p:tav tm="100000">
                                          <p:val>
                                            <p:strVal val="#ppt_w"/>
                                          </p:val>
                                        </p:tav>
                                      </p:tavLst>
                                    </p:anim>
                                  </p:childTnLst>
                                </p:cTn>
                              </p:par>
                              <p:par>
                                <p:cTn id="316" presetID="35" presetClass="entr" presetSubtype="0" fill="hold" grpId="2" nodeType="withEffect">
                                  <p:stCondLst>
                                    <p:cond delay="0"/>
                                  </p:stCondLst>
                                  <p:childTnLst>
                                    <p:set>
                                      <p:cBhvr>
                                        <p:cTn id="317" dur="1" fill="hold">
                                          <p:stCondLst>
                                            <p:cond delay="0"/>
                                          </p:stCondLst>
                                        </p:cTn>
                                        <p:tgtEl>
                                          <p:spTgt spid="26"/>
                                        </p:tgtEl>
                                        <p:attrNameLst>
                                          <p:attrName>style.visibility</p:attrName>
                                        </p:attrNameLst>
                                      </p:cBhvr>
                                      <p:to>
                                        <p:strVal val="visible"/>
                                      </p:to>
                                    </p:set>
                                    <p:animEffect transition="in" filter="fade">
                                      <p:cBhvr>
                                        <p:cTn id="318" dur="3000"/>
                                        <p:tgtEl>
                                          <p:spTgt spid="26"/>
                                        </p:tgtEl>
                                      </p:cBhvr>
                                    </p:animEffect>
                                    <p:anim calcmode="lin" valueType="num">
                                      <p:cBhvr>
                                        <p:cTn id="319" dur="3000" fill="hold"/>
                                        <p:tgtEl>
                                          <p:spTgt spid="26"/>
                                        </p:tgtEl>
                                        <p:attrNameLst>
                                          <p:attrName>style.rotation</p:attrName>
                                        </p:attrNameLst>
                                      </p:cBhvr>
                                      <p:tavLst>
                                        <p:tav tm="0">
                                          <p:val>
                                            <p:fltVal val="720"/>
                                          </p:val>
                                        </p:tav>
                                        <p:tav tm="100000">
                                          <p:val>
                                            <p:fltVal val="0"/>
                                          </p:val>
                                        </p:tav>
                                      </p:tavLst>
                                    </p:anim>
                                    <p:anim calcmode="lin" valueType="num">
                                      <p:cBhvr>
                                        <p:cTn id="320" dur="3000" fill="hold"/>
                                        <p:tgtEl>
                                          <p:spTgt spid="26"/>
                                        </p:tgtEl>
                                        <p:attrNameLst>
                                          <p:attrName>ppt_h</p:attrName>
                                        </p:attrNameLst>
                                      </p:cBhvr>
                                      <p:tavLst>
                                        <p:tav tm="0">
                                          <p:val>
                                            <p:fltVal val="0"/>
                                          </p:val>
                                        </p:tav>
                                        <p:tav tm="100000">
                                          <p:val>
                                            <p:strVal val="#ppt_h"/>
                                          </p:val>
                                        </p:tav>
                                      </p:tavLst>
                                    </p:anim>
                                    <p:anim calcmode="lin" valueType="num">
                                      <p:cBhvr>
                                        <p:cTn id="321" dur="3000" fill="hold"/>
                                        <p:tgtEl>
                                          <p:spTgt spid="26"/>
                                        </p:tgtEl>
                                        <p:attrNameLst>
                                          <p:attrName>ppt_w</p:attrName>
                                        </p:attrNameLst>
                                      </p:cBhvr>
                                      <p:tavLst>
                                        <p:tav tm="0">
                                          <p:val>
                                            <p:fltVal val="0"/>
                                          </p:val>
                                        </p:tav>
                                        <p:tav tm="100000">
                                          <p:val>
                                            <p:strVal val="#ppt_w"/>
                                          </p:val>
                                        </p:tav>
                                      </p:tavLst>
                                    </p:anim>
                                  </p:childTnLst>
                                </p:cTn>
                              </p:par>
                              <p:par>
                                <p:cTn id="322" presetID="35" presetClass="entr" presetSubtype="0" fill="hold" grpId="2" nodeType="withEffect">
                                  <p:stCondLst>
                                    <p:cond delay="0"/>
                                  </p:stCondLst>
                                  <p:childTnLst>
                                    <p:set>
                                      <p:cBhvr>
                                        <p:cTn id="323" dur="1" fill="hold">
                                          <p:stCondLst>
                                            <p:cond delay="0"/>
                                          </p:stCondLst>
                                        </p:cTn>
                                        <p:tgtEl>
                                          <p:spTgt spid="27"/>
                                        </p:tgtEl>
                                        <p:attrNameLst>
                                          <p:attrName>style.visibility</p:attrName>
                                        </p:attrNameLst>
                                      </p:cBhvr>
                                      <p:to>
                                        <p:strVal val="visible"/>
                                      </p:to>
                                    </p:set>
                                    <p:animEffect transition="in" filter="fade">
                                      <p:cBhvr>
                                        <p:cTn id="324" dur="3000"/>
                                        <p:tgtEl>
                                          <p:spTgt spid="27"/>
                                        </p:tgtEl>
                                      </p:cBhvr>
                                    </p:animEffect>
                                    <p:anim calcmode="lin" valueType="num">
                                      <p:cBhvr>
                                        <p:cTn id="325" dur="3000" fill="hold"/>
                                        <p:tgtEl>
                                          <p:spTgt spid="27"/>
                                        </p:tgtEl>
                                        <p:attrNameLst>
                                          <p:attrName>style.rotation</p:attrName>
                                        </p:attrNameLst>
                                      </p:cBhvr>
                                      <p:tavLst>
                                        <p:tav tm="0">
                                          <p:val>
                                            <p:fltVal val="720"/>
                                          </p:val>
                                        </p:tav>
                                        <p:tav tm="100000">
                                          <p:val>
                                            <p:fltVal val="0"/>
                                          </p:val>
                                        </p:tav>
                                      </p:tavLst>
                                    </p:anim>
                                    <p:anim calcmode="lin" valueType="num">
                                      <p:cBhvr>
                                        <p:cTn id="326" dur="3000" fill="hold"/>
                                        <p:tgtEl>
                                          <p:spTgt spid="27"/>
                                        </p:tgtEl>
                                        <p:attrNameLst>
                                          <p:attrName>ppt_h</p:attrName>
                                        </p:attrNameLst>
                                      </p:cBhvr>
                                      <p:tavLst>
                                        <p:tav tm="0">
                                          <p:val>
                                            <p:fltVal val="0"/>
                                          </p:val>
                                        </p:tav>
                                        <p:tav tm="100000">
                                          <p:val>
                                            <p:strVal val="#ppt_h"/>
                                          </p:val>
                                        </p:tav>
                                      </p:tavLst>
                                    </p:anim>
                                    <p:anim calcmode="lin" valueType="num">
                                      <p:cBhvr>
                                        <p:cTn id="327" dur="3000" fill="hold"/>
                                        <p:tgtEl>
                                          <p:spTgt spid="27"/>
                                        </p:tgtEl>
                                        <p:attrNameLst>
                                          <p:attrName>ppt_w</p:attrName>
                                        </p:attrNameLst>
                                      </p:cBhvr>
                                      <p:tavLst>
                                        <p:tav tm="0">
                                          <p:val>
                                            <p:fltVal val="0"/>
                                          </p:val>
                                        </p:tav>
                                        <p:tav tm="100000">
                                          <p:val>
                                            <p:strVal val="#ppt_w"/>
                                          </p:val>
                                        </p:tav>
                                      </p:tavLst>
                                    </p:anim>
                                  </p:childTnLst>
                                </p:cTn>
                              </p:par>
                              <p:par>
                                <p:cTn id="328" presetID="35" presetClass="entr" presetSubtype="0" fill="hold" grpId="2" nodeType="withEffect">
                                  <p:stCondLst>
                                    <p:cond delay="0"/>
                                  </p:stCondLst>
                                  <p:childTnLst>
                                    <p:set>
                                      <p:cBhvr>
                                        <p:cTn id="329" dur="1" fill="hold">
                                          <p:stCondLst>
                                            <p:cond delay="0"/>
                                          </p:stCondLst>
                                        </p:cTn>
                                        <p:tgtEl>
                                          <p:spTgt spid="28"/>
                                        </p:tgtEl>
                                        <p:attrNameLst>
                                          <p:attrName>style.visibility</p:attrName>
                                        </p:attrNameLst>
                                      </p:cBhvr>
                                      <p:to>
                                        <p:strVal val="visible"/>
                                      </p:to>
                                    </p:set>
                                    <p:animEffect transition="in" filter="fade">
                                      <p:cBhvr>
                                        <p:cTn id="330" dur="3000"/>
                                        <p:tgtEl>
                                          <p:spTgt spid="28"/>
                                        </p:tgtEl>
                                      </p:cBhvr>
                                    </p:animEffect>
                                    <p:anim calcmode="lin" valueType="num">
                                      <p:cBhvr>
                                        <p:cTn id="331" dur="3000" fill="hold"/>
                                        <p:tgtEl>
                                          <p:spTgt spid="28"/>
                                        </p:tgtEl>
                                        <p:attrNameLst>
                                          <p:attrName>style.rotation</p:attrName>
                                        </p:attrNameLst>
                                      </p:cBhvr>
                                      <p:tavLst>
                                        <p:tav tm="0">
                                          <p:val>
                                            <p:fltVal val="720"/>
                                          </p:val>
                                        </p:tav>
                                        <p:tav tm="100000">
                                          <p:val>
                                            <p:fltVal val="0"/>
                                          </p:val>
                                        </p:tav>
                                      </p:tavLst>
                                    </p:anim>
                                    <p:anim calcmode="lin" valueType="num">
                                      <p:cBhvr>
                                        <p:cTn id="332" dur="3000" fill="hold"/>
                                        <p:tgtEl>
                                          <p:spTgt spid="28"/>
                                        </p:tgtEl>
                                        <p:attrNameLst>
                                          <p:attrName>ppt_h</p:attrName>
                                        </p:attrNameLst>
                                      </p:cBhvr>
                                      <p:tavLst>
                                        <p:tav tm="0">
                                          <p:val>
                                            <p:fltVal val="0"/>
                                          </p:val>
                                        </p:tav>
                                        <p:tav tm="100000">
                                          <p:val>
                                            <p:strVal val="#ppt_h"/>
                                          </p:val>
                                        </p:tav>
                                      </p:tavLst>
                                    </p:anim>
                                    <p:anim calcmode="lin" valueType="num">
                                      <p:cBhvr>
                                        <p:cTn id="333" dur="3000" fill="hold"/>
                                        <p:tgtEl>
                                          <p:spTgt spid="28"/>
                                        </p:tgtEl>
                                        <p:attrNameLst>
                                          <p:attrName>ppt_w</p:attrName>
                                        </p:attrNameLst>
                                      </p:cBhvr>
                                      <p:tavLst>
                                        <p:tav tm="0">
                                          <p:val>
                                            <p:fltVal val="0"/>
                                          </p:val>
                                        </p:tav>
                                        <p:tav tm="100000">
                                          <p:val>
                                            <p:strVal val="#ppt_w"/>
                                          </p:val>
                                        </p:tav>
                                      </p:tavLst>
                                    </p:anim>
                                  </p:childTnLst>
                                </p:cTn>
                              </p:par>
                              <p:par>
                                <p:cTn id="334" presetID="35" presetClass="entr" presetSubtype="0" fill="hold" grpId="2" nodeType="withEffect">
                                  <p:stCondLst>
                                    <p:cond delay="0"/>
                                  </p:stCondLst>
                                  <p:childTnLst>
                                    <p:set>
                                      <p:cBhvr>
                                        <p:cTn id="335" dur="1" fill="hold">
                                          <p:stCondLst>
                                            <p:cond delay="0"/>
                                          </p:stCondLst>
                                        </p:cTn>
                                        <p:tgtEl>
                                          <p:spTgt spid="29"/>
                                        </p:tgtEl>
                                        <p:attrNameLst>
                                          <p:attrName>style.visibility</p:attrName>
                                        </p:attrNameLst>
                                      </p:cBhvr>
                                      <p:to>
                                        <p:strVal val="visible"/>
                                      </p:to>
                                    </p:set>
                                    <p:animEffect transition="in" filter="fade">
                                      <p:cBhvr>
                                        <p:cTn id="336" dur="3000"/>
                                        <p:tgtEl>
                                          <p:spTgt spid="29"/>
                                        </p:tgtEl>
                                      </p:cBhvr>
                                    </p:animEffect>
                                    <p:anim calcmode="lin" valueType="num">
                                      <p:cBhvr>
                                        <p:cTn id="337" dur="3000" fill="hold"/>
                                        <p:tgtEl>
                                          <p:spTgt spid="29"/>
                                        </p:tgtEl>
                                        <p:attrNameLst>
                                          <p:attrName>style.rotation</p:attrName>
                                        </p:attrNameLst>
                                      </p:cBhvr>
                                      <p:tavLst>
                                        <p:tav tm="0">
                                          <p:val>
                                            <p:fltVal val="720"/>
                                          </p:val>
                                        </p:tav>
                                        <p:tav tm="100000">
                                          <p:val>
                                            <p:fltVal val="0"/>
                                          </p:val>
                                        </p:tav>
                                      </p:tavLst>
                                    </p:anim>
                                    <p:anim calcmode="lin" valueType="num">
                                      <p:cBhvr>
                                        <p:cTn id="338" dur="3000" fill="hold"/>
                                        <p:tgtEl>
                                          <p:spTgt spid="29"/>
                                        </p:tgtEl>
                                        <p:attrNameLst>
                                          <p:attrName>ppt_h</p:attrName>
                                        </p:attrNameLst>
                                      </p:cBhvr>
                                      <p:tavLst>
                                        <p:tav tm="0">
                                          <p:val>
                                            <p:fltVal val="0"/>
                                          </p:val>
                                        </p:tav>
                                        <p:tav tm="100000">
                                          <p:val>
                                            <p:strVal val="#ppt_h"/>
                                          </p:val>
                                        </p:tav>
                                      </p:tavLst>
                                    </p:anim>
                                    <p:anim calcmode="lin" valueType="num">
                                      <p:cBhvr>
                                        <p:cTn id="339" dur="3000" fill="hold"/>
                                        <p:tgtEl>
                                          <p:spTgt spid="29"/>
                                        </p:tgtEl>
                                        <p:attrNameLst>
                                          <p:attrName>ppt_w</p:attrName>
                                        </p:attrNameLst>
                                      </p:cBhvr>
                                      <p:tavLst>
                                        <p:tav tm="0">
                                          <p:val>
                                            <p:fltVal val="0"/>
                                          </p:val>
                                        </p:tav>
                                        <p:tav tm="100000">
                                          <p:val>
                                            <p:strVal val="#ppt_w"/>
                                          </p:val>
                                        </p:tav>
                                      </p:tavLst>
                                    </p:anim>
                                  </p:childTnLst>
                                </p:cTn>
                              </p:par>
                              <p:par>
                                <p:cTn id="340" presetID="35" presetClass="entr" presetSubtype="0" fill="hold" grpId="2" nodeType="withEffect">
                                  <p:stCondLst>
                                    <p:cond delay="0"/>
                                  </p:stCondLst>
                                  <p:childTnLst>
                                    <p:set>
                                      <p:cBhvr>
                                        <p:cTn id="341" dur="1" fill="hold">
                                          <p:stCondLst>
                                            <p:cond delay="0"/>
                                          </p:stCondLst>
                                        </p:cTn>
                                        <p:tgtEl>
                                          <p:spTgt spid="30"/>
                                        </p:tgtEl>
                                        <p:attrNameLst>
                                          <p:attrName>style.visibility</p:attrName>
                                        </p:attrNameLst>
                                      </p:cBhvr>
                                      <p:to>
                                        <p:strVal val="visible"/>
                                      </p:to>
                                    </p:set>
                                    <p:animEffect transition="in" filter="fade">
                                      <p:cBhvr>
                                        <p:cTn id="342" dur="3000"/>
                                        <p:tgtEl>
                                          <p:spTgt spid="30"/>
                                        </p:tgtEl>
                                      </p:cBhvr>
                                    </p:animEffect>
                                    <p:anim calcmode="lin" valueType="num">
                                      <p:cBhvr>
                                        <p:cTn id="343" dur="3000" fill="hold"/>
                                        <p:tgtEl>
                                          <p:spTgt spid="30"/>
                                        </p:tgtEl>
                                        <p:attrNameLst>
                                          <p:attrName>style.rotation</p:attrName>
                                        </p:attrNameLst>
                                      </p:cBhvr>
                                      <p:tavLst>
                                        <p:tav tm="0">
                                          <p:val>
                                            <p:fltVal val="720"/>
                                          </p:val>
                                        </p:tav>
                                        <p:tav tm="100000">
                                          <p:val>
                                            <p:fltVal val="0"/>
                                          </p:val>
                                        </p:tav>
                                      </p:tavLst>
                                    </p:anim>
                                    <p:anim calcmode="lin" valueType="num">
                                      <p:cBhvr>
                                        <p:cTn id="344" dur="3000" fill="hold"/>
                                        <p:tgtEl>
                                          <p:spTgt spid="30"/>
                                        </p:tgtEl>
                                        <p:attrNameLst>
                                          <p:attrName>ppt_h</p:attrName>
                                        </p:attrNameLst>
                                      </p:cBhvr>
                                      <p:tavLst>
                                        <p:tav tm="0">
                                          <p:val>
                                            <p:fltVal val="0"/>
                                          </p:val>
                                        </p:tav>
                                        <p:tav tm="100000">
                                          <p:val>
                                            <p:strVal val="#ppt_h"/>
                                          </p:val>
                                        </p:tav>
                                      </p:tavLst>
                                    </p:anim>
                                    <p:anim calcmode="lin" valueType="num">
                                      <p:cBhvr>
                                        <p:cTn id="345" dur="3000" fill="hold"/>
                                        <p:tgtEl>
                                          <p:spTgt spid="30"/>
                                        </p:tgtEl>
                                        <p:attrNameLst>
                                          <p:attrName>ppt_w</p:attrName>
                                        </p:attrNameLst>
                                      </p:cBhvr>
                                      <p:tavLst>
                                        <p:tav tm="0">
                                          <p:val>
                                            <p:fltVal val="0"/>
                                          </p:val>
                                        </p:tav>
                                        <p:tav tm="100000">
                                          <p:val>
                                            <p:strVal val="#ppt_w"/>
                                          </p:val>
                                        </p:tav>
                                      </p:tavLst>
                                    </p:anim>
                                  </p:childTnLst>
                                </p:cTn>
                              </p:par>
                              <p:par>
                                <p:cTn id="346" presetID="42" presetClass="entr" presetSubtype="0" fill="hold" nodeType="withEffect">
                                  <p:stCondLst>
                                    <p:cond delay="0"/>
                                  </p:stCondLst>
                                  <p:childTnLst>
                                    <p:set>
                                      <p:cBhvr>
                                        <p:cTn id="347" dur="1" fill="hold">
                                          <p:stCondLst>
                                            <p:cond delay="0"/>
                                          </p:stCondLst>
                                        </p:cTn>
                                        <p:tgtEl>
                                          <p:spTgt spid="4"/>
                                        </p:tgtEl>
                                        <p:attrNameLst>
                                          <p:attrName>style.visibility</p:attrName>
                                        </p:attrNameLst>
                                      </p:cBhvr>
                                      <p:to>
                                        <p:strVal val="visible"/>
                                      </p:to>
                                    </p:set>
                                    <p:animEffect transition="in" filter="fade">
                                      <p:cBhvr>
                                        <p:cTn id="348" dur="3000"/>
                                        <p:tgtEl>
                                          <p:spTgt spid="4"/>
                                        </p:tgtEl>
                                      </p:cBhvr>
                                    </p:animEffect>
                                    <p:anim calcmode="lin" valueType="num">
                                      <p:cBhvr>
                                        <p:cTn id="349" dur="3000" fill="hold"/>
                                        <p:tgtEl>
                                          <p:spTgt spid="4"/>
                                        </p:tgtEl>
                                        <p:attrNameLst>
                                          <p:attrName>ppt_x</p:attrName>
                                        </p:attrNameLst>
                                      </p:cBhvr>
                                      <p:tavLst>
                                        <p:tav tm="0">
                                          <p:val>
                                            <p:strVal val="#ppt_x"/>
                                          </p:val>
                                        </p:tav>
                                        <p:tav tm="100000">
                                          <p:val>
                                            <p:strVal val="#ppt_x"/>
                                          </p:val>
                                        </p:tav>
                                      </p:tavLst>
                                    </p:anim>
                                    <p:anim calcmode="lin" valueType="num">
                                      <p:cBhvr>
                                        <p:cTn id="350" dur="3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1"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a:blipFill>
            <a:blip r:embed="rId2"/>
            <a:stretch>
              <a:fillRect/>
            </a:stretch>
          </a:blipFill>
        </p:spPr>
        <p:txBody>
          <a:bodyPr/>
          <a:lstStyle/>
          <a:p>
            <a:endParaRPr lang="es-ES" dirty="0"/>
          </a:p>
        </p:txBody>
      </p:sp>
      <p:sp>
        <p:nvSpPr>
          <p:cNvPr id="3" name="2 Subtítulo"/>
          <p:cNvSpPr>
            <a:spLocks noGrp="1"/>
          </p:cNvSpPr>
          <p:nvPr>
            <p:ph type="subTitle" idx="1"/>
          </p:nvPr>
        </p:nvSpPr>
        <p:spPr>
          <a:xfrm>
            <a:off x="0" y="0"/>
            <a:ext cx="9144000" cy="6858000"/>
          </a:xfrm>
          <a:blipFill>
            <a:blip r:embed="rId2">
              <a:duotone>
                <a:prstClr val="black"/>
                <a:schemeClr val="accent1">
                  <a:tint val="45000"/>
                  <a:satMod val="400000"/>
                </a:schemeClr>
              </a:duotone>
              <a:lum bright="-40000"/>
            </a:blip>
            <a:stretch>
              <a:fillRect/>
            </a:stretch>
          </a:blipFill>
          <a:scene3d>
            <a:camera prst="orthographicFront"/>
            <a:lightRig rig="threePt" dir="t"/>
          </a:scene3d>
          <a:sp3d>
            <a:bevelT prst="angle"/>
          </a:sp3d>
        </p:spPr>
        <p:txBody>
          <a:bodyPr/>
          <a:lstStyle/>
          <a:p>
            <a:endParaRPr lang="es-ES" dirty="0"/>
          </a:p>
        </p:txBody>
      </p:sp>
      <p:pic>
        <p:nvPicPr>
          <p:cNvPr id="4" name="3 Imagen" descr="1354651980-0402271-www.nevsepic.com.ua.jpg"/>
          <p:cNvPicPr>
            <a:picLocks noChangeAspect="1"/>
          </p:cNvPicPr>
          <p:nvPr/>
        </p:nvPicPr>
        <p:blipFill>
          <a:blip r:embed="rId3"/>
          <a:stretch>
            <a:fillRect/>
          </a:stretch>
        </p:blipFill>
        <p:spPr>
          <a:xfrm>
            <a:off x="-1" y="0"/>
            <a:ext cx="9144001" cy="6858000"/>
          </a:xfrm>
          <a:prstGeom prst="rect">
            <a:avLst/>
          </a:prstGeom>
          <a:ln>
            <a:noFill/>
          </a:ln>
          <a:effectLst>
            <a:outerShdw blurRad="292100" dist="139700" dir="2700000" algn="tl" rotWithShape="0">
              <a:srgbClr val="333333">
                <a:alpha val="65000"/>
              </a:srgbClr>
            </a:outerShdw>
          </a:effectLst>
          <a:scene3d>
            <a:camera prst="orthographicFront"/>
            <a:lightRig rig="threePt" dir="t"/>
          </a:scene3d>
          <a:sp3d>
            <a:bevelT prst="angle"/>
          </a:sp3d>
        </p:spPr>
      </p:pic>
      <p:sp>
        <p:nvSpPr>
          <p:cNvPr id="5" name="4 Rectángulo"/>
          <p:cNvSpPr/>
          <p:nvPr/>
        </p:nvSpPr>
        <p:spPr>
          <a:xfrm>
            <a:off x="642910" y="2428868"/>
            <a:ext cx="785786" cy="785818"/>
          </a:xfrm>
          <a:prstGeom prst="rect">
            <a:avLst/>
          </a:prstGeom>
          <a:gradFill flip="none" rotWithShape="1">
            <a:gsLst>
              <a:gs pos="72000">
                <a:srgbClr val="00B050">
                  <a:alpha val="60000"/>
                </a:srgbClr>
              </a:gs>
              <a:gs pos="25000">
                <a:srgbClr val="21D6E0"/>
              </a:gs>
              <a:gs pos="75000">
                <a:srgbClr val="0087E6"/>
              </a:gs>
              <a:gs pos="100000">
                <a:srgbClr val="005CBF"/>
              </a:gs>
            </a:gsLst>
            <a:path path="shap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1500166" y="2428868"/>
            <a:ext cx="785786" cy="785818"/>
          </a:xfrm>
          <a:prstGeom prst="rect">
            <a:avLst/>
          </a:prstGeom>
          <a:gradFill flip="none" rotWithShape="1">
            <a:gsLst>
              <a:gs pos="72000">
                <a:srgbClr val="00B050">
                  <a:alpha val="60000"/>
                </a:srgbClr>
              </a:gs>
              <a:gs pos="25000">
                <a:srgbClr val="21D6E0"/>
              </a:gs>
              <a:gs pos="75000">
                <a:srgbClr val="0087E6"/>
              </a:gs>
              <a:gs pos="100000">
                <a:srgbClr val="005CBF"/>
              </a:gs>
            </a:gsLst>
            <a:path path="shap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2357422" y="2428868"/>
            <a:ext cx="785786" cy="785818"/>
          </a:xfrm>
          <a:prstGeom prst="rect">
            <a:avLst/>
          </a:prstGeom>
          <a:gradFill flip="none" rotWithShape="1">
            <a:gsLst>
              <a:gs pos="72000">
                <a:srgbClr val="00B050">
                  <a:alpha val="60000"/>
                </a:srgbClr>
              </a:gs>
              <a:gs pos="25000">
                <a:srgbClr val="21D6E0"/>
              </a:gs>
              <a:gs pos="75000">
                <a:srgbClr val="0087E6"/>
              </a:gs>
              <a:gs pos="100000">
                <a:srgbClr val="005CBF"/>
              </a:gs>
            </a:gsLst>
            <a:path path="shap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3214678" y="2428868"/>
            <a:ext cx="785786" cy="785818"/>
          </a:xfrm>
          <a:prstGeom prst="rect">
            <a:avLst/>
          </a:prstGeom>
          <a:gradFill flip="none" rotWithShape="1">
            <a:gsLst>
              <a:gs pos="72000">
                <a:srgbClr val="00B050">
                  <a:alpha val="60000"/>
                </a:srgbClr>
              </a:gs>
              <a:gs pos="25000">
                <a:srgbClr val="21D6E0"/>
              </a:gs>
              <a:gs pos="75000">
                <a:srgbClr val="0087E6"/>
              </a:gs>
              <a:gs pos="100000">
                <a:srgbClr val="005CBF"/>
              </a:gs>
            </a:gsLst>
            <a:path path="shap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4071934" y="2428868"/>
            <a:ext cx="785786" cy="785818"/>
          </a:xfrm>
          <a:prstGeom prst="rect">
            <a:avLst/>
          </a:prstGeom>
          <a:gradFill flip="none" rotWithShape="1">
            <a:gsLst>
              <a:gs pos="72000">
                <a:srgbClr val="00B050">
                  <a:alpha val="60000"/>
                </a:srgbClr>
              </a:gs>
              <a:gs pos="25000">
                <a:srgbClr val="21D6E0"/>
              </a:gs>
              <a:gs pos="75000">
                <a:srgbClr val="0087E6"/>
              </a:gs>
              <a:gs pos="100000">
                <a:srgbClr val="005CBF"/>
              </a:gs>
            </a:gsLst>
            <a:path path="shap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4929190" y="2428868"/>
            <a:ext cx="785786" cy="785818"/>
          </a:xfrm>
          <a:prstGeom prst="rect">
            <a:avLst/>
          </a:prstGeom>
          <a:gradFill flip="none" rotWithShape="1">
            <a:gsLst>
              <a:gs pos="72000">
                <a:srgbClr val="00B050">
                  <a:alpha val="60000"/>
                </a:srgbClr>
              </a:gs>
              <a:gs pos="25000">
                <a:srgbClr val="21D6E0"/>
              </a:gs>
              <a:gs pos="75000">
                <a:srgbClr val="0087E6"/>
              </a:gs>
              <a:gs pos="100000">
                <a:srgbClr val="005CBF"/>
              </a:gs>
            </a:gsLst>
            <a:path path="shap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5786446" y="2428868"/>
            <a:ext cx="785786" cy="785818"/>
          </a:xfrm>
          <a:prstGeom prst="rect">
            <a:avLst/>
          </a:prstGeom>
          <a:gradFill flip="none" rotWithShape="1">
            <a:gsLst>
              <a:gs pos="72000">
                <a:srgbClr val="00B050">
                  <a:alpha val="60000"/>
                </a:srgbClr>
              </a:gs>
              <a:gs pos="25000">
                <a:srgbClr val="21D6E0"/>
              </a:gs>
              <a:gs pos="75000">
                <a:srgbClr val="0087E6"/>
              </a:gs>
              <a:gs pos="100000">
                <a:srgbClr val="005CBF"/>
              </a:gs>
            </a:gsLst>
            <a:path path="shap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6643702" y="2428868"/>
            <a:ext cx="785786" cy="785818"/>
          </a:xfrm>
          <a:prstGeom prst="rect">
            <a:avLst/>
          </a:prstGeom>
          <a:gradFill flip="none" rotWithShape="1">
            <a:gsLst>
              <a:gs pos="72000">
                <a:srgbClr val="00B050">
                  <a:alpha val="60000"/>
                </a:srgbClr>
              </a:gs>
              <a:gs pos="25000">
                <a:srgbClr val="21D6E0"/>
              </a:gs>
              <a:gs pos="75000">
                <a:srgbClr val="0087E6"/>
              </a:gs>
              <a:gs pos="100000">
                <a:srgbClr val="005CBF"/>
              </a:gs>
            </a:gsLst>
            <a:path path="shap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7500958" y="2428868"/>
            <a:ext cx="785786" cy="785818"/>
          </a:xfrm>
          <a:prstGeom prst="rect">
            <a:avLst/>
          </a:prstGeom>
          <a:gradFill flip="none" rotWithShape="1">
            <a:gsLst>
              <a:gs pos="72000">
                <a:srgbClr val="00B050">
                  <a:alpha val="60000"/>
                </a:srgbClr>
              </a:gs>
              <a:gs pos="25000">
                <a:srgbClr val="21D6E0"/>
              </a:gs>
              <a:gs pos="75000">
                <a:srgbClr val="0087E6"/>
              </a:gs>
              <a:gs pos="100000">
                <a:srgbClr val="005CBF"/>
              </a:gs>
            </a:gsLst>
            <a:path path="shap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8358214" y="2428868"/>
            <a:ext cx="785786" cy="785818"/>
          </a:xfrm>
          <a:prstGeom prst="rect">
            <a:avLst/>
          </a:prstGeom>
          <a:gradFill flip="none" rotWithShape="1">
            <a:gsLst>
              <a:gs pos="72000">
                <a:srgbClr val="00B050">
                  <a:alpha val="60000"/>
                </a:srgbClr>
              </a:gs>
              <a:gs pos="25000">
                <a:srgbClr val="21D6E0"/>
              </a:gs>
              <a:gs pos="75000">
                <a:srgbClr val="0087E6"/>
              </a:gs>
              <a:gs pos="100000">
                <a:srgbClr val="005CBF"/>
              </a:gs>
            </a:gsLst>
            <a:path path="shap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642910" y="3429000"/>
            <a:ext cx="785786" cy="785818"/>
          </a:xfrm>
          <a:prstGeom prst="rect">
            <a:avLst/>
          </a:prstGeom>
          <a:gradFill flip="none" rotWithShape="1">
            <a:gsLst>
              <a:gs pos="72000">
                <a:srgbClr val="00B050">
                  <a:alpha val="60000"/>
                </a:srgbClr>
              </a:gs>
              <a:gs pos="25000">
                <a:srgbClr val="21D6E0"/>
              </a:gs>
              <a:gs pos="75000">
                <a:srgbClr val="0087E6"/>
              </a:gs>
              <a:gs pos="100000">
                <a:srgbClr val="005CBF"/>
              </a:gs>
            </a:gsLst>
            <a:path path="shap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1500166" y="3429000"/>
            <a:ext cx="785786" cy="785818"/>
          </a:xfrm>
          <a:prstGeom prst="rect">
            <a:avLst/>
          </a:prstGeom>
          <a:gradFill flip="none" rotWithShape="1">
            <a:gsLst>
              <a:gs pos="72000">
                <a:srgbClr val="00B050">
                  <a:alpha val="60000"/>
                </a:srgbClr>
              </a:gs>
              <a:gs pos="25000">
                <a:srgbClr val="21D6E0"/>
              </a:gs>
              <a:gs pos="75000">
                <a:srgbClr val="0087E6"/>
              </a:gs>
              <a:gs pos="100000">
                <a:srgbClr val="005CBF"/>
              </a:gs>
            </a:gsLst>
            <a:path path="shap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2357422" y="3429000"/>
            <a:ext cx="785786" cy="785818"/>
          </a:xfrm>
          <a:prstGeom prst="rect">
            <a:avLst/>
          </a:prstGeom>
          <a:gradFill flip="none" rotWithShape="1">
            <a:gsLst>
              <a:gs pos="72000">
                <a:srgbClr val="00B050">
                  <a:alpha val="60000"/>
                </a:srgbClr>
              </a:gs>
              <a:gs pos="25000">
                <a:srgbClr val="21D6E0"/>
              </a:gs>
              <a:gs pos="75000">
                <a:srgbClr val="0087E6"/>
              </a:gs>
              <a:gs pos="100000">
                <a:srgbClr val="005CBF"/>
              </a:gs>
            </a:gsLst>
            <a:path path="shap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3214678" y="3429000"/>
            <a:ext cx="785786" cy="785818"/>
          </a:xfrm>
          <a:prstGeom prst="rect">
            <a:avLst/>
          </a:prstGeom>
          <a:gradFill flip="none" rotWithShape="1">
            <a:gsLst>
              <a:gs pos="72000">
                <a:srgbClr val="00B050">
                  <a:alpha val="60000"/>
                </a:srgbClr>
              </a:gs>
              <a:gs pos="25000">
                <a:srgbClr val="21D6E0"/>
              </a:gs>
              <a:gs pos="75000">
                <a:srgbClr val="0087E6"/>
              </a:gs>
              <a:gs pos="100000">
                <a:srgbClr val="005CBF"/>
              </a:gs>
            </a:gsLst>
            <a:path path="shap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4071934" y="3429000"/>
            <a:ext cx="785786" cy="785818"/>
          </a:xfrm>
          <a:prstGeom prst="rect">
            <a:avLst/>
          </a:prstGeom>
          <a:gradFill flip="none" rotWithShape="1">
            <a:gsLst>
              <a:gs pos="72000">
                <a:srgbClr val="00B050">
                  <a:alpha val="60000"/>
                </a:srgbClr>
              </a:gs>
              <a:gs pos="25000">
                <a:srgbClr val="21D6E0"/>
              </a:gs>
              <a:gs pos="75000">
                <a:srgbClr val="0087E6"/>
              </a:gs>
              <a:gs pos="100000">
                <a:srgbClr val="005CBF"/>
              </a:gs>
            </a:gsLst>
            <a:path path="shap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4929190" y="3429000"/>
            <a:ext cx="785786" cy="785818"/>
          </a:xfrm>
          <a:prstGeom prst="rect">
            <a:avLst/>
          </a:prstGeom>
          <a:gradFill flip="none" rotWithShape="1">
            <a:gsLst>
              <a:gs pos="72000">
                <a:srgbClr val="00B050">
                  <a:alpha val="60000"/>
                </a:srgbClr>
              </a:gs>
              <a:gs pos="25000">
                <a:srgbClr val="21D6E0"/>
              </a:gs>
              <a:gs pos="75000">
                <a:srgbClr val="0087E6"/>
              </a:gs>
              <a:gs pos="100000">
                <a:srgbClr val="005CBF"/>
              </a:gs>
            </a:gsLst>
            <a:path path="shap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5786446" y="3429000"/>
            <a:ext cx="785786" cy="785818"/>
          </a:xfrm>
          <a:prstGeom prst="rect">
            <a:avLst/>
          </a:prstGeom>
          <a:gradFill flip="none" rotWithShape="1">
            <a:gsLst>
              <a:gs pos="72000">
                <a:srgbClr val="00B050">
                  <a:alpha val="60000"/>
                </a:srgbClr>
              </a:gs>
              <a:gs pos="25000">
                <a:srgbClr val="21D6E0"/>
              </a:gs>
              <a:gs pos="75000">
                <a:srgbClr val="0087E6"/>
              </a:gs>
              <a:gs pos="100000">
                <a:srgbClr val="005CBF"/>
              </a:gs>
            </a:gsLst>
            <a:path path="shap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6643702" y="3429000"/>
            <a:ext cx="785786" cy="785818"/>
          </a:xfrm>
          <a:prstGeom prst="rect">
            <a:avLst/>
          </a:prstGeom>
          <a:gradFill flip="none" rotWithShape="1">
            <a:gsLst>
              <a:gs pos="72000">
                <a:srgbClr val="00B050">
                  <a:alpha val="60000"/>
                </a:srgbClr>
              </a:gs>
              <a:gs pos="25000">
                <a:srgbClr val="21D6E0"/>
              </a:gs>
              <a:gs pos="75000">
                <a:srgbClr val="0087E6"/>
              </a:gs>
              <a:gs pos="100000">
                <a:srgbClr val="005CBF"/>
              </a:gs>
            </a:gsLst>
            <a:path path="shap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7500958" y="3429000"/>
            <a:ext cx="785786" cy="785818"/>
          </a:xfrm>
          <a:prstGeom prst="rect">
            <a:avLst/>
          </a:prstGeom>
          <a:gradFill flip="none" rotWithShape="1">
            <a:gsLst>
              <a:gs pos="72000">
                <a:srgbClr val="00B050">
                  <a:alpha val="60000"/>
                </a:srgbClr>
              </a:gs>
              <a:gs pos="25000">
                <a:srgbClr val="21D6E0"/>
              </a:gs>
              <a:gs pos="75000">
                <a:srgbClr val="0087E6"/>
              </a:gs>
              <a:gs pos="100000">
                <a:srgbClr val="005CBF"/>
              </a:gs>
            </a:gsLst>
            <a:path path="shap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8358214" y="3429000"/>
            <a:ext cx="785786" cy="785818"/>
          </a:xfrm>
          <a:prstGeom prst="rect">
            <a:avLst/>
          </a:prstGeom>
          <a:gradFill flip="none" rotWithShape="1">
            <a:gsLst>
              <a:gs pos="72000">
                <a:srgbClr val="00B050">
                  <a:alpha val="60000"/>
                </a:srgbClr>
              </a:gs>
              <a:gs pos="25000">
                <a:srgbClr val="21D6E0"/>
              </a:gs>
              <a:gs pos="75000">
                <a:srgbClr val="0087E6"/>
              </a:gs>
              <a:gs pos="100000">
                <a:srgbClr val="005CBF"/>
              </a:gs>
            </a:gsLst>
            <a:path path="shap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5"/>
                                        </p:tgtEl>
                                        <p:attrNameLst>
                                          <p:attrName>style.opacity</p:attrName>
                                        </p:attrNameLst>
                                      </p:cBhvr>
                                      <p:to>
                                        <p:strVal val="0"/>
                                      </p:to>
                                    </p:set>
                                    <p:animEffect filter="image" prLst="opacity: 0">
                                      <p:cBhvr rctx="IE">
                                        <p:cTn id="7" dur="indefinite"/>
                                        <p:tgtEl>
                                          <p:spTgt spid="25"/>
                                        </p:tgtEl>
                                      </p:cBhvr>
                                    </p:animEffect>
                                  </p:childTnLst>
                                </p:cTn>
                              </p:par>
                              <p:par>
                                <p:cTn id="8" presetID="2" presetClass="entr" presetSubtype="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2000" fill="hold"/>
                                        <p:tgtEl>
                                          <p:spTgt spid="5"/>
                                        </p:tgtEl>
                                        <p:attrNameLst>
                                          <p:attrName>ppt_x</p:attrName>
                                        </p:attrNameLst>
                                      </p:cBhvr>
                                      <p:tavLst>
                                        <p:tav tm="0">
                                          <p:val>
                                            <p:strVal val="0-#ppt_w/2"/>
                                          </p:val>
                                        </p:tav>
                                        <p:tav tm="100000">
                                          <p:val>
                                            <p:strVal val="#ppt_x"/>
                                          </p:val>
                                        </p:tav>
                                      </p:tavLst>
                                    </p:anim>
                                    <p:anim calcmode="lin" valueType="num">
                                      <p:cBhvr additive="base">
                                        <p:cTn id="11" dur="2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2000" fill="hold"/>
                                        <p:tgtEl>
                                          <p:spTgt spid="6"/>
                                        </p:tgtEl>
                                        <p:attrNameLst>
                                          <p:attrName>ppt_x</p:attrName>
                                        </p:attrNameLst>
                                      </p:cBhvr>
                                      <p:tavLst>
                                        <p:tav tm="0">
                                          <p:val>
                                            <p:strVal val="0-#ppt_w/2"/>
                                          </p:val>
                                        </p:tav>
                                        <p:tav tm="100000">
                                          <p:val>
                                            <p:strVal val="#ppt_x"/>
                                          </p:val>
                                        </p:tav>
                                      </p:tavLst>
                                    </p:anim>
                                    <p:anim calcmode="lin" valueType="num">
                                      <p:cBhvr additive="base">
                                        <p:cTn id="15" dur="2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2000" fill="hold"/>
                                        <p:tgtEl>
                                          <p:spTgt spid="7"/>
                                        </p:tgtEl>
                                        <p:attrNameLst>
                                          <p:attrName>ppt_x</p:attrName>
                                        </p:attrNameLst>
                                      </p:cBhvr>
                                      <p:tavLst>
                                        <p:tav tm="0">
                                          <p:val>
                                            <p:strVal val="0-#ppt_w/2"/>
                                          </p:val>
                                        </p:tav>
                                        <p:tav tm="100000">
                                          <p:val>
                                            <p:strVal val="#ppt_x"/>
                                          </p:val>
                                        </p:tav>
                                      </p:tavLst>
                                    </p:anim>
                                    <p:anim calcmode="lin" valueType="num">
                                      <p:cBhvr additive="base">
                                        <p:cTn id="19" dur="2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2000" fill="hold"/>
                                        <p:tgtEl>
                                          <p:spTgt spid="8"/>
                                        </p:tgtEl>
                                        <p:attrNameLst>
                                          <p:attrName>ppt_x</p:attrName>
                                        </p:attrNameLst>
                                      </p:cBhvr>
                                      <p:tavLst>
                                        <p:tav tm="0">
                                          <p:val>
                                            <p:strVal val="0-#ppt_w/2"/>
                                          </p:val>
                                        </p:tav>
                                        <p:tav tm="100000">
                                          <p:val>
                                            <p:strVal val="#ppt_x"/>
                                          </p:val>
                                        </p:tav>
                                      </p:tavLst>
                                    </p:anim>
                                    <p:anim calcmode="lin" valueType="num">
                                      <p:cBhvr additive="base">
                                        <p:cTn id="23" dur="2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2000" fill="hold"/>
                                        <p:tgtEl>
                                          <p:spTgt spid="9"/>
                                        </p:tgtEl>
                                        <p:attrNameLst>
                                          <p:attrName>ppt_x</p:attrName>
                                        </p:attrNameLst>
                                      </p:cBhvr>
                                      <p:tavLst>
                                        <p:tav tm="0">
                                          <p:val>
                                            <p:strVal val="0-#ppt_w/2"/>
                                          </p:val>
                                        </p:tav>
                                        <p:tav tm="100000">
                                          <p:val>
                                            <p:strVal val="#ppt_x"/>
                                          </p:val>
                                        </p:tav>
                                      </p:tavLst>
                                    </p:anim>
                                    <p:anim calcmode="lin" valueType="num">
                                      <p:cBhvr additive="base">
                                        <p:cTn id="27" dur="2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2000" fill="hold"/>
                                        <p:tgtEl>
                                          <p:spTgt spid="10"/>
                                        </p:tgtEl>
                                        <p:attrNameLst>
                                          <p:attrName>ppt_x</p:attrName>
                                        </p:attrNameLst>
                                      </p:cBhvr>
                                      <p:tavLst>
                                        <p:tav tm="0">
                                          <p:val>
                                            <p:strVal val="0-#ppt_w/2"/>
                                          </p:val>
                                        </p:tav>
                                        <p:tav tm="100000">
                                          <p:val>
                                            <p:strVal val="#ppt_x"/>
                                          </p:val>
                                        </p:tav>
                                      </p:tavLst>
                                    </p:anim>
                                    <p:anim calcmode="lin" valueType="num">
                                      <p:cBhvr additive="base">
                                        <p:cTn id="31" dur="20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2000" fill="hold"/>
                                        <p:tgtEl>
                                          <p:spTgt spid="11"/>
                                        </p:tgtEl>
                                        <p:attrNameLst>
                                          <p:attrName>ppt_x</p:attrName>
                                        </p:attrNameLst>
                                      </p:cBhvr>
                                      <p:tavLst>
                                        <p:tav tm="0">
                                          <p:val>
                                            <p:strVal val="0-#ppt_w/2"/>
                                          </p:val>
                                        </p:tav>
                                        <p:tav tm="100000">
                                          <p:val>
                                            <p:strVal val="#ppt_x"/>
                                          </p:val>
                                        </p:tav>
                                      </p:tavLst>
                                    </p:anim>
                                    <p:anim calcmode="lin" valueType="num">
                                      <p:cBhvr additive="base">
                                        <p:cTn id="35" dur="20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2000" fill="hold"/>
                                        <p:tgtEl>
                                          <p:spTgt spid="12"/>
                                        </p:tgtEl>
                                        <p:attrNameLst>
                                          <p:attrName>ppt_x</p:attrName>
                                        </p:attrNameLst>
                                      </p:cBhvr>
                                      <p:tavLst>
                                        <p:tav tm="0">
                                          <p:val>
                                            <p:strVal val="0-#ppt_w/2"/>
                                          </p:val>
                                        </p:tav>
                                        <p:tav tm="100000">
                                          <p:val>
                                            <p:strVal val="#ppt_x"/>
                                          </p:val>
                                        </p:tav>
                                      </p:tavLst>
                                    </p:anim>
                                    <p:anim calcmode="lin" valueType="num">
                                      <p:cBhvr additive="base">
                                        <p:cTn id="39" dur="2000" fill="hold"/>
                                        <p:tgtEl>
                                          <p:spTgt spid="12"/>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2000" fill="hold"/>
                                        <p:tgtEl>
                                          <p:spTgt spid="13"/>
                                        </p:tgtEl>
                                        <p:attrNameLst>
                                          <p:attrName>ppt_x</p:attrName>
                                        </p:attrNameLst>
                                      </p:cBhvr>
                                      <p:tavLst>
                                        <p:tav tm="0">
                                          <p:val>
                                            <p:strVal val="0-#ppt_w/2"/>
                                          </p:val>
                                        </p:tav>
                                        <p:tav tm="100000">
                                          <p:val>
                                            <p:strVal val="#ppt_x"/>
                                          </p:val>
                                        </p:tav>
                                      </p:tavLst>
                                    </p:anim>
                                    <p:anim calcmode="lin" valueType="num">
                                      <p:cBhvr additive="base">
                                        <p:cTn id="43" dur="2000" fill="hold"/>
                                        <p:tgtEl>
                                          <p:spTgt spid="13"/>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2000" fill="hold"/>
                                        <p:tgtEl>
                                          <p:spTgt spid="14"/>
                                        </p:tgtEl>
                                        <p:attrNameLst>
                                          <p:attrName>ppt_x</p:attrName>
                                        </p:attrNameLst>
                                      </p:cBhvr>
                                      <p:tavLst>
                                        <p:tav tm="0">
                                          <p:val>
                                            <p:strVal val="0-#ppt_w/2"/>
                                          </p:val>
                                        </p:tav>
                                        <p:tav tm="100000">
                                          <p:val>
                                            <p:strVal val="#ppt_x"/>
                                          </p:val>
                                        </p:tav>
                                      </p:tavLst>
                                    </p:anim>
                                    <p:anim calcmode="lin" valueType="num">
                                      <p:cBhvr additive="base">
                                        <p:cTn id="47" dur="2000" fill="hold"/>
                                        <p:tgtEl>
                                          <p:spTgt spid="14"/>
                                        </p:tgtEl>
                                        <p:attrNameLst>
                                          <p:attrName>ppt_y</p:attrName>
                                        </p:attrNameLst>
                                      </p:cBhvr>
                                      <p:tavLst>
                                        <p:tav tm="0">
                                          <p:val>
                                            <p:strVal val="#ppt_y"/>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2000" fill="hold"/>
                                        <p:tgtEl>
                                          <p:spTgt spid="15"/>
                                        </p:tgtEl>
                                        <p:attrNameLst>
                                          <p:attrName>ppt_x</p:attrName>
                                        </p:attrNameLst>
                                      </p:cBhvr>
                                      <p:tavLst>
                                        <p:tav tm="0">
                                          <p:val>
                                            <p:strVal val="#ppt_x"/>
                                          </p:val>
                                        </p:tav>
                                        <p:tav tm="100000">
                                          <p:val>
                                            <p:strVal val="#ppt_x"/>
                                          </p:val>
                                        </p:tav>
                                      </p:tavLst>
                                    </p:anim>
                                    <p:anim calcmode="lin" valueType="num">
                                      <p:cBhvr additive="base">
                                        <p:cTn id="51" dur="2000" fill="hold"/>
                                        <p:tgtEl>
                                          <p:spTgt spid="15"/>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2000" fill="hold"/>
                                        <p:tgtEl>
                                          <p:spTgt spid="16"/>
                                        </p:tgtEl>
                                        <p:attrNameLst>
                                          <p:attrName>ppt_x</p:attrName>
                                        </p:attrNameLst>
                                      </p:cBhvr>
                                      <p:tavLst>
                                        <p:tav tm="0">
                                          <p:val>
                                            <p:strVal val="#ppt_x"/>
                                          </p:val>
                                        </p:tav>
                                        <p:tav tm="100000">
                                          <p:val>
                                            <p:strVal val="#ppt_x"/>
                                          </p:val>
                                        </p:tav>
                                      </p:tavLst>
                                    </p:anim>
                                    <p:anim calcmode="lin" valueType="num">
                                      <p:cBhvr additive="base">
                                        <p:cTn id="55" dur="2000" fill="hold"/>
                                        <p:tgtEl>
                                          <p:spTgt spid="16"/>
                                        </p:tgtEl>
                                        <p:attrNameLst>
                                          <p:attrName>ppt_y</p:attrName>
                                        </p:attrNameLst>
                                      </p:cBhvr>
                                      <p:tavLst>
                                        <p:tav tm="0">
                                          <p:val>
                                            <p:strVal val="1+#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2000" fill="hold"/>
                                        <p:tgtEl>
                                          <p:spTgt spid="17"/>
                                        </p:tgtEl>
                                        <p:attrNameLst>
                                          <p:attrName>ppt_x</p:attrName>
                                        </p:attrNameLst>
                                      </p:cBhvr>
                                      <p:tavLst>
                                        <p:tav tm="0">
                                          <p:val>
                                            <p:strVal val="#ppt_x"/>
                                          </p:val>
                                        </p:tav>
                                        <p:tav tm="100000">
                                          <p:val>
                                            <p:strVal val="#ppt_x"/>
                                          </p:val>
                                        </p:tav>
                                      </p:tavLst>
                                    </p:anim>
                                    <p:anim calcmode="lin" valueType="num">
                                      <p:cBhvr additive="base">
                                        <p:cTn id="59" dur="2000" fill="hold"/>
                                        <p:tgtEl>
                                          <p:spTgt spid="17"/>
                                        </p:tgtEl>
                                        <p:attrNameLst>
                                          <p:attrName>ppt_y</p:attrName>
                                        </p:attrNameLst>
                                      </p:cBhvr>
                                      <p:tavLst>
                                        <p:tav tm="0">
                                          <p:val>
                                            <p:strVal val="1+#ppt_h/2"/>
                                          </p:val>
                                        </p:tav>
                                        <p:tav tm="100000">
                                          <p:val>
                                            <p:strVal val="#ppt_y"/>
                                          </p:val>
                                        </p:tav>
                                      </p:tavLst>
                                    </p:anim>
                                  </p:childTnLst>
                                </p:cTn>
                              </p:par>
                              <p:par>
                                <p:cTn id="60" presetID="2" presetClass="entr" presetSubtype="4"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2000" fill="hold"/>
                                        <p:tgtEl>
                                          <p:spTgt spid="18"/>
                                        </p:tgtEl>
                                        <p:attrNameLst>
                                          <p:attrName>ppt_x</p:attrName>
                                        </p:attrNameLst>
                                      </p:cBhvr>
                                      <p:tavLst>
                                        <p:tav tm="0">
                                          <p:val>
                                            <p:strVal val="#ppt_x"/>
                                          </p:val>
                                        </p:tav>
                                        <p:tav tm="100000">
                                          <p:val>
                                            <p:strVal val="#ppt_x"/>
                                          </p:val>
                                        </p:tav>
                                      </p:tavLst>
                                    </p:anim>
                                    <p:anim calcmode="lin" valueType="num">
                                      <p:cBhvr additive="base">
                                        <p:cTn id="63" dur="2000" fill="hold"/>
                                        <p:tgtEl>
                                          <p:spTgt spid="18"/>
                                        </p:tgtEl>
                                        <p:attrNameLst>
                                          <p:attrName>ppt_y</p:attrName>
                                        </p:attrNameLst>
                                      </p:cBhvr>
                                      <p:tavLst>
                                        <p:tav tm="0">
                                          <p:val>
                                            <p:strVal val="1+#ppt_h/2"/>
                                          </p:val>
                                        </p:tav>
                                        <p:tav tm="100000">
                                          <p:val>
                                            <p:strVal val="#ppt_y"/>
                                          </p:val>
                                        </p:tav>
                                      </p:tavLst>
                                    </p:anim>
                                  </p:childTnLst>
                                </p:cTn>
                              </p:par>
                              <p:par>
                                <p:cTn id="64" presetID="2" presetClass="entr" presetSubtype="4"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2000" fill="hold"/>
                                        <p:tgtEl>
                                          <p:spTgt spid="19"/>
                                        </p:tgtEl>
                                        <p:attrNameLst>
                                          <p:attrName>ppt_x</p:attrName>
                                        </p:attrNameLst>
                                      </p:cBhvr>
                                      <p:tavLst>
                                        <p:tav tm="0">
                                          <p:val>
                                            <p:strVal val="#ppt_x"/>
                                          </p:val>
                                        </p:tav>
                                        <p:tav tm="100000">
                                          <p:val>
                                            <p:strVal val="#ppt_x"/>
                                          </p:val>
                                        </p:tav>
                                      </p:tavLst>
                                    </p:anim>
                                    <p:anim calcmode="lin" valueType="num">
                                      <p:cBhvr additive="base">
                                        <p:cTn id="67" dur="2000" fill="hold"/>
                                        <p:tgtEl>
                                          <p:spTgt spid="19"/>
                                        </p:tgtEl>
                                        <p:attrNameLst>
                                          <p:attrName>ppt_y</p:attrName>
                                        </p:attrNameLst>
                                      </p:cBhvr>
                                      <p:tavLst>
                                        <p:tav tm="0">
                                          <p:val>
                                            <p:strVal val="1+#ppt_h/2"/>
                                          </p:val>
                                        </p:tav>
                                        <p:tav tm="100000">
                                          <p:val>
                                            <p:strVal val="#ppt_y"/>
                                          </p:val>
                                        </p:tav>
                                      </p:tavLst>
                                    </p:anim>
                                  </p:childTnLst>
                                </p:cTn>
                              </p:par>
                              <p:par>
                                <p:cTn id="68" presetID="2" presetClass="entr" presetSubtype="4"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2000" fill="hold"/>
                                        <p:tgtEl>
                                          <p:spTgt spid="20"/>
                                        </p:tgtEl>
                                        <p:attrNameLst>
                                          <p:attrName>ppt_x</p:attrName>
                                        </p:attrNameLst>
                                      </p:cBhvr>
                                      <p:tavLst>
                                        <p:tav tm="0">
                                          <p:val>
                                            <p:strVal val="#ppt_x"/>
                                          </p:val>
                                        </p:tav>
                                        <p:tav tm="100000">
                                          <p:val>
                                            <p:strVal val="#ppt_x"/>
                                          </p:val>
                                        </p:tav>
                                      </p:tavLst>
                                    </p:anim>
                                    <p:anim calcmode="lin" valueType="num">
                                      <p:cBhvr additive="base">
                                        <p:cTn id="71" dur="2000" fill="hold"/>
                                        <p:tgtEl>
                                          <p:spTgt spid="20"/>
                                        </p:tgtEl>
                                        <p:attrNameLst>
                                          <p:attrName>ppt_y</p:attrName>
                                        </p:attrNameLst>
                                      </p:cBhvr>
                                      <p:tavLst>
                                        <p:tav tm="0">
                                          <p:val>
                                            <p:strVal val="1+#ppt_h/2"/>
                                          </p:val>
                                        </p:tav>
                                        <p:tav tm="100000">
                                          <p:val>
                                            <p:strVal val="#ppt_y"/>
                                          </p:val>
                                        </p:tav>
                                      </p:tavLst>
                                    </p:anim>
                                  </p:childTnLst>
                                </p:cTn>
                              </p:par>
                              <p:par>
                                <p:cTn id="72" presetID="2" presetClass="entr" presetSubtype="4" fill="hold" grpId="0" nodeType="withEffect">
                                  <p:stCondLst>
                                    <p:cond delay="0"/>
                                  </p:stCondLst>
                                  <p:childTnLst>
                                    <p:set>
                                      <p:cBhvr>
                                        <p:cTn id="73" dur="1" fill="hold">
                                          <p:stCondLst>
                                            <p:cond delay="0"/>
                                          </p:stCondLst>
                                        </p:cTn>
                                        <p:tgtEl>
                                          <p:spTgt spid="21"/>
                                        </p:tgtEl>
                                        <p:attrNameLst>
                                          <p:attrName>style.visibility</p:attrName>
                                        </p:attrNameLst>
                                      </p:cBhvr>
                                      <p:to>
                                        <p:strVal val="visible"/>
                                      </p:to>
                                    </p:set>
                                    <p:anim calcmode="lin" valueType="num">
                                      <p:cBhvr additive="base">
                                        <p:cTn id="74" dur="2000" fill="hold"/>
                                        <p:tgtEl>
                                          <p:spTgt spid="21"/>
                                        </p:tgtEl>
                                        <p:attrNameLst>
                                          <p:attrName>ppt_x</p:attrName>
                                        </p:attrNameLst>
                                      </p:cBhvr>
                                      <p:tavLst>
                                        <p:tav tm="0">
                                          <p:val>
                                            <p:strVal val="#ppt_x"/>
                                          </p:val>
                                        </p:tav>
                                        <p:tav tm="100000">
                                          <p:val>
                                            <p:strVal val="#ppt_x"/>
                                          </p:val>
                                        </p:tav>
                                      </p:tavLst>
                                    </p:anim>
                                    <p:anim calcmode="lin" valueType="num">
                                      <p:cBhvr additive="base">
                                        <p:cTn id="75" dur="2000" fill="hold"/>
                                        <p:tgtEl>
                                          <p:spTgt spid="21"/>
                                        </p:tgtEl>
                                        <p:attrNameLst>
                                          <p:attrName>ppt_y</p:attrName>
                                        </p:attrNameLst>
                                      </p:cBhvr>
                                      <p:tavLst>
                                        <p:tav tm="0">
                                          <p:val>
                                            <p:strVal val="1+#ppt_h/2"/>
                                          </p:val>
                                        </p:tav>
                                        <p:tav tm="100000">
                                          <p:val>
                                            <p:strVal val="#ppt_y"/>
                                          </p:val>
                                        </p:tav>
                                      </p:tavLst>
                                    </p:anim>
                                  </p:childTnLst>
                                </p:cTn>
                              </p:par>
                              <p:par>
                                <p:cTn id="76" presetID="2" presetClass="entr" presetSubtype="4" fill="hold" grpId="0" nodeType="withEffect">
                                  <p:stCondLst>
                                    <p:cond delay="0"/>
                                  </p:stCondLst>
                                  <p:childTnLst>
                                    <p:set>
                                      <p:cBhvr>
                                        <p:cTn id="77" dur="1" fill="hold">
                                          <p:stCondLst>
                                            <p:cond delay="0"/>
                                          </p:stCondLst>
                                        </p:cTn>
                                        <p:tgtEl>
                                          <p:spTgt spid="22"/>
                                        </p:tgtEl>
                                        <p:attrNameLst>
                                          <p:attrName>style.visibility</p:attrName>
                                        </p:attrNameLst>
                                      </p:cBhvr>
                                      <p:to>
                                        <p:strVal val="visible"/>
                                      </p:to>
                                    </p:set>
                                    <p:anim calcmode="lin" valueType="num">
                                      <p:cBhvr additive="base">
                                        <p:cTn id="78" dur="2000" fill="hold"/>
                                        <p:tgtEl>
                                          <p:spTgt spid="22"/>
                                        </p:tgtEl>
                                        <p:attrNameLst>
                                          <p:attrName>ppt_x</p:attrName>
                                        </p:attrNameLst>
                                      </p:cBhvr>
                                      <p:tavLst>
                                        <p:tav tm="0">
                                          <p:val>
                                            <p:strVal val="#ppt_x"/>
                                          </p:val>
                                        </p:tav>
                                        <p:tav tm="100000">
                                          <p:val>
                                            <p:strVal val="#ppt_x"/>
                                          </p:val>
                                        </p:tav>
                                      </p:tavLst>
                                    </p:anim>
                                    <p:anim calcmode="lin" valueType="num">
                                      <p:cBhvr additive="base">
                                        <p:cTn id="79" dur="2000" fill="hold"/>
                                        <p:tgtEl>
                                          <p:spTgt spid="22"/>
                                        </p:tgtEl>
                                        <p:attrNameLst>
                                          <p:attrName>ppt_y</p:attrName>
                                        </p:attrNameLst>
                                      </p:cBhvr>
                                      <p:tavLst>
                                        <p:tav tm="0">
                                          <p:val>
                                            <p:strVal val="1+#ppt_h/2"/>
                                          </p:val>
                                        </p:tav>
                                        <p:tav tm="100000">
                                          <p:val>
                                            <p:strVal val="#ppt_y"/>
                                          </p:val>
                                        </p:tav>
                                      </p:tavLst>
                                    </p:anim>
                                  </p:childTnLst>
                                </p:cTn>
                              </p:par>
                              <p:par>
                                <p:cTn id="80" presetID="2" presetClass="entr" presetSubtype="4" fill="hold" grpId="0" nodeType="withEffect">
                                  <p:stCondLst>
                                    <p:cond delay="0"/>
                                  </p:stCondLst>
                                  <p:childTnLst>
                                    <p:set>
                                      <p:cBhvr>
                                        <p:cTn id="81" dur="1" fill="hold">
                                          <p:stCondLst>
                                            <p:cond delay="0"/>
                                          </p:stCondLst>
                                        </p:cTn>
                                        <p:tgtEl>
                                          <p:spTgt spid="23"/>
                                        </p:tgtEl>
                                        <p:attrNameLst>
                                          <p:attrName>style.visibility</p:attrName>
                                        </p:attrNameLst>
                                      </p:cBhvr>
                                      <p:to>
                                        <p:strVal val="visible"/>
                                      </p:to>
                                    </p:set>
                                    <p:anim calcmode="lin" valueType="num">
                                      <p:cBhvr additive="base">
                                        <p:cTn id="82" dur="2000" fill="hold"/>
                                        <p:tgtEl>
                                          <p:spTgt spid="23"/>
                                        </p:tgtEl>
                                        <p:attrNameLst>
                                          <p:attrName>ppt_x</p:attrName>
                                        </p:attrNameLst>
                                      </p:cBhvr>
                                      <p:tavLst>
                                        <p:tav tm="0">
                                          <p:val>
                                            <p:strVal val="#ppt_x"/>
                                          </p:val>
                                        </p:tav>
                                        <p:tav tm="100000">
                                          <p:val>
                                            <p:strVal val="#ppt_x"/>
                                          </p:val>
                                        </p:tav>
                                      </p:tavLst>
                                    </p:anim>
                                    <p:anim calcmode="lin" valueType="num">
                                      <p:cBhvr additive="base">
                                        <p:cTn id="83" dur="2000" fill="hold"/>
                                        <p:tgtEl>
                                          <p:spTgt spid="23"/>
                                        </p:tgtEl>
                                        <p:attrNameLst>
                                          <p:attrName>ppt_y</p:attrName>
                                        </p:attrNameLst>
                                      </p:cBhvr>
                                      <p:tavLst>
                                        <p:tav tm="0">
                                          <p:val>
                                            <p:strVal val="1+#ppt_h/2"/>
                                          </p:val>
                                        </p:tav>
                                        <p:tav tm="100000">
                                          <p:val>
                                            <p:strVal val="#ppt_y"/>
                                          </p:val>
                                        </p:tav>
                                      </p:tavLst>
                                    </p:anim>
                                  </p:childTnLst>
                                </p:cTn>
                              </p:par>
                              <p:par>
                                <p:cTn id="84" presetID="2" presetClass="entr" presetSubtype="4" fill="hold" grpId="0" nodeType="withEffect">
                                  <p:stCondLst>
                                    <p:cond delay="0"/>
                                  </p:stCondLst>
                                  <p:childTnLst>
                                    <p:set>
                                      <p:cBhvr>
                                        <p:cTn id="85" dur="1" fill="hold">
                                          <p:stCondLst>
                                            <p:cond delay="0"/>
                                          </p:stCondLst>
                                        </p:cTn>
                                        <p:tgtEl>
                                          <p:spTgt spid="24"/>
                                        </p:tgtEl>
                                        <p:attrNameLst>
                                          <p:attrName>style.visibility</p:attrName>
                                        </p:attrNameLst>
                                      </p:cBhvr>
                                      <p:to>
                                        <p:strVal val="visible"/>
                                      </p:to>
                                    </p:set>
                                    <p:anim calcmode="lin" valueType="num">
                                      <p:cBhvr additive="base">
                                        <p:cTn id="86" dur="2000" fill="hold"/>
                                        <p:tgtEl>
                                          <p:spTgt spid="24"/>
                                        </p:tgtEl>
                                        <p:attrNameLst>
                                          <p:attrName>ppt_x</p:attrName>
                                        </p:attrNameLst>
                                      </p:cBhvr>
                                      <p:tavLst>
                                        <p:tav tm="0">
                                          <p:val>
                                            <p:strVal val="#ppt_x"/>
                                          </p:val>
                                        </p:tav>
                                        <p:tav tm="100000">
                                          <p:val>
                                            <p:strVal val="#ppt_x"/>
                                          </p:val>
                                        </p:tav>
                                      </p:tavLst>
                                    </p:anim>
                                    <p:anim calcmode="lin" valueType="num">
                                      <p:cBhvr additive="base">
                                        <p:cTn id="87" dur="2000" fill="hold"/>
                                        <p:tgtEl>
                                          <p:spTgt spid="24"/>
                                        </p:tgtEl>
                                        <p:attrNameLst>
                                          <p:attrName>ppt_y</p:attrName>
                                        </p:attrNameLst>
                                      </p:cBhvr>
                                      <p:tavLst>
                                        <p:tav tm="0">
                                          <p:val>
                                            <p:strVal val="1+#ppt_h/2"/>
                                          </p:val>
                                        </p:tav>
                                        <p:tav tm="100000">
                                          <p:val>
                                            <p:strVal val="#ppt_y"/>
                                          </p:val>
                                        </p:tav>
                                      </p:tavLst>
                                    </p:anim>
                                  </p:childTnLst>
                                </p:cTn>
                              </p:par>
                              <p:par>
                                <p:cTn id="88" presetID="2" presetClass="entr" presetSubtype="2" fill="hold" grpId="1" nodeType="withEffect">
                                  <p:stCondLst>
                                    <p:cond delay="0"/>
                                  </p:stCondLst>
                                  <p:childTnLst>
                                    <p:set>
                                      <p:cBhvr>
                                        <p:cTn id="89" dur="1" fill="hold">
                                          <p:stCondLst>
                                            <p:cond delay="0"/>
                                          </p:stCondLst>
                                        </p:cTn>
                                        <p:tgtEl>
                                          <p:spTgt spid="15"/>
                                        </p:tgtEl>
                                        <p:attrNameLst>
                                          <p:attrName>style.visibility</p:attrName>
                                        </p:attrNameLst>
                                      </p:cBhvr>
                                      <p:to>
                                        <p:strVal val="visible"/>
                                      </p:to>
                                    </p:set>
                                    <p:anim calcmode="lin" valueType="num">
                                      <p:cBhvr additive="base">
                                        <p:cTn id="90" dur="2000" fill="hold"/>
                                        <p:tgtEl>
                                          <p:spTgt spid="15"/>
                                        </p:tgtEl>
                                        <p:attrNameLst>
                                          <p:attrName>ppt_x</p:attrName>
                                        </p:attrNameLst>
                                      </p:cBhvr>
                                      <p:tavLst>
                                        <p:tav tm="0">
                                          <p:val>
                                            <p:strVal val="1+#ppt_w/2"/>
                                          </p:val>
                                        </p:tav>
                                        <p:tav tm="100000">
                                          <p:val>
                                            <p:strVal val="#ppt_x"/>
                                          </p:val>
                                        </p:tav>
                                      </p:tavLst>
                                    </p:anim>
                                    <p:anim calcmode="lin" valueType="num">
                                      <p:cBhvr additive="base">
                                        <p:cTn id="91" dur="2000" fill="hold"/>
                                        <p:tgtEl>
                                          <p:spTgt spid="15"/>
                                        </p:tgtEl>
                                        <p:attrNameLst>
                                          <p:attrName>ppt_y</p:attrName>
                                        </p:attrNameLst>
                                      </p:cBhvr>
                                      <p:tavLst>
                                        <p:tav tm="0">
                                          <p:val>
                                            <p:strVal val="#ppt_y"/>
                                          </p:val>
                                        </p:tav>
                                        <p:tav tm="100000">
                                          <p:val>
                                            <p:strVal val="#ppt_y"/>
                                          </p:val>
                                        </p:tav>
                                      </p:tavLst>
                                    </p:anim>
                                  </p:childTnLst>
                                </p:cTn>
                              </p:par>
                              <p:par>
                                <p:cTn id="92" presetID="2" presetClass="entr" presetSubtype="2" fill="hold" grpId="1" nodeType="withEffect">
                                  <p:stCondLst>
                                    <p:cond delay="0"/>
                                  </p:stCondLst>
                                  <p:childTnLst>
                                    <p:set>
                                      <p:cBhvr>
                                        <p:cTn id="93" dur="1" fill="hold">
                                          <p:stCondLst>
                                            <p:cond delay="0"/>
                                          </p:stCondLst>
                                        </p:cTn>
                                        <p:tgtEl>
                                          <p:spTgt spid="16"/>
                                        </p:tgtEl>
                                        <p:attrNameLst>
                                          <p:attrName>style.visibility</p:attrName>
                                        </p:attrNameLst>
                                      </p:cBhvr>
                                      <p:to>
                                        <p:strVal val="visible"/>
                                      </p:to>
                                    </p:set>
                                    <p:anim calcmode="lin" valueType="num">
                                      <p:cBhvr additive="base">
                                        <p:cTn id="94" dur="2000" fill="hold"/>
                                        <p:tgtEl>
                                          <p:spTgt spid="16"/>
                                        </p:tgtEl>
                                        <p:attrNameLst>
                                          <p:attrName>ppt_x</p:attrName>
                                        </p:attrNameLst>
                                      </p:cBhvr>
                                      <p:tavLst>
                                        <p:tav tm="0">
                                          <p:val>
                                            <p:strVal val="1+#ppt_w/2"/>
                                          </p:val>
                                        </p:tav>
                                        <p:tav tm="100000">
                                          <p:val>
                                            <p:strVal val="#ppt_x"/>
                                          </p:val>
                                        </p:tav>
                                      </p:tavLst>
                                    </p:anim>
                                    <p:anim calcmode="lin" valueType="num">
                                      <p:cBhvr additive="base">
                                        <p:cTn id="95" dur="2000" fill="hold"/>
                                        <p:tgtEl>
                                          <p:spTgt spid="16"/>
                                        </p:tgtEl>
                                        <p:attrNameLst>
                                          <p:attrName>ppt_y</p:attrName>
                                        </p:attrNameLst>
                                      </p:cBhvr>
                                      <p:tavLst>
                                        <p:tav tm="0">
                                          <p:val>
                                            <p:strVal val="#ppt_y"/>
                                          </p:val>
                                        </p:tav>
                                        <p:tav tm="100000">
                                          <p:val>
                                            <p:strVal val="#ppt_y"/>
                                          </p:val>
                                        </p:tav>
                                      </p:tavLst>
                                    </p:anim>
                                  </p:childTnLst>
                                </p:cTn>
                              </p:par>
                              <p:par>
                                <p:cTn id="96" presetID="2" presetClass="entr" presetSubtype="2" fill="hold" grpId="1" nodeType="withEffect">
                                  <p:stCondLst>
                                    <p:cond delay="0"/>
                                  </p:stCondLst>
                                  <p:childTnLst>
                                    <p:set>
                                      <p:cBhvr>
                                        <p:cTn id="97" dur="1" fill="hold">
                                          <p:stCondLst>
                                            <p:cond delay="0"/>
                                          </p:stCondLst>
                                        </p:cTn>
                                        <p:tgtEl>
                                          <p:spTgt spid="17"/>
                                        </p:tgtEl>
                                        <p:attrNameLst>
                                          <p:attrName>style.visibility</p:attrName>
                                        </p:attrNameLst>
                                      </p:cBhvr>
                                      <p:to>
                                        <p:strVal val="visible"/>
                                      </p:to>
                                    </p:set>
                                    <p:anim calcmode="lin" valueType="num">
                                      <p:cBhvr additive="base">
                                        <p:cTn id="98" dur="2000" fill="hold"/>
                                        <p:tgtEl>
                                          <p:spTgt spid="17"/>
                                        </p:tgtEl>
                                        <p:attrNameLst>
                                          <p:attrName>ppt_x</p:attrName>
                                        </p:attrNameLst>
                                      </p:cBhvr>
                                      <p:tavLst>
                                        <p:tav tm="0">
                                          <p:val>
                                            <p:strVal val="1+#ppt_w/2"/>
                                          </p:val>
                                        </p:tav>
                                        <p:tav tm="100000">
                                          <p:val>
                                            <p:strVal val="#ppt_x"/>
                                          </p:val>
                                        </p:tav>
                                      </p:tavLst>
                                    </p:anim>
                                    <p:anim calcmode="lin" valueType="num">
                                      <p:cBhvr additive="base">
                                        <p:cTn id="99" dur="2000" fill="hold"/>
                                        <p:tgtEl>
                                          <p:spTgt spid="17"/>
                                        </p:tgtEl>
                                        <p:attrNameLst>
                                          <p:attrName>ppt_y</p:attrName>
                                        </p:attrNameLst>
                                      </p:cBhvr>
                                      <p:tavLst>
                                        <p:tav tm="0">
                                          <p:val>
                                            <p:strVal val="#ppt_y"/>
                                          </p:val>
                                        </p:tav>
                                        <p:tav tm="100000">
                                          <p:val>
                                            <p:strVal val="#ppt_y"/>
                                          </p:val>
                                        </p:tav>
                                      </p:tavLst>
                                    </p:anim>
                                  </p:childTnLst>
                                </p:cTn>
                              </p:par>
                              <p:par>
                                <p:cTn id="100" presetID="2" presetClass="entr" presetSubtype="2" fill="hold" grpId="1" nodeType="withEffect">
                                  <p:stCondLst>
                                    <p:cond delay="0"/>
                                  </p:stCondLst>
                                  <p:childTnLst>
                                    <p:set>
                                      <p:cBhvr>
                                        <p:cTn id="101" dur="1" fill="hold">
                                          <p:stCondLst>
                                            <p:cond delay="0"/>
                                          </p:stCondLst>
                                        </p:cTn>
                                        <p:tgtEl>
                                          <p:spTgt spid="18"/>
                                        </p:tgtEl>
                                        <p:attrNameLst>
                                          <p:attrName>style.visibility</p:attrName>
                                        </p:attrNameLst>
                                      </p:cBhvr>
                                      <p:to>
                                        <p:strVal val="visible"/>
                                      </p:to>
                                    </p:set>
                                    <p:anim calcmode="lin" valueType="num">
                                      <p:cBhvr additive="base">
                                        <p:cTn id="102" dur="2000" fill="hold"/>
                                        <p:tgtEl>
                                          <p:spTgt spid="18"/>
                                        </p:tgtEl>
                                        <p:attrNameLst>
                                          <p:attrName>ppt_x</p:attrName>
                                        </p:attrNameLst>
                                      </p:cBhvr>
                                      <p:tavLst>
                                        <p:tav tm="0">
                                          <p:val>
                                            <p:strVal val="1+#ppt_w/2"/>
                                          </p:val>
                                        </p:tav>
                                        <p:tav tm="100000">
                                          <p:val>
                                            <p:strVal val="#ppt_x"/>
                                          </p:val>
                                        </p:tav>
                                      </p:tavLst>
                                    </p:anim>
                                    <p:anim calcmode="lin" valueType="num">
                                      <p:cBhvr additive="base">
                                        <p:cTn id="103" dur="2000" fill="hold"/>
                                        <p:tgtEl>
                                          <p:spTgt spid="18"/>
                                        </p:tgtEl>
                                        <p:attrNameLst>
                                          <p:attrName>ppt_y</p:attrName>
                                        </p:attrNameLst>
                                      </p:cBhvr>
                                      <p:tavLst>
                                        <p:tav tm="0">
                                          <p:val>
                                            <p:strVal val="#ppt_y"/>
                                          </p:val>
                                        </p:tav>
                                        <p:tav tm="100000">
                                          <p:val>
                                            <p:strVal val="#ppt_y"/>
                                          </p:val>
                                        </p:tav>
                                      </p:tavLst>
                                    </p:anim>
                                  </p:childTnLst>
                                </p:cTn>
                              </p:par>
                              <p:par>
                                <p:cTn id="104" presetID="2" presetClass="entr" presetSubtype="2" fill="hold" grpId="1" nodeType="withEffect">
                                  <p:stCondLst>
                                    <p:cond delay="0"/>
                                  </p:stCondLst>
                                  <p:childTnLst>
                                    <p:set>
                                      <p:cBhvr>
                                        <p:cTn id="105" dur="1" fill="hold">
                                          <p:stCondLst>
                                            <p:cond delay="0"/>
                                          </p:stCondLst>
                                        </p:cTn>
                                        <p:tgtEl>
                                          <p:spTgt spid="19"/>
                                        </p:tgtEl>
                                        <p:attrNameLst>
                                          <p:attrName>style.visibility</p:attrName>
                                        </p:attrNameLst>
                                      </p:cBhvr>
                                      <p:to>
                                        <p:strVal val="visible"/>
                                      </p:to>
                                    </p:set>
                                    <p:anim calcmode="lin" valueType="num">
                                      <p:cBhvr additive="base">
                                        <p:cTn id="106" dur="2000" fill="hold"/>
                                        <p:tgtEl>
                                          <p:spTgt spid="19"/>
                                        </p:tgtEl>
                                        <p:attrNameLst>
                                          <p:attrName>ppt_x</p:attrName>
                                        </p:attrNameLst>
                                      </p:cBhvr>
                                      <p:tavLst>
                                        <p:tav tm="0">
                                          <p:val>
                                            <p:strVal val="1+#ppt_w/2"/>
                                          </p:val>
                                        </p:tav>
                                        <p:tav tm="100000">
                                          <p:val>
                                            <p:strVal val="#ppt_x"/>
                                          </p:val>
                                        </p:tav>
                                      </p:tavLst>
                                    </p:anim>
                                    <p:anim calcmode="lin" valueType="num">
                                      <p:cBhvr additive="base">
                                        <p:cTn id="107" dur="2000" fill="hold"/>
                                        <p:tgtEl>
                                          <p:spTgt spid="19"/>
                                        </p:tgtEl>
                                        <p:attrNameLst>
                                          <p:attrName>ppt_y</p:attrName>
                                        </p:attrNameLst>
                                      </p:cBhvr>
                                      <p:tavLst>
                                        <p:tav tm="0">
                                          <p:val>
                                            <p:strVal val="#ppt_y"/>
                                          </p:val>
                                        </p:tav>
                                        <p:tav tm="100000">
                                          <p:val>
                                            <p:strVal val="#ppt_y"/>
                                          </p:val>
                                        </p:tav>
                                      </p:tavLst>
                                    </p:anim>
                                  </p:childTnLst>
                                </p:cTn>
                              </p:par>
                              <p:par>
                                <p:cTn id="108" presetID="2" presetClass="entr" presetSubtype="2" fill="hold" grpId="1" nodeType="withEffect">
                                  <p:stCondLst>
                                    <p:cond delay="0"/>
                                  </p:stCondLst>
                                  <p:childTnLst>
                                    <p:set>
                                      <p:cBhvr>
                                        <p:cTn id="109" dur="1" fill="hold">
                                          <p:stCondLst>
                                            <p:cond delay="0"/>
                                          </p:stCondLst>
                                        </p:cTn>
                                        <p:tgtEl>
                                          <p:spTgt spid="20"/>
                                        </p:tgtEl>
                                        <p:attrNameLst>
                                          <p:attrName>style.visibility</p:attrName>
                                        </p:attrNameLst>
                                      </p:cBhvr>
                                      <p:to>
                                        <p:strVal val="visible"/>
                                      </p:to>
                                    </p:set>
                                    <p:anim calcmode="lin" valueType="num">
                                      <p:cBhvr additive="base">
                                        <p:cTn id="110" dur="2000" fill="hold"/>
                                        <p:tgtEl>
                                          <p:spTgt spid="20"/>
                                        </p:tgtEl>
                                        <p:attrNameLst>
                                          <p:attrName>ppt_x</p:attrName>
                                        </p:attrNameLst>
                                      </p:cBhvr>
                                      <p:tavLst>
                                        <p:tav tm="0">
                                          <p:val>
                                            <p:strVal val="1+#ppt_w/2"/>
                                          </p:val>
                                        </p:tav>
                                        <p:tav tm="100000">
                                          <p:val>
                                            <p:strVal val="#ppt_x"/>
                                          </p:val>
                                        </p:tav>
                                      </p:tavLst>
                                    </p:anim>
                                    <p:anim calcmode="lin" valueType="num">
                                      <p:cBhvr additive="base">
                                        <p:cTn id="111" dur="2000" fill="hold"/>
                                        <p:tgtEl>
                                          <p:spTgt spid="20"/>
                                        </p:tgtEl>
                                        <p:attrNameLst>
                                          <p:attrName>ppt_y</p:attrName>
                                        </p:attrNameLst>
                                      </p:cBhvr>
                                      <p:tavLst>
                                        <p:tav tm="0">
                                          <p:val>
                                            <p:strVal val="#ppt_y"/>
                                          </p:val>
                                        </p:tav>
                                        <p:tav tm="100000">
                                          <p:val>
                                            <p:strVal val="#ppt_y"/>
                                          </p:val>
                                        </p:tav>
                                      </p:tavLst>
                                    </p:anim>
                                  </p:childTnLst>
                                </p:cTn>
                              </p:par>
                              <p:par>
                                <p:cTn id="112" presetID="2" presetClass="entr" presetSubtype="2" fill="hold" grpId="1" nodeType="withEffect">
                                  <p:stCondLst>
                                    <p:cond delay="0"/>
                                  </p:stCondLst>
                                  <p:childTnLst>
                                    <p:set>
                                      <p:cBhvr>
                                        <p:cTn id="113" dur="1" fill="hold">
                                          <p:stCondLst>
                                            <p:cond delay="0"/>
                                          </p:stCondLst>
                                        </p:cTn>
                                        <p:tgtEl>
                                          <p:spTgt spid="21"/>
                                        </p:tgtEl>
                                        <p:attrNameLst>
                                          <p:attrName>style.visibility</p:attrName>
                                        </p:attrNameLst>
                                      </p:cBhvr>
                                      <p:to>
                                        <p:strVal val="visible"/>
                                      </p:to>
                                    </p:set>
                                    <p:anim calcmode="lin" valueType="num">
                                      <p:cBhvr additive="base">
                                        <p:cTn id="114" dur="2000" fill="hold"/>
                                        <p:tgtEl>
                                          <p:spTgt spid="21"/>
                                        </p:tgtEl>
                                        <p:attrNameLst>
                                          <p:attrName>ppt_x</p:attrName>
                                        </p:attrNameLst>
                                      </p:cBhvr>
                                      <p:tavLst>
                                        <p:tav tm="0">
                                          <p:val>
                                            <p:strVal val="1+#ppt_w/2"/>
                                          </p:val>
                                        </p:tav>
                                        <p:tav tm="100000">
                                          <p:val>
                                            <p:strVal val="#ppt_x"/>
                                          </p:val>
                                        </p:tav>
                                      </p:tavLst>
                                    </p:anim>
                                    <p:anim calcmode="lin" valueType="num">
                                      <p:cBhvr additive="base">
                                        <p:cTn id="115" dur="2000" fill="hold"/>
                                        <p:tgtEl>
                                          <p:spTgt spid="21"/>
                                        </p:tgtEl>
                                        <p:attrNameLst>
                                          <p:attrName>ppt_y</p:attrName>
                                        </p:attrNameLst>
                                      </p:cBhvr>
                                      <p:tavLst>
                                        <p:tav tm="0">
                                          <p:val>
                                            <p:strVal val="#ppt_y"/>
                                          </p:val>
                                        </p:tav>
                                        <p:tav tm="100000">
                                          <p:val>
                                            <p:strVal val="#ppt_y"/>
                                          </p:val>
                                        </p:tav>
                                      </p:tavLst>
                                    </p:anim>
                                  </p:childTnLst>
                                </p:cTn>
                              </p:par>
                              <p:par>
                                <p:cTn id="116" presetID="2" presetClass="entr" presetSubtype="2" fill="hold" grpId="1" nodeType="withEffect">
                                  <p:stCondLst>
                                    <p:cond delay="0"/>
                                  </p:stCondLst>
                                  <p:childTnLst>
                                    <p:set>
                                      <p:cBhvr>
                                        <p:cTn id="117" dur="1" fill="hold">
                                          <p:stCondLst>
                                            <p:cond delay="0"/>
                                          </p:stCondLst>
                                        </p:cTn>
                                        <p:tgtEl>
                                          <p:spTgt spid="22"/>
                                        </p:tgtEl>
                                        <p:attrNameLst>
                                          <p:attrName>style.visibility</p:attrName>
                                        </p:attrNameLst>
                                      </p:cBhvr>
                                      <p:to>
                                        <p:strVal val="visible"/>
                                      </p:to>
                                    </p:set>
                                    <p:anim calcmode="lin" valueType="num">
                                      <p:cBhvr additive="base">
                                        <p:cTn id="118" dur="2000" fill="hold"/>
                                        <p:tgtEl>
                                          <p:spTgt spid="22"/>
                                        </p:tgtEl>
                                        <p:attrNameLst>
                                          <p:attrName>ppt_x</p:attrName>
                                        </p:attrNameLst>
                                      </p:cBhvr>
                                      <p:tavLst>
                                        <p:tav tm="0">
                                          <p:val>
                                            <p:strVal val="1+#ppt_w/2"/>
                                          </p:val>
                                        </p:tav>
                                        <p:tav tm="100000">
                                          <p:val>
                                            <p:strVal val="#ppt_x"/>
                                          </p:val>
                                        </p:tav>
                                      </p:tavLst>
                                    </p:anim>
                                    <p:anim calcmode="lin" valueType="num">
                                      <p:cBhvr additive="base">
                                        <p:cTn id="119" dur="2000" fill="hold"/>
                                        <p:tgtEl>
                                          <p:spTgt spid="22"/>
                                        </p:tgtEl>
                                        <p:attrNameLst>
                                          <p:attrName>ppt_y</p:attrName>
                                        </p:attrNameLst>
                                      </p:cBhvr>
                                      <p:tavLst>
                                        <p:tav tm="0">
                                          <p:val>
                                            <p:strVal val="#ppt_y"/>
                                          </p:val>
                                        </p:tav>
                                        <p:tav tm="100000">
                                          <p:val>
                                            <p:strVal val="#ppt_y"/>
                                          </p:val>
                                        </p:tav>
                                      </p:tavLst>
                                    </p:anim>
                                  </p:childTnLst>
                                </p:cTn>
                              </p:par>
                              <p:par>
                                <p:cTn id="120" presetID="2" presetClass="entr" presetSubtype="2" fill="hold" grpId="1" nodeType="withEffect">
                                  <p:stCondLst>
                                    <p:cond delay="0"/>
                                  </p:stCondLst>
                                  <p:childTnLst>
                                    <p:set>
                                      <p:cBhvr>
                                        <p:cTn id="121" dur="1" fill="hold">
                                          <p:stCondLst>
                                            <p:cond delay="0"/>
                                          </p:stCondLst>
                                        </p:cTn>
                                        <p:tgtEl>
                                          <p:spTgt spid="23"/>
                                        </p:tgtEl>
                                        <p:attrNameLst>
                                          <p:attrName>style.visibility</p:attrName>
                                        </p:attrNameLst>
                                      </p:cBhvr>
                                      <p:to>
                                        <p:strVal val="visible"/>
                                      </p:to>
                                    </p:set>
                                    <p:anim calcmode="lin" valueType="num">
                                      <p:cBhvr additive="base">
                                        <p:cTn id="122" dur="2000" fill="hold"/>
                                        <p:tgtEl>
                                          <p:spTgt spid="23"/>
                                        </p:tgtEl>
                                        <p:attrNameLst>
                                          <p:attrName>ppt_x</p:attrName>
                                        </p:attrNameLst>
                                      </p:cBhvr>
                                      <p:tavLst>
                                        <p:tav tm="0">
                                          <p:val>
                                            <p:strVal val="1+#ppt_w/2"/>
                                          </p:val>
                                        </p:tav>
                                        <p:tav tm="100000">
                                          <p:val>
                                            <p:strVal val="#ppt_x"/>
                                          </p:val>
                                        </p:tav>
                                      </p:tavLst>
                                    </p:anim>
                                    <p:anim calcmode="lin" valueType="num">
                                      <p:cBhvr additive="base">
                                        <p:cTn id="123" dur="2000" fill="hold"/>
                                        <p:tgtEl>
                                          <p:spTgt spid="23"/>
                                        </p:tgtEl>
                                        <p:attrNameLst>
                                          <p:attrName>ppt_y</p:attrName>
                                        </p:attrNameLst>
                                      </p:cBhvr>
                                      <p:tavLst>
                                        <p:tav tm="0">
                                          <p:val>
                                            <p:strVal val="#ppt_y"/>
                                          </p:val>
                                        </p:tav>
                                        <p:tav tm="100000">
                                          <p:val>
                                            <p:strVal val="#ppt_y"/>
                                          </p:val>
                                        </p:tav>
                                      </p:tavLst>
                                    </p:anim>
                                  </p:childTnLst>
                                </p:cTn>
                              </p:par>
                              <p:par>
                                <p:cTn id="124" presetID="2" presetClass="entr" presetSubtype="2" fill="hold" grpId="1" nodeType="withEffect">
                                  <p:stCondLst>
                                    <p:cond delay="0"/>
                                  </p:stCondLst>
                                  <p:childTnLst>
                                    <p:set>
                                      <p:cBhvr>
                                        <p:cTn id="125" dur="1" fill="hold">
                                          <p:stCondLst>
                                            <p:cond delay="0"/>
                                          </p:stCondLst>
                                        </p:cTn>
                                        <p:tgtEl>
                                          <p:spTgt spid="24"/>
                                        </p:tgtEl>
                                        <p:attrNameLst>
                                          <p:attrName>style.visibility</p:attrName>
                                        </p:attrNameLst>
                                      </p:cBhvr>
                                      <p:to>
                                        <p:strVal val="visible"/>
                                      </p:to>
                                    </p:set>
                                    <p:anim calcmode="lin" valueType="num">
                                      <p:cBhvr additive="base">
                                        <p:cTn id="126" dur="2000" fill="hold"/>
                                        <p:tgtEl>
                                          <p:spTgt spid="24"/>
                                        </p:tgtEl>
                                        <p:attrNameLst>
                                          <p:attrName>ppt_x</p:attrName>
                                        </p:attrNameLst>
                                      </p:cBhvr>
                                      <p:tavLst>
                                        <p:tav tm="0">
                                          <p:val>
                                            <p:strVal val="1+#ppt_w/2"/>
                                          </p:val>
                                        </p:tav>
                                        <p:tav tm="100000">
                                          <p:val>
                                            <p:strVal val="#ppt_x"/>
                                          </p:val>
                                        </p:tav>
                                      </p:tavLst>
                                    </p:anim>
                                    <p:anim calcmode="lin" valueType="num">
                                      <p:cBhvr additive="base">
                                        <p:cTn id="127" dur="2000" fill="hold"/>
                                        <p:tgtEl>
                                          <p:spTgt spid="24"/>
                                        </p:tgtEl>
                                        <p:attrNameLst>
                                          <p:attrName>ppt_y</p:attrName>
                                        </p:attrNameLst>
                                      </p:cBhvr>
                                      <p:tavLst>
                                        <p:tav tm="0">
                                          <p:val>
                                            <p:strVal val="#ppt_y"/>
                                          </p:val>
                                        </p:tav>
                                        <p:tav tm="100000">
                                          <p:val>
                                            <p:strVal val="#ppt_y"/>
                                          </p:val>
                                        </p:tav>
                                      </p:tavLst>
                                    </p:anim>
                                  </p:childTnLst>
                                </p:cTn>
                              </p:par>
                            </p:childTnLst>
                          </p:cTn>
                        </p:par>
                        <p:par>
                          <p:cTn id="128" fill="hold">
                            <p:stCondLst>
                              <p:cond delay="2000"/>
                            </p:stCondLst>
                            <p:childTnLst>
                              <p:par>
                                <p:cTn id="129" presetID="2" presetClass="exit" presetSubtype="2" fill="hold" grpId="1" nodeType="afterEffect">
                                  <p:stCondLst>
                                    <p:cond delay="0"/>
                                  </p:stCondLst>
                                  <p:childTnLst>
                                    <p:anim calcmode="lin" valueType="num">
                                      <p:cBhvr additive="base">
                                        <p:cTn id="130" dur="2000"/>
                                        <p:tgtEl>
                                          <p:spTgt spid="5"/>
                                        </p:tgtEl>
                                        <p:attrNameLst>
                                          <p:attrName>ppt_x</p:attrName>
                                        </p:attrNameLst>
                                      </p:cBhvr>
                                      <p:tavLst>
                                        <p:tav tm="0">
                                          <p:val>
                                            <p:strVal val="ppt_x"/>
                                          </p:val>
                                        </p:tav>
                                        <p:tav tm="100000">
                                          <p:val>
                                            <p:strVal val="1+ppt_w/2"/>
                                          </p:val>
                                        </p:tav>
                                      </p:tavLst>
                                    </p:anim>
                                    <p:anim calcmode="lin" valueType="num">
                                      <p:cBhvr additive="base">
                                        <p:cTn id="131" dur="2000"/>
                                        <p:tgtEl>
                                          <p:spTgt spid="5"/>
                                        </p:tgtEl>
                                        <p:attrNameLst>
                                          <p:attrName>ppt_y</p:attrName>
                                        </p:attrNameLst>
                                      </p:cBhvr>
                                      <p:tavLst>
                                        <p:tav tm="0">
                                          <p:val>
                                            <p:strVal val="ppt_y"/>
                                          </p:val>
                                        </p:tav>
                                        <p:tav tm="100000">
                                          <p:val>
                                            <p:strVal val="ppt_y"/>
                                          </p:val>
                                        </p:tav>
                                      </p:tavLst>
                                    </p:anim>
                                    <p:set>
                                      <p:cBhvr>
                                        <p:cTn id="132" dur="1" fill="hold">
                                          <p:stCondLst>
                                            <p:cond delay="1999"/>
                                          </p:stCondLst>
                                        </p:cTn>
                                        <p:tgtEl>
                                          <p:spTgt spid="5"/>
                                        </p:tgtEl>
                                        <p:attrNameLst>
                                          <p:attrName>style.visibility</p:attrName>
                                        </p:attrNameLst>
                                      </p:cBhvr>
                                      <p:to>
                                        <p:strVal val="hidden"/>
                                      </p:to>
                                    </p:set>
                                  </p:childTnLst>
                                </p:cTn>
                              </p:par>
                              <p:par>
                                <p:cTn id="133" presetID="2" presetClass="exit" presetSubtype="2" fill="hold" grpId="1" nodeType="withEffect">
                                  <p:stCondLst>
                                    <p:cond delay="0"/>
                                  </p:stCondLst>
                                  <p:childTnLst>
                                    <p:anim calcmode="lin" valueType="num">
                                      <p:cBhvr additive="base">
                                        <p:cTn id="134" dur="2000"/>
                                        <p:tgtEl>
                                          <p:spTgt spid="6"/>
                                        </p:tgtEl>
                                        <p:attrNameLst>
                                          <p:attrName>ppt_x</p:attrName>
                                        </p:attrNameLst>
                                      </p:cBhvr>
                                      <p:tavLst>
                                        <p:tav tm="0">
                                          <p:val>
                                            <p:strVal val="ppt_x"/>
                                          </p:val>
                                        </p:tav>
                                        <p:tav tm="100000">
                                          <p:val>
                                            <p:strVal val="1+ppt_w/2"/>
                                          </p:val>
                                        </p:tav>
                                      </p:tavLst>
                                    </p:anim>
                                    <p:anim calcmode="lin" valueType="num">
                                      <p:cBhvr additive="base">
                                        <p:cTn id="135" dur="2000"/>
                                        <p:tgtEl>
                                          <p:spTgt spid="6"/>
                                        </p:tgtEl>
                                        <p:attrNameLst>
                                          <p:attrName>ppt_y</p:attrName>
                                        </p:attrNameLst>
                                      </p:cBhvr>
                                      <p:tavLst>
                                        <p:tav tm="0">
                                          <p:val>
                                            <p:strVal val="ppt_y"/>
                                          </p:val>
                                        </p:tav>
                                        <p:tav tm="100000">
                                          <p:val>
                                            <p:strVal val="ppt_y"/>
                                          </p:val>
                                        </p:tav>
                                      </p:tavLst>
                                    </p:anim>
                                    <p:set>
                                      <p:cBhvr>
                                        <p:cTn id="136" dur="1" fill="hold">
                                          <p:stCondLst>
                                            <p:cond delay="1999"/>
                                          </p:stCondLst>
                                        </p:cTn>
                                        <p:tgtEl>
                                          <p:spTgt spid="6"/>
                                        </p:tgtEl>
                                        <p:attrNameLst>
                                          <p:attrName>style.visibility</p:attrName>
                                        </p:attrNameLst>
                                      </p:cBhvr>
                                      <p:to>
                                        <p:strVal val="hidden"/>
                                      </p:to>
                                    </p:set>
                                  </p:childTnLst>
                                </p:cTn>
                              </p:par>
                              <p:par>
                                <p:cTn id="137" presetID="2" presetClass="exit" presetSubtype="2" fill="hold" grpId="1" nodeType="withEffect">
                                  <p:stCondLst>
                                    <p:cond delay="0"/>
                                  </p:stCondLst>
                                  <p:childTnLst>
                                    <p:anim calcmode="lin" valueType="num">
                                      <p:cBhvr additive="base">
                                        <p:cTn id="138" dur="2000"/>
                                        <p:tgtEl>
                                          <p:spTgt spid="7"/>
                                        </p:tgtEl>
                                        <p:attrNameLst>
                                          <p:attrName>ppt_x</p:attrName>
                                        </p:attrNameLst>
                                      </p:cBhvr>
                                      <p:tavLst>
                                        <p:tav tm="0">
                                          <p:val>
                                            <p:strVal val="ppt_x"/>
                                          </p:val>
                                        </p:tav>
                                        <p:tav tm="100000">
                                          <p:val>
                                            <p:strVal val="1+ppt_w/2"/>
                                          </p:val>
                                        </p:tav>
                                      </p:tavLst>
                                    </p:anim>
                                    <p:anim calcmode="lin" valueType="num">
                                      <p:cBhvr additive="base">
                                        <p:cTn id="139" dur="2000"/>
                                        <p:tgtEl>
                                          <p:spTgt spid="7"/>
                                        </p:tgtEl>
                                        <p:attrNameLst>
                                          <p:attrName>ppt_y</p:attrName>
                                        </p:attrNameLst>
                                      </p:cBhvr>
                                      <p:tavLst>
                                        <p:tav tm="0">
                                          <p:val>
                                            <p:strVal val="ppt_y"/>
                                          </p:val>
                                        </p:tav>
                                        <p:tav tm="100000">
                                          <p:val>
                                            <p:strVal val="ppt_y"/>
                                          </p:val>
                                        </p:tav>
                                      </p:tavLst>
                                    </p:anim>
                                    <p:set>
                                      <p:cBhvr>
                                        <p:cTn id="140" dur="1" fill="hold">
                                          <p:stCondLst>
                                            <p:cond delay="1999"/>
                                          </p:stCondLst>
                                        </p:cTn>
                                        <p:tgtEl>
                                          <p:spTgt spid="7"/>
                                        </p:tgtEl>
                                        <p:attrNameLst>
                                          <p:attrName>style.visibility</p:attrName>
                                        </p:attrNameLst>
                                      </p:cBhvr>
                                      <p:to>
                                        <p:strVal val="hidden"/>
                                      </p:to>
                                    </p:set>
                                  </p:childTnLst>
                                </p:cTn>
                              </p:par>
                              <p:par>
                                <p:cTn id="141" presetID="2" presetClass="exit" presetSubtype="2" fill="hold" grpId="1" nodeType="withEffect">
                                  <p:stCondLst>
                                    <p:cond delay="0"/>
                                  </p:stCondLst>
                                  <p:childTnLst>
                                    <p:anim calcmode="lin" valueType="num">
                                      <p:cBhvr additive="base">
                                        <p:cTn id="142" dur="2000"/>
                                        <p:tgtEl>
                                          <p:spTgt spid="8"/>
                                        </p:tgtEl>
                                        <p:attrNameLst>
                                          <p:attrName>ppt_x</p:attrName>
                                        </p:attrNameLst>
                                      </p:cBhvr>
                                      <p:tavLst>
                                        <p:tav tm="0">
                                          <p:val>
                                            <p:strVal val="ppt_x"/>
                                          </p:val>
                                        </p:tav>
                                        <p:tav tm="100000">
                                          <p:val>
                                            <p:strVal val="1+ppt_w/2"/>
                                          </p:val>
                                        </p:tav>
                                      </p:tavLst>
                                    </p:anim>
                                    <p:anim calcmode="lin" valueType="num">
                                      <p:cBhvr additive="base">
                                        <p:cTn id="143" dur="2000"/>
                                        <p:tgtEl>
                                          <p:spTgt spid="8"/>
                                        </p:tgtEl>
                                        <p:attrNameLst>
                                          <p:attrName>ppt_y</p:attrName>
                                        </p:attrNameLst>
                                      </p:cBhvr>
                                      <p:tavLst>
                                        <p:tav tm="0">
                                          <p:val>
                                            <p:strVal val="ppt_y"/>
                                          </p:val>
                                        </p:tav>
                                        <p:tav tm="100000">
                                          <p:val>
                                            <p:strVal val="ppt_y"/>
                                          </p:val>
                                        </p:tav>
                                      </p:tavLst>
                                    </p:anim>
                                    <p:set>
                                      <p:cBhvr>
                                        <p:cTn id="144" dur="1" fill="hold">
                                          <p:stCondLst>
                                            <p:cond delay="1999"/>
                                          </p:stCondLst>
                                        </p:cTn>
                                        <p:tgtEl>
                                          <p:spTgt spid="8"/>
                                        </p:tgtEl>
                                        <p:attrNameLst>
                                          <p:attrName>style.visibility</p:attrName>
                                        </p:attrNameLst>
                                      </p:cBhvr>
                                      <p:to>
                                        <p:strVal val="hidden"/>
                                      </p:to>
                                    </p:set>
                                  </p:childTnLst>
                                </p:cTn>
                              </p:par>
                              <p:par>
                                <p:cTn id="145" presetID="2" presetClass="exit" presetSubtype="2" fill="hold" grpId="1" nodeType="withEffect">
                                  <p:stCondLst>
                                    <p:cond delay="0"/>
                                  </p:stCondLst>
                                  <p:childTnLst>
                                    <p:anim calcmode="lin" valueType="num">
                                      <p:cBhvr additive="base">
                                        <p:cTn id="146" dur="2000"/>
                                        <p:tgtEl>
                                          <p:spTgt spid="9"/>
                                        </p:tgtEl>
                                        <p:attrNameLst>
                                          <p:attrName>ppt_x</p:attrName>
                                        </p:attrNameLst>
                                      </p:cBhvr>
                                      <p:tavLst>
                                        <p:tav tm="0">
                                          <p:val>
                                            <p:strVal val="ppt_x"/>
                                          </p:val>
                                        </p:tav>
                                        <p:tav tm="100000">
                                          <p:val>
                                            <p:strVal val="1+ppt_w/2"/>
                                          </p:val>
                                        </p:tav>
                                      </p:tavLst>
                                    </p:anim>
                                    <p:anim calcmode="lin" valueType="num">
                                      <p:cBhvr additive="base">
                                        <p:cTn id="147" dur="2000"/>
                                        <p:tgtEl>
                                          <p:spTgt spid="9"/>
                                        </p:tgtEl>
                                        <p:attrNameLst>
                                          <p:attrName>ppt_y</p:attrName>
                                        </p:attrNameLst>
                                      </p:cBhvr>
                                      <p:tavLst>
                                        <p:tav tm="0">
                                          <p:val>
                                            <p:strVal val="ppt_y"/>
                                          </p:val>
                                        </p:tav>
                                        <p:tav tm="100000">
                                          <p:val>
                                            <p:strVal val="ppt_y"/>
                                          </p:val>
                                        </p:tav>
                                      </p:tavLst>
                                    </p:anim>
                                    <p:set>
                                      <p:cBhvr>
                                        <p:cTn id="148" dur="1" fill="hold">
                                          <p:stCondLst>
                                            <p:cond delay="1999"/>
                                          </p:stCondLst>
                                        </p:cTn>
                                        <p:tgtEl>
                                          <p:spTgt spid="9"/>
                                        </p:tgtEl>
                                        <p:attrNameLst>
                                          <p:attrName>style.visibility</p:attrName>
                                        </p:attrNameLst>
                                      </p:cBhvr>
                                      <p:to>
                                        <p:strVal val="hidden"/>
                                      </p:to>
                                    </p:set>
                                  </p:childTnLst>
                                </p:cTn>
                              </p:par>
                              <p:par>
                                <p:cTn id="149" presetID="2" presetClass="exit" presetSubtype="2" fill="hold" grpId="1" nodeType="withEffect">
                                  <p:stCondLst>
                                    <p:cond delay="0"/>
                                  </p:stCondLst>
                                  <p:childTnLst>
                                    <p:anim calcmode="lin" valueType="num">
                                      <p:cBhvr additive="base">
                                        <p:cTn id="150" dur="2000"/>
                                        <p:tgtEl>
                                          <p:spTgt spid="10"/>
                                        </p:tgtEl>
                                        <p:attrNameLst>
                                          <p:attrName>ppt_x</p:attrName>
                                        </p:attrNameLst>
                                      </p:cBhvr>
                                      <p:tavLst>
                                        <p:tav tm="0">
                                          <p:val>
                                            <p:strVal val="ppt_x"/>
                                          </p:val>
                                        </p:tav>
                                        <p:tav tm="100000">
                                          <p:val>
                                            <p:strVal val="1+ppt_w/2"/>
                                          </p:val>
                                        </p:tav>
                                      </p:tavLst>
                                    </p:anim>
                                    <p:anim calcmode="lin" valueType="num">
                                      <p:cBhvr additive="base">
                                        <p:cTn id="151" dur="2000"/>
                                        <p:tgtEl>
                                          <p:spTgt spid="10"/>
                                        </p:tgtEl>
                                        <p:attrNameLst>
                                          <p:attrName>ppt_y</p:attrName>
                                        </p:attrNameLst>
                                      </p:cBhvr>
                                      <p:tavLst>
                                        <p:tav tm="0">
                                          <p:val>
                                            <p:strVal val="ppt_y"/>
                                          </p:val>
                                        </p:tav>
                                        <p:tav tm="100000">
                                          <p:val>
                                            <p:strVal val="ppt_y"/>
                                          </p:val>
                                        </p:tav>
                                      </p:tavLst>
                                    </p:anim>
                                    <p:set>
                                      <p:cBhvr>
                                        <p:cTn id="152" dur="1" fill="hold">
                                          <p:stCondLst>
                                            <p:cond delay="1999"/>
                                          </p:stCondLst>
                                        </p:cTn>
                                        <p:tgtEl>
                                          <p:spTgt spid="10"/>
                                        </p:tgtEl>
                                        <p:attrNameLst>
                                          <p:attrName>style.visibility</p:attrName>
                                        </p:attrNameLst>
                                      </p:cBhvr>
                                      <p:to>
                                        <p:strVal val="hidden"/>
                                      </p:to>
                                    </p:set>
                                  </p:childTnLst>
                                </p:cTn>
                              </p:par>
                              <p:par>
                                <p:cTn id="153" presetID="2" presetClass="exit" presetSubtype="2" fill="hold" grpId="1" nodeType="withEffect">
                                  <p:stCondLst>
                                    <p:cond delay="0"/>
                                  </p:stCondLst>
                                  <p:childTnLst>
                                    <p:anim calcmode="lin" valueType="num">
                                      <p:cBhvr additive="base">
                                        <p:cTn id="154" dur="2000"/>
                                        <p:tgtEl>
                                          <p:spTgt spid="11"/>
                                        </p:tgtEl>
                                        <p:attrNameLst>
                                          <p:attrName>ppt_x</p:attrName>
                                        </p:attrNameLst>
                                      </p:cBhvr>
                                      <p:tavLst>
                                        <p:tav tm="0">
                                          <p:val>
                                            <p:strVal val="ppt_x"/>
                                          </p:val>
                                        </p:tav>
                                        <p:tav tm="100000">
                                          <p:val>
                                            <p:strVal val="1+ppt_w/2"/>
                                          </p:val>
                                        </p:tav>
                                      </p:tavLst>
                                    </p:anim>
                                    <p:anim calcmode="lin" valueType="num">
                                      <p:cBhvr additive="base">
                                        <p:cTn id="155" dur="2000"/>
                                        <p:tgtEl>
                                          <p:spTgt spid="11"/>
                                        </p:tgtEl>
                                        <p:attrNameLst>
                                          <p:attrName>ppt_y</p:attrName>
                                        </p:attrNameLst>
                                      </p:cBhvr>
                                      <p:tavLst>
                                        <p:tav tm="0">
                                          <p:val>
                                            <p:strVal val="ppt_y"/>
                                          </p:val>
                                        </p:tav>
                                        <p:tav tm="100000">
                                          <p:val>
                                            <p:strVal val="ppt_y"/>
                                          </p:val>
                                        </p:tav>
                                      </p:tavLst>
                                    </p:anim>
                                    <p:set>
                                      <p:cBhvr>
                                        <p:cTn id="156" dur="1" fill="hold">
                                          <p:stCondLst>
                                            <p:cond delay="1999"/>
                                          </p:stCondLst>
                                        </p:cTn>
                                        <p:tgtEl>
                                          <p:spTgt spid="11"/>
                                        </p:tgtEl>
                                        <p:attrNameLst>
                                          <p:attrName>style.visibility</p:attrName>
                                        </p:attrNameLst>
                                      </p:cBhvr>
                                      <p:to>
                                        <p:strVal val="hidden"/>
                                      </p:to>
                                    </p:set>
                                  </p:childTnLst>
                                </p:cTn>
                              </p:par>
                              <p:par>
                                <p:cTn id="157" presetID="2" presetClass="exit" presetSubtype="2" fill="hold" grpId="1" nodeType="withEffect">
                                  <p:stCondLst>
                                    <p:cond delay="0"/>
                                  </p:stCondLst>
                                  <p:childTnLst>
                                    <p:anim calcmode="lin" valueType="num">
                                      <p:cBhvr additive="base">
                                        <p:cTn id="158" dur="2000"/>
                                        <p:tgtEl>
                                          <p:spTgt spid="12"/>
                                        </p:tgtEl>
                                        <p:attrNameLst>
                                          <p:attrName>ppt_x</p:attrName>
                                        </p:attrNameLst>
                                      </p:cBhvr>
                                      <p:tavLst>
                                        <p:tav tm="0">
                                          <p:val>
                                            <p:strVal val="ppt_x"/>
                                          </p:val>
                                        </p:tav>
                                        <p:tav tm="100000">
                                          <p:val>
                                            <p:strVal val="1+ppt_w/2"/>
                                          </p:val>
                                        </p:tav>
                                      </p:tavLst>
                                    </p:anim>
                                    <p:anim calcmode="lin" valueType="num">
                                      <p:cBhvr additive="base">
                                        <p:cTn id="159" dur="2000"/>
                                        <p:tgtEl>
                                          <p:spTgt spid="12"/>
                                        </p:tgtEl>
                                        <p:attrNameLst>
                                          <p:attrName>ppt_y</p:attrName>
                                        </p:attrNameLst>
                                      </p:cBhvr>
                                      <p:tavLst>
                                        <p:tav tm="0">
                                          <p:val>
                                            <p:strVal val="ppt_y"/>
                                          </p:val>
                                        </p:tav>
                                        <p:tav tm="100000">
                                          <p:val>
                                            <p:strVal val="ppt_y"/>
                                          </p:val>
                                        </p:tav>
                                      </p:tavLst>
                                    </p:anim>
                                    <p:set>
                                      <p:cBhvr>
                                        <p:cTn id="160" dur="1" fill="hold">
                                          <p:stCondLst>
                                            <p:cond delay="1999"/>
                                          </p:stCondLst>
                                        </p:cTn>
                                        <p:tgtEl>
                                          <p:spTgt spid="12"/>
                                        </p:tgtEl>
                                        <p:attrNameLst>
                                          <p:attrName>style.visibility</p:attrName>
                                        </p:attrNameLst>
                                      </p:cBhvr>
                                      <p:to>
                                        <p:strVal val="hidden"/>
                                      </p:to>
                                    </p:set>
                                  </p:childTnLst>
                                </p:cTn>
                              </p:par>
                              <p:par>
                                <p:cTn id="161" presetID="2" presetClass="exit" presetSubtype="2" fill="hold" grpId="1" nodeType="withEffect">
                                  <p:stCondLst>
                                    <p:cond delay="0"/>
                                  </p:stCondLst>
                                  <p:childTnLst>
                                    <p:anim calcmode="lin" valueType="num">
                                      <p:cBhvr additive="base">
                                        <p:cTn id="162" dur="2000"/>
                                        <p:tgtEl>
                                          <p:spTgt spid="13"/>
                                        </p:tgtEl>
                                        <p:attrNameLst>
                                          <p:attrName>ppt_x</p:attrName>
                                        </p:attrNameLst>
                                      </p:cBhvr>
                                      <p:tavLst>
                                        <p:tav tm="0">
                                          <p:val>
                                            <p:strVal val="ppt_x"/>
                                          </p:val>
                                        </p:tav>
                                        <p:tav tm="100000">
                                          <p:val>
                                            <p:strVal val="1+ppt_w/2"/>
                                          </p:val>
                                        </p:tav>
                                      </p:tavLst>
                                    </p:anim>
                                    <p:anim calcmode="lin" valueType="num">
                                      <p:cBhvr additive="base">
                                        <p:cTn id="163" dur="2000"/>
                                        <p:tgtEl>
                                          <p:spTgt spid="13"/>
                                        </p:tgtEl>
                                        <p:attrNameLst>
                                          <p:attrName>ppt_y</p:attrName>
                                        </p:attrNameLst>
                                      </p:cBhvr>
                                      <p:tavLst>
                                        <p:tav tm="0">
                                          <p:val>
                                            <p:strVal val="ppt_y"/>
                                          </p:val>
                                        </p:tav>
                                        <p:tav tm="100000">
                                          <p:val>
                                            <p:strVal val="ppt_y"/>
                                          </p:val>
                                        </p:tav>
                                      </p:tavLst>
                                    </p:anim>
                                    <p:set>
                                      <p:cBhvr>
                                        <p:cTn id="164" dur="1" fill="hold">
                                          <p:stCondLst>
                                            <p:cond delay="1999"/>
                                          </p:stCondLst>
                                        </p:cTn>
                                        <p:tgtEl>
                                          <p:spTgt spid="13"/>
                                        </p:tgtEl>
                                        <p:attrNameLst>
                                          <p:attrName>style.visibility</p:attrName>
                                        </p:attrNameLst>
                                      </p:cBhvr>
                                      <p:to>
                                        <p:strVal val="hidden"/>
                                      </p:to>
                                    </p:set>
                                  </p:childTnLst>
                                </p:cTn>
                              </p:par>
                              <p:par>
                                <p:cTn id="165" presetID="2" presetClass="exit" presetSubtype="2" fill="hold" grpId="1" nodeType="withEffect">
                                  <p:stCondLst>
                                    <p:cond delay="0"/>
                                  </p:stCondLst>
                                  <p:childTnLst>
                                    <p:anim calcmode="lin" valueType="num">
                                      <p:cBhvr additive="base">
                                        <p:cTn id="166" dur="2000"/>
                                        <p:tgtEl>
                                          <p:spTgt spid="14"/>
                                        </p:tgtEl>
                                        <p:attrNameLst>
                                          <p:attrName>ppt_x</p:attrName>
                                        </p:attrNameLst>
                                      </p:cBhvr>
                                      <p:tavLst>
                                        <p:tav tm="0">
                                          <p:val>
                                            <p:strVal val="ppt_x"/>
                                          </p:val>
                                        </p:tav>
                                        <p:tav tm="100000">
                                          <p:val>
                                            <p:strVal val="1+ppt_w/2"/>
                                          </p:val>
                                        </p:tav>
                                      </p:tavLst>
                                    </p:anim>
                                    <p:anim calcmode="lin" valueType="num">
                                      <p:cBhvr additive="base">
                                        <p:cTn id="167" dur="2000"/>
                                        <p:tgtEl>
                                          <p:spTgt spid="14"/>
                                        </p:tgtEl>
                                        <p:attrNameLst>
                                          <p:attrName>ppt_y</p:attrName>
                                        </p:attrNameLst>
                                      </p:cBhvr>
                                      <p:tavLst>
                                        <p:tav tm="0">
                                          <p:val>
                                            <p:strVal val="ppt_y"/>
                                          </p:val>
                                        </p:tav>
                                        <p:tav tm="100000">
                                          <p:val>
                                            <p:strVal val="ppt_y"/>
                                          </p:val>
                                        </p:tav>
                                      </p:tavLst>
                                    </p:anim>
                                    <p:set>
                                      <p:cBhvr>
                                        <p:cTn id="168" dur="1" fill="hold">
                                          <p:stCondLst>
                                            <p:cond delay="1999"/>
                                          </p:stCondLst>
                                        </p:cTn>
                                        <p:tgtEl>
                                          <p:spTgt spid="14"/>
                                        </p:tgtEl>
                                        <p:attrNameLst>
                                          <p:attrName>style.visibility</p:attrName>
                                        </p:attrNameLst>
                                      </p:cBhvr>
                                      <p:to>
                                        <p:strVal val="hidden"/>
                                      </p:to>
                                    </p:set>
                                  </p:childTnLst>
                                </p:cTn>
                              </p:par>
                              <p:par>
                                <p:cTn id="169" presetID="2" presetClass="exit" presetSubtype="8" fill="hold" grpId="2" nodeType="withEffect">
                                  <p:stCondLst>
                                    <p:cond delay="0"/>
                                  </p:stCondLst>
                                  <p:childTnLst>
                                    <p:anim calcmode="lin" valueType="num">
                                      <p:cBhvr additive="base">
                                        <p:cTn id="170" dur="2000"/>
                                        <p:tgtEl>
                                          <p:spTgt spid="15"/>
                                        </p:tgtEl>
                                        <p:attrNameLst>
                                          <p:attrName>ppt_x</p:attrName>
                                        </p:attrNameLst>
                                      </p:cBhvr>
                                      <p:tavLst>
                                        <p:tav tm="0">
                                          <p:val>
                                            <p:strVal val="ppt_x"/>
                                          </p:val>
                                        </p:tav>
                                        <p:tav tm="100000">
                                          <p:val>
                                            <p:strVal val="0-ppt_w/2"/>
                                          </p:val>
                                        </p:tav>
                                      </p:tavLst>
                                    </p:anim>
                                    <p:anim calcmode="lin" valueType="num">
                                      <p:cBhvr additive="base">
                                        <p:cTn id="171" dur="2000"/>
                                        <p:tgtEl>
                                          <p:spTgt spid="15"/>
                                        </p:tgtEl>
                                        <p:attrNameLst>
                                          <p:attrName>ppt_y</p:attrName>
                                        </p:attrNameLst>
                                      </p:cBhvr>
                                      <p:tavLst>
                                        <p:tav tm="0">
                                          <p:val>
                                            <p:strVal val="ppt_y"/>
                                          </p:val>
                                        </p:tav>
                                        <p:tav tm="100000">
                                          <p:val>
                                            <p:strVal val="ppt_y"/>
                                          </p:val>
                                        </p:tav>
                                      </p:tavLst>
                                    </p:anim>
                                    <p:set>
                                      <p:cBhvr>
                                        <p:cTn id="172" dur="1" fill="hold">
                                          <p:stCondLst>
                                            <p:cond delay="1999"/>
                                          </p:stCondLst>
                                        </p:cTn>
                                        <p:tgtEl>
                                          <p:spTgt spid="15"/>
                                        </p:tgtEl>
                                        <p:attrNameLst>
                                          <p:attrName>style.visibility</p:attrName>
                                        </p:attrNameLst>
                                      </p:cBhvr>
                                      <p:to>
                                        <p:strVal val="hidden"/>
                                      </p:to>
                                    </p:set>
                                  </p:childTnLst>
                                </p:cTn>
                              </p:par>
                              <p:par>
                                <p:cTn id="173" presetID="2" presetClass="exit" presetSubtype="8" fill="hold" grpId="2" nodeType="withEffect">
                                  <p:stCondLst>
                                    <p:cond delay="0"/>
                                  </p:stCondLst>
                                  <p:childTnLst>
                                    <p:anim calcmode="lin" valueType="num">
                                      <p:cBhvr additive="base">
                                        <p:cTn id="174" dur="2000"/>
                                        <p:tgtEl>
                                          <p:spTgt spid="16"/>
                                        </p:tgtEl>
                                        <p:attrNameLst>
                                          <p:attrName>ppt_x</p:attrName>
                                        </p:attrNameLst>
                                      </p:cBhvr>
                                      <p:tavLst>
                                        <p:tav tm="0">
                                          <p:val>
                                            <p:strVal val="ppt_x"/>
                                          </p:val>
                                        </p:tav>
                                        <p:tav tm="100000">
                                          <p:val>
                                            <p:strVal val="0-ppt_w/2"/>
                                          </p:val>
                                        </p:tav>
                                      </p:tavLst>
                                    </p:anim>
                                    <p:anim calcmode="lin" valueType="num">
                                      <p:cBhvr additive="base">
                                        <p:cTn id="175" dur="2000"/>
                                        <p:tgtEl>
                                          <p:spTgt spid="16"/>
                                        </p:tgtEl>
                                        <p:attrNameLst>
                                          <p:attrName>ppt_y</p:attrName>
                                        </p:attrNameLst>
                                      </p:cBhvr>
                                      <p:tavLst>
                                        <p:tav tm="0">
                                          <p:val>
                                            <p:strVal val="ppt_y"/>
                                          </p:val>
                                        </p:tav>
                                        <p:tav tm="100000">
                                          <p:val>
                                            <p:strVal val="ppt_y"/>
                                          </p:val>
                                        </p:tav>
                                      </p:tavLst>
                                    </p:anim>
                                    <p:set>
                                      <p:cBhvr>
                                        <p:cTn id="176" dur="1" fill="hold">
                                          <p:stCondLst>
                                            <p:cond delay="1999"/>
                                          </p:stCondLst>
                                        </p:cTn>
                                        <p:tgtEl>
                                          <p:spTgt spid="16"/>
                                        </p:tgtEl>
                                        <p:attrNameLst>
                                          <p:attrName>style.visibility</p:attrName>
                                        </p:attrNameLst>
                                      </p:cBhvr>
                                      <p:to>
                                        <p:strVal val="hidden"/>
                                      </p:to>
                                    </p:set>
                                  </p:childTnLst>
                                </p:cTn>
                              </p:par>
                              <p:par>
                                <p:cTn id="177" presetID="2" presetClass="exit" presetSubtype="8" fill="hold" grpId="2" nodeType="withEffect">
                                  <p:stCondLst>
                                    <p:cond delay="0"/>
                                  </p:stCondLst>
                                  <p:childTnLst>
                                    <p:anim calcmode="lin" valueType="num">
                                      <p:cBhvr additive="base">
                                        <p:cTn id="178" dur="2000"/>
                                        <p:tgtEl>
                                          <p:spTgt spid="17"/>
                                        </p:tgtEl>
                                        <p:attrNameLst>
                                          <p:attrName>ppt_x</p:attrName>
                                        </p:attrNameLst>
                                      </p:cBhvr>
                                      <p:tavLst>
                                        <p:tav tm="0">
                                          <p:val>
                                            <p:strVal val="ppt_x"/>
                                          </p:val>
                                        </p:tav>
                                        <p:tav tm="100000">
                                          <p:val>
                                            <p:strVal val="0-ppt_w/2"/>
                                          </p:val>
                                        </p:tav>
                                      </p:tavLst>
                                    </p:anim>
                                    <p:anim calcmode="lin" valueType="num">
                                      <p:cBhvr additive="base">
                                        <p:cTn id="179" dur="2000"/>
                                        <p:tgtEl>
                                          <p:spTgt spid="17"/>
                                        </p:tgtEl>
                                        <p:attrNameLst>
                                          <p:attrName>ppt_y</p:attrName>
                                        </p:attrNameLst>
                                      </p:cBhvr>
                                      <p:tavLst>
                                        <p:tav tm="0">
                                          <p:val>
                                            <p:strVal val="ppt_y"/>
                                          </p:val>
                                        </p:tav>
                                        <p:tav tm="100000">
                                          <p:val>
                                            <p:strVal val="ppt_y"/>
                                          </p:val>
                                        </p:tav>
                                      </p:tavLst>
                                    </p:anim>
                                    <p:set>
                                      <p:cBhvr>
                                        <p:cTn id="180" dur="1" fill="hold">
                                          <p:stCondLst>
                                            <p:cond delay="1999"/>
                                          </p:stCondLst>
                                        </p:cTn>
                                        <p:tgtEl>
                                          <p:spTgt spid="17"/>
                                        </p:tgtEl>
                                        <p:attrNameLst>
                                          <p:attrName>style.visibility</p:attrName>
                                        </p:attrNameLst>
                                      </p:cBhvr>
                                      <p:to>
                                        <p:strVal val="hidden"/>
                                      </p:to>
                                    </p:set>
                                  </p:childTnLst>
                                </p:cTn>
                              </p:par>
                              <p:par>
                                <p:cTn id="181" presetID="2" presetClass="exit" presetSubtype="8" fill="hold" grpId="2" nodeType="withEffect">
                                  <p:stCondLst>
                                    <p:cond delay="0"/>
                                  </p:stCondLst>
                                  <p:childTnLst>
                                    <p:anim calcmode="lin" valueType="num">
                                      <p:cBhvr additive="base">
                                        <p:cTn id="182" dur="2000"/>
                                        <p:tgtEl>
                                          <p:spTgt spid="18"/>
                                        </p:tgtEl>
                                        <p:attrNameLst>
                                          <p:attrName>ppt_x</p:attrName>
                                        </p:attrNameLst>
                                      </p:cBhvr>
                                      <p:tavLst>
                                        <p:tav tm="0">
                                          <p:val>
                                            <p:strVal val="ppt_x"/>
                                          </p:val>
                                        </p:tav>
                                        <p:tav tm="100000">
                                          <p:val>
                                            <p:strVal val="0-ppt_w/2"/>
                                          </p:val>
                                        </p:tav>
                                      </p:tavLst>
                                    </p:anim>
                                    <p:anim calcmode="lin" valueType="num">
                                      <p:cBhvr additive="base">
                                        <p:cTn id="183" dur="2000"/>
                                        <p:tgtEl>
                                          <p:spTgt spid="18"/>
                                        </p:tgtEl>
                                        <p:attrNameLst>
                                          <p:attrName>ppt_y</p:attrName>
                                        </p:attrNameLst>
                                      </p:cBhvr>
                                      <p:tavLst>
                                        <p:tav tm="0">
                                          <p:val>
                                            <p:strVal val="ppt_y"/>
                                          </p:val>
                                        </p:tav>
                                        <p:tav tm="100000">
                                          <p:val>
                                            <p:strVal val="ppt_y"/>
                                          </p:val>
                                        </p:tav>
                                      </p:tavLst>
                                    </p:anim>
                                    <p:set>
                                      <p:cBhvr>
                                        <p:cTn id="184" dur="1" fill="hold">
                                          <p:stCondLst>
                                            <p:cond delay="1999"/>
                                          </p:stCondLst>
                                        </p:cTn>
                                        <p:tgtEl>
                                          <p:spTgt spid="18"/>
                                        </p:tgtEl>
                                        <p:attrNameLst>
                                          <p:attrName>style.visibility</p:attrName>
                                        </p:attrNameLst>
                                      </p:cBhvr>
                                      <p:to>
                                        <p:strVal val="hidden"/>
                                      </p:to>
                                    </p:set>
                                  </p:childTnLst>
                                </p:cTn>
                              </p:par>
                              <p:par>
                                <p:cTn id="185" presetID="2" presetClass="exit" presetSubtype="8" fill="hold" grpId="2" nodeType="withEffect">
                                  <p:stCondLst>
                                    <p:cond delay="0"/>
                                  </p:stCondLst>
                                  <p:childTnLst>
                                    <p:anim calcmode="lin" valueType="num">
                                      <p:cBhvr additive="base">
                                        <p:cTn id="186" dur="2000"/>
                                        <p:tgtEl>
                                          <p:spTgt spid="19"/>
                                        </p:tgtEl>
                                        <p:attrNameLst>
                                          <p:attrName>ppt_x</p:attrName>
                                        </p:attrNameLst>
                                      </p:cBhvr>
                                      <p:tavLst>
                                        <p:tav tm="0">
                                          <p:val>
                                            <p:strVal val="ppt_x"/>
                                          </p:val>
                                        </p:tav>
                                        <p:tav tm="100000">
                                          <p:val>
                                            <p:strVal val="0-ppt_w/2"/>
                                          </p:val>
                                        </p:tav>
                                      </p:tavLst>
                                    </p:anim>
                                    <p:anim calcmode="lin" valueType="num">
                                      <p:cBhvr additive="base">
                                        <p:cTn id="187" dur="2000"/>
                                        <p:tgtEl>
                                          <p:spTgt spid="19"/>
                                        </p:tgtEl>
                                        <p:attrNameLst>
                                          <p:attrName>ppt_y</p:attrName>
                                        </p:attrNameLst>
                                      </p:cBhvr>
                                      <p:tavLst>
                                        <p:tav tm="0">
                                          <p:val>
                                            <p:strVal val="ppt_y"/>
                                          </p:val>
                                        </p:tav>
                                        <p:tav tm="100000">
                                          <p:val>
                                            <p:strVal val="ppt_y"/>
                                          </p:val>
                                        </p:tav>
                                      </p:tavLst>
                                    </p:anim>
                                    <p:set>
                                      <p:cBhvr>
                                        <p:cTn id="188" dur="1" fill="hold">
                                          <p:stCondLst>
                                            <p:cond delay="1999"/>
                                          </p:stCondLst>
                                        </p:cTn>
                                        <p:tgtEl>
                                          <p:spTgt spid="19"/>
                                        </p:tgtEl>
                                        <p:attrNameLst>
                                          <p:attrName>style.visibility</p:attrName>
                                        </p:attrNameLst>
                                      </p:cBhvr>
                                      <p:to>
                                        <p:strVal val="hidden"/>
                                      </p:to>
                                    </p:set>
                                  </p:childTnLst>
                                </p:cTn>
                              </p:par>
                              <p:par>
                                <p:cTn id="189" presetID="2" presetClass="exit" presetSubtype="8" fill="hold" grpId="2" nodeType="withEffect">
                                  <p:stCondLst>
                                    <p:cond delay="0"/>
                                  </p:stCondLst>
                                  <p:childTnLst>
                                    <p:anim calcmode="lin" valueType="num">
                                      <p:cBhvr additive="base">
                                        <p:cTn id="190" dur="2000"/>
                                        <p:tgtEl>
                                          <p:spTgt spid="20"/>
                                        </p:tgtEl>
                                        <p:attrNameLst>
                                          <p:attrName>ppt_x</p:attrName>
                                        </p:attrNameLst>
                                      </p:cBhvr>
                                      <p:tavLst>
                                        <p:tav tm="0">
                                          <p:val>
                                            <p:strVal val="ppt_x"/>
                                          </p:val>
                                        </p:tav>
                                        <p:tav tm="100000">
                                          <p:val>
                                            <p:strVal val="0-ppt_w/2"/>
                                          </p:val>
                                        </p:tav>
                                      </p:tavLst>
                                    </p:anim>
                                    <p:anim calcmode="lin" valueType="num">
                                      <p:cBhvr additive="base">
                                        <p:cTn id="191" dur="2000"/>
                                        <p:tgtEl>
                                          <p:spTgt spid="20"/>
                                        </p:tgtEl>
                                        <p:attrNameLst>
                                          <p:attrName>ppt_y</p:attrName>
                                        </p:attrNameLst>
                                      </p:cBhvr>
                                      <p:tavLst>
                                        <p:tav tm="0">
                                          <p:val>
                                            <p:strVal val="ppt_y"/>
                                          </p:val>
                                        </p:tav>
                                        <p:tav tm="100000">
                                          <p:val>
                                            <p:strVal val="ppt_y"/>
                                          </p:val>
                                        </p:tav>
                                      </p:tavLst>
                                    </p:anim>
                                    <p:set>
                                      <p:cBhvr>
                                        <p:cTn id="192" dur="1" fill="hold">
                                          <p:stCondLst>
                                            <p:cond delay="1999"/>
                                          </p:stCondLst>
                                        </p:cTn>
                                        <p:tgtEl>
                                          <p:spTgt spid="20"/>
                                        </p:tgtEl>
                                        <p:attrNameLst>
                                          <p:attrName>style.visibility</p:attrName>
                                        </p:attrNameLst>
                                      </p:cBhvr>
                                      <p:to>
                                        <p:strVal val="hidden"/>
                                      </p:to>
                                    </p:set>
                                  </p:childTnLst>
                                </p:cTn>
                              </p:par>
                              <p:par>
                                <p:cTn id="193" presetID="2" presetClass="exit" presetSubtype="8" fill="hold" grpId="2" nodeType="withEffect">
                                  <p:stCondLst>
                                    <p:cond delay="0"/>
                                  </p:stCondLst>
                                  <p:childTnLst>
                                    <p:anim calcmode="lin" valueType="num">
                                      <p:cBhvr additive="base">
                                        <p:cTn id="194" dur="2000"/>
                                        <p:tgtEl>
                                          <p:spTgt spid="21"/>
                                        </p:tgtEl>
                                        <p:attrNameLst>
                                          <p:attrName>ppt_x</p:attrName>
                                        </p:attrNameLst>
                                      </p:cBhvr>
                                      <p:tavLst>
                                        <p:tav tm="0">
                                          <p:val>
                                            <p:strVal val="ppt_x"/>
                                          </p:val>
                                        </p:tav>
                                        <p:tav tm="100000">
                                          <p:val>
                                            <p:strVal val="0-ppt_w/2"/>
                                          </p:val>
                                        </p:tav>
                                      </p:tavLst>
                                    </p:anim>
                                    <p:anim calcmode="lin" valueType="num">
                                      <p:cBhvr additive="base">
                                        <p:cTn id="195" dur="2000"/>
                                        <p:tgtEl>
                                          <p:spTgt spid="21"/>
                                        </p:tgtEl>
                                        <p:attrNameLst>
                                          <p:attrName>ppt_y</p:attrName>
                                        </p:attrNameLst>
                                      </p:cBhvr>
                                      <p:tavLst>
                                        <p:tav tm="0">
                                          <p:val>
                                            <p:strVal val="ppt_y"/>
                                          </p:val>
                                        </p:tav>
                                        <p:tav tm="100000">
                                          <p:val>
                                            <p:strVal val="ppt_y"/>
                                          </p:val>
                                        </p:tav>
                                      </p:tavLst>
                                    </p:anim>
                                    <p:set>
                                      <p:cBhvr>
                                        <p:cTn id="196" dur="1" fill="hold">
                                          <p:stCondLst>
                                            <p:cond delay="1999"/>
                                          </p:stCondLst>
                                        </p:cTn>
                                        <p:tgtEl>
                                          <p:spTgt spid="21"/>
                                        </p:tgtEl>
                                        <p:attrNameLst>
                                          <p:attrName>style.visibility</p:attrName>
                                        </p:attrNameLst>
                                      </p:cBhvr>
                                      <p:to>
                                        <p:strVal val="hidden"/>
                                      </p:to>
                                    </p:set>
                                  </p:childTnLst>
                                </p:cTn>
                              </p:par>
                              <p:par>
                                <p:cTn id="197" presetID="2" presetClass="exit" presetSubtype="8" fill="hold" grpId="2" nodeType="withEffect">
                                  <p:stCondLst>
                                    <p:cond delay="0"/>
                                  </p:stCondLst>
                                  <p:childTnLst>
                                    <p:anim calcmode="lin" valueType="num">
                                      <p:cBhvr additive="base">
                                        <p:cTn id="198" dur="2000"/>
                                        <p:tgtEl>
                                          <p:spTgt spid="22"/>
                                        </p:tgtEl>
                                        <p:attrNameLst>
                                          <p:attrName>ppt_x</p:attrName>
                                        </p:attrNameLst>
                                      </p:cBhvr>
                                      <p:tavLst>
                                        <p:tav tm="0">
                                          <p:val>
                                            <p:strVal val="ppt_x"/>
                                          </p:val>
                                        </p:tav>
                                        <p:tav tm="100000">
                                          <p:val>
                                            <p:strVal val="0-ppt_w/2"/>
                                          </p:val>
                                        </p:tav>
                                      </p:tavLst>
                                    </p:anim>
                                    <p:anim calcmode="lin" valueType="num">
                                      <p:cBhvr additive="base">
                                        <p:cTn id="199" dur="2000"/>
                                        <p:tgtEl>
                                          <p:spTgt spid="22"/>
                                        </p:tgtEl>
                                        <p:attrNameLst>
                                          <p:attrName>ppt_y</p:attrName>
                                        </p:attrNameLst>
                                      </p:cBhvr>
                                      <p:tavLst>
                                        <p:tav tm="0">
                                          <p:val>
                                            <p:strVal val="ppt_y"/>
                                          </p:val>
                                        </p:tav>
                                        <p:tav tm="100000">
                                          <p:val>
                                            <p:strVal val="ppt_y"/>
                                          </p:val>
                                        </p:tav>
                                      </p:tavLst>
                                    </p:anim>
                                    <p:set>
                                      <p:cBhvr>
                                        <p:cTn id="200" dur="1" fill="hold">
                                          <p:stCondLst>
                                            <p:cond delay="1999"/>
                                          </p:stCondLst>
                                        </p:cTn>
                                        <p:tgtEl>
                                          <p:spTgt spid="22"/>
                                        </p:tgtEl>
                                        <p:attrNameLst>
                                          <p:attrName>style.visibility</p:attrName>
                                        </p:attrNameLst>
                                      </p:cBhvr>
                                      <p:to>
                                        <p:strVal val="hidden"/>
                                      </p:to>
                                    </p:set>
                                  </p:childTnLst>
                                </p:cTn>
                              </p:par>
                              <p:par>
                                <p:cTn id="201" presetID="2" presetClass="exit" presetSubtype="8" fill="hold" grpId="2" nodeType="withEffect">
                                  <p:stCondLst>
                                    <p:cond delay="0"/>
                                  </p:stCondLst>
                                  <p:childTnLst>
                                    <p:anim calcmode="lin" valueType="num">
                                      <p:cBhvr additive="base">
                                        <p:cTn id="202" dur="2000"/>
                                        <p:tgtEl>
                                          <p:spTgt spid="23"/>
                                        </p:tgtEl>
                                        <p:attrNameLst>
                                          <p:attrName>ppt_x</p:attrName>
                                        </p:attrNameLst>
                                      </p:cBhvr>
                                      <p:tavLst>
                                        <p:tav tm="0">
                                          <p:val>
                                            <p:strVal val="ppt_x"/>
                                          </p:val>
                                        </p:tav>
                                        <p:tav tm="100000">
                                          <p:val>
                                            <p:strVal val="0-ppt_w/2"/>
                                          </p:val>
                                        </p:tav>
                                      </p:tavLst>
                                    </p:anim>
                                    <p:anim calcmode="lin" valueType="num">
                                      <p:cBhvr additive="base">
                                        <p:cTn id="203" dur="2000"/>
                                        <p:tgtEl>
                                          <p:spTgt spid="23"/>
                                        </p:tgtEl>
                                        <p:attrNameLst>
                                          <p:attrName>ppt_y</p:attrName>
                                        </p:attrNameLst>
                                      </p:cBhvr>
                                      <p:tavLst>
                                        <p:tav tm="0">
                                          <p:val>
                                            <p:strVal val="ppt_y"/>
                                          </p:val>
                                        </p:tav>
                                        <p:tav tm="100000">
                                          <p:val>
                                            <p:strVal val="ppt_y"/>
                                          </p:val>
                                        </p:tav>
                                      </p:tavLst>
                                    </p:anim>
                                    <p:set>
                                      <p:cBhvr>
                                        <p:cTn id="204" dur="1" fill="hold">
                                          <p:stCondLst>
                                            <p:cond delay="1999"/>
                                          </p:stCondLst>
                                        </p:cTn>
                                        <p:tgtEl>
                                          <p:spTgt spid="23"/>
                                        </p:tgtEl>
                                        <p:attrNameLst>
                                          <p:attrName>style.visibility</p:attrName>
                                        </p:attrNameLst>
                                      </p:cBhvr>
                                      <p:to>
                                        <p:strVal val="hidden"/>
                                      </p:to>
                                    </p:set>
                                  </p:childTnLst>
                                </p:cTn>
                              </p:par>
                              <p:par>
                                <p:cTn id="205" presetID="2" presetClass="exit" presetSubtype="8" fill="hold" grpId="2" nodeType="withEffect">
                                  <p:stCondLst>
                                    <p:cond delay="0"/>
                                  </p:stCondLst>
                                  <p:childTnLst>
                                    <p:anim calcmode="lin" valueType="num">
                                      <p:cBhvr additive="base">
                                        <p:cTn id="206" dur="2000"/>
                                        <p:tgtEl>
                                          <p:spTgt spid="24"/>
                                        </p:tgtEl>
                                        <p:attrNameLst>
                                          <p:attrName>ppt_x</p:attrName>
                                        </p:attrNameLst>
                                      </p:cBhvr>
                                      <p:tavLst>
                                        <p:tav tm="0">
                                          <p:val>
                                            <p:strVal val="ppt_x"/>
                                          </p:val>
                                        </p:tav>
                                        <p:tav tm="100000">
                                          <p:val>
                                            <p:strVal val="0-ppt_w/2"/>
                                          </p:val>
                                        </p:tav>
                                      </p:tavLst>
                                    </p:anim>
                                    <p:anim calcmode="lin" valueType="num">
                                      <p:cBhvr additive="base">
                                        <p:cTn id="207" dur="2000"/>
                                        <p:tgtEl>
                                          <p:spTgt spid="24"/>
                                        </p:tgtEl>
                                        <p:attrNameLst>
                                          <p:attrName>ppt_y</p:attrName>
                                        </p:attrNameLst>
                                      </p:cBhvr>
                                      <p:tavLst>
                                        <p:tav tm="0">
                                          <p:val>
                                            <p:strVal val="ppt_y"/>
                                          </p:val>
                                        </p:tav>
                                        <p:tav tm="100000">
                                          <p:val>
                                            <p:strVal val="ppt_y"/>
                                          </p:val>
                                        </p:tav>
                                      </p:tavLst>
                                    </p:anim>
                                    <p:set>
                                      <p:cBhvr>
                                        <p:cTn id="208" dur="1" fill="hold">
                                          <p:stCondLst>
                                            <p:cond delay="1999"/>
                                          </p:stCondLst>
                                        </p:cTn>
                                        <p:tgtEl>
                                          <p:spTgt spid="24"/>
                                        </p:tgtEl>
                                        <p:attrNameLst>
                                          <p:attrName>style.visibility</p:attrName>
                                        </p:attrNameLst>
                                      </p:cBhvr>
                                      <p:to>
                                        <p:strVal val="hidden"/>
                                      </p:to>
                                    </p:set>
                                  </p:childTnLst>
                                </p:cTn>
                              </p:par>
                              <p:par>
                                <p:cTn id="209" presetID="16" presetClass="entr" presetSubtype="37" fill="hold" nodeType="withEffect">
                                  <p:stCondLst>
                                    <p:cond delay="0"/>
                                  </p:stCondLst>
                                  <p:childTnLst>
                                    <p:set>
                                      <p:cBhvr>
                                        <p:cTn id="210" dur="1" fill="hold">
                                          <p:stCondLst>
                                            <p:cond delay="0"/>
                                          </p:stCondLst>
                                        </p:cTn>
                                        <p:tgtEl>
                                          <p:spTgt spid="4"/>
                                        </p:tgtEl>
                                        <p:attrNameLst>
                                          <p:attrName>style.visibility</p:attrName>
                                        </p:attrNameLst>
                                      </p:cBhvr>
                                      <p:to>
                                        <p:strVal val="visible"/>
                                      </p:to>
                                    </p:set>
                                    <p:animEffect transition="in" filter="barn(outVertical)">
                                      <p:cBhvr>
                                        <p:cTn id="211" dur="2000"/>
                                        <p:tgtEl>
                                          <p:spTgt spid="4"/>
                                        </p:tgtEl>
                                      </p:cBhvr>
                                    </p:animEffect>
                                  </p:childTnLst>
                                </p:cTn>
                              </p:par>
                              <p:par>
                                <p:cTn id="212" presetID="23" presetClass="entr" presetSubtype="288" fill="hold" nodeType="withEffect">
                                  <p:stCondLst>
                                    <p:cond delay="0"/>
                                  </p:stCondLst>
                                  <p:childTnLst>
                                    <p:set>
                                      <p:cBhvr>
                                        <p:cTn id="213" dur="1" fill="hold">
                                          <p:stCondLst>
                                            <p:cond delay="0"/>
                                          </p:stCondLst>
                                        </p:cTn>
                                        <p:tgtEl>
                                          <p:spTgt spid="4"/>
                                        </p:tgtEl>
                                        <p:attrNameLst>
                                          <p:attrName>style.visibility</p:attrName>
                                        </p:attrNameLst>
                                      </p:cBhvr>
                                      <p:to>
                                        <p:strVal val="visible"/>
                                      </p:to>
                                    </p:set>
                                    <p:anim calcmode="lin" valueType="num">
                                      <p:cBhvr>
                                        <p:cTn id="214" dur="2000" fill="hold"/>
                                        <p:tgtEl>
                                          <p:spTgt spid="4"/>
                                        </p:tgtEl>
                                        <p:attrNameLst>
                                          <p:attrName>ppt_w</p:attrName>
                                        </p:attrNameLst>
                                      </p:cBhvr>
                                      <p:tavLst>
                                        <p:tav tm="0">
                                          <p:val>
                                            <p:strVal val="4/3*#ppt_w"/>
                                          </p:val>
                                        </p:tav>
                                        <p:tav tm="100000">
                                          <p:val>
                                            <p:strVal val="#ppt_w"/>
                                          </p:val>
                                        </p:tav>
                                      </p:tavLst>
                                    </p:anim>
                                    <p:anim calcmode="lin" valueType="num">
                                      <p:cBhvr>
                                        <p:cTn id="215" dur="2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a:blip r:embed="rId2">
              <a:duotone>
                <a:prstClr val="black"/>
                <a:schemeClr val="accent1">
                  <a:tint val="45000"/>
                  <a:satMod val="400000"/>
                </a:schemeClr>
              </a:duotone>
              <a:lum bright="-10000" contrast="20000"/>
            </a:blip>
            <a:stretch>
              <a:fillRect/>
            </a:stretch>
          </a:blipFill>
          <a:scene3d>
            <a:camera prst="orthographicFront"/>
            <a:lightRig rig="threePt" dir="t"/>
          </a:scene3d>
          <a:sp3d>
            <a:bevelT prst="angle"/>
          </a:sp3d>
        </p:spPr>
        <p:txBody>
          <a:bodyPr/>
          <a:lstStyle/>
          <a:p>
            <a:endParaRPr lang="es-ES" dirty="0"/>
          </a:p>
        </p:txBody>
      </p:sp>
      <p:pic>
        <p:nvPicPr>
          <p:cNvPr id="4" name="3 Imagen" descr="f6e04c1e321a.jpg"/>
          <p:cNvPicPr>
            <a:picLocks noChangeAspect="1"/>
          </p:cNvPicPr>
          <p:nvPr/>
        </p:nvPicPr>
        <p:blipFill>
          <a:blip r:embed="rId3"/>
          <a:stretch>
            <a:fillRect/>
          </a:stretch>
        </p:blipFill>
        <p:spPr>
          <a:xfrm>
            <a:off x="1714480" y="0"/>
            <a:ext cx="5549286" cy="6858000"/>
          </a:xfrm>
          <a:prstGeom prst="rect">
            <a:avLst/>
          </a:prstGeom>
          <a:ln>
            <a:noFill/>
          </a:ln>
          <a:effectLst>
            <a:outerShdw blurRad="292100" dist="139700" dir="2700000" algn="tl" rotWithShape="0">
              <a:srgbClr val="333333">
                <a:alpha val="65000"/>
              </a:srgbClr>
            </a:outerShdw>
          </a:effectLst>
          <a:scene3d>
            <a:camera prst="orthographicFront"/>
            <a:lightRig rig="threePt" dir="t"/>
          </a:scene3d>
          <a:sp3d>
            <a:bevelT prst="angle"/>
          </a:sp3d>
        </p:spPr>
      </p:pic>
      <p:sp>
        <p:nvSpPr>
          <p:cNvPr id="5" name="4 Cheurón"/>
          <p:cNvSpPr/>
          <p:nvPr/>
        </p:nvSpPr>
        <p:spPr>
          <a:xfrm rot="16200000">
            <a:off x="460422" y="6076560"/>
            <a:ext cx="749615" cy="813264"/>
          </a:xfrm>
          <a:prstGeom prst="chevron">
            <a:avLst>
              <a:gd name="adj" fmla="val 51548"/>
            </a:avLst>
          </a:prstGeom>
          <a:blipFill>
            <a:blip r:embed="rId2">
              <a:duotone>
                <a:prstClr val="black"/>
                <a:srgbClr val="FFC000">
                  <a:tint val="45000"/>
                  <a:satMod val="400000"/>
                </a:srgbClr>
              </a:duotone>
              <a:lum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rot="16200000">
            <a:off x="460422" y="5540315"/>
            <a:ext cx="749615" cy="813264"/>
          </a:xfrm>
          <a:prstGeom prst="chevron">
            <a:avLst>
              <a:gd name="adj" fmla="val 51548"/>
            </a:avLst>
          </a:prstGeom>
          <a:blipFill>
            <a:blip r:embed="rId2">
              <a:duotone>
                <a:prstClr val="black"/>
                <a:srgbClr val="FFC000">
                  <a:tint val="45000"/>
                  <a:satMod val="400000"/>
                </a:srgbClr>
              </a:duotone>
              <a:lum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rot="16200000">
            <a:off x="460422" y="5040249"/>
            <a:ext cx="749615" cy="813264"/>
          </a:xfrm>
          <a:prstGeom prst="chevron">
            <a:avLst>
              <a:gd name="adj" fmla="val 51548"/>
            </a:avLst>
          </a:prstGeom>
          <a:blipFill>
            <a:blip r:embed="rId2">
              <a:duotone>
                <a:prstClr val="black"/>
                <a:srgbClr val="FFC000">
                  <a:tint val="45000"/>
                  <a:satMod val="400000"/>
                </a:srgbClr>
              </a:duotone>
              <a:lum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16200000">
            <a:off x="460422" y="4540183"/>
            <a:ext cx="749615" cy="813264"/>
          </a:xfrm>
          <a:prstGeom prst="chevron">
            <a:avLst>
              <a:gd name="adj" fmla="val 51548"/>
            </a:avLst>
          </a:prstGeom>
          <a:blipFill>
            <a:blip r:embed="rId2">
              <a:duotone>
                <a:prstClr val="black"/>
                <a:srgbClr val="FFC000">
                  <a:tint val="45000"/>
                  <a:satMod val="400000"/>
                </a:srgbClr>
              </a:duotone>
              <a:lum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16200000">
            <a:off x="460422" y="4004859"/>
            <a:ext cx="749615" cy="813264"/>
          </a:xfrm>
          <a:prstGeom prst="chevron">
            <a:avLst>
              <a:gd name="adj" fmla="val 51548"/>
            </a:avLst>
          </a:prstGeom>
          <a:blipFill>
            <a:blip r:embed="rId2">
              <a:duotone>
                <a:prstClr val="black"/>
                <a:srgbClr val="FFC000">
                  <a:tint val="45000"/>
                  <a:satMod val="400000"/>
                </a:srgbClr>
              </a:duotone>
              <a:lum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16200000">
            <a:off x="460422" y="3468614"/>
            <a:ext cx="749615" cy="813264"/>
          </a:xfrm>
          <a:prstGeom prst="chevron">
            <a:avLst>
              <a:gd name="adj" fmla="val 51548"/>
            </a:avLst>
          </a:prstGeom>
          <a:blipFill>
            <a:blip r:embed="rId2">
              <a:duotone>
                <a:prstClr val="black"/>
                <a:srgbClr val="FFC000">
                  <a:tint val="45000"/>
                  <a:satMod val="400000"/>
                </a:srgbClr>
              </a:duotone>
              <a:lum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rot="16200000">
            <a:off x="460422" y="2968548"/>
            <a:ext cx="749615" cy="813264"/>
          </a:xfrm>
          <a:prstGeom prst="chevron">
            <a:avLst>
              <a:gd name="adj" fmla="val 51548"/>
            </a:avLst>
          </a:prstGeom>
          <a:blipFill>
            <a:blip r:embed="rId2">
              <a:duotone>
                <a:prstClr val="black"/>
                <a:srgbClr val="FFC000">
                  <a:tint val="45000"/>
                  <a:satMod val="400000"/>
                </a:srgbClr>
              </a:duotone>
              <a:lum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rot="16200000">
            <a:off x="460422" y="2468482"/>
            <a:ext cx="749615" cy="813264"/>
          </a:xfrm>
          <a:prstGeom prst="chevron">
            <a:avLst>
              <a:gd name="adj" fmla="val 51548"/>
            </a:avLst>
          </a:prstGeom>
          <a:blipFill>
            <a:blip r:embed="rId2">
              <a:duotone>
                <a:prstClr val="black"/>
                <a:srgbClr val="FFC000">
                  <a:tint val="45000"/>
                  <a:satMod val="400000"/>
                </a:srgbClr>
              </a:duotone>
              <a:lum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rot="16200000">
            <a:off x="460421" y="1933156"/>
            <a:ext cx="749615" cy="813264"/>
          </a:xfrm>
          <a:prstGeom prst="chevron">
            <a:avLst>
              <a:gd name="adj" fmla="val 51548"/>
            </a:avLst>
          </a:prstGeom>
          <a:blipFill>
            <a:blip r:embed="rId2">
              <a:duotone>
                <a:prstClr val="black"/>
                <a:srgbClr val="FFC000">
                  <a:tint val="45000"/>
                  <a:satMod val="400000"/>
                </a:srgbClr>
              </a:duotone>
              <a:lum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Cheurón"/>
          <p:cNvSpPr/>
          <p:nvPr/>
        </p:nvSpPr>
        <p:spPr>
          <a:xfrm rot="16200000">
            <a:off x="460421" y="1396911"/>
            <a:ext cx="749615" cy="813264"/>
          </a:xfrm>
          <a:prstGeom prst="chevron">
            <a:avLst>
              <a:gd name="adj" fmla="val 51548"/>
            </a:avLst>
          </a:prstGeom>
          <a:blipFill>
            <a:blip r:embed="rId2">
              <a:duotone>
                <a:prstClr val="black"/>
                <a:srgbClr val="FFC000">
                  <a:tint val="45000"/>
                  <a:satMod val="400000"/>
                </a:srgbClr>
              </a:duotone>
              <a:lum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Cheurón"/>
          <p:cNvSpPr/>
          <p:nvPr/>
        </p:nvSpPr>
        <p:spPr>
          <a:xfrm rot="16200000">
            <a:off x="460421" y="896845"/>
            <a:ext cx="749615" cy="813264"/>
          </a:xfrm>
          <a:prstGeom prst="chevron">
            <a:avLst>
              <a:gd name="adj" fmla="val 51548"/>
            </a:avLst>
          </a:prstGeom>
          <a:blipFill>
            <a:blip r:embed="rId2">
              <a:duotone>
                <a:prstClr val="black"/>
                <a:srgbClr val="FFC000">
                  <a:tint val="45000"/>
                  <a:satMod val="400000"/>
                </a:srgbClr>
              </a:duotone>
              <a:lum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Cheurón"/>
          <p:cNvSpPr/>
          <p:nvPr/>
        </p:nvSpPr>
        <p:spPr>
          <a:xfrm rot="16200000">
            <a:off x="460421" y="396779"/>
            <a:ext cx="749615" cy="813264"/>
          </a:xfrm>
          <a:prstGeom prst="chevron">
            <a:avLst>
              <a:gd name="adj" fmla="val 51548"/>
            </a:avLst>
          </a:prstGeom>
          <a:blipFill>
            <a:blip r:embed="rId2">
              <a:duotone>
                <a:prstClr val="black"/>
                <a:srgbClr val="FFC000">
                  <a:tint val="45000"/>
                  <a:satMod val="400000"/>
                </a:srgbClr>
              </a:duotone>
              <a:lum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Cheurón"/>
          <p:cNvSpPr/>
          <p:nvPr/>
        </p:nvSpPr>
        <p:spPr>
          <a:xfrm rot="16200000">
            <a:off x="460421" y="-31824"/>
            <a:ext cx="749615" cy="813264"/>
          </a:xfrm>
          <a:prstGeom prst="chevron">
            <a:avLst>
              <a:gd name="adj" fmla="val 51548"/>
            </a:avLst>
          </a:prstGeom>
          <a:blipFill>
            <a:blip r:embed="rId2">
              <a:duotone>
                <a:prstClr val="black"/>
                <a:srgbClr val="FFC000">
                  <a:tint val="45000"/>
                  <a:satMod val="400000"/>
                </a:srgbClr>
              </a:duotone>
              <a:lum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Cheurón"/>
          <p:cNvSpPr/>
          <p:nvPr/>
        </p:nvSpPr>
        <p:spPr>
          <a:xfrm rot="16200000">
            <a:off x="7747097" y="6076561"/>
            <a:ext cx="749615" cy="813264"/>
          </a:xfrm>
          <a:prstGeom prst="chevron">
            <a:avLst>
              <a:gd name="adj" fmla="val 51548"/>
            </a:avLst>
          </a:prstGeom>
          <a:blipFill>
            <a:blip r:embed="rId2">
              <a:duotone>
                <a:prstClr val="black"/>
                <a:srgbClr val="FFC000">
                  <a:tint val="45000"/>
                  <a:satMod val="400000"/>
                </a:srgbClr>
              </a:duotone>
              <a:lum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Cheurón"/>
          <p:cNvSpPr/>
          <p:nvPr/>
        </p:nvSpPr>
        <p:spPr>
          <a:xfrm rot="16200000">
            <a:off x="7747097" y="5540316"/>
            <a:ext cx="749615" cy="813264"/>
          </a:xfrm>
          <a:prstGeom prst="chevron">
            <a:avLst>
              <a:gd name="adj" fmla="val 51548"/>
            </a:avLst>
          </a:prstGeom>
          <a:blipFill>
            <a:blip r:embed="rId2">
              <a:duotone>
                <a:prstClr val="black"/>
                <a:srgbClr val="FFC000">
                  <a:tint val="45000"/>
                  <a:satMod val="400000"/>
                </a:srgbClr>
              </a:duotone>
              <a:lum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Cheurón"/>
          <p:cNvSpPr/>
          <p:nvPr/>
        </p:nvSpPr>
        <p:spPr>
          <a:xfrm rot="16200000">
            <a:off x="7747097" y="5040250"/>
            <a:ext cx="749615" cy="813264"/>
          </a:xfrm>
          <a:prstGeom prst="chevron">
            <a:avLst>
              <a:gd name="adj" fmla="val 51548"/>
            </a:avLst>
          </a:prstGeom>
          <a:blipFill>
            <a:blip r:embed="rId2">
              <a:duotone>
                <a:prstClr val="black"/>
                <a:srgbClr val="FFC000">
                  <a:tint val="45000"/>
                  <a:satMod val="400000"/>
                </a:srgbClr>
              </a:duotone>
              <a:lum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Cheurón"/>
          <p:cNvSpPr/>
          <p:nvPr/>
        </p:nvSpPr>
        <p:spPr>
          <a:xfrm rot="16200000">
            <a:off x="7747097" y="4540184"/>
            <a:ext cx="749615" cy="813264"/>
          </a:xfrm>
          <a:prstGeom prst="chevron">
            <a:avLst>
              <a:gd name="adj" fmla="val 51548"/>
            </a:avLst>
          </a:prstGeom>
          <a:blipFill>
            <a:blip r:embed="rId2">
              <a:duotone>
                <a:prstClr val="black"/>
                <a:srgbClr val="FFC000">
                  <a:tint val="45000"/>
                  <a:satMod val="400000"/>
                </a:srgbClr>
              </a:duotone>
              <a:lum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Cheurón"/>
          <p:cNvSpPr/>
          <p:nvPr/>
        </p:nvSpPr>
        <p:spPr>
          <a:xfrm rot="16200000">
            <a:off x="7747097" y="4004860"/>
            <a:ext cx="749615" cy="813264"/>
          </a:xfrm>
          <a:prstGeom prst="chevron">
            <a:avLst>
              <a:gd name="adj" fmla="val 51548"/>
            </a:avLst>
          </a:prstGeom>
          <a:blipFill>
            <a:blip r:embed="rId2">
              <a:duotone>
                <a:prstClr val="black"/>
                <a:srgbClr val="FFC000">
                  <a:tint val="45000"/>
                  <a:satMod val="400000"/>
                </a:srgbClr>
              </a:duotone>
              <a:lum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Cheurón"/>
          <p:cNvSpPr/>
          <p:nvPr/>
        </p:nvSpPr>
        <p:spPr>
          <a:xfrm rot="16200000">
            <a:off x="7747097" y="3468615"/>
            <a:ext cx="749615" cy="813264"/>
          </a:xfrm>
          <a:prstGeom prst="chevron">
            <a:avLst>
              <a:gd name="adj" fmla="val 51548"/>
            </a:avLst>
          </a:prstGeom>
          <a:blipFill>
            <a:blip r:embed="rId2">
              <a:duotone>
                <a:prstClr val="black"/>
                <a:srgbClr val="FFC000">
                  <a:tint val="45000"/>
                  <a:satMod val="400000"/>
                </a:srgbClr>
              </a:duotone>
              <a:lum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Cheurón"/>
          <p:cNvSpPr/>
          <p:nvPr/>
        </p:nvSpPr>
        <p:spPr>
          <a:xfrm rot="16200000">
            <a:off x="7747097" y="2968549"/>
            <a:ext cx="749615" cy="813264"/>
          </a:xfrm>
          <a:prstGeom prst="chevron">
            <a:avLst>
              <a:gd name="adj" fmla="val 51548"/>
            </a:avLst>
          </a:prstGeom>
          <a:blipFill>
            <a:blip r:embed="rId2">
              <a:duotone>
                <a:prstClr val="black"/>
                <a:srgbClr val="FFC000">
                  <a:tint val="45000"/>
                  <a:satMod val="400000"/>
                </a:srgbClr>
              </a:duotone>
              <a:lum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Cheurón"/>
          <p:cNvSpPr/>
          <p:nvPr/>
        </p:nvSpPr>
        <p:spPr>
          <a:xfrm rot="16200000">
            <a:off x="7747097" y="2468483"/>
            <a:ext cx="749615" cy="813264"/>
          </a:xfrm>
          <a:prstGeom prst="chevron">
            <a:avLst>
              <a:gd name="adj" fmla="val 51548"/>
            </a:avLst>
          </a:prstGeom>
          <a:blipFill>
            <a:blip r:embed="rId2">
              <a:duotone>
                <a:prstClr val="black"/>
                <a:srgbClr val="FFC000">
                  <a:tint val="45000"/>
                  <a:satMod val="400000"/>
                </a:srgbClr>
              </a:duotone>
              <a:lum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Cheurón"/>
          <p:cNvSpPr/>
          <p:nvPr/>
        </p:nvSpPr>
        <p:spPr>
          <a:xfrm rot="16200000">
            <a:off x="7747096" y="1933157"/>
            <a:ext cx="749615" cy="813264"/>
          </a:xfrm>
          <a:prstGeom prst="chevron">
            <a:avLst>
              <a:gd name="adj" fmla="val 51548"/>
            </a:avLst>
          </a:prstGeom>
          <a:blipFill>
            <a:blip r:embed="rId2">
              <a:duotone>
                <a:prstClr val="black"/>
                <a:srgbClr val="FFC000">
                  <a:tint val="45000"/>
                  <a:satMod val="400000"/>
                </a:srgbClr>
              </a:duotone>
              <a:lum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Cheurón"/>
          <p:cNvSpPr/>
          <p:nvPr/>
        </p:nvSpPr>
        <p:spPr>
          <a:xfrm rot="16200000">
            <a:off x="7747096" y="1396912"/>
            <a:ext cx="749615" cy="813264"/>
          </a:xfrm>
          <a:prstGeom prst="chevron">
            <a:avLst>
              <a:gd name="adj" fmla="val 51548"/>
            </a:avLst>
          </a:prstGeom>
          <a:blipFill>
            <a:blip r:embed="rId2">
              <a:duotone>
                <a:prstClr val="black"/>
                <a:srgbClr val="FFC000">
                  <a:tint val="45000"/>
                  <a:satMod val="400000"/>
                </a:srgbClr>
              </a:duotone>
              <a:lum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Cheurón"/>
          <p:cNvSpPr/>
          <p:nvPr/>
        </p:nvSpPr>
        <p:spPr>
          <a:xfrm rot="16200000">
            <a:off x="7747096" y="896846"/>
            <a:ext cx="749615" cy="813264"/>
          </a:xfrm>
          <a:prstGeom prst="chevron">
            <a:avLst>
              <a:gd name="adj" fmla="val 51548"/>
            </a:avLst>
          </a:prstGeom>
          <a:blipFill>
            <a:blip r:embed="rId2">
              <a:duotone>
                <a:prstClr val="black"/>
                <a:srgbClr val="FFC000">
                  <a:tint val="45000"/>
                  <a:satMod val="400000"/>
                </a:srgbClr>
              </a:duotone>
              <a:lum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Cheurón"/>
          <p:cNvSpPr/>
          <p:nvPr/>
        </p:nvSpPr>
        <p:spPr>
          <a:xfrm rot="16200000">
            <a:off x="7747096" y="396780"/>
            <a:ext cx="749615" cy="813264"/>
          </a:xfrm>
          <a:prstGeom prst="chevron">
            <a:avLst>
              <a:gd name="adj" fmla="val 51548"/>
            </a:avLst>
          </a:prstGeom>
          <a:blipFill>
            <a:blip r:embed="rId2">
              <a:duotone>
                <a:prstClr val="black"/>
                <a:srgbClr val="FFC000">
                  <a:tint val="45000"/>
                  <a:satMod val="400000"/>
                </a:srgbClr>
              </a:duotone>
              <a:lum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0" name="29 Cheurón"/>
          <p:cNvSpPr/>
          <p:nvPr/>
        </p:nvSpPr>
        <p:spPr>
          <a:xfrm rot="16200000">
            <a:off x="7747096" y="-31823"/>
            <a:ext cx="749615" cy="813264"/>
          </a:xfrm>
          <a:prstGeom prst="chevron">
            <a:avLst>
              <a:gd name="adj" fmla="val 51548"/>
            </a:avLst>
          </a:prstGeom>
          <a:blipFill>
            <a:blip r:embed="rId2">
              <a:duotone>
                <a:prstClr val="black"/>
                <a:srgbClr val="FFC000">
                  <a:tint val="45000"/>
                  <a:satMod val="400000"/>
                </a:srgbClr>
              </a:duotone>
              <a:lum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1" name="30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1"/>
                                        </p:tgtEl>
                                        <p:attrNameLst>
                                          <p:attrName>style.opacity</p:attrName>
                                        </p:attrNameLst>
                                      </p:cBhvr>
                                      <p:to>
                                        <p:strVal val="0"/>
                                      </p:to>
                                    </p:set>
                                    <p:animEffect filter="image" prLst="opacity: 0">
                                      <p:cBhvr rctx="IE">
                                        <p:cTn id="7" dur="indefinite"/>
                                        <p:tgtEl>
                                          <p:spTgt spid="31"/>
                                        </p:tgtEl>
                                      </p:cBhvr>
                                    </p:animEffect>
                                  </p:childTnLst>
                                </p:cTn>
                              </p:par>
                              <p:par>
                                <p:cTn id="8" presetID="16" presetClass="entr" presetSubtype="2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arn(inHorizontal)">
                                      <p:cBhvr>
                                        <p:cTn id="10" dur="3000"/>
                                        <p:tgtEl>
                                          <p:spTgt spid="5"/>
                                        </p:tgtEl>
                                      </p:cBhvr>
                                    </p:animEffect>
                                  </p:childTnLst>
                                </p:cTn>
                              </p:par>
                              <p:par>
                                <p:cTn id="11" presetID="16" presetClass="entr" presetSubtype="26"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barn(inHorizontal)">
                                      <p:cBhvr>
                                        <p:cTn id="13" dur="3000"/>
                                        <p:tgtEl>
                                          <p:spTgt spid="6"/>
                                        </p:tgtEl>
                                      </p:cBhvr>
                                    </p:animEffect>
                                  </p:childTnLst>
                                </p:cTn>
                              </p:par>
                              <p:par>
                                <p:cTn id="14" presetID="16" presetClass="entr" presetSubtype="26"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barn(inHorizontal)">
                                      <p:cBhvr>
                                        <p:cTn id="16" dur="3000"/>
                                        <p:tgtEl>
                                          <p:spTgt spid="7"/>
                                        </p:tgtEl>
                                      </p:cBhvr>
                                    </p:animEffect>
                                  </p:childTnLst>
                                </p:cTn>
                              </p:par>
                              <p:par>
                                <p:cTn id="17" presetID="16" presetClass="entr" presetSubtype="26"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barn(inHorizontal)">
                                      <p:cBhvr>
                                        <p:cTn id="19" dur="3000"/>
                                        <p:tgtEl>
                                          <p:spTgt spid="8"/>
                                        </p:tgtEl>
                                      </p:cBhvr>
                                    </p:animEffect>
                                  </p:childTnLst>
                                </p:cTn>
                              </p:par>
                              <p:par>
                                <p:cTn id="20" presetID="16" presetClass="entr" presetSubtype="26"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barn(inHorizontal)">
                                      <p:cBhvr>
                                        <p:cTn id="22" dur="3000"/>
                                        <p:tgtEl>
                                          <p:spTgt spid="9"/>
                                        </p:tgtEl>
                                      </p:cBhvr>
                                    </p:animEffect>
                                  </p:childTnLst>
                                </p:cTn>
                              </p:par>
                              <p:par>
                                <p:cTn id="23" presetID="16" presetClass="entr" presetSubtype="26"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barn(inHorizontal)">
                                      <p:cBhvr>
                                        <p:cTn id="25" dur="3000"/>
                                        <p:tgtEl>
                                          <p:spTgt spid="10"/>
                                        </p:tgtEl>
                                      </p:cBhvr>
                                    </p:animEffect>
                                  </p:childTnLst>
                                </p:cTn>
                              </p:par>
                              <p:par>
                                <p:cTn id="26" presetID="16" presetClass="entr" presetSubtype="26"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barn(inHorizontal)">
                                      <p:cBhvr>
                                        <p:cTn id="28" dur="3000"/>
                                        <p:tgtEl>
                                          <p:spTgt spid="11"/>
                                        </p:tgtEl>
                                      </p:cBhvr>
                                    </p:animEffect>
                                  </p:childTnLst>
                                </p:cTn>
                              </p:par>
                              <p:par>
                                <p:cTn id="29" presetID="16" presetClass="entr" presetSubtype="26"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barn(inHorizontal)">
                                      <p:cBhvr>
                                        <p:cTn id="31" dur="3000"/>
                                        <p:tgtEl>
                                          <p:spTgt spid="12"/>
                                        </p:tgtEl>
                                      </p:cBhvr>
                                    </p:animEffect>
                                  </p:childTnLst>
                                </p:cTn>
                              </p:par>
                              <p:par>
                                <p:cTn id="32" presetID="16" presetClass="entr" presetSubtype="26"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barn(inHorizontal)">
                                      <p:cBhvr>
                                        <p:cTn id="34" dur="3000"/>
                                        <p:tgtEl>
                                          <p:spTgt spid="13"/>
                                        </p:tgtEl>
                                      </p:cBhvr>
                                    </p:animEffect>
                                  </p:childTnLst>
                                </p:cTn>
                              </p:par>
                              <p:par>
                                <p:cTn id="35" presetID="16" presetClass="entr" presetSubtype="26"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barn(inHorizontal)">
                                      <p:cBhvr>
                                        <p:cTn id="37" dur="3000"/>
                                        <p:tgtEl>
                                          <p:spTgt spid="14"/>
                                        </p:tgtEl>
                                      </p:cBhvr>
                                    </p:animEffect>
                                  </p:childTnLst>
                                </p:cTn>
                              </p:par>
                              <p:par>
                                <p:cTn id="38" presetID="16" presetClass="entr" presetSubtype="26" fill="hold" grpId="0" nodeType="with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barn(inHorizontal)">
                                      <p:cBhvr>
                                        <p:cTn id="40" dur="3000"/>
                                        <p:tgtEl>
                                          <p:spTgt spid="15"/>
                                        </p:tgtEl>
                                      </p:cBhvr>
                                    </p:animEffect>
                                  </p:childTnLst>
                                </p:cTn>
                              </p:par>
                              <p:par>
                                <p:cTn id="41" presetID="16" presetClass="entr" presetSubtype="26" fill="hold" grpId="0" nodeType="with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barn(inHorizontal)">
                                      <p:cBhvr>
                                        <p:cTn id="43" dur="3000"/>
                                        <p:tgtEl>
                                          <p:spTgt spid="16"/>
                                        </p:tgtEl>
                                      </p:cBhvr>
                                    </p:animEffect>
                                  </p:childTnLst>
                                </p:cTn>
                              </p:par>
                              <p:par>
                                <p:cTn id="44" presetID="16" presetClass="entr" presetSubtype="26" fill="hold" grpId="0" nodeType="withEffect">
                                  <p:stCondLst>
                                    <p:cond delay="0"/>
                                  </p:stCondLst>
                                  <p:childTnLst>
                                    <p:set>
                                      <p:cBhvr>
                                        <p:cTn id="45" dur="1" fill="hold">
                                          <p:stCondLst>
                                            <p:cond delay="0"/>
                                          </p:stCondLst>
                                        </p:cTn>
                                        <p:tgtEl>
                                          <p:spTgt spid="17"/>
                                        </p:tgtEl>
                                        <p:attrNameLst>
                                          <p:attrName>style.visibility</p:attrName>
                                        </p:attrNameLst>
                                      </p:cBhvr>
                                      <p:to>
                                        <p:strVal val="visible"/>
                                      </p:to>
                                    </p:set>
                                    <p:animEffect transition="in" filter="barn(inHorizontal)">
                                      <p:cBhvr>
                                        <p:cTn id="46" dur="3000"/>
                                        <p:tgtEl>
                                          <p:spTgt spid="17"/>
                                        </p:tgtEl>
                                      </p:cBhvr>
                                    </p:animEffect>
                                  </p:childTnLst>
                                </p:cTn>
                              </p:par>
                              <p:par>
                                <p:cTn id="47" presetID="2" presetClass="entr" presetSubtype="4" fill="hold" grpId="1" nodeType="withEffect">
                                  <p:stCondLst>
                                    <p:cond delay="0"/>
                                  </p:stCondLst>
                                  <p:childTnLst>
                                    <p:set>
                                      <p:cBhvr>
                                        <p:cTn id="48" dur="1" fill="hold">
                                          <p:stCondLst>
                                            <p:cond delay="0"/>
                                          </p:stCondLst>
                                        </p:cTn>
                                        <p:tgtEl>
                                          <p:spTgt spid="5"/>
                                        </p:tgtEl>
                                        <p:attrNameLst>
                                          <p:attrName>style.visibility</p:attrName>
                                        </p:attrNameLst>
                                      </p:cBhvr>
                                      <p:to>
                                        <p:strVal val="visible"/>
                                      </p:to>
                                    </p:set>
                                    <p:anim calcmode="lin" valueType="num">
                                      <p:cBhvr additive="base">
                                        <p:cTn id="49" dur="3000" fill="hold"/>
                                        <p:tgtEl>
                                          <p:spTgt spid="5"/>
                                        </p:tgtEl>
                                        <p:attrNameLst>
                                          <p:attrName>ppt_x</p:attrName>
                                        </p:attrNameLst>
                                      </p:cBhvr>
                                      <p:tavLst>
                                        <p:tav tm="0">
                                          <p:val>
                                            <p:strVal val="#ppt_x"/>
                                          </p:val>
                                        </p:tav>
                                        <p:tav tm="100000">
                                          <p:val>
                                            <p:strVal val="#ppt_x"/>
                                          </p:val>
                                        </p:tav>
                                      </p:tavLst>
                                    </p:anim>
                                    <p:anim calcmode="lin" valueType="num">
                                      <p:cBhvr additive="base">
                                        <p:cTn id="50" dur="3000" fill="hold"/>
                                        <p:tgtEl>
                                          <p:spTgt spid="5"/>
                                        </p:tgtEl>
                                        <p:attrNameLst>
                                          <p:attrName>ppt_y</p:attrName>
                                        </p:attrNameLst>
                                      </p:cBhvr>
                                      <p:tavLst>
                                        <p:tav tm="0">
                                          <p:val>
                                            <p:strVal val="1+#ppt_h/2"/>
                                          </p:val>
                                        </p:tav>
                                        <p:tav tm="100000">
                                          <p:val>
                                            <p:strVal val="#ppt_y"/>
                                          </p:val>
                                        </p:tav>
                                      </p:tavLst>
                                    </p:anim>
                                  </p:childTnLst>
                                </p:cTn>
                              </p:par>
                              <p:par>
                                <p:cTn id="51" presetID="2" presetClass="entr" presetSubtype="4" fill="hold" grpId="1" nodeType="withEffect">
                                  <p:stCondLst>
                                    <p:cond delay="0"/>
                                  </p:stCondLst>
                                  <p:childTnLst>
                                    <p:set>
                                      <p:cBhvr>
                                        <p:cTn id="52" dur="1" fill="hold">
                                          <p:stCondLst>
                                            <p:cond delay="0"/>
                                          </p:stCondLst>
                                        </p:cTn>
                                        <p:tgtEl>
                                          <p:spTgt spid="6"/>
                                        </p:tgtEl>
                                        <p:attrNameLst>
                                          <p:attrName>style.visibility</p:attrName>
                                        </p:attrNameLst>
                                      </p:cBhvr>
                                      <p:to>
                                        <p:strVal val="visible"/>
                                      </p:to>
                                    </p:set>
                                    <p:anim calcmode="lin" valueType="num">
                                      <p:cBhvr additive="base">
                                        <p:cTn id="53" dur="3000" fill="hold"/>
                                        <p:tgtEl>
                                          <p:spTgt spid="6"/>
                                        </p:tgtEl>
                                        <p:attrNameLst>
                                          <p:attrName>ppt_x</p:attrName>
                                        </p:attrNameLst>
                                      </p:cBhvr>
                                      <p:tavLst>
                                        <p:tav tm="0">
                                          <p:val>
                                            <p:strVal val="#ppt_x"/>
                                          </p:val>
                                        </p:tav>
                                        <p:tav tm="100000">
                                          <p:val>
                                            <p:strVal val="#ppt_x"/>
                                          </p:val>
                                        </p:tav>
                                      </p:tavLst>
                                    </p:anim>
                                    <p:anim calcmode="lin" valueType="num">
                                      <p:cBhvr additive="base">
                                        <p:cTn id="54" dur="3000" fill="hold"/>
                                        <p:tgtEl>
                                          <p:spTgt spid="6"/>
                                        </p:tgtEl>
                                        <p:attrNameLst>
                                          <p:attrName>ppt_y</p:attrName>
                                        </p:attrNameLst>
                                      </p:cBhvr>
                                      <p:tavLst>
                                        <p:tav tm="0">
                                          <p:val>
                                            <p:strVal val="1+#ppt_h/2"/>
                                          </p:val>
                                        </p:tav>
                                        <p:tav tm="100000">
                                          <p:val>
                                            <p:strVal val="#ppt_y"/>
                                          </p:val>
                                        </p:tav>
                                      </p:tavLst>
                                    </p:anim>
                                  </p:childTnLst>
                                </p:cTn>
                              </p:par>
                              <p:par>
                                <p:cTn id="55" presetID="2" presetClass="entr" presetSubtype="4" fill="hold" grpId="1" nodeType="withEffect">
                                  <p:stCondLst>
                                    <p:cond delay="0"/>
                                  </p:stCondLst>
                                  <p:childTnLst>
                                    <p:set>
                                      <p:cBhvr>
                                        <p:cTn id="56" dur="1" fill="hold">
                                          <p:stCondLst>
                                            <p:cond delay="0"/>
                                          </p:stCondLst>
                                        </p:cTn>
                                        <p:tgtEl>
                                          <p:spTgt spid="7"/>
                                        </p:tgtEl>
                                        <p:attrNameLst>
                                          <p:attrName>style.visibility</p:attrName>
                                        </p:attrNameLst>
                                      </p:cBhvr>
                                      <p:to>
                                        <p:strVal val="visible"/>
                                      </p:to>
                                    </p:set>
                                    <p:anim calcmode="lin" valueType="num">
                                      <p:cBhvr additive="base">
                                        <p:cTn id="57" dur="3000" fill="hold"/>
                                        <p:tgtEl>
                                          <p:spTgt spid="7"/>
                                        </p:tgtEl>
                                        <p:attrNameLst>
                                          <p:attrName>ppt_x</p:attrName>
                                        </p:attrNameLst>
                                      </p:cBhvr>
                                      <p:tavLst>
                                        <p:tav tm="0">
                                          <p:val>
                                            <p:strVal val="#ppt_x"/>
                                          </p:val>
                                        </p:tav>
                                        <p:tav tm="100000">
                                          <p:val>
                                            <p:strVal val="#ppt_x"/>
                                          </p:val>
                                        </p:tav>
                                      </p:tavLst>
                                    </p:anim>
                                    <p:anim calcmode="lin" valueType="num">
                                      <p:cBhvr additive="base">
                                        <p:cTn id="58" dur="3000" fill="hold"/>
                                        <p:tgtEl>
                                          <p:spTgt spid="7"/>
                                        </p:tgtEl>
                                        <p:attrNameLst>
                                          <p:attrName>ppt_y</p:attrName>
                                        </p:attrNameLst>
                                      </p:cBhvr>
                                      <p:tavLst>
                                        <p:tav tm="0">
                                          <p:val>
                                            <p:strVal val="1+#ppt_h/2"/>
                                          </p:val>
                                        </p:tav>
                                        <p:tav tm="100000">
                                          <p:val>
                                            <p:strVal val="#ppt_y"/>
                                          </p:val>
                                        </p:tav>
                                      </p:tavLst>
                                    </p:anim>
                                  </p:childTnLst>
                                </p:cTn>
                              </p:par>
                              <p:par>
                                <p:cTn id="59" presetID="2" presetClass="entr" presetSubtype="4" fill="hold" grpId="1" nodeType="withEffect">
                                  <p:stCondLst>
                                    <p:cond delay="0"/>
                                  </p:stCondLst>
                                  <p:childTnLst>
                                    <p:set>
                                      <p:cBhvr>
                                        <p:cTn id="60" dur="1" fill="hold">
                                          <p:stCondLst>
                                            <p:cond delay="0"/>
                                          </p:stCondLst>
                                        </p:cTn>
                                        <p:tgtEl>
                                          <p:spTgt spid="8"/>
                                        </p:tgtEl>
                                        <p:attrNameLst>
                                          <p:attrName>style.visibility</p:attrName>
                                        </p:attrNameLst>
                                      </p:cBhvr>
                                      <p:to>
                                        <p:strVal val="visible"/>
                                      </p:to>
                                    </p:set>
                                    <p:anim calcmode="lin" valueType="num">
                                      <p:cBhvr additive="base">
                                        <p:cTn id="61" dur="3000" fill="hold"/>
                                        <p:tgtEl>
                                          <p:spTgt spid="8"/>
                                        </p:tgtEl>
                                        <p:attrNameLst>
                                          <p:attrName>ppt_x</p:attrName>
                                        </p:attrNameLst>
                                      </p:cBhvr>
                                      <p:tavLst>
                                        <p:tav tm="0">
                                          <p:val>
                                            <p:strVal val="#ppt_x"/>
                                          </p:val>
                                        </p:tav>
                                        <p:tav tm="100000">
                                          <p:val>
                                            <p:strVal val="#ppt_x"/>
                                          </p:val>
                                        </p:tav>
                                      </p:tavLst>
                                    </p:anim>
                                    <p:anim calcmode="lin" valueType="num">
                                      <p:cBhvr additive="base">
                                        <p:cTn id="62" dur="3000" fill="hold"/>
                                        <p:tgtEl>
                                          <p:spTgt spid="8"/>
                                        </p:tgtEl>
                                        <p:attrNameLst>
                                          <p:attrName>ppt_y</p:attrName>
                                        </p:attrNameLst>
                                      </p:cBhvr>
                                      <p:tavLst>
                                        <p:tav tm="0">
                                          <p:val>
                                            <p:strVal val="1+#ppt_h/2"/>
                                          </p:val>
                                        </p:tav>
                                        <p:tav tm="100000">
                                          <p:val>
                                            <p:strVal val="#ppt_y"/>
                                          </p:val>
                                        </p:tav>
                                      </p:tavLst>
                                    </p:anim>
                                  </p:childTnLst>
                                </p:cTn>
                              </p:par>
                              <p:par>
                                <p:cTn id="63" presetID="2" presetClass="entr" presetSubtype="4" fill="hold" grpId="1" nodeType="withEffect">
                                  <p:stCondLst>
                                    <p:cond delay="0"/>
                                  </p:stCondLst>
                                  <p:childTnLst>
                                    <p:set>
                                      <p:cBhvr>
                                        <p:cTn id="64" dur="1" fill="hold">
                                          <p:stCondLst>
                                            <p:cond delay="0"/>
                                          </p:stCondLst>
                                        </p:cTn>
                                        <p:tgtEl>
                                          <p:spTgt spid="9"/>
                                        </p:tgtEl>
                                        <p:attrNameLst>
                                          <p:attrName>style.visibility</p:attrName>
                                        </p:attrNameLst>
                                      </p:cBhvr>
                                      <p:to>
                                        <p:strVal val="visible"/>
                                      </p:to>
                                    </p:set>
                                    <p:anim calcmode="lin" valueType="num">
                                      <p:cBhvr additive="base">
                                        <p:cTn id="65" dur="3000" fill="hold"/>
                                        <p:tgtEl>
                                          <p:spTgt spid="9"/>
                                        </p:tgtEl>
                                        <p:attrNameLst>
                                          <p:attrName>ppt_x</p:attrName>
                                        </p:attrNameLst>
                                      </p:cBhvr>
                                      <p:tavLst>
                                        <p:tav tm="0">
                                          <p:val>
                                            <p:strVal val="#ppt_x"/>
                                          </p:val>
                                        </p:tav>
                                        <p:tav tm="100000">
                                          <p:val>
                                            <p:strVal val="#ppt_x"/>
                                          </p:val>
                                        </p:tav>
                                      </p:tavLst>
                                    </p:anim>
                                    <p:anim calcmode="lin" valueType="num">
                                      <p:cBhvr additive="base">
                                        <p:cTn id="66" dur="3000" fill="hold"/>
                                        <p:tgtEl>
                                          <p:spTgt spid="9"/>
                                        </p:tgtEl>
                                        <p:attrNameLst>
                                          <p:attrName>ppt_y</p:attrName>
                                        </p:attrNameLst>
                                      </p:cBhvr>
                                      <p:tavLst>
                                        <p:tav tm="0">
                                          <p:val>
                                            <p:strVal val="1+#ppt_h/2"/>
                                          </p:val>
                                        </p:tav>
                                        <p:tav tm="100000">
                                          <p:val>
                                            <p:strVal val="#ppt_y"/>
                                          </p:val>
                                        </p:tav>
                                      </p:tavLst>
                                    </p:anim>
                                  </p:childTnLst>
                                </p:cTn>
                              </p:par>
                              <p:par>
                                <p:cTn id="67" presetID="2" presetClass="entr" presetSubtype="4" fill="hold" grpId="1" nodeType="withEffect">
                                  <p:stCondLst>
                                    <p:cond delay="0"/>
                                  </p:stCondLst>
                                  <p:childTnLst>
                                    <p:set>
                                      <p:cBhvr>
                                        <p:cTn id="68" dur="1" fill="hold">
                                          <p:stCondLst>
                                            <p:cond delay="0"/>
                                          </p:stCondLst>
                                        </p:cTn>
                                        <p:tgtEl>
                                          <p:spTgt spid="10"/>
                                        </p:tgtEl>
                                        <p:attrNameLst>
                                          <p:attrName>style.visibility</p:attrName>
                                        </p:attrNameLst>
                                      </p:cBhvr>
                                      <p:to>
                                        <p:strVal val="visible"/>
                                      </p:to>
                                    </p:set>
                                    <p:anim calcmode="lin" valueType="num">
                                      <p:cBhvr additive="base">
                                        <p:cTn id="69" dur="3000" fill="hold"/>
                                        <p:tgtEl>
                                          <p:spTgt spid="10"/>
                                        </p:tgtEl>
                                        <p:attrNameLst>
                                          <p:attrName>ppt_x</p:attrName>
                                        </p:attrNameLst>
                                      </p:cBhvr>
                                      <p:tavLst>
                                        <p:tav tm="0">
                                          <p:val>
                                            <p:strVal val="#ppt_x"/>
                                          </p:val>
                                        </p:tav>
                                        <p:tav tm="100000">
                                          <p:val>
                                            <p:strVal val="#ppt_x"/>
                                          </p:val>
                                        </p:tav>
                                      </p:tavLst>
                                    </p:anim>
                                    <p:anim calcmode="lin" valueType="num">
                                      <p:cBhvr additive="base">
                                        <p:cTn id="70" dur="3000" fill="hold"/>
                                        <p:tgtEl>
                                          <p:spTgt spid="10"/>
                                        </p:tgtEl>
                                        <p:attrNameLst>
                                          <p:attrName>ppt_y</p:attrName>
                                        </p:attrNameLst>
                                      </p:cBhvr>
                                      <p:tavLst>
                                        <p:tav tm="0">
                                          <p:val>
                                            <p:strVal val="1+#ppt_h/2"/>
                                          </p:val>
                                        </p:tav>
                                        <p:tav tm="100000">
                                          <p:val>
                                            <p:strVal val="#ppt_y"/>
                                          </p:val>
                                        </p:tav>
                                      </p:tavLst>
                                    </p:anim>
                                  </p:childTnLst>
                                </p:cTn>
                              </p:par>
                              <p:par>
                                <p:cTn id="71" presetID="2" presetClass="entr" presetSubtype="4" fill="hold" grpId="1" nodeType="withEffect">
                                  <p:stCondLst>
                                    <p:cond delay="0"/>
                                  </p:stCondLst>
                                  <p:childTnLst>
                                    <p:set>
                                      <p:cBhvr>
                                        <p:cTn id="72" dur="1" fill="hold">
                                          <p:stCondLst>
                                            <p:cond delay="0"/>
                                          </p:stCondLst>
                                        </p:cTn>
                                        <p:tgtEl>
                                          <p:spTgt spid="11"/>
                                        </p:tgtEl>
                                        <p:attrNameLst>
                                          <p:attrName>style.visibility</p:attrName>
                                        </p:attrNameLst>
                                      </p:cBhvr>
                                      <p:to>
                                        <p:strVal val="visible"/>
                                      </p:to>
                                    </p:set>
                                    <p:anim calcmode="lin" valueType="num">
                                      <p:cBhvr additive="base">
                                        <p:cTn id="73" dur="3000" fill="hold"/>
                                        <p:tgtEl>
                                          <p:spTgt spid="11"/>
                                        </p:tgtEl>
                                        <p:attrNameLst>
                                          <p:attrName>ppt_x</p:attrName>
                                        </p:attrNameLst>
                                      </p:cBhvr>
                                      <p:tavLst>
                                        <p:tav tm="0">
                                          <p:val>
                                            <p:strVal val="#ppt_x"/>
                                          </p:val>
                                        </p:tav>
                                        <p:tav tm="100000">
                                          <p:val>
                                            <p:strVal val="#ppt_x"/>
                                          </p:val>
                                        </p:tav>
                                      </p:tavLst>
                                    </p:anim>
                                    <p:anim calcmode="lin" valueType="num">
                                      <p:cBhvr additive="base">
                                        <p:cTn id="74" dur="3000" fill="hold"/>
                                        <p:tgtEl>
                                          <p:spTgt spid="11"/>
                                        </p:tgtEl>
                                        <p:attrNameLst>
                                          <p:attrName>ppt_y</p:attrName>
                                        </p:attrNameLst>
                                      </p:cBhvr>
                                      <p:tavLst>
                                        <p:tav tm="0">
                                          <p:val>
                                            <p:strVal val="1+#ppt_h/2"/>
                                          </p:val>
                                        </p:tav>
                                        <p:tav tm="100000">
                                          <p:val>
                                            <p:strVal val="#ppt_y"/>
                                          </p:val>
                                        </p:tav>
                                      </p:tavLst>
                                    </p:anim>
                                  </p:childTnLst>
                                </p:cTn>
                              </p:par>
                              <p:par>
                                <p:cTn id="75" presetID="2" presetClass="entr" presetSubtype="4" fill="hold" grpId="1" nodeType="withEffect">
                                  <p:stCondLst>
                                    <p:cond delay="0"/>
                                  </p:stCondLst>
                                  <p:childTnLst>
                                    <p:set>
                                      <p:cBhvr>
                                        <p:cTn id="76" dur="1" fill="hold">
                                          <p:stCondLst>
                                            <p:cond delay="0"/>
                                          </p:stCondLst>
                                        </p:cTn>
                                        <p:tgtEl>
                                          <p:spTgt spid="12"/>
                                        </p:tgtEl>
                                        <p:attrNameLst>
                                          <p:attrName>style.visibility</p:attrName>
                                        </p:attrNameLst>
                                      </p:cBhvr>
                                      <p:to>
                                        <p:strVal val="visible"/>
                                      </p:to>
                                    </p:set>
                                    <p:anim calcmode="lin" valueType="num">
                                      <p:cBhvr additive="base">
                                        <p:cTn id="77" dur="3000" fill="hold"/>
                                        <p:tgtEl>
                                          <p:spTgt spid="12"/>
                                        </p:tgtEl>
                                        <p:attrNameLst>
                                          <p:attrName>ppt_x</p:attrName>
                                        </p:attrNameLst>
                                      </p:cBhvr>
                                      <p:tavLst>
                                        <p:tav tm="0">
                                          <p:val>
                                            <p:strVal val="#ppt_x"/>
                                          </p:val>
                                        </p:tav>
                                        <p:tav tm="100000">
                                          <p:val>
                                            <p:strVal val="#ppt_x"/>
                                          </p:val>
                                        </p:tav>
                                      </p:tavLst>
                                    </p:anim>
                                    <p:anim calcmode="lin" valueType="num">
                                      <p:cBhvr additive="base">
                                        <p:cTn id="78" dur="3000" fill="hold"/>
                                        <p:tgtEl>
                                          <p:spTgt spid="12"/>
                                        </p:tgtEl>
                                        <p:attrNameLst>
                                          <p:attrName>ppt_y</p:attrName>
                                        </p:attrNameLst>
                                      </p:cBhvr>
                                      <p:tavLst>
                                        <p:tav tm="0">
                                          <p:val>
                                            <p:strVal val="1+#ppt_h/2"/>
                                          </p:val>
                                        </p:tav>
                                        <p:tav tm="100000">
                                          <p:val>
                                            <p:strVal val="#ppt_y"/>
                                          </p:val>
                                        </p:tav>
                                      </p:tavLst>
                                    </p:anim>
                                  </p:childTnLst>
                                </p:cTn>
                              </p:par>
                              <p:par>
                                <p:cTn id="79" presetID="2" presetClass="entr" presetSubtype="4" fill="hold" grpId="1" nodeType="withEffect">
                                  <p:stCondLst>
                                    <p:cond delay="0"/>
                                  </p:stCondLst>
                                  <p:childTnLst>
                                    <p:set>
                                      <p:cBhvr>
                                        <p:cTn id="80" dur="1" fill="hold">
                                          <p:stCondLst>
                                            <p:cond delay="0"/>
                                          </p:stCondLst>
                                        </p:cTn>
                                        <p:tgtEl>
                                          <p:spTgt spid="13"/>
                                        </p:tgtEl>
                                        <p:attrNameLst>
                                          <p:attrName>style.visibility</p:attrName>
                                        </p:attrNameLst>
                                      </p:cBhvr>
                                      <p:to>
                                        <p:strVal val="visible"/>
                                      </p:to>
                                    </p:set>
                                    <p:anim calcmode="lin" valueType="num">
                                      <p:cBhvr additive="base">
                                        <p:cTn id="81" dur="3000" fill="hold"/>
                                        <p:tgtEl>
                                          <p:spTgt spid="13"/>
                                        </p:tgtEl>
                                        <p:attrNameLst>
                                          <p:attrName>ppt_x</p:attrName>
                                        </p:attrNameLst>
                                      </p:cBhvr>
                                      <p:tavLst>
                                        <p:tav tm="0">
                                          <p:val>
                                            <p:strVal val="#ppt_x"/>
                                          </p:val>
                                        </p:tav>
                                        <p:tav tm="100000">
                                          <p:val>
                                            <p:strVal val="#ppt_x"/>
                                          </p:val>
                                        </p:tav>
                                      </p:tavLst>
                                    </p:anim>
                                    <p:anim calcmode="lin" valueType="num">
                                      <p:cBhvr additive="base">
                                        <p:cTn id="82" dur="3000" fill="hold"/>
                                        <p:tgtEl>
                                          <p:spTgt spid="13"/>
                                        </p:tgtEl>
                                        <p:attrNameLst>
                                          <p:attrName>ppt_y</p:attrName>
                                        </p:attrNameLst>
                                      </p:cBhvr>
                                      <p:tavLst>
                                        <p:tav tm="0">
                                          <p:val>
                                            <p:strVal val="1+#ppt_h/2"/>
                                          </p:val>
                                        </p:tav>
                                        <p:tav tm="100000">
                                          <p:val>
                                            <p:strVal val="#ppt_y"/>
                                          </p:val>
                                        </p:tav>
                                      </p:tavLst>
                                    </p:anim>
                                  </p:childTnLst>
                                </p:cTn>
                              </p:par>
                              <p:par>
                                <p:cTn id="83" presetID="2" presetClass="entr" presetSubtype="4" fill="hold" grpId="1" nodeType="withEffect">
                                  <p:stCondLst>
                                    <p:cond delay="0"/>
                                  </p:stCondLst>
                                  <p:childTnLst>
                                    <p:set>
                                      <p:cBhvr>
                                        <p:cTn id="84" dur="1" fill="hold">
                                          <p:stCondLst>
                                            <p:cond delay="0"/>
                                          </p:stCondLst>
                                        </p:cTn>
                                        <p:tgtEl>
                                          <p:spTgt spid="14"/>
                                        </p:tgtEl>
                                        <p:attrNameLst>
                                          <p:attrName>style.visibility</p:attrName>
                                        </p:attrNameLst>
                                      </p:cBhvr>
                                      <p:to>
                                        <p:strVal val="visible"/>
                                      </p:to>
                                    </p:set>
                                    <p:anim calcmode="lin" valueType="num">
                                      <p:cBhvr additive="base">
                                        <p:cTn id="85" dur="3000" fill="hold"/>
                                        <p:tgtEl>
                                          <p:spTgt spid="14"/>
                                        </p:tgtEl>
                                        <p:attrNameLst>
                                          <p:attrName>ppt_x</p:attrName>
                                        </p:attrNameLst>
                                      </p:cBhvr>
                                      <p:tavLst>
                                        <p:tav tm="0">
                                          <p:val>
                                            <p:strVal val="#ppt_x"/>
                                          </p:val>
                                        </p:tav>
                                        <p:tav tm="100000">
                                          <p:val>
                                            <p:strVal val="#ppt_x"/>
                                          </p:val>
                                        </p:tav>
                                      </p:tavLst>
                                    </p:anim>
                                    <p:anim calcmode="lin" valueType="num">
                                      <p:cBhvr additive="base">
                                        <p:cTn id="86" dur="3000" fill="hold"/>
                                        <p:tgtEl>
                                          <p:spTgt spid="14"/>
                                        </p:tgtEl>
                                        <p:attrNameLst>
                                          <p:attrName>ppt_y</p:attrName>
                                        </p:attrNameLst>
                                      </p:cBhvr>
                                      <p:tavLst>
                                        <p:tav tm="0">
                                          <p:val>
                                            <p:strVal val="1+#ppt_h/2"/>
                                          </p:val>
                                        </p:tav>
                                        <p:tav tm="100000">
                                          <p:val>
                                            <p:strVal val="#ppt_y"/>
                                          </p:val>
                                        </p:tav>
                                      </p:tavLst>
                                    </p:anim>
                                  </p:childTnLst>
                                </p:cTn>
                              </p:par>
                              <p:par>
                                <p:cTn id="87" presetID="2" presetClass="entr" presetSubtype="4" fill="hold" grpId="1" nodeType="withEffect">
                                  <p:stCondLst>
                                    <p:cond delay="0"/>
                                  </p:stCondLst>
                                  <p:childTnLst>
                                    <p:set>
                                      <p:cBhvr>
                                        <p:cTn id="88" dur="1" fill="hold">
                                          <p:stCondLst>
                                            <p:cond delay="0"/>
                                          </p:stCondLst>
                                        </p:cTn>
                                        <p:tgtEl>
                                          <p:spTgt spid="15"/>
                                        </p:tgtEl>
                                        <p:attrNameLst>
                                          <p:attrName>style.visibility</p:attrName>
                                        </p:attrNameLst>
                                      </p:cBhvr>
                                      <p:to>
                                        <p:strVal val="visible"/>
                                      </p:to>
                                    </p:set>
                                    <p:anim calcmode="lin" valueType="num">
                                      <p:cBhvr additive="base">
                                        <p:cTn id="89" dur="3000" fill="hold"/>
                                        <p:tgtEl>
                                          <p:spTgt spid="15"/>
                                        </p:tgtEl>
                                        <p:attrNameLst>
                                          <p:attrName>ppt_x</p:attrName>
                                        </p:attrNameLst>
                                      </p:cBhvr>
                                      <p:tavLst>
                                        <p:tav tm="0">
                                          <p:val>
                                            <p:strVal val="#ppt_x"/>
                                          </p:val>
                                        </p:tav>
                                        <p:tav tm="100000">
                                          <p:val>
                                            <p:strVal val="#ppt_x"/>
                                          </p:val>
                                        </p:tav>
                                      </p:tavLst>
                                    </p:anim>
                                    <p:anim calcmode="lin" valueType="num">
                                      <p:cBhvr additive="base">
                                        <p:cTn id="90" dur="3000" fill="hold"/>
                                        <p:tgtEl>
                                          <p:spTgt spid="15"/>
                                        </p:tgtEl>
                                        <p:attrNameLst>
                                          <p:attrName>ppt_y</p:attrName>
                                        </p:attrNameLst>
                                      </p:cBhvr>
                                      <p:tavLst>
                                        <p:tav tm="0">
                                          <p:val>
                                            <p:strVal val="1+#ppt_h/2"/>
                                          </p:val>
                                        </p:tav>
                                        <p:tav tm="100000">
                                          <p:val>
                                            <p:strVal val="#ppt_y"/>
                                          </p:val>
                                        </p:tav>
                                      </p:tavLst>
                                    </p:anim>
                                  </p:childTnLst>
                                </p:cTn>
                              </p:par>
                              <p:par>
                                <p:cTn id="91" presetID="2" presetClass="entr" presetSubtype="4" fill="hold" grpId="1" nodeType="withEffect">
                                  <p:stCondLst>
                                    <p:cond delay="0"/>
                                  </p:stCondLst>
                                  <p:childTnLst>
                                    <p:set>
                                      <p:cBhvr>
                                        <p:cTn id="92" dur="1" fill="hold">
                                          <p:stCondLst>
                                            <p:cond delay="0"/>
                                          </p:stCondLst>
                                        </p:cTn>
                                        <p:tgtEl>
                                          <p:spTgt spid="16"/>
                                        </p:tgtEl>
                                        <p:attrNameLst>
                                          <p:attrName>style.visibility</p:attrName>
                                        </p:attrNameLst>
                                      </p:cBhvr>
                                      <p:to>
                                        <p:strVal val="visible"/>
                                      </p:to>
                                    </p:set>
                                    <p:anim calcmode="lin" valueType="num">
                                      <p:cBhvr additive="base">
                                        <p:cTn id="93" dur="3000" fill="hold"/>
                                        <p:tgtEl>
                                          <p:spTgt spid="16"/>
                                        </p:tgtEl>
                                        <p:attrNameLst>
                                          <p:attrName>ppt_x</p:attrName>
                                        </p:attrNameLst>
                                      </p:cBhvr>
                                      <p:tavLst>
                                        <p:tav tm="0">
                                          <p:val>
                                            <p:strVal val="#ppt_x"/>
                                          </p:val>
                                        </p:tav>
                                        <p:tav tm="100000">
                                          <p:val>
                                            <p:strVal val="#ppt_x"/>
                                          </p:val>
                                        </p:tav>
                                      </p:tavLst>
                                    </p:anim>
                                    <p:anim calcmode="lin" valueType="num">
                                      <p:cBhvr additive="base">
                                        <p:cTn id="94" dur="3000" fill="hold"/>
                                        <p:tgtEl>
                                          <p:spTgt spid="16"/>
                                        </p:tgtEl>
                                        <p:attrNameLst>
                                          <p:attrName>ppt_y</p:attrName>
                                        </p:attrNameLst>
                                      </p:cBhvr>
                                      <p:tavLst>
                                        <p:tav tm="0">
                                          <p:val>
                                            <p:strVal val="1+#ppt_h/2"/>
                                          </p:val>
                                        </p:tav>
                                        <p:tav tm="100000">
                                          <p:val>
                                            <p:strVal val="#ppt_y"/>
                                          </p:val>
                                        </p:tav>
                                      </p:tavLst>
                                    </p:anim>
                                  </p:childTnLst>
                                </p:cTn>
                              </p:par>
                              <p:par>
                                <p:cTn id="95" presetID="2" presetClass="entr" presetSubtype="4" fill="hold" grpId="1" nodeType="withEffect">
                                  <p:stCondLst>
                                    <p:cond delay="0"/>
                                  </p:stCondLst>
                                  <p:childTnLst>
                                    <p:set>
                                      <p:cBhvr>
                                        <p:cTn id="96" dur="1" fill="hold">
                                          <p:stCondLst>
                                            <p:cond delay="0"/>
                                          </p:stCondLst>
                                        </p:cTn>
                                        <p:tgtEl>
                                          <p:spTgt spid="17"/>
                                        </p:tgtEl>
                                        <p:attrNameLst>
                                          <p:attrName>style.visibility</p:attrName>
                                        </p:attrNameLst>
                                      </p:cBhvr>
                                      <p:to>
                                        <p:strVal val="visible"/>
                                      </p:to>
                                    </p:set>
                                    <p:anim calcmode="lin" valueType="num">
                                      <p:cBhvr additive="base">
                                        <p:cTn id="97" dur="3000" fill="hold"/>
                                        <p:tgtEl>
                                          <p:spTgt spid="17"/>
                                        </p:tgtEl>
                                        <p:attrNameLst>
                                          <p:attrName>ppt_x</p:attrName>
                                        </p:attrNameLst>
                                      </p:cBhvr>
                                      <p:tavLst>
                                        <p:tav tm="0">
                                          <p:val>
                                            <p:strVal val="#ppt_x"/>
                                          </p:val>
                                        </p:tav>
                                        <p:tav tm="100000">
                                          <p:val>
                                            <p:strVal val="#ppt_x"/>
                                          </p:val>
                                        </p:tav>
                                      </p:tavLst>
                                    </p:anim>
                                    <p:anim calcmode="lin" valueType="num">
                                      <p:cBhvr additive="base">
                                        <p:cTn id="98" dur="3000" fill="hold"/>
                                        <p:tgtEl>
                                          <p:spTgt spid="17"/>
                                        </p:tgtEl>
                                        <p:attrNameLst>
                                          <p:attrName>ppt_y</p:attrName>
                                        </p:attrNameLst>
                                      </p:cBhvr>
                                      <p:tavLst>
                                        <p:tav tm="0">
                                          <p:val>
                                            <p:strVal val="1+#ppt_h/2"/>
                                          </p:val>
                                        </p:tav>
                                        <p:tav tm="100000">
                                          <p:val>
                                            <p:strVal val="#ppt_y"/>
                                          </p:val>
                                        </p:tav>
                                      </p:tavLst>
                                    </p:anim>
                                  </p:childTnLst>
                                </p:cTn>
                              </p:par>
                              <p:par>
                                <p:cTn id="99" presetID="35" presetClass="entr" presetSubtype="0" fill="hold" grpId="2" nodeType="withEffect">
                                  <p:stCondLst>
                                    <p:cond delay="0"/>
                                  </p:stCondLst>
                                  <p:childTnLst>
                                    <p:set>
                                      <p:cBhvr>
                                        <p:cTn id="100" dur="1" fill="hold">
                                          <p:stCondLst>
                                            <p:cond delay="0"/>
                                          </p:stCondLst>
                                        </p:cTn>
                                        <p:tgtEl>
                                          <p:spTgt spid="5"/>
                                        </p:tgtEl>
                                        <p:attrNameLst>
                                          <p:attrName>style.visibility</p:attrName>
                                        </p:attrNameLst>
                                      </p:cBhvr>
                                      <p:to>
                                        <p:strVal val="visible"/>
                                      </p:to>
                                    </p:set>
                                    <p:animEffect transition="in" filter="fade">
                                      <p:cBhvr>
                                        <p:cTn id="101" dur="3000"/>
                                        <p:tgtEl>
                                          <p:spTgt spid="5"/>
                                        </p:tgtEl>
                                      </p:cBhvr>
                                    </p:animEffect>
                                    <p:anim calcmode="lin" valueType="num">
                                      <p:cBhvr>
                                        <p:cTn id="102" dur="3000" fill="hold"/>
                                        <p:tgtEl>
                                          <p:spTgt spid="5"/>
                                        </p:tgtEl>
                                        <p:attrNameLst>
                                          <p:attrName>style.rotation</p:attrName>
                                        </p:attrNameLst>
                                      </p:cBhvr>
                                      <p:tavLst>
                                        <p:tav tm="0">
                                          <p:val>
                                            <p:fltVal val="720"/>
                                          </p:val>
                                        </p:tav>
                                        <p:tav tm="100000">
                                          <p:val>
                                            <p:fltVal val="0"/>
                                          </p:val>
                                        </p:tav>
                                      </p:tavLst>
                                    </p:anim>
                                    <p:anim calcmode="lin" valueType="num">
                                      <p:cBhvr>
                                        <p:cTn id="103" dur="3000" fill="hold"/>
                                        <p:tgtEl>
                                          <p:spTgt spid="5"/>
                                        </p:tgtEl>
                                        <p:attrNameLst>
                                          <p:attrName>ppt_h</p:attrName>
                                        </p:attrNameLst>
                                      </p:cBhvr>
                                      <p:tavLst>
                                        <p:tav tm="0">
                                          <p:val>
                                            <p:fltVal val="0"/>
                                          </p:val>
                                        </p:tav>
                                        <p:tav tm="100000">
                                          <p:val>
                                            <p:strVal val="#ppt_h"/>
                                          </p:val>
                                        </p:tav>
                                      </p:tavLst>
                                    </p:anim>
                                    <p:anim calcmode="lin" valueType="num">
                                      <p:cBhvr>
                                        <p:cTn id="104" dur="3000" fill="hold"/>
                                        <p:tgtEl>
                                          <p:spTgt spid="5"/>
                                        </p:tgtEl>
                                        <p:attrNameLst>
                                          <p:attrName>ppt_w</p:attrName>
                                        </p:attrNameLst>
                                      </p:cBhvr>
                                      <p:tavLst>
                                        <p:tav tm="0">
                                          <p:val>
                                            <p:fltVal val="0"/>
                                          </p:val>
                                        </p:tav>
                                        <p:tav tm="100000">
                                          <p:val>
                                            <p:strVal val="#ppt_w"/>
                                          </p:val>
                                        </p:tav>
                                      </p:tavLst>
                                    </p:anim>
                                  </p:childTnLst>
                                </p:cTn>
                              </p:par>
                              <p:par>
                                <p:cTn id="105" presetID="35" presetClass="entr" presetSubtype="0" fill="hold" grpId="2" nodeType="withEffect">
                                  <p:stCondLst>
                                    <p:cond delay="0"/>
                                  </p:stCondLst>
                                  <p:childTnLst>
                                    <p:set>
                                      <p:cBhvr>
                                        <p:cTn id="106" dur="1" fill="hold">
                                          <p:stCondLst>
                                            <p:cond delay="0"/>
                                          </p:stCondLst>
                                        </p:cTn>
                                        <p:tgtEl>
                                          <p:spTgt spid="6"/>
                                        </p:tgtEl>
                                        <p:attrNameLst>
                                          <p:attrName>style.visibility</p:attrName>
                                        </p:attrNameLst>
                                      </p:cBhvr>
                                      <p:to>
                                        <p:strVal val="visible"/>
                                      </p:to>
                                    </p:set>
                                    <p:animEffect transition="in" filter="fade">
                                      <p:cBhvr>
                                        <p:cTn id="107" dur="3000"/>
                                        <p:tgtEl>
                                          <p:spTgt spid="6"/>
                                        </p:tgtEl>
                                      </p:cBhvr>
                                    </p:animEffect>
                                    <p:anim calcmode="lin" valueType="num">
                                      <p:cBhvr>
                                        <p:cTn id="108" dur="3000" fill="hold"/>
                                        <p:tgtEl>
                                          <p:spTgt spid="6"/>
                                        </p:tgtEl>
                                        <p:attrNameLst>
                                          <p:attrName>style.rotation</p:attrName>
                                        </p:attrNameLst>
                                      </p:cBhvr>
                                      <p:tavLst>
                                        <p:tav tm="0">
                                          <p:val>
                                            <p:fltVal val="720"/>
                                          </p:val>
                                        </p:tav>
                                        <p:tav tm="100000">
                                          <p:val>
                                            <p:fltVal val="0"/>
                                          </p:val>
                                        </p:tav>
                                      </p:tavLst>
                                    </p:anim>
                                    <p:anim calcmode="lin" valueType="num">
                                      <p:cBhvr>
                                        <p:cTn id="109" dur="3000" fill="hold"/>
                                        <p:tgtEl>
                                          <p:spTgt spid="6"/>
                                        </p:tgtEl>
                                        <p:attrNameLst>
                                          <p:attrName>ppt_h</p:attrName>
                                        </p:attrNameLst>
                                      </p:cBhvr>
                                      <p:tavLst>
                                        <p:tav tm="0">
                                          <p:val>
                                            <p:fltVal val="0"/>
                                          </p:val>
                                        </p:tav>
                                        <p:tav tm="100000">
                                          <p:val>
                                            <p:strVal val="#ppt_h"/>
                                          </p:val>
                                        </p:tav>
                                      </p:tavLst>
                                    </p:anim>
                                    <p:anim calcmode="lin" valueType="num">
                                      <p:cBhvr>
                                        <p:cTn id="110" dur="3000" fill="hold"/>
                                        <p:tgtEl>
                                          <p:spTgt spid="6"/>
                                        </p:tgtEl>
                                        <p:attrNameLst>
                                          <p:attrName>ppt_w</p:attrName>
                                        </p:attrNameLst>
                                      </p:cBhvr>
                                      <p:tavLst>
                                        <p:tav tm="0">
                                          <p:val>
                                            <p:fltVal val="0"/>
                                          </p:val>
                                        </p:tav>
                                        <p:tav tm="100000">
                                          <p:val>
                                            <p:strVal val="#ppt_w"/>
                                          </p:val>
                                        </p:tav>
                                      </p:tavLst>
                                    </p:anim>
                                  </p:childTnLst>
                                </p:cTn>
                              </p:par>
                              <p:par>
                                <p:cTn id="111" presetID="35" presetClass="entr" presetSubtype="0" fill="hold" grpId="2" nodeType="withEffect">
                                  <p:stCondLst>
                                    <p:cond delay="0"/>
                                  </p:stCondLst>
                                  <p:childTnLst>
                                    <p:set>
                                      <p:cBhvr>
                                        <p:cTn id="112" dur="1" fill="hold">
                                          <p:stCondLst>
                                            <p:cond delay="0"/>
                                          </p:stCondLst>
                                        </p:cTn>
                                        <p:tgtEl>
                                          <p:spTgt spid="7"/>
                                        </p:tgtEl>
                                        <p:attrNameLst>
                                          <p:attrName>style.visibility</p:attrName>
                                        </p:attrNameLst>
                                      </p:cBhvr>
                                      <p:to>
                                        <p:strVal val="visible"/>
                                      </p:to>
                                    </p:set>
                                    <p:animEffect transition="in" filter="fade">
                                      <p:cBhvr>
                                        <p:cTn id="113" dur="3000"/>
                                        <p:tgtEl>
                                          <p:spTgt spid="7"/>
                                        </p:tgtEl>
                                      </p:cBhvr>
                                    </p:animEffect>
                                    <p:anim calcmode="lin" valueType="num">
                                      <p:cBhvr>
                                        <p:cTn id="114" dur="3000" fill="hold"/>
                                        <p:tgtEl>
                                          <p:spTgt spid="7"/>
                                        </p:tgtEl>
                                        <p:attrNameLst>
                                          <p:attrName>style.rotation</p:attrName>
                                        </p:attrNameLst>
                                      </p:cBhvr>
                                      <p:tavLst>
                                        <p:tav tm="0">
                                          <p:val>
                                            <p:fltVal val="720"/>
                                          </p:val>
                                        </p:tav>
                                        <p:tav tm="100000">
                                          <p:val>
                                            <p:fltVal val="0"/>
                                          </p:val>
                                        </p:tav>
                                      </p:tavLst>
                                    </p:anim>
                                    <p:anim calcmode="lin" valueType="num">
                                      <p:cBhvr>
                                        <p:cTn id="115" dur="3000" fill="hold"/>
                                        <p:tgtEl>
                                          <p:spTgt spid="7"/>
                                        </p:tgtEl>
                                        <p:attrNameLst>
                                          <p:attrName>ppt_h</p:attrName>
                                        </p:attrNameLst>
                                      </p:cBhvr>
                                      <p:tavLst>
                                        <p:tav tm="0">
                                          <p:val>
                                            <p:fltVal val="0"/>
                                          </p:val>
                                        </p:tav>
                                        <p:tav tm="100000">
                                          <p:val>
                                            <p:strVal val="#ppt_h"/>
                                          </p:val>
                                        </p:tav>
                                      </p:tavLst>
                                    </p:anim>
                                    <p:anim calcmode="lin" valueType="num">
                                      <p:cBhvr>
                                        <p:cTn id="116" dur="3000" fill="hold"/>
                                        <p:tgtEl>
                                          <p:spTgt spid="7"/>
                                        </p:tgtEl>
                                        <p:attrNameLst>
                                          <p:attrName>ppt_w</p:attrName>
                                        </p:attrNameLst>
                                      </p:cBhvr>
                                      <p:tavLst>
                                        <p:tav tm="0">
                                          <p:val>
                                            <p:fltVal val="0"/>
                                          </p:val>
                                        </p:tav>
                                        <p:tav tm="100000">
                                          <p:val>
                                            <p:strVal val="#ppt_w"/>
                                          </p:val>
                                        </p:tav>
                                      </p:tavLst>
                                    </p:anim>
                                  </p:childTnLst>
                                </p:cTn>
                              </p:par>
                              <p:par>
                                <p:cTn id="117" presetID="35" presetClass="entr" presetSubtype="0" fill="hold" grpId="2" nodeType="withEffect">
                                  <p:stCondLst>
                                    <p:cond delay="0"/>
                                  </p:stCondLst>
                                  <p:childTnLst>
                                    <p:set>
                                      <p:cBhvr>
                                        <p:cTn id="118" dur="1" fill="hold">
                                          <p:stCondLst>
                                            <p:cond delay="0"/>
                                          </p:stCondLst>
                                        </p:cTn>
                                        <p:tgtEl>
                                          <p:spTgt spid="8"/>
                                        </p:tgtEl>
                                        <p:attrNameLst>
                                          <p:attrName>style.visibility</p:attrName>
                                        </p:attrNameLst>
                                      </p:cBhvr>
                                      <p:to>
                                        <p:strVal val="visible"/>
                                      </p:to>
                                    </p:set>
                                    <p:animEffect transition="in" filter="fade">
                                      <p:cBhvr>
                                        <p:cTn id="119" dur="3000"/>
                                        <p:tgtEl>
                                          <p:spTgt spid="8"/>
                                        </p:tgtEl>
                                      </p:cBhvr>
                                    </p:animEffect>
                                    <p:anim calcmode="lin" valueType="num">
                                      <p:cBhvr>
                                        <p:cTn id="120" dur="3000" fill="hold"/>
                                        <p:tgtEl>
                                          <p:spTgt spid="8"/>
                                        </p:tgtEl>
                                        <p:attrNameLst>
                                          <p:attrName>style.rotation</p:attrName>
                                        </p:attrNameLst>
                                      </p:cBhvr>
                                      <p:tavLst>
                                        <p:tav tm="0">
                                          <p:val>
                                            <p:fltVal val="720"/>
                                          </p:val>
                                        </p:tav>
                                        <p:tav tm="100000">
                                          <p:val>
                                            <p:fltVal val="0"/>
                                          </p:val>
                                        </p:tav>
                                      </p:tavLst>
                                    </p:anim>
                                    <p:anim calcmode="lin" valueType="num">
                                      <p:cBhvr>
                                        <p:cTn id="121" dur="3000" fill="hold"/>
                                        <p:tgtEl>
                                          <p:spTgt spid="8"/>
                                        </p:tgtEl>
                                        <p:attrNameLst>
                                          <p:attrName>ppt_h</p:attrName>
                                        </p:attrNameLst>
                                      </p:cBhvr>
                                      <p:tavLst>
                                        <p:tav tm="0">
                                          <p:val>
                                            <p:fltVal val="0"/>
                                          </p:val>
                                        </p:tav>
                                        <p:tav tm="100000">
                                          <p:val>
                                            <p:strVal val="#ppt_h"/>
                                          </p:val>
                                        </p:tav>
                                      </p:tavLst>
                                    </p:anim>
                                    <p:anim calcmode="lin" valueType="num">
                                      <p:cBhvr>
                                        <p:cTn id="122" dur="3000" fill="hold"/>
                                        <p:tgtEl>
                                          <p:spTgt spid="8"/>
                                        </p:tgtEl>
                                        <p:attrNameLst>
                                          <p:attrName>ppt_w</p:attrName>
                                        </p:attrNameLst>
                                      </p:cBhvr>
                                      <p:tavLst>
                                        <p:tav tm="0">
                                          <p:val>
                                            <p:fltVal val="0"/>
                                          </p:val>
                                        </p:tav>
                                        <p:tav tm="100000">
                                          <p:val>
                                            <p:strVal val="#ppt_w"/>
                                          </p:val>
                                        </p:tav>
                                      </p:tavLst>
                                    </p:anim>
                                  </p:childTnLst>
                                </p:cTn>
                              </p:par>
                              <p:par>
                                <p:cTn id="123" presetID="35" presetClass="entr" presetSubtype="0" fill="hold" grpId="2" nodeType="withEffect">
                                  <p:stCondLst>
                                    <p:cond delay="0"/>
                                  </p:stCondLst>
                                  <p:childTnLst>
                                    <p:set>
                                      <p:cBhvr>
                                        <p:cTn id="124" dur="1" fill="hold">
                                          <p:stCondLst>
                                            <p:cond delay="0"/>
                                          </p:stCondLst>
                                        </p:cTn>
                                        <p:tgtEl>
                                          <p:spTgt spid="9"/>
                                        </p:tgtEl>
                                        <p:attrNameLst>
                                          <p:attrName>style.visibility</p:attrName>
                                        </p:attrNameLst>
                                      </p:cBhvr>
                                      <p:to>
                                        <p:strVal val="visible"/>
                                      </p:to>
                                    </p:set>
                                    <p:animEffect transition="in" filter="fade">
                                      <p:cBhvr>
                                        <p:cTn id="125" dur="3000"/>
                                        <p:tgtEl>
                                          <p:spTgt spid="9"/>
                                        </p:tgtEl>
                                      </p:cBhvr>
                                    </p:animEffect>
                                    <p:anim calcmode="lin" valueType="num">
                                      <p:cBhvr>
                                        <p:cTn id="126" dur="3000" fill="hold"/>
                                        <p:tgtEl>
                                          <p:spTgt spid="9"/>
                                        </p:tgtEl>
                                        <p:attrNameLst>
                                          <p:attrName>style.rotation</p:attrName>
                                        </p:attrNameLst>
                                      </p:cBhvr>
                                      <p:tavLst>
                                        <p:tav tm="0">
                                          <p:val>
                                            <p:fltVal val="720"/>
                                          </p:val>
                                        </p:tav>
                                        <p:tav tm="100000">
                                          <p:val>
                                            <p:fltVal val="0"/>
                                          </p:val>
                                        </p:tav>
                                      </p:tavLst>
                                    </p:anim>
                                    <p:anim calcmode="lin" valueType="num">
                                      <p:cBhvr>
                                        <p:cTn id="127" dur="3000" fill="hold"/>
                                        <p:tgtEl>
                                          <p:spTgt spid="9"/>
                                        </p:tgtEl>
                                        <p:attrNameLst>
                                          <p:attrName>ppt_h</p:attrName>
                                        </p:attrNameLst>
                                      </p:cBhvr>
                                      <p:tavLst>
                                        <p:tav tm="0">
                                          <p:val>
                                            <p:fltVal val="0"/>
                                          </p:val>
                                        </p:tav>
                                        <p:tav tm="100000">
                                          <p:val>
                                            <p:strVal val="#ppt_h"/>
                                          </p:val>
                                        </p:tav>
                                      </p:tavLst>
                                    </p:anim>
                                    <p:anim calcmode="lin" valueType="num">
                                      <p:cBhvr>
                                        <p:cTn id="128" dur="3000" fill="hold"/>
                                        <p:tgtEl>
                                          <p:spTgt spid="9"/>
                                        </p:tgtEl>
                                        <p:attrNameLst>
                                          <p:attrName>ppt_w</p:attrName>
                                        </p:attrNameLst>
                                      </p:cBhvr>
                                      <p:tavLst>
                                        <p:tav tm="0">
                                          <p:val>
                                            <p:fltVal val="0"/>
                                          </p:val>
                                        </p:tav>
                                        <p:tav tm="100000">
                                          <p:val>
                                            <p:strVal val="#ppt_w"/>
                                          </p:val>
                                        </p:tav>
                                      </p:tavLst>
                                    </p:anim>
                                  </p:childTnLst>
                                </p:cTn>
                              </p:par>
                              <p:par>
                                <p:cTn id="129" presetID="35" presetClass="entr" presetSubtype="0" fill="hold" grpId="2" nodeType="withEffect">
                                  <p:stCondLst>
                                    <p:cond delay="0"/>
                                  </p:stCondLst>
                                  <p:childTnLst>
                                    <p:set>
                                      <p:cBhvr>
                                        <p:cTn id="130" dur="1" fill="hold">
                                          <p:stCondLst>
                                            <p:cond delay="0"/>
                                          </p:stCondLst>
                                        </p:cTn>
                                        <p:tgtEl>
                                          <p:spTgt spid="10"/>
                                        </p:tgtEl>
                                        <p:attrNameLst>
                                          <p:attrName>style.visibility</p:attrName>
                                        </p:attrNameLst>
                                      </p:cBhvr>
                                      <p:to>
                                        <p:strVal val="visible"/>
                                      </p:to>
                                    </p:set>
                                    <p:animEffect transition="in" filter="fade">
                                      <p:cBhvr>
                                        <p:cTn id="131" dur="3000"/>
                                        <p:tgtEl>
                                          <p:spTgt spid="10"/>
                                        </p:tgtEl>
                                      </p:cBhvr>
                                    </p:animEffect>
                                    <p:anim calcmode="lin" valueType="num">
                                      <p:cBhvr>
                                        <p:cTn id="132" dur="3000" fill="hold"/>
                                        <p:tgtEl>
                                          <p:spTgt spid="10"/>
                                        </p:tgtEl>
                                        <p:attrNameLst>
                                          <p:attrName>style.rotation</p:attrName>
                                        </p:attrNameLst>
                                      </p:cBhvr>
                                      <p:tavLst>
                                        <p:tav tm="0">
                                          <p:val>
                                            <p:fltVal val="720"/>
                                          </p:val>
                                        </p:tav>
                                        <p:tav tm="100000">
                                          <p:val>
                                            <p:fltVal val="0"/>
                                          </p:val>
                                        </p:tav>
                                      </p:tavLst>
                                    </p:anim>
                                    <p:anim calcmode="lin" valueType="num">
                                      <p:cBhvr>
                                        <p:cTn id="133" dur="3000" fill="hold"/>
                                        <p:tgtEl>
                                          <p:spTgt spid="10"/>
                                        </p:tgtEl>
                                        <p:attrNameLst>
                                          <p:attrName>ppt_h</p:attrName>
                                        </p:attrNameLst>
                                      </p:cBhvr>
                                      <p:tavLst>
                                        <p:tav tm="0">
                                          <p:val>
                                            <p:fltVal val="0"/>
                                          </p:val>
                                        </p:tav>
                                        <p:tav tm="100000">
                                          <p:val>
                                            <p:strVal val="#ppt_h"/>
                                          </p:val>
                                        </p:tav>
                                      </p:tavLst>
                                    </p:anim>
                                    <p:anim calcmode="lin" valueType="num">
                                      <p:cBhvr>
                                        <p:cTn id="134" dur="3000" fill="hold"/>
                                        <p:tgtEl>
                                          <p:spTgt spid="10"/>
                                        </p:tgtEl>
                                        <p:attrNameLst>
                                          <p:attrName>ppt_w</p:attrName>
                                        </p:attrNameLst>
                                      </p:cBhvr>
                                      <p:tavLst>
                                        <p:tav tm="0">
                                          <p:val>
                                            <p:fltVal val="0"/>
                                          </p:val>
                                        </p:tav>
                                        <p:tav tm="100000">
                                          <p:val>
                                            <p:strVal val="#ppt_w"/>
                                          </p:val>
                                        </p:tav>
                                      </p:tavLst>
                                    </p:anim>
                                  </p:childTnLst>
                                </p:cTn>
                              </p:par>
                              <p:par>
                                <p:cTn id="135" presetID="35" presetClass="entr" presetSubtype="0" fill="hold" grpId="2" nodeType="withEffect">
                                  <p:stCondLst>
                                    <p:cond delay="0"/>
                                  </p:stCondLst>
                                  <p:childTnLst>
                                    <p:set>
                                      <p:cBhvr>
                                        <p:cTn id="136" dur="1" fill="hold">
                                          <p:stCondLst>
                                            <p:cond delay="0"/>
                                          </p:stCondLst>
                                        </p:cTn>
                                        <p:tgtEl>
                                          <p:spTgt spid="11"/>
                                        </p:tgtEl>
                                        <p:attrNameLst>
                                          <p:attrName>style.visibility</p:attrName>
                                        </p:attrNameLst>
                                      </p:cBhvr>
                                      <p:to>
                                        <p:strVal val="visible"/>
                                      </p:to>
                                    </p:set>
                                    <p:animEffect transition="in" filter="fade">
                                      <p:cBhvr>
                                        <p:cTn id="137" dur="3000"/>
                                        <p:tgtEl>
                                          <p:spTgt spid="11"/>
                                        </p:tgtEl>
                                      </p:cBhvr>
                                    </p:animEffect>
                                    <p:anim calcmode="lin" valueType="num">
                                      <p:cBhvr>
                                        <p:cTn id="138" dur="3000" fill="hold"/>
                                        <p:tgtEl>
                                          <p:spTgt spid="11"/>
                                        </p:tgtEl>
                                        <p:attrNameLst>
                                          <p:attrName>style.rotation</p:attrName>
                                        </p:attrNameLst>
                                      </p:cBhvr>
                                      <p:tavLst>
                                        <p:tav tm="0">
                                          <p:val>
                                            <p:fltVal val="720"/>
                                          </p:val>
                                        </p:tav>
                                        <p:tav tm="100000">
                                          <p:val>
                                            <p:fltVal val="0"/>
                                          </p:val>
                                        </p:tav>
                                      </p:tavLst>
                                    </p:anim>
                                    <p:anim calcmode="lin" valueType="num">
                                      <p:cBhvr>
                                        <p:cTn id="139" dur="3000" fill="hold"/>
                                        <p:tgtEl>
                                          <p:spTgt spid="11"/>
                                        </p:tgtEl>
                                        <p:attrNameLst>
                                          <p:attrName>ppt_h</p:attrName>
                                        </p:attrNameLst>
                                      </p:cBhvr>
                                      <p:tavLst>
                                        <p:tav tm="0">
                                          <p:val>
                                            <p:fltVal val="0"/>
                                          </p:val>
                                        </p:tav>
                                        <p:tav tm="100000">
                                          <p:val>
                                            <p:strVal val="#ppt_h"/>
                                          </p:val>
                                        </p:tav>
                                      </p:tavLst>
                                    </p:anim>
                                    <p:anim calcmode="lin" valueType="num">
                                      <p:cBhvr>
                                        <p:cTn id="140" dur="3000" fill="hold"/>
                                        <p:tgtEl>
                                          <p:spTgt spid="11"/>
                                        </p:tgtEl>
                                        <p:attrNameLst>
                                          <p:attrName>ppt_w</p:attrName>
                                        </p:attrNameLst>
                                      </p:cBhvr>
                                      <p:tavLst>
                                        <p:tav tm="0">
                                          <p:val>
                                            <p:fltVal val="0"/>
                                          </p:val>
                                        </p:tav>
                                        <p:tav tm="100000">
                                          <p:val>
                                            <p:strVal val="#ppt_w"/>
                                          </p:val>
                                        </p:tav>
                                      </p:tavLst>
                                    </p:anim>
                                  </p:childTnLst>
                                </p:cTn>
                              </p:par>
                              <p:par>
                                <p:cTn id="141" presetID="35" presetClass="entr" presetSubtype="0" fill="hold" grpId="2" nodeType="withEffect">
                                  <p:stCondLst>
                                    <p:cond delay="0"/>
                                  </p:stCondLst>
                                  <p:childTnLst>
                                    <p:set>
                                      <p:cBhvr>
                                        <p:cTn id="142" dur="1" fill="hold">
                                          <p:stCondLst>
                                            <p:cond delay="0"/>
                                          </p:stCondLst>
                                        </p:cTn>
                                        <p:tgtEl>
                                          <p:spTgt spid="12"/>
                                        </p:tgtEl>
                                        <p:attrNameLst>
                                          <p:attrName>style.visibility</p:attrName>
                                        </p:attrNameLst>
                                      </p:cBhvr>
                                      <p:to>
                                        <p:strVal val="visible"/>
                                      </p:to>
                                    </p:set>
                                    <p:animEffect transition="in" filter="fade">
                                      <p:cBhvr>
                                        <p:cTn id="143" dur="3000"/>
                                        <p:tgtEl>
                                          <p:spTgt spid="12"/>
                                        </p:tgtEl>
                                      </p:cBhvr>
                                    </p:animEffect>
                                    <p:anim calcmode="lin" valueType="num">
                                      <p:cBhvr>
                                        <p:cTn id="144" dur="3000" fill="hold"/>
                                        <p:tgtEl>
                                          <p:spTgt spid="12"/>
                                        </p:tgtEl>
                                        <p:attrNameLst>
                                          <p:attrName>style.rotation</p:attrName>
                                        </p:attrNameLst>
                                      </p:cBhvr>
                                      <p:tavLst>
                                        <p:tav tm="0">
                                          <p:val>
                                            <p:fltVal val="720"/>
                                          </p:val>
                                        </p:tav>
                                        <p:tav tm="100000">
                                          <p:val>
                                            <p:fltVal val="0"/>
                                          </p:val>
                                        </p:tav>
                                      </p:tavLst>
                                    </p:anim>
                                    <p:anim calcmode="lin" valueType="num">
                                      <p:cBhvr>
                                        <p:cTn id="145" dur="3000" fill="hold"/>
                                        <p:tgtEl>
                                          <p:spTgt spid="12"/>
                                        </p:tgtEl>
                                        <p:attrNameLst>
                                          <p:attrName>ppt_h</p:attrName>
                                        </p:attrNameLst>
                                      </p:cBhvr>
                                      <p:tavLst>
                                        <p:tav tm="0">
                                          <p:val>
                                            <p:fltVal val="0"/>
                                          </p:val>
                                        </p:tav>
                                        <p:tav tm="100000">
                                          <p:val>
                                            <p:strVal val="#ppt_h"/>
                                          </p:val>
                                        </p:tav>
                                      </p:tavLst>
                                    </p:anim>
                                    <p:anim calcmode="lin" valueType="num">
                                      <p:cBhvr>
                                        <p:cTn id="146" dur="3000" fill="hold"/>
                                        <p:tgtEl>
                                          <p:spTgt spid="12"/>
                                        </p:tgtEl>
                                        <p:attrNameLst>
                                          <p:attrName>ppt_w</p:attrName>
                                        </p:attrNameLst>
                                      </p:cBhvr>
                                      <p:tavLst>
                                        <p:tav tm="0">
                                          <p:val>
                                            <p:fltVal val="0"/>
                                          </p:val>
                                        </p:tav>
                                        <p:tav tm="100000">
                                          <p:val>
                                            <p:strVal val="#ppt_w"/>
                                          </p:val>
                                        </p:tav>
                                      </p:tavLst>
                                    </p:anim>
                                  </p:childTnLst>
                                </p:cTn>
                              </p:par>
                              <p:par>
                                <p:cTn id="147" presetID="35" presetClass="entr" presetSubtype="0" fill="hold" grpId="2" nodeType="withEffect">
                                  <p:stCondLst>
                                    <p:cond delay="0"/>
                                  </p:stCondLst>
                                  <p:childTnLst>
                                    <p:set>
                                      <p:cBhvr>
                                        <p:cTn id="148" dur="1" fill="hold">
                                          <p:stCondLst>
                                            <p:cond delay="0"/>
                                          </p:stCondLst>
                                        </p:cTn>
                                        <p:tgtEl>
                                          <p:spTgt spid="13"/>
                                        </p:tgtEl>
                                        <p:attrNameLst>
                                          <p:attrName>style.visibility</p:attrName>
                                        </p:attrNameLst>
                                      </p:cBhvr>
                                      <p:to>
                                        <p:strVal val="visible"/>
                                      </p:to>
                                    </p:set>
                                    <p:animEffect transition="in" filter="fade">
                                      <p:cBhvr>
                                        <p:cTn id="149" dur="3000"/>
                                        <p:tgtEl>
                                          <p:spTgt spid="13"/>
                                        </p:tgtEl>
                                      </p:cBhvr>
                                    </p:animEffect>
                                    <p:anim calcmode="lin" valueType="num">
                                      <p:cBhvr>
                                        <p:cTn id="150" dur="3000" fill="hold"/>
                                        <p:tgtEl>
                                          <p:spTgt spid="13"/>
                                        </p:tgtEl>
                                        <p:attrNameLst>
                                          <p:attrName>style.rotation</p:attrName>
                                        </p:attrNameLst>
                                      </p:cBhvr>
                                      <p:tavLst>
                                        <p:tav tm="0">
                                          <p:val>
                                            <p:fltVal val="720"/>
                                          </p:val>
                                        </p:tav>
                                        <p:tav tm="100000">
                                          <p:val>
                                            <p:fltVal val="0"/>
                                          </p:val>
                                        </p:tav>
                                      </p:tavLst>
                                    </p:anim>
                                    <p:anim calcmode="lin" valueType="num">
                                      <p:cBhvr>
                                        <p:cTn id="151" dur="3000" fill="hold"/>
                                        <p:tgtEl>
                                          <p:spTgt spid="13"/>
                                        </p:tgtEl>
                                        <p:attrNameLst>
                                          <p:attrName>ppt_h</p:attrName>
                                        </p:attrNameLst>
                                      </p:cBhvr>
                                      <p:tavLst>
                                        <p:tav tm="0">
                                          <p:val>
                                            <p:fltVal val="0"/>
                                          </p:val>
                                        </p:tav>
                                        <p:tav tm="100000">
                                          <p:val>
                                            <p:strVal val="#ppt_h"/>
                                          </p:val>
                                        </p:tav>
                                      </p:tavLst>
                                    </p:anim>
                                    <p:anim calcmode="lin" valueType="num">
                                      <p:cBhvr>
                                        <p:cTn id="152" dur="3000" fill="hold"/>
                                        <p:tgtEl>
                                          <p:spTgt spid="13"/>
                                        </p:tgtEl>
                                        <p:attrNameLst>
                                          <p:attrName>ppt_w</p:attrName>
                                        </p:attrNameLst>
                                      </p:cBhvr>
                                      <p:tavLst>
                                        <p:tav tm="0">
                                          <p:val>
                                            <p:fltVal val="0"/>
                                          </p:val>
                                        </p:tav>
                                        <p:tav tm="100000">
                                          <p:val>
                                            <p:strVal val="#ppt_w"/>
                                          </p:val>
                                        </p:tav>
                                      </p:tavLst>
                                    </p:anim>
                                  </p:childTnLst>
                                </p:cTn>
                              </p:par>
                              <p:par>
                                <p:cTn id="153" presetID="35" presetClass="entr" presetSubtype="0" fill="hold" grpId="2" nodeType="withEffect">
                                  <p:stCondLst>
                                    <p:cond delay="0"/>
                                  </p:stCondLst>
                                  <p:childTnLst>
                                    <p:set>
                                      <p:cBhvr>
                                        <p:cTn id="154" dur="1" fill="hold">
                                          <p:stCondLst>
                                            <p:cond delay="0"/>
                                          </p:stCondLst>
                                        </p:cTn>
                                        <p:tgtEl>
                                          <p:spTgt spid="14"/>
                                        </p:tgtEl>
                                        <p:attrNameLst>
                                          <p:attrName>style.visibility</p:attrName>
                                        </p:attrNameLst>
                                      </p:cBhvr>
                                      <p:to>
                                        <p:strVal val="visible"/>
                                      </p:to>
                                    </p:set>
                                    <p:animEffect transition="in" filter="fade">
                                      <p:cBhvr>
                                        <p:cTn id="155" dur="3000"/>
                                        <p:tgtEl>
                                          <p:spTgt spid="14"/>
                                        </p:tgtEl>
                                      </p:cBhvr>
                                    </p:animEffect>
                                    <p:anim calcmode="lin" valueType="num">
                                      <p:cBhvr>
                                        <p:cTn id="156" dur="3000" fill="hold"/>
                                        <p:tgtEl>
                                          <p:spTgt spid="14"/>
                                        </p:tgtEl>
                                        <p:attrNameLst>
                                          <p:attrName>style.rotation</p:attrName>
                                        </p:attrNameLst>
                                      </p:cBhvr>
                                      <p:tavLst>
                                        <p:tav tm="0">
                                          <p:val>
                                            <p:fltVal val="720"/>
                                          </p:val>
                                        </p:tav>
                                        <p:tav tm="100000">
                                          <p:val>
                                            <p:fltVal val="0"/>
                                          </p:val>
                                        </p:tav>
                                      </p:tavLst>
                                    </p:anim>
                                    <p:anim calcmode="lin" valueType="num">
                                      <p:cBhvr>
                                        <p:cTn id="157" dur="3000" fill="hold"/>
                                        <p:tgtEl>
                                          <p:spTgt spid="14"/>
                                        </p:tgtEl>
                                        <p:attrNameLst>
                                          <p:attrName>ppt_h</p:attrName>
                                        </p:attrNameLst>
                                      </p:cBhvr>
                                      <p:tavLst>
                                        <p:tav tm="0">
                                          <p:val>
                                            <p:fltVal val="0"/>
                                          </p:val>
                                        </p:tav>
                                        <p:tav tm="100000">
                                          <p:val>
                                            <p:strVal val="#ppt_h"/>
                                          </p:val>
                                        </p:tav>
                                      </p:tavLst>
                                    </p:anim>
                                    <p:anim calcmode="lin" valueType="num">
                                      <p:cBhvr>
                                        <p:cTn id="158" dur="3000" fill="hold"/>
                                        <p:tgtEl>
                                          <p:spTgt spid="14"/>
                                        </p:tgtEl>
                                        <p:attrNameLst>
                                          <p:attrName>ppt_w</p:attrName>
                                        </p:attrNameLst>
                                      </p:cBhvr>
                                      <p:tavLst>
                                        <p:tav tm="0">
                                          <p:val>
                                            <p:fltVal val="0"/>
                                          </p:val>
                                        </p:tav>
                                        <p:tav tm="100000">
                                          <p:val>
                                            <p:strVal val="#ppt_w"/>
                                          </p:val>
                                        </p:tav>
                                      </p:tavLst>
                                    </p:anim>
                                  </p:childTnLst>
                                </p:cTn>
                              </p:par>
                              <p:par>
                                <p:cTn id="159" presetID="35" presetClass="entr" presetSubtype="0" fill="hold" grpId="2" nodeType="withEffect">
                                  <p:stCondLst>
                                    <p:cond delay="0"/>
                                  </p:stCondLst>
                                  <p:childTnLst>
                                    <p:set>
                                      <p:cBhvr>
                                        <p:cTn id="160" dur="1" fill="hold">
                                          <p:stCondLst>
                                            <p:cond delay="0"/>
                                          </p:stCondLst>
                                        </p:cTn>
                                        <p:tgtEl>
                                          <p:spTgt spid="15"/>
                                        </p:tgtEl>
                                        <p:attrNameLst>
                                          <p:attrName>style.visibility</p:attrName>
                                        </p:attrNameLst>
                                      </p:cBhvr>
                                      <p:to>
                                        <p:strVal val="visible"/>
                                      </p:to>
                                    </p:set>
                                    <p:animEffect transition="in" filter="fade">
                                      <p:cBhvr>
                                        <p:cTn id="161" dur="3000"/>
                                        <p:tgtEl>
                                          <p:spTgt spid="15"/>
                                        </p:tgtEl>
                                      </p:cBhvr>
                                    </p:animEffect>
                                    <p:anim calcmode="lin" valueType="num">
                                      <p:cBhvr>
                                        <p:cTn id="162" dur="3000" fill="hold"/>
                                        <p:tgtEl>
                                          <p:spTgt spid="15"/>
                                        </p:tgtEl>
                                        <p:attrNameLst>
                                          <p:attrName>style.rotation</p:attrName>
                                        </p:attrNameLst>
                                      </p:cBhvr>
                                      <p:tavLst>
                                        <p:tav tm="0">
                                          <p:val>
                                            <p:fltVal val="720"/>
                                          </p:val>
                                        </p:tav>
                                        <p:tav tm="100000">
                                          <p:val>
                                            <p:fltVal val="0"/>
                                          </p:val>
                                        </p:tav>
                                      </p:tavLst>
                                    </p:anim>
                                    <p:anim calcmode="lin" valueType="num">
                                      <p:cBhvr>
                                        <p:cTn id="163" dur="3000" fill="hold"/>
                                        <p:tgtEl>
                                          <p:spTgt spid="15"/>
                                        </p:tgtEl>
                                        <p:attrNameLst>
                                          <p:attrName>ppt_h</p:attrName>
                                        </p:attrNameLst>
                                      </p:cBhvr>
                                      <p:tavLst>
                                        <p:tav tm="0">
                                          <p:val>
                                            <p:fltVal val="0"/>
                                          </p:val>
                                        </p:tav>
                                        <p:tav tm="100000">
                                          <p:val>
                                            <p:strVal val="#ppt_h"/>
                                          </p:val>
                                        </p:tav>
                                      </p:tavLst>
                                    </p:anim>
                                    <p:anim calcmode="lin" valueType="num">
                                      <p:cBhvr>
                                        <p:cTn id="164" dur="3000" fill="hold"/>
                                        <p:tgtEl>
                                          <p:spTgt spid="15"/>
                                        </p:tgtEl>
                                        <p:attrNameLst>
                                          <p:attrName>ppt_w</p:attrName>
                                        </p:attrNameLst>
                                      </p:cBhvr>
                                      <p:tavLst>
                                        <p:tav tm="0">
                                          <p:val>
                                            <p:fltVal val="0"/>
                                          </p:val>
                                        </p:tav>
                                        <p:tav tm="100000">
                                          <p:val>
                                            <p:strVal val="#ppt_w"/>
                                          </p:val>
                                        </p:tav>
                                      </p:tavLst>
                                    </p:anim>
                                  </p:childTnLst>
                                </p:cTn>
                              </p:par>
                              <p:par>
                                <p:cTn id="165" presetID="35" presetClass="entr" presetSubtype="0" fill="hold" grpId="2" nodeType="withEffect">
                                  <p:stCondLst>
                                    <p:cond delay="0"/>
                                  </p:stCondLst>
                                  <p:childTnLst>
                                    <p:set>
                                      <p:cBhvr>
                                        <p:cTn id="166" dur="1" fill="hold">
                                          <p:stCondLst>
                                            <p:cond delay="0"/>
                                          </p:stCondLst>
                                        </p:cTn>
                                        <p:tgtEl>
                                          <p:spTgt spid="16"/>
                                        </p:tgtEl>
                                        <p:attrNameLst>
                                          <p:attrName>style.visibility</p:attrName>
                                        </p:attrNameLst>
                                      </p:cBhvr>
                                      <p:to>
                                        <p:strVal val="visible"/>
                                      </p:to>
                                    </p:set>
                                    <p:animEffect transition="in" filter="fade">
                                      <p:cBhvr>
                                        <p:cTn id="167" dur="3000"/>
                                        <p:tgtEl>
                                          <p:spTgt spid="16"/>
                                        </p:tgtEl>
                                      </p:cBhvr>
                                    </p:animEffect>
                                    <p:anim calcmode="lin" valueType="num">
                                      <p:cBhvr>
                                        <p:cTn id="168" dur="3000" fill="hold"/>
                                        <p:tgtEl>
                                          <p:spTgt spid="16"/>
                                        </p:tgtEl>
                                        <p:attrNameLst>
                                          <p:attrName>style.rotation</p:attrName>
                                        </p:attrNameLst>
                                      </p:cBhvr>
                                      <p:tavLst>
                                        <p:tav tm="0">
                                          <p:val>
                                            <p:fltVal val="720"/>
                                          </p:val>
                                        </p:tav>
                                        <p:tav tm="100000">
                                          <p:val>
                                            <p:fltVal val="0"/>
                                          </p:val>
                                        </p:tav>
                                      </p:tavLst>
                                    </p:anim>
                                    <p:anim calcmode="lin" valueType="num">
                                      <p:cBhvr>
                                        <p:cTn id="169" dur="3000" fill="hold"/>
                                        <p:tgtEl>
                                          <p:spTgt spid="16"/>
                                        </p:tgtEl>
                                        <p:attrNameLst>
                                          <p:attrName>ppt_h</p:attrName>
                                        </p:attrNameLst>
                                      </p:cBhvr>
                                      <p:tavLst>
                                        <p:tav tm="0">
                                          <p:val>
                                            <p:fltVal val="0"/>
                                          </p:val>
                                        </p:tav>
                                        <p:tav tm="100000">
                                          <p:val>
                                            <p:strVal val="#ppt_h"/>
                                          </p:val>
                                        </p:tav>
                                      </p:tavLst>
                                    </p:anim>
                                    <p:anim calcmode="lin" valueType="num">
                                      <p:cBhvr>
                                        <p:cTn id="170" dur="3000" fill="hold"/>
                                        <p:tgtEl>
                                          <p:spTgt spid="16"/>
                                        </p:tgtEl>
                                        <p:attrNameLst>
                                          <p:attrName>ppt_w</p:attrName>
                                        </p:attrNameLst>
                                      </p:cBhvr>
                                      <p:tavLst>
                                        <p:tav tm="0">
                                          <p:val>
                                            <p:fltVal val="0"/>
                                          </p:val>
                                        </p:tav>
                                        <p:tav tm="100000">
                                          <p:val>
                                            <p:strVal val="#ppt_w"/>
                                          </p:val>
                                        </p:tav>
                                      </p:tavLst>
                                    </p:anim>
                                  </p:childTnLst>
                                </p:cTn>
                              </p:par>
                              <p:par>
                                <p:cTn id="171" presetID="35" presetClass="entr" presetSubtype="0" fill="hold" grpId="2" nodeType="withEffect">
                                  <p:stCondLst>
                                    <p:cond delay="0"/>
                                  </p:stCondLst>
                                  <p:childTnLst>
                                    <p:set>
                                      <p:cBhvr>
                                        <p:cTn id="172" dur="1" fill="hold">
                                          <p:stCondLst>
                                            <p:cond delay="0"/>
                                          </p:stCondLst>
                                        </p:cTn>
                                        <p:tgtEl>
                                          <p:spTgt spid="17"/>
                                        </p:tgtEl>
                                        <p:attrNameLst>
                                          <p:attrName>style.visibility</p:attrName>
                                        </p:attrNameLst>
                                      </p:cBhvr>
                                      <p:to>
                                        <p:strVal val="visible"/>
                                      </p:to>
                                    </p:set>
                                    <p:animEffect transition="in" filter="fade">
                                      <p:cBhvr>
                                        <p:cTn id="173" dur="3000"/>
                                        <p:tgtEl>
                                          <p:spTgt spid="17"/>
                                        </p:tgtEl>
                                      </p:cBhvr>
                                    </p:animEffect>
                                    <p:anim calcmode="lin" valueType="num">
                                      <p:cBhvr>
                                        <p:cTn id="174" dur="3000" fill="hold"/>
                                        <p:tgtEl>
                                          <p:spTgt spid="17"/>
                                        </p:tgtEl>
                                        <p:attrNameLst>
                                          <p:attrName>style.rotation</p:attrName>
                                        </p:attrNameLst>
                                      </p:cBhvr>
                                      <p:tavLst>
                                        <p:tav tm="0">
                                          <p:val>
                                            <p:fltVal val="720"/>
                                          </p:val>
                                        </p:tav>
                                        <p:tav tm="100000">
                                          <p:val>
                                            <p:fltVal val="0"/>
                                          </p:val>
                                        </p:tav>
                                      </p:tavLst>
                                    </p:anim>
                                    <p:anim calcmode="lin" valueType="num">
                                      <p:cBhvr>
                                        <p:cTn id="175" dur="3000" fill="hold"/>
                                        <p:tgtEl>
                                          <p:spTgt spid="17"/>
                                        </p:tgtEl>
                                        <p:attrNameLst>
                                          <p:attrName>ppt_h</p:attrName>
                                        </p:attrNameLst>
                                      </p:cBhvr>
                                      <p:tavLst>
                                        <p:tav tm="0">
                                          <p:val>
                                            <p:fltVal val="0"/>
                                          </p:val>
                                        </p:tav>
                                        <p:tav tm="100000">
                                          <p:val>
                                            <p:strVal val="#ppt_h"/>
                                          </p:val>
                                        </p:tav>
                                      </p:tavLst>
                                    </p:anim>
                                    <p:anim calcmode="lin" valueType="num">
                                      <p:cBhvr>
                                        <p:cTn id="176" dur="3000" fill="hold"/>
                                        <p:tgtEl>
                                          <p:spTgt spid="17"/>
                                        </p:tgtEl>
                                        <p:attrNameLst>
                                          <p:attrName>ppt_w</p:attrName>
                                        </p:attrNameLst>
                                      </p:cBhvr>
                                      <p:tavLst>
                                        <p:tav tm="0">
                                          <p:val>
                                            <p:fltVal val="0"/>
                                          </p:val>
                                        </p:tav>
                                        <p:tav tm="100000">
                                          <p:val>
                                            <p:strVal val="#ppt_w"/>
                                          </p:val>
                                        </p:tav>
                                      </p:tavLst>
                                    </p:anim>
                                  </p:childTnLst>
                                </p:cTn>
                              </p:par>
                              <p:par>
                                <p:cTn id="177" presetID="16" presetClass="entr" presetSubtype="26" fill="hold" grpId="0" nodeType="withEffect">
                                  <p:stCondLst>
                                    <p:cond delay="0"/>
                                  </p:stCondLst>
                                  <p:childTnLst>
                                    <p:set>
                                      <p:cBhvr>
                                        <p:cTn id="178" dur="1" fill="hold">
                                          <p:stCondLst>
                                            <p:cond delay="0"/>
                                          </p:stCondLst>
                                        </p:cTn>
                                        <p:tgtEl>
                                          <p:spTgt spid="18"/>
                                        </p:tgtEl>
                                        <p:attrNameLst>
                                          <p:attrName>style.visibility</p:attrName>
                                        </p:attrNameLst>
                                      </p:cBhvr>
                                      <p:to>
                                        <p:strVal val="visible"/>
                                      </p:to>
                                    </p:set>
                                    <p:animEffect transition="in" filter="barn(inHorizontal)">
                                      <p:cBhvr>
                                        <p:cTn id="179" dur="3000"/>
                                        <p:tgtEl>
                                          <p:spTgt spid="18"/>
                                        </p:tgtEl>
                                      </p:cBhvr>
                                    </p:animEffect>
                                  </p:childTnLst>
                                </p:cTn>
                              </p:par>
                              <p:par>
                                <p:cTn id="180" presetID="16" presetClass="entr" presetSubtype="26" fill="hold" grpId="0" nodeType="withEffect">
                                  <p:stCondLst>
                                    <p:cond delay="0"/>
                                  </p:stCondLst>
                                  <p:childTnLst>
                                    <p:set>
                                      <p:cBhvr>
                                        <p:cTn id="181" dur="1" fill="hold">
                                          <p:stCondLst>
                                            <p:cond delay="0"/>
                                          </p:stCondLst>
                                        </p:cTn>
                                        <p:tgtEl>
                                          <p:spTgt spid="19"/>
                                        </p:tgtEl>
                                        <p:attrNameLst>
                                          <p:attrName>style.visibility</p:attrName>
                                        </p:attrNameLst>
                                      </p:cBhvr>
                                      <p:to>
                                        <p:strVal val="visible"/>
                                      </p:to>
                                    </p:set>
                                    <p:animEffect transition="in" filter="barn(inHorizontal)">
                                      <p:cBhvr>
                                        <p:cTn id="182" dur="3000"/>
                                        <p:tgtEl>
                                          <p:spTgt spid="19"/>
                                        </p:tgtEl>
                                      </p:cBhvr>
                                    </p:animEffect>
                                  </p:childTnLst>
                                </p:cTn>
                              </p:par>
                              <p:par>
                                <p:cTn id="183" presetID="16" presetClass="entr" presetSubtype="26" fill="hold" grpId="0" nodeType="withEffect">
                                  <p:stCondLst>
                                    <p:cond delay="0"/>
                                  </p:stCondLst>
                                  <p:childTnLst>
                                    <p:set>
                                      <p:cBhvr>
                                        <p:cTn id="184" dur="1" fill="hold">
                                          <p:stCondLst>
                                            <p:cond delay="0"/>
                                          </p:stCondLst>
                                        </p:cTn>
                                        <p:tgtEl>
                                          <p:spTgt spid="20"/>
                                        </p:tgtEl>
                                        <p:attrNameLst>
                                          <p:attrName>style.visibility</p:attrName>
                                        </p:attrNameLst>
                                      </p:cBhvr>
                                      <p:to>
                                        <p:strVal val="visible"/>
                                      </p:to>
                                    </p:set>
                                    <p:animEffect transition="in" filter="barn(inHorizontal)">
                                      <p:cBhvr>
                                        <p:cTn id="185" dur="3000"/>
                                        <p:tgtEl>
                                          <p:spTgt spid="20"/>
                                        </p:tgtEl>
                                      </p:cBhvr>
                                    </p:animEffect>
                                  </p:childTnLst>
                                </p:cTn>
                              </p:par>
                              <p:par>
                                <p:cTn id="186" presetID="16" presetClass="entr" presetSubtype="26" fill="hold" grpId="0" nodeType="withEffect">
                                  <p:stCondLst>
                                    <p:cond delay="0"/>
                                  </p:stCondLst>
                                  <p:childTnLst>
                                    <p:set>
                                      <p:cBhvr>
                                        <p:cTn id="187" dur="1" fill="hold">
                                          <p:stCondLst>
                                            <p:cond delay="0"/>
                                          </p:stCondLst>
                                        </p:cTn>
                                        <p:tgtEl>
                                          <p:spTgt spid="21"/>
                                        </p:tgtEl>
                                        <p:attrNameLst>
                                          <p:attrName>style.visibility</p:attrName>
                                        </p:attrNameLst>
                                      </p:cBhvr>
                                      <p:to>
                                        <p:strVal val="visible"/>
                                      </p:to>
                                    </p:set>
                                    <p:animEffect transition="in" filter="barn(inHorizontal)">
                                      <p:cBhvr>
                                        <p:cTn id="188" dur="3000"/>
                                        <p:tgtEl>
                                          <p:spTgt spid="21"/>
                                        </p:tgtEl>
                                      </p:cBhvr>
                                    </p:animEffect>
                                  </p:childTnLst>
                                </p:cTn>
                              </p:par>
                              <p:par>
                                <p:cTn id="189" presetID="16" presetClass="entr" presetSubtype="26" fill="hold" grpId="0" nodeType="withEffect">
                                  <p:stCondLst>
                                    <p:cond delay="0"/>
                                  </p:stCondLst>
                                  <p:childTnLst>
                                    <p:set>
                                      <p:cBhvr>
                                        <p:cTn id="190" dur="1" fill="hold">
                                          <p:stCondLst>
                                            <p:cond delay="0"/>
                                          </p:stCondLst>
                                        </p:cTn>
                                        <p:tgtEl>
                                          <p:spTgt spid="22"/>
                                        </p:tgtEl>
                                        <p:attrNameLst>
                                          <p:attrName>style.visibility</p:attrName>
                                        </p:attrNameLst>
                                      </p:cBhvr>
                                      <p:to>
                                        <p:strVal val="visible"/>
                                      </p:to>
                                    </p:set>
                                    <p:animEffect transition="in" filter="barn(inHorizontal)">
                                      <p:cBhvr>
                                        <p:cTn id="191" dur="3000"/>
                                        <p:tgtEl>
                                          <p:spTgt spid="22"/>
                                        </p:tgtEl>
                                      </p:cBhvr>
                                    </p:animEffect>
                                  </p:childTnLst>
                                </p:cTn>
                              </p:par>
                              <p:par>
                                <p:cTn id="192" presetID="16" presetClass="entr" presetSubtype="26" fill="hold" grpId="0" nodeType="withEffect">
                                  <p:stCondLst>
                                    <p:cond delay="0"/>
                                  </p:stCondLst>
                                  <p:childTnLst>
                                    <p:set>
                                      <p:cBhvr>
                                        <p:cTn id="193" dur="1" fill="hold">
                                          <p:stCondLst>
                                            <p:cond delay="0"/>
                                          </p:stCondLst>
                                        </p:cTn>
                                        <p:tgtEl>
                                          <p:spTgt spid="23"/>
                                        </p:tgtEl>
                                        <p:attrNameLst>
                                          <p:attrName>style.visibility</p:attrName>
                                        </p:attrNameLst>
                                      </p:cBhvr>
                                      <p:to>
                                        <p:strVal val="visible"/>
                                      </p:to>
                                    </p:set>
                                    <p:animEffect transition="in" filter="barn(inHorizontal)">
                                      <p:cBhvr>
                                        <p:cTn id="194" dur="3000"/>
                                        <p:tgtEl>
                                          <p:spTgt spid="23"/>
                                        </p:tgtEl>
                                      </p:cBhvr>
                                    </p:animEffect>
                                  </p:childTnLst>
                                </p:cTn>
                              </p:par>
                              <p:par>
                                <p:cTn id="195" presetID="16" presetClass="entr" presetSubtype="26" fill="hold" grpId="0" nodeType="withEffect">
                                  <p:stCondLst>
                                    <p:cond delay="0"/>
                                  </p:stCondLst>
                                  <p:childTnLst>
                                    <p:set>
                                      <p:cBhvr>
                                        <p:cTn id="196" dur="1" fill="hold">
                                          <p:stCondLst>
                                            <p:cond delay="0"/>
                                          </p:stCondLst>
                                        </p:cTn>
                                        <p:tgtEl>
                                          <p:spTgt spid="24"/>
                                        </p:tgtEl>
                                        <p:attrNameLst>
                                          <p:attrName>style.visibility</p:attrName>
                                        </p:attrNameLst>
                                      </p:cBhvr>
                                      <p:to>
                                        <p:strVal val="visible"/>
                                      </p:to>
                                    </p:set>
                                    <p:animEffect transition="in" filter="barn(inHorizontal)">
                                      <p:cBhvr>
                                        <p:cTn id="197" dur="3000"/>
                                        <p:tgtEl>
                                          <p:spTgt spid="24"/>
                                        </p:tgtEl>
                                      </p:cBhvr>
                                    </p:animEffect>
                                  </p:childTnLst>
                                </p:cTn>
                              </p:par>
                              <p:par>
                                <p:cTn id="198" presetID="16" presetClass="entr" presetSubtype="26" fill="hold" grpId="0" nodeType="withEffect">
                                  <p:stCondLst>
                                    <p:cond delay="0"/>
                                  </p:stCondLst>
                                  <p:childTnLst>
                                    <p:set>
                                      <p:cBhvr>
                                        <p:cTn id="199" dur="1" fill="hold">
                                          <p:stCondLst>
                                            <p:cond delay="0"/>
                                          </p:stCondLst>
                                        </p:cTn>
                                        <p:tgtEl>
                                          <p:spTgt spid="25"/>
                                        </p:tgtEl>
                                        <p:attrNameLst>
                                          <p:attrName>style.visibility</p:attrName>
                                        </p:attrNameLst>
                                      </p:cBhvr>
                                      <p:to>
                                        <p:strVal val="visible"/>
                                      </p:to>
                                    </p:set>
                                    <p:animEffect transition="in" filter="barn(inHorizontal)">
                                      <p:cBhvr>
                                        <p:cTn id="200" dur="3000"/>
                                        <p:tgtEl>
                                          <p:spTgt spid="25"/>
                                        </p:tgtEl>
                                      </p:cBhvr>
                                    </p:animEffect>
                                  </p:childTnLst>
                                </p:cTn>
                              </p:par>
                              <p:par>
                                <p:cTn id="201" presetID="16" presetClass="entr" presetSubtype="26" fill="hold" grpId="0" nodeType="withEffect">
                                  <p:stCondLst>
                                    <p:cond delay="0"/>
                                  </p:stCondLst>
                                  <p:childTnLst>
                                    <p:set>
                                      <p:cBhvr>
                                        <p:cTn id="202" dur="1" fill="hold">
                                          <p:stCondLst>
                                            <p:cond delay="0"/>
                                          </p:stCondLst>
                                        </p:cTn>
                                        <p:tgtEl>
                                          <p:spTgt spid="26"/>
                                        </p:tgtEl>
                                        <p:attrNameLst>
                                          <p:attrName>style.visibility</p:attrName>
                                        </p:attrNameLst>
                                      </p:cBhvr>
                                      <p:to>
                                        <p:strVal val="visible"/>
                                      </p:to>
                                    </p:set>
                                    <p:animEffect transition="in" filter="barn(inHorizontal)">
                                      <p:cBhvr>
                                        <p:cTn id="203" dur="3000"/>
                                        <p:tgtEl>
                                          <p:spTgt spid="26"/>
                                        </p:tgtEl>
                                      </p:cBhvr>
                                    </p:animEffect>
                                  </p:childTnLst>
                                </p:cTn>
                              </p:par>
                              <p:par>
                                <p:cTn id="204" presetID="16" presetClass="entr" presetSubtype="26" fill="hold" grpId="0" nodeType="withEffect">
                                  <p:stCondLst>
                                    <p:cond delay="0"/>
                                  </p:stCondLst>
                                  <p:childTnLst>
                                    <p:set>
                                      <p:cBhvr>
                                        <p:cTn id="205" dur="1" fill="hold">
                                          <p:stCondLst>
                                            <p:cond delay="0"/>
                                          </p:stCondLst>
                                        </p:cTn>
                                        <p:tgtEl>
                                          <p:spTgt spid="27"/>
                                        </p:tgtEl>
                                        <p:attrNameLst>
                                          <p:attrName>style.visibility</p:attrName>
                                        </p:attrNameLst>
                                      </p:cBhvr>
                                      <p:to>
                                        <p:strVal val="visible"/>
                                      </p:to>
                                    </p:set>
                                    <p:animEffect transition="in" filter="barn(inHorizontal)">
                                      <p:cBhvr>
                                        <p:cTn id="206" dur="3000"/>
                                        <p:tgtEl>
                                          <p:spTgt spid="27"/>
                                        </p:tgtEl>
                                      </p:cBhvr>
                                    </p:animEffect>
                                  </p:childTnLst>
                                </p:cTn>
                              </p:par>
                              <p:par>
                                <p:cTn id="207" presetID="16" presetClass="entr" presetSubtype="26" fill="hold" grpId="0" nodeType="withEffect">
                                  <p:stCondLst>
                                    <p:cond delay="0"/>
                                  </p:stCondLst>
                                  <p:childTnLst>
                                    <p:set>
                                      <p:cBhvr>
                                        <p:cTn id="208" dur="1" fill="hold">
                                          <p:stCondLst>
                                            <p:cond delay="0"/>
                                          </p:stCondLst>
                                        </p:cTn>
                                        <p:tgtEl>
                                          <p:spTgt spid="28"/>
                                        </p:tgtEl>
                                        <p:attrNameLst>
                                          <p:attrName>style.visibility</p:attrName>
                                        </p:attrNameLst>
                                      </p:cBhvr>
                                      <p:to>
                                        <p:strVal val="visible"/>
                                      </p:to>
                                    </p:set>
                                    <p:animEffect transition="in" filter="barn(inHorizontal)">
                                      <p:cBhvr>
                                        <p:cTn id="209" dur="3000"/>
                                        <p:tgtEl>
                                          <p:spTgt spid="28"/>
                                        </p:tgtEl>
                                      </p:cBhvr>
                                    </p:animEffect>
                                  </p:childTnLst>
                                </p:cTn>
                              </p:par>
                              <p:par>
                                <p:cTn id="210" presetID="16" presetClass="entr" presetSubtype="26" fill="hold" grpId="0" nodeType="withEffect">
                                  <p:stCondLst>
                                    <p:cond delay="0"/>
                                  </p:stCondLst>
                                  <p:childTnLst>
                                    <p:set>
                                      <p:cBhvr>
                                        <p:cTn id="211" dur="1" fill="hold">
                                          <p:stCondLst>
                                            <p:cond delay="0"/>
                                          </p:stCondLst>
                                        </p:cTn>
                                        <p:tgtEl>
                                          <p:spTgt spid="29"/>
                                        </p:tgtEl>
                                        <p:attrNameLst>
                                          <p:attrName>style.visibility</p:attrName>
                                        </p:attrNameLst>
                                      </p:cBhvr>
                                      <p:to>
                                        <p:strVal val="visible"/>
                                      </p:to>
                                    </p:set>
                                    <p:animEffect transition="in" filter="barn(inHorizontal)">
                                      <p:cBhvr>
                                        <p:cTn id="212" dur="3000"/>
                                        <p:tgtEl>
                                          <p:spTgt spid="29"/>
                                        </p:tgtEl>
                                      </p:cBhvr>
                                    </p:animEffect>
                                  </p:childTnLst>
                                </p:cTn>
                              </p:par>
                              <p:par>
                                <p:cTn id="213" presetID="16" presetClass="entr" presetSubtype="26" fill="hold" grpId="0" nodeType="withEffect">
                                  <p:stCondLst>
                                    <p:cond delay="0"/>
                                  </p:stCondLst>
                                  <p:childTnLst>
                                    <p:set>
                                      <p:cBhvr>
                                        <p:cTn id="214" dur="1" fill="hold">
                                          <p:stCondLst>
                                            <p:cond delay="0"/>
                                          </p:stCondLst>
                                        </p:cTn>
                                        <p:tgtEl>
                                          <p:spTgt spid="30"/>
                                        </p:tgtEl>
                                        <p:attrNameLst>
                                          <p:attrName>style.visibility</p:attrName>
                                        </p:attrNameLst>
                                      </p:cBhvr>
                                      <p:to>
                                        <p:strVal val="visible"/>
                                      </p:to>
                                    </p:set>
                                    <p:animEffect transition="in" filter="barn(inHorizontal)">
                                      <p:cBhvr>
                                        <p:cTn id="215" dur="3000"/>
                                        <p:tgtEl>
                                          <p:spTgt spid="30"/>
                                        </p:tgtEl>
                                      </p:cBhvr>
                                    </p:animEffect>
                                  </p:childTnLst>
                                </p:cTn>
                              </p:par>
                              <p:par>
                                <p:cTn id="216" presetID="2" presetClass="entr" presetSubtype="4" fill="hold" grpId="1" nodeType="withEffect">
                                  <p:stCondLst>
                                    <p:cond delay="0"/>
                                  </p:stCondLst>
                                  <p:childTnLst>
                                    <p:set>
                                      <p:cBhvr>
                                        <p:cTn id="217" dur="1" fill="hold">
                                          <p:stCondLst>
                                            <p:cond delay="0"/>
                                          </p:stCondLst>
                                        </p:cTn>
                                        <p:tgtEl>
                                          <p:spTgt spid="18"/>
                                        </p:tgtEl>
                                        <p:attrNameLst>
                                          <p:attrName>style.visibility</p:attrName>
                                        </p:attrNameLst>
                                      </p:cBhvr>
                                      <p:to>
                                        <p:strVal val="visible"/>
                                      </p:to>
                                    </p:set>
                                    <p:anim calcmode="lin" valueType="num">
                                      <p:cBhvr additive="base">
                                        <p:cTn id="218" dur="3000" fill="hold"/>
                                        <p:tgtEl>
                                          <p:spTgt spid="18"/>
                                        </p:tgtEl>
                                        <p:attrNameLst>
                                          <p:attrName>ppt_x</p:attrName>
                                        </p:attrNameLst>
                                      </p:cBhvr>
                                      <p:tavLst>
                                        <p:tav tm="0">
                                          <p:val>
                                            <p:strVal val="#ppt_x"/>
                                          </p:val>
                                        </p:tav>
                                        <p:tav tm="100000">
                                          <p:val>
                                            <p:strVal val="#ppt_x"/>
                                          </p:val>
                                        </p:tav>
                                      </p:tavLst>
                                    </p:anim>
                                    <p:anim calcmode="lin" valueType="num">
                                      <p:cBhvr additive="base">
                                        <p:cTn id="219" dur="3000" fill="hold"/>
                                        <p:tgtEl>
                                          <p:spTgt spid="18"/>
                                        </p:tgtEl>
                                        <p:attrNameLst>
                                          <p:attrName>ppt_y</p:attrName>
                                        </p:attrNameLst>
                                      </p:cBhvr>
                                      <p:tavLst>
                                        <p:tav tm="0">
                                          <p:val>
                                            <p:strVal val="1+#ppt_h/2"/>
                                          </p:val>
                                        </p:tav>
                                        <p:tav tm="100000">
                                          <p:val>
                                            <p:strVal val="#ppt_y"/>
                                          </p:val>
                                        </p:tav>
                                      </p:tavLst>
                                    </p:anim>
                                  </p:childTnLst>
                                </p:cTn>
                              </p:par>
                              <p:par>
                                <p:cTn id="220" presetID="2" presetClass="entr" presetSubtype="4" fill="hold" grpId="1" nodeType="withEffect">
                                  <p:stCondLst>
                                    <p:cond delay="0"/>
                                  </p:stCondLst>
                                  <p:childTnLst>
                                    <p:set>
                                      <p:cBhvr>
                                        <p:cTn id="221" dur="1" fill="hold">
                                          <p:stCondLst>
                                            <p:cond delay="0"/>
                                          </p:stCondLst>
                                        </p:cTn>
                                        <p:tgtEl>
                                          <p:spTgt spid="19"/>
                                        </p:tgtEl>
                                        <p:attrNameLst>
                                          <p:attrName>style.visibility</p:attrName>
                                        </p:attrNameLst>
                                      </p:cBhvr>
                                      <p:to>
                                        <p:strVal val="visible"/>
                                      </p:to>
                                    </p:set>
                                    <p:anim calcmode="lin" valueType="num">
                                      <p:cBhvr additive="base">
                                        <p:cTn id="222" dur="3000" fill="hold"/>
                                        <p:tgtEl>
                                          <p:spTgt spid="19"/>
                                        </p:tgtEl>
                                        <p:attrNameLst>
                                          <p:attrName>ppt_x</p:attrName>
                                        </p:attrNameLst>
                                      </p:cBhvr>
                                      <p:tavLst>
                                        <p:tav tm="0">
                                          <p:val>
                                            <p:strVal val="#ppt_x"/>
                                          </p:val>
                                        </p:tav>
                                        <p:tav tm="100000">
                                          <p:val>
                                            <p:strVal val="#ppt_x"/>
                                          </p:val>
                                        </p:tav>
                                      </p:tavLst>
                                    </p:anim>
                                    <p:anim calcmode="lin" valueType="num">
                                      <p:cBhvr additive="base">
                                        <p:cTn id="223" dur="3000" fill="hold"/>
                                        <p:tgtEl>
                                          <p:spTgt spid="19"/>
                                        </p:tgtEl>
                                        <p:attrNameLst>
                                          <p:attrName>ppt_y</p:attrName>
                                        </p:attrNameLst>
                                      </p:cBhvr>
                                      <p:tavLst>
                                        <p:tav tm="0">
                                          <p:val>
                                            <p:strVal val="1+#ppt_h/2"/>
                                          </p:val>
                                        </p:tav>
                                        <p:tav tm="100000">
                                          <p:val>
                                            <p:strVal val="#ppt_y"/>
                                          </p:val>
                                        </p:tav>
                                      </p:tavLst>
                                    </p:anim>
                                  </p:childTnLst>
                                </p:cTn>
                              </p:par>
                              <p:par>
                                <p:cTn id="224" presetID="2" presetClass="entr" presetSubtype="4" fill="hold" grpId="1" nodeType="withEffect">
                                  <p:stCondLst>
                                    <p:cond delay="0"/>
                                  </p:stCondLst>
                                  <p:childTnLst>
                                    <p:set>
                                      <p:cBhvr>
                                        <p:cTn id="225" dur="1" fill="hold">
                                          <p:stCondLst>
                                            <p:cond delay="0"/>
                                          </p:stCondLst>
                                        </p:cTn>
                                        <p:tgtEl>
                                          <p:spTgt spid="20"/>
                                        </p:tgtEl>
                                        <p:attrNameLst>
                                          <p:attrName>style.visibility</p:attrName>
                                        </p:attrNameLst>
                                      </p:cBhvr>
                                      <p:to>
                                        <p:strVal val="visible"/>
                                      </p:to>
                                    </p:set>
                                    <p:anim calcmode="lin" valueType="num">
                                      <p:cBhvr additive="base">
                                        <p:cTn id="226" dur="3000" fill="hold"/>
                                        <p:tgtEl>
                                          <p:spTgt spid="20"/>
                                        </p:tgtEl>
                                        <p:attrNameLst>
                                          <p:attrName>ppt_x</p:attrName>
                                        </p:attrNameLst>
                                      </p:cBhvr>
                                      <p:tavLst>
                                        <p:tav tm="0">
                                          <p:val>
                                            <p:strVal val="#ppt_x"/>
                                          </p:val>
                                        </p:tav>
                                        <p:tav tm="100000">
                                          <p:val>
                                            <p:strVal val="#ppt_x"/>
                                          </p:val>
                                        </p:tav>
                                      </p:tavLst>
                                    </p:anim>
                                    <p:anim calcmode="lin" valueType="num">
                                      <p:cBhvr additive="base">
                                        <p:cTn id="227" dur="3000" fill="hold"/>
                                        <p:tgtEl>
                                          <p:spTgt spid="20"/>
                                        </p:tgtEl>
                                        <p:attrNameLst>
                                          <p:attrName>ppt_y</p:attrName>
                                        </p:attrNameLst>
                                      </p:cBhvr>
                                      <p:tavLst>
                                        <p:tav tm="0">
                                          <p:val>
                                            <p:strVal val="1+#ppt_h/2"/>
                                          </p:val>
                                        </p:tav>
                                        <p:tav tm="100000">
                                          <p:val>
                                            <p:strVal val="#ppt_y"/>
                                          </p:val>
                                        </p:tav>
                                      </p:tavLst>
                                    </p:anim>
                                  </p:childTnLst>
                                </p:cTn>
                              </p:par>
                              <p:par>
                                <p:cTn id="228" presetID="2" presetClass="entr" presetSubtype="4" fill="hold" grpId="1" nodeType="withEffect">
                                  <p:stCondLst>
                                    <p:cond delay="0"/>
                                  </p:stCondLst>
                                  <p:childTnLst>
                                    <p:set>
                                      <p:cBhvr>
                                        <p:cTn id="229" dur="1" fill="hold">
                                          <p:stCondLst>
                                            <p:cond delay="0"/>
                                          </p:stCondLst>
                                        </p:cTn>
                                        <p:tgtEl>
                                          <p:spTgt spid="21"/>
                                        </p:tgtEl>
                                        <p:attrNameLst>
                                          <p:attrName>style.visibility</p:attrName>
                                        </p:attrNameLst>
                                      </p:cBhvr>
                                      <p:to>
                                        <p:strVal val="visible"/>
                                      </p:to>
                                    </p:set>
                                    <p:anim calcmode="lin" valueType="num">
                                      <p:cBhvr additive="base">
                                        <p:cTn id="230" dur="3000" fill="hold"/>
                                        <p:tgtEl>
                                          <p:spTgt spid="21"/>
                                        </p:tgtEl>
                                        <p:attrNameLst>
                                          <p:attrName>ppt_x</p:attrName>
                                        </p:attrNameLst>
                                      </p:cBhvr>
                                      <p:tavLst>
                                        <p:tav tm="0">
                                          <p:val>
                                            <p:strVal val="#ppt_x"/>
                                          </p:val>
                                        </p:tav>
                                        <p:tav tm="100000">
                                          <p:val>
                                            <p:strVal val="#ppt_x"/>
                                          </p:val>
                                        </p:tav>
                                      </p:tavLst>
                                    </p:anim>
                                    <p:anim calcmode="lin" valueType="num">
                                      <p:cBhvr additive="base">
                                        <p:cTn id="231" dur="3000" fill="hold"/>
                                        <p:tgtEl>
                                          <p:spTgt spid="21"/>
                                        </p:tgtEl>
                                        <p:attrNameLst>
                                          <p:attrName>ppt_y</p:attrName>
                                        </p:attrNameLst>
                                      </p:cBhvr>
                                      <p:tavLst>
                                        <p:tav tm="0">
                                          <p:val>
                                            <p:strVal val="1+#ppt_h/2"/>
                                          </p:val>
                                        </p:tav>
                                        <p:tav tm="100000">
                                          <p:val>
                                            <p:strVal val="#ppt_y"/>
                                          </p:val>
                                        </p:tav>
                                      </p:tavLst>
                                    </p:anim>
                                  </p:childTnLst>
                                </p:cTn>
                              </p:par>
                              <p:par>
                                <p:cTn id="232" presetID="2" presetClass="entr" presetSubtype="4" fill="hold" grpId="1" nodeType="withEffect">
                                  <p:stCondLst>
                                    <p:cond delay="0"/>
                                  </p:stCondLst>
                                  <p:childTnLst>
                                    <p:set>
                                      <p:cBhvr>
                                        <p:cTn id="233" dur="1" fill="hold">
                                          <p:stCondLst>
                                            <p:cond delay="0"/>
                                          </p:stCondLst>
                                        </p:cTn>
                                        <p:tgtEl>
                                          <p:spTgt spid="22"/>
                                        </p:tgtEl>
                                        <p:attrNameLst>
                                          <p:attrName>style.visibility</p:attrName>
                                        </p:attrNameLst>
                                      </p:cBhvr>
                                      <p:to>
                                        <p:strVal val="visible"/>
                                      </p:to>
                                    </p:set>
                                    <p:anim calcmode="lin" valueType="num">
                                      <p:cBhvr additive="base">
                                        <p:cTn id="234" dur="3000" fill="hold"/>
                                        <p:tgtEl>
                                          <p:spTgt spid="22"/>
                                        </p:tgtEl>
                                        <p:attrNameLst>
                                          <p:attrName>ppt_x</p:attrName>
                                        </p:attrNameLst>
                                      </p:cBhvr>
                                      <p:tavLst>
                                        <p:tav tm="0">
                                          <p:val>
                                            <p:strVal val="#ppt_x"/>
                                          </p:val>
                                        </p:tav>
                                        <p:tav tm="100000">
                                          <p:val>
                                            <p:strVal val="#ppt_x"/>
                                          </p:val>
                                        </p:tav>
                                      </p:tavLst>
                                    </p:anim>
                                    <p:anim calcmode="lin" valueType="num">
                                      <p:cBhvr additive="base">
                                        <p:cTn id="235" dur="3000" fill="hold"/>
                                        <p:tgtEl>
                                          <p:spTgt spid="22"/>
                                        </p:tgtEl>
                                        <p:attrNameLst>
                                          <p:attrName>ppt_y</p:attrName>
                                        </p:attrNameLst>
                                      </p:cBhvr>
                                      <p:tavLst>
                                        <p:tav tm="0">
                                          <p:val>
                                            <p:strVal val="1+#ppt_h/2"/>
                                          </p:val>
                                        </p:tav>
                                        <p:tav tm="100000">
                                          <p:val>
                                            <p:strVal val="#ppt_y"/>
                                          </p:val>
                                        </p:tav>
                                      </p:tavLst>
                                    </p:anim>
                                  </p:childTnLst>
                                </p:cTn>
                              </p:par>
                              <p:par>
                                <p:cTn id="236" presetID="2" presetClass="entr" presetSubtype="4" fill="hold" grpId="1" nodeType="withEffect">
                                  <p:stCondLst>
                                    <p:cond delay="0"/>
                                  </p:stCondLst>
                                  <p:childTnLst>
                                    <p:set>
                                      <p:cBhvr>
                                        <p:cTn id="237" dur="1" fill="hold">
                                          <p:stCondLst>
                                            <p:cond delay="0"/>
                                          </p:stCondLst>
                                        </p:cTn>
                                        <p:tgtEl>
                                          <p:spTgt spid="23"/>
                                        </p:tgtEl>
                                        <p:attrNameLst>
                                          <p:attrName>style.visibility</p:attrName>
                                        </p:attrNameLst>
                                      </p:cBhvr>
                                      <p:to>
                                        <p:strVal val="visible"/>
                                      </p:to>
                                    </p:set>
                                    <p:anim calcmode="lin" valueType="num">
                                      <p:cBhvr additive="base">
                                        <p:cTn id="238" dur="3000" fill="hold"/>
                                        <p:tgtEl>
                                          <p:spTgt spid="23"/>
                                        </p:tgtEl>
                                        <p:attrNameLst>
                                          <p:attrName>ppt_x</p:attrName>
                                        </p:attrNameLst>
                                      </p:cBhvr>
                                      <p:tavLst>
                                        <p:tav tm="0">
                                          <p:val>
                                            <p:strVal val="#ppt_x"/>
                                          </p:val>
                                        </p:tav>
                                        <p:tav tm="100000">
                                          <p:val>
                                            <p:strVal val="#ppt_x"/>
                                          </p:val>
                                        </p:tav>
                                      </p:tavLst>
                                    </p:anim>
                                    <p:anim calcmode="lin" valueType="num">
                                      <p:cBhvr additive="base">
                                        <p:cTn id="239" dur="3000" fill="hold"/>
                                        <p:tgtEl>
                                          <p:spTgt spid="23"/>
                                        </p:tgtEl>
                                        <p:attrNameLst>
                                          <p:attrName>ppt_y</p:attrName>
                                        </p:attrNameLst>
                                      </p:cBhvr>
                                      <p:tavLst>
                                        <p:tav tm="0">
                                          <p:val>
                                            <p:strVal val="1+#ppt_h/2"/>
                                          </p:val>
                                        </p:tav>
                                        <p:tav tm="100000">
                                          <p:val>
                                            <p:strVal val="#ppt_y"/>
                                          </p:val>
                                        </p:tav>
                                      </p:tavLst>
                                    </p:anim>
                                  </p:childTnLst>
                                </p:cTn>
                              </p:par>
                              <p:par>
                                <p:cTn id="240" presetID="2" presetClass="entr" presetSubtype="4" fill="hold" grpId="1" nodeType="withEffect">
                                  <p:stCondLst>
                                    <p:cond delay="0"/>
                                  </p:stCondLst>
                                  <p:childTnLst>
                                    <p:set>
                                      <p:cBhvr>
                                        <p:cTn id="241" dur="1" fill="hold">
                                          <p:stCondLst>
                                            <p:cond delay="0"/>
                                          </p:stCondLst>
                                        </p:cTn>
                                        <p:tgtEl>
                                          <p:spTgt spid="24"/>
                                        </p:tgtEl>
                                        <p:attrNameLst>
                                          <p:attrName>style.visibility</p:attrName>
                                        </p:attrNameLst>
                                      </p:cBhvr>
                                      <p:to>
                                        <p:strVal val="visible"/>
                                      </p:to>
                                    </p:set>
                                    <p:anim calcmode="lin" valueType="num">
                                      <p:cBhvr additive="base">
                                        <p:cTn id="242" dur="3000" fill="hold"/>
                                        <p:tgtEl>
                                          <p:spTgt spid="24"/>
                                        </p:tgtEl>
                                        <p:attrNameLst>
                                          <p:attrName>ppt_x</p:attrName>
                                        </p:attrNameLst>
                                      </p:cBhvr>
                                      <p:tavLst>
                                        <p:tav tm="0">
                                          <p:val>
                                            <p:strVal val="#ppt_x"/>
                                          </p:val>
                                        </p:tav>
                                        <p:tav tm="100000">
                                          <p:val>
                                            <p:strVal val="#ppt_x"/>
                                          </p:val>
                                        </p:tav>
                                      </p:tavLst>
                                    </p:anim>
                                    <p:anim calcmode="lin" valueType="num">
                                      <p:cBhvr additive="base">
                                        <p:cTn id="243" dur="3000" fill="hold"/>
                                        <p:tgtEl>
                                          <p:spTgt spid="24"/>
                                        </p:tgtEl>
                                        <p:attrNameLst>
                                          <p:attrName>ppt_y</p:attrName>
                                        </p:attrNameLst>
                                      </p:cBhvr>
                                      <p:tavLst>
                                        <p:tav tm="0">
                                          <p:val>
                                            <p:strVal val="1+#ppt_h/2"/>
                                          </p:val>
                                        </p:tav>
                                        <p:tav tm="100000">
                                          <p:val>
                                            <p:strVal val="#ppt_y"/>
                                          </p:val>
                                        </p:tav>
                                      </p:tavLst>
                                    </p:anim>
                                  </p:childTnLst>
                                </p:cTn>
                              </p:par>
                              <p:par>
                                <p:cTn id="244" presetID="2" presetClass="entr" presetSubtype="4" fill="hold" grpId="1" nodeType="withEffect">
                                  <p:stCondLst>
                                    <p:cond delay="0"/>
                                  </p:stCondLst>
                                  <p:childTnLst>
                                    <p:set>
                                      <p:cBhvr>
                                        <p:cTn id="245" dur="1" fill="hold">
                                          <p:stCondLst>
                                            <p:cond delay="0"/>
                                          </p:stCondLst>
                                        </p:cTn>
                                        <p:tgtEl>
                                          <p:spTgt spid="25"/>
                                        </p:tgtEl>
                                        <p:attrNameLst>
                                          <p:attrName>style.visibility</p:attrName>
                                        </p:attrNameLst>
                                      </p:cBhvr>
                                      <p:to>
                                        <p:strVal val="visible"/>
                                      </p:to>
                                    </p:set>
                                    <p:anim calcmode="lin" valueType="num">
                                      <p:cBhvr additive="base">
                                        <p:cTn id="246" dur="3000" fill="hold"/>
                                        <p:tgtEl>
                                          <p:spTgt spid="25"/>
                                        </p:tgtEl>
                                        <p:attrNameLst>
                                          <p:attrName>ppt_x</p:attrName>
                                        </p:attrNameLst>
                                      </p:cBhvr>
                                      <p:tavLst>
                                        <p:tav tm="0">
                                          <p:val>
                                            <p:strVal val="#ppt_x"/>
                                          </p:val>
                                        </p:tav>
                                        <p:tav tm="100000">
                                          <p:val>
                                            <p:strVal val="#ppt_x"/>
                                          </p:val>
                                        </p:tav>
                                      </p:tavLst>
                                    </p:anim>
                                    <p:anim calcmode="lin" valueType="num">
                                      <p:cBhvr additive="base">
                                        <p:cTn id="247" dur="3000" fill="hold"/>
                                        <p:tgtEl>
                                          <p:spTgt spid="25"/>
                                        </p:tgtEl>
                                        <p:attrNameLst>
                                          <p:attrName>ppt_y</p:attrName>
                                        </p:attrNameLst>
                                      </p:cBhvr>
                                      <p:tavLst>
                                        <p:tav tm="0">
                                          <p:val>
                                            <p:strVal val="1+#ppt_h/2"/>
                                          </p:val>
                                        </p:tav>
                                        <p:tav tm="100000">
                                          <p:val>
                                            <p:strVal val="#ppt_y"/>
                                          </p:val>
                                        </p:tav>
                                      </p:tavLst>
                                    </p:anim>
                                  </p:childTnLst>
                                </p:cTn>
                              </p:par>
                              <p:par>
                                <p:cTn id="248" presetID="2" presetClass="entr" presetSubtype="4" fill="hold" grpId="1" nodeType="withEffect">
                                  <p:stCondLst>
                                    <p:cond delay="0"/>
                                  </p:stCondLst>
                                  <p:childTnLst>
                                    <p:set>
                                      <p:cBhvr>
                                        <p:cTn id="249" dur="1" fill="hold">
                                          <p:stCondLst>
                                            <p:cond delay="0"/>
                                          </p:stCondLst>
                                        </p:cTn>
                                        <p:tgtEl>
                                          <p:spTgt spid="26"/>
                                        </p:tgtEl>
                                        <p:attrNameLst>
                                          <p:attrName>style.visibility</p:attrName>
                                        </p:attrNameLst>
                                      </p:cBhvr>
                                      <p:to>
                                        <p:strVal val="visible"/>
                                      </p:to>
                                    </p:set>
                                    <p:anim calcmode="lin" valueType="num">
                                      <p:cBhvr additive="base">
                                        <p:cTn id="250" dur="3000" fill="hold"/>
                                        <p:tgtEl>
                                          <p:spTgt spid="26"/>
                                        </p:tgtEl>
                                        <p:attrNameLst>
                                          <p:attrName>ppt_x</p:attrName>
                                        </p:attrNameLst>
                                      </p:cBhvr>
                                      <p:tavLst>
                                        <p:tav tm="0">
                                          <p:val>
                                            <p:strVal val="#ppt_x"/>
                                          </p:val>
                                        </p:tav>
                                        <p:tav tm="100000">
                                          <p:val>
                                            <p:strVal val="#ppt_x"/>
                                          </p:val>
                                        </p:tav>
                                      </p:tavLst>
                                    </p:anim>
                                    <p:anim calcmode="lin" valueType="num">
                                      <p:cBhvr additive="base">
                                        <p:cTn id="251" dur="3000" fill="hold"/>
                                        <p:tgtEl>
                                          <p:spTgt spid="26"/>
                                        </p:tgtEl>
                                        <p:attrNameLst>
                                          <p:attrName>ppt_y</p:attrName>
                                        </p:attrNameLst>
                                      </p:cBhvr>
                                      <p:tavLst>
                                        <p:tav tm="0">
                                          <p:val>
                                            <p:strVal val="1+#ppt_h/2"/>
                                          </p:val>
                                        </p:tav>
                                        <p:tav tm="100000">
                                          <p:val>
                                            <p:strVal val="#ppt_y"/>
                                          </p:val>
                                        </p:tav>
                                      </p:tavLst>
                                    </p:anim>
                                  </p:childTnLst>
                                </p:cTn>
                              </p:par>
                              <p:par>
                                <p:cTn id="252" presetID="2" presetClass="entr" presetSubtype="4" fill="hold" grpId="1" nodeType="withEffect">
                                  <p:stCondLst>
                                    <p:cond delay="0"/>
                                  </p:stCondLst>
                                  <p:childTnLst>
                                    <p:set>
                                      <p:cBhvr>
                                        <p:cTn id="253" dur="1" fill="hold">
                                          <p:stCondLst>
                                            <p:cond delay="0"/>
                                          </p:stCondLst>
                                        </p:cTn>
                                        <p:tgtEl>
                                          <p:spTgt spid="27"/>
                                        </p:tgtEl>
                                        <p:attrNameLst>
                                          <p:attrName>style.visibility</p:attrName>
                                        </p:attrNameLst>
                                      </p:cBhvr>
                                      <p:to>
                                        <p:strVal val="visible"/>
                                      </p:to>
                                    </p:set>
                                    <p:anim calcmode="lin" valueType="num">
                                      <p:cBhvr additive="base">
                                        <p:cTn id="254" dur="3000" fill="hold"/>
                                        <p:tgtEl>
                                          <p:spTgt spid="27"/>
                                        </p:tgtEl>
                                        <p:attrNameLst>
                                          <p:attrName>ppt_x</p:attrName>
                                        </p:attrNameLst>
                                      </p:cBhvr>
                                      <p:tavLst>
                                        <p:tav tm="0">
                                          <p:val>
                                            <p:strVal val="#ppt_x"/>
                                          </p:val>
                                        </p:tav>
                                        <p:tav tm="100000">
                                          <p:val>
                                            <p:strVal val="#ppt_x"/>
                                          </p:val>
                                        </p:tav>
                                      </p:tavLst>
                                    </p:anim>
                                    <p:anim calcmode="lin" valueType="num">
                                      <p:cBhvr additive="base">
                                        <p:cTn id="255" dur="3000" fill="hold"/>
                                        <p:tgtEl>
                                          <p:spTgt spid="27"/>
                                        </p:tgtEl>
                                        <p:attrNameLst>
                                          <p:attrName>ppt_y</p:attrName>
                                        </p:attrNameLst>
                                      </p:cBhvr>
                                      <p:tavLst>
                                        <p:tav tm="0">
                                          <p:val>
                                            <p:strVal val="1+#ppt_h/2"/>
                                          </p:val>
                                        </p:tav>
                                        <p:tav tm="100000">
                                          <p:val>
                                            <p:strVal val="#ppt_y"/>
                                          </p:val>
                                        </p:tav>
                                      </p:tavLst>
                                    </p:anim>
                                  </p:childTnLst>
                                </p:cTn>
                              </p:par>
                              <p:par>
                                <p:cTn id="256" presetID="2" presetClass="entr" presetSubtype="4" fill="hold" grpId="1" nodeType="withEffect">
                                  <p:stCondLst>
                                    <p:cond delay="0"/>
                                  </p:stCondLst>
                                  <p:childTnLst>
                                    <p:set>
                                      <p:cBhvr>
                                        <p:cTn id="257" dur="1" fill="hold">
                                          <p:stCondLst>
                                            <p:cond delay="0"/>
                                          </p:stCondLst>
                                        </p:cTn>
                                        <p:tgtEl>
                                          <p:spTgt spid="28"/>
                                        </p:tgtEl>
                                        <p:attrNameLst>
                                          <p:attrName>style.visibility</p:attrName>
                                        </p:attrNameLst>
                                      </p:cBhvr>
                                      <p:to>
                                        <p:strVal val="visible"/>
                                      </p:to>
                                    </p:set>
                                    <p:anim calcmode="lin" valueType="num">
                                      <p:cBhvr additive="base">
                                        <p:cTn id="258" dur="3000" fill="hold"/>
                                        <p:tgtEl>
                                          <p:spTgt spid="28"/>
                                        </p:tgtEl>
                                        <p:attrNameLst>
                                          <p:attrName>ppt_x</p:attrName>
                                        </p:attrNameLst>
                                      </p:cBhvr>
                                      <p:tavLst>
                                        <p:tav tm="0">
                                          <p:val>
                                            <p:strVal val="#ppt_x"/>
                                          </p:val>
                                        </p:tav>
                                        <p:tav tm="100000">
                                          <p:val>
                                            <p:strVal val="#ppt_x"/>
                                          </p:val>
                                        </p:tav>
                                      </p:tavLst>
                                    </p:anim>
                                    <p:anim calcmode="lin" valueType="num">
                                      <p:cBhvr additive="base">
                                        <p:cTn id="259" dur="3000" fill="hold"/>
                                        <p:tgtEl>
                                          <p:spTgt spid="28"/>
                                        </p:tgtEl>
                                        <p:attrNameLst>
                                          <p:attrName>ppt_y</p:attrName>
                                        </p:attrNameLst>
                                      </p:cBhvr>
                                      <p:tavLst>
                                        <p:tav tm="0">
                                          <p:val>
                                            <p:strVal val="1+#ppt_h/2"/>
                                          </p:val>
                                        </p:tav>
                                        <p:tav tm="100000">
                                          <p:val>
                                            <p:strVal val="#ppt_y"/>
                                          </p:val>
                                        </p:tav>
                                      </p:tavLst>
                                    </p:anim>
                                  </p:childTnLst>
                                </p:cTn>
                              </p:par>
                              <p:par>
                                <p:cTn id="260" presetID="2" presetClass="entr" presetSubtype="4" fill="hold" grpId="1" nodeType="withEffect">
                                  <p:stCondLst>
                                    <p:cond delay="0"/>
                                  </p:stCondLst>
                                  <p:childTnLst>
                                    <p:set>
                                      <p:cBhvr>
                                        <p:cTn id="261" dur="1" fill="hold">
                                          <p:stCondLst>
                                            <p:cond delay="0"/>
                                          </p:stCondLst>
                                        </p:cTn>
                                        <p:tgtEl>
                                          <p:spTgt spid="29"/>
                                        </p:tgtEl>
                                        <p:attrNameLst>
                                          <p:attrName>style.visibility</p:attrName>
                                        </p:attrNameLst>
                                      </p:cBhvr>
                                      <p:to>
                                        <p:strVal val="visible"/>
                                      </p:to>
                                    </p:set>
                                    <p:anim calcmode="lin" valueType="num">
                                      <p:cBhvr additive="base">
                                        <p:cTn id="262" dur="3000" fill="hold"/>
                                        <p:tgtEl>
                                          <p:spTgt spid="29"/>
                                        </p:tgtEl>
                                        <p:attrNameLst>
                                          <p:attrName>ppt_x</p:attrName>
                                        </p:attrNameLst>
                                      </p:cBhvr>
                                      <p:tavLst>
                                        <p:tav tm="0">
                                          <p:val>
                                            <p:strVal val="#ppt_x"/>
                                          </p:val>
                                        </p:tav>
                                        <p:tav tm="100000">
                                          <p:val>
                                            <p:strVal val="#ppt_x"/>
                                          </p:val>
                                        </p:tav>
                                      </p:tavLst>
                                    </p:anim>
                                    <p:anim calcmode="lin" valueType="num">
                                      <p:cBhvr additive="base">
                                        <p:cTn id="263" dur="3000" fill="hold"/>
                                        <p:tgtEl>
                                          <p:spTgt spid="29"/>
                                        </p:tgtEl>
                                        <p:attrNameLst>
                                          <p:attrName>ppt_y</p:attrName>
                                        </p:attrNameLst>
                                      </p:cBhvr>
                                      <p:tavLst>
                                        <p:tav tm="0">
                                          <p:val>
                                            <p:strVal val="1+#ppt_h/2"/>
                                          </p:val>
                                        </p:tav>
                                        <p:tav tm="100000">
                                          <p:val>
                                            <p:strVal val="#ppt_y"/>
                                          </p:val>
                                        </p:tav>
                                      </p:tavLst>
                                    </p:anim>
                                  </p:childTnLst>
                                </p:cTn>
                              </p:par>
                              <p:par>
                                <p:cTn id="264" presetID="2" presetClass="entr" presetSubtype="4" fill="hold" grpId="1" nodeType="withEffect">
                                  <p:stCondLst>
                                    <p:cond delay="0"/>
                                  </p:stCondLst>
                                  <p:childTnLst>
                                    <p:set>
                                      <p:cBhvr>
                                        <p:cTn id="265" dur="1" fill="hold">
                                          <p:stCondLst>
                                            <p:cond delay="0"/>
                                          </p:stCondLst>
                                        </p:cTn>
                                        <p:tgtEl>
                                          <p:spTgt spid="30"/>
                                        </p:tgtEl>
                                        <p:attrNameLst>
                                          <p:attrName>style.visibility</p:attrName>
                                        </p:attrNameLst>
                                      </p:cBhvr>
                                      <p:to>
                                        <p:strVal val="visible"/>
                                      </p:to>
                                    </p:set>
                                    <p:anim calcmode="lin" valueType="num">
                                      <p:cBhvr additive="base">
                                        <p:cTn id="266" dur="3000" fill="hold"/>
                                        <p:tgtEl>
                                          <p:spTgt spid="30"/>
                                        </p:tgtEl>
                                        <p:attrNameLst>
                                          <p:attrName>ppt_x</p:attrName>
                                        </p:attrNameLst>
                                      </p:cBhvr>
                                      <p:tavLst>
                                        <p:tav tm="0">
                                          <p:val>
                                            <p:strVal val="#ppt_x"/>
                                          </p:val>
                                        </p:tav>
                                        <p:tav tm="100000">
                                          <p:val>
                                            <p:strVal val="#ppt_x"/>
                                          </p:val>
                                        </p:tav>
                                      </p:tavLst>
                                    </p:anim>
                                    <p:anim calcmode="lin" valueType="num">
                                      <p:cBhvr additive="base">
                                        <p:cTn id="267" dur="3000" fill="hold"/>
                                        <p:tgtEl>
                                          <p:spTgt spid="30"/>
                                        </p:tgtEl>
                                        <p:attrNameLst>
                                          <p:attrName>ppt_y</p:attrName>
                                        </p:attrNameLst>
                                      </p:cBhvr>
                                      <p:tavLst>
                                        <p:tav tm="0">
                                          <p:val>
                                            <p:strVal val="1+#ppt_h/2"/>
                                          </p:val>
                                        </p:tav>
                                        <p:tav tm="100000">
                                          <p:val>
                                            <p:strVal val="#ppt_y"/>
                                          </p:val>
                                        </p:tav>
                                      </p:tavLst>
                                    </p:anim>
                                  </p:childTnLst>
                                </p:cTn>
                              </p:par>
                              <p:par>
                                <p:cTn id="268" presetID="35" presetClass="entr" presetSubtype="0" fill="hold" grpId="2" nodeType="withEffect">
                                  <p:stCondLst>
                                    <p:cond delay="0"/>
                                  </p:stCondLst>
                                  <p:childTnLst>
                                    <p:set>
                                      <p:cBhvr>
                                        <p:cTn id="269" dur="1" fill="hold">
                                          <p:stCondLst>
                                            <p:cond delay="0"/>
                                          </p:stCondLst>
                                        </p:cTn>
                                        <p:tgtEl>
                                          <p:spTgt spid="18"/>
                                        </p:tgtEl>
                                        <p:attrNameLst>
                                          <p:attrName>style.visibility</p:attrName>
                                        </p:attrNameLst>
                                      </p:cBhvr>
                                      <p:to>
                                        <p:strVal val="visible"/>
                                      </p:to>
                                    </p:set>
                                    <p:animEffect transition="in" filter="fade">
                                      <p:cBhvr>
                                        <p:cTn id="270" dur="3000"/>
                                        <p:tgtEl>
                                          <p:spTgt spid="18"/>
                                        </p:tgtEl>
                                      </p:cBhvr>
                                    </p:animEffect>
                                    <p:anim calcmode="lin" valueType="num">
                                      <p:cBhvr>
                                        <p:cTn id="271" dur="3000" fill="hold"/>
                                        <p:tgtEl>
                                          <p:spTgt spid="18"/>
                                        </p:tgtEl>
                                        <p:attrNameLst>
                                          <p:attrName>style.rotation</p:attrName>
                                        </p:attrNameLst>
                                      </p:cBhvr>
                                      <p:tavLst>
                                        <p:tav tm="0">
                                          <p:val>
                                            <p:fltVal val="720"/>
                                          </p:val>
                                        </p:tav>
                                        <p:tav tm="100000">
                                          <p:val>
                                            <p:fltVal val="0"/>
                                          </p:val>
                                        </p:tav>
                                      </p:tavLst>
                                    </p:anim>
                                    <p:anim calcmode="lin" valueType="num">
                                      <p:cBhvr>
                                        <p:cTn id="272" dur="3000" fill="hold"/>
                                        <p:tgtEl>
                                          <p:spTgt spid="18"/>
                                        </p:tgtEl>
                                        <p:attrNameLst>
                                          <p:attrName>ppt_h</p:attrName>
                                        </p:attrNameLst>
                                      </p:cBhvr>
                                      <p:tavLst>
                                        <p:tav tm="0">
                                          <p:val>
                                            <p:fltVal val="0"/>
                                          </p:val>
                                        </p:tav>
                                        <p:tav tm="100000">
                                          <p:val>
                                            <p:strVal val="#ppt_h"/>
                                          </p:val>
                                        </p:tav>
                                      </p:tavLst>
                                    </p:anim>
                                    <p:anim calcmode="lin" valueType="num">
                                      <p:cBhvr>
                                        <p:cTn id="273" dur="3000" fill="hold"/>
                                        <p:tgtEl>
                                          <p:spTgt spid="18"/>
                                        </p:tgtEl>
                                        <p:attrNameLst>
                                          <p:attrName>ppt_w</p:attrName>
                                        </p:attrNameLst>
                                      </p:cBhvr>
                                      <p:tavLst>
                                        <p:tav tm="0">
                                          <p:val>
                                            <p:fltVal val="0"/>
                                          </p:val>
                                        </p:tav>
                                        <p:tav tm="100000">
                                          <p:val>
                                            <p:strVal val="#ppt_w"/>
                                          </p:val>
                                        </p:tav>
                                      </p:tavLst>
                                    </p:anim>
                                  </p:childTnLst>
                                </p:cTn>
                              </p:par>
                              <p:par>
                                <p:cTn id="274" presetID="35" presetClass="entr" presetSubtype="0" fill="hold" grpId="2" nodeType="withEffect">
                                  <p:stCondLst>
                                    <p:cond delay="0"/>
                                  </p:stCondLst>
                                  <p:childTnLst>
                                    <p:set>
                                      <p:cBhvr>
                                        <p:cTn id="275" dur="1" fill="hold">
                                          <p:stCondLst>
                                            <p:cond delay="0"/>
                                          </p:stCondLst>
                                        </p:cTn>
                                        <p:tgtEl>
                                          <p:spTgt spid="19"/>
                                        </p:tgtEl>
                                        <p:attrNameLst>
                                          <p:attrName>style.visibility</p:attrName>
                                        </p:attrNameLst>
                                      </p:cBhvr>
                                      <p:to>
                                        <p:strVal val="visible"/>
                                      </p:to>
                                    </p:set>
                                    <p:animEffect transition="in" filter="fade">
                                      <p:cBhvr>
                                        <p:cTn id="276" dur="3000"/>
                                        <p:tgtEl>
                                          <p:spTgt spid="19"/>
                                        </p:tgtEl>
                                      </p:cBhvr>
                                    </p:animEffect>
                                    <p:anim calcmode="lin" valueType="num">
                                      <p:cBhvr>
                                        <p:cTn id="277" dur="3000" fill="hold"/>
                                        <p:tgtEl>
                                          <p:spTgt spid="19"/>
                                        </p:tgtEl>
                                        <p:attrNameLst>
                                          <p:attrName>style.rotation</p:attrName>
                                        </p:attrNameLst>
                                      </p:cBhvr>
                                      <p:tavLst>
                                        <p:tav tm="0">
                                          <p:val>
                                            <p:fltVal val="720"/>
                                          </p:val>
                                        </p:tav>
                                        <p:tav tm="100000">
                                          <p:val>
                                            <p:fltVal val="0"/>
                                          </p:val>
                                        </p:tav>
                                      </p:tavLst>
                                    </p:anim>
                                    <p:anim calcmode="lin" valueType="num">
                                      <p:cBhvr>
                                        <p:cTn id="278" dur="3000" fill="hold"/>
                                        <p:tgtEl>
                                          <p:spTgt spid="19"/>
                                        </p:tgtEl>
                                        <p:attrNameLst>
                                          <p:attrName>ppt_h</p:attrName>
                                        </p:attrNameLst>
                                      </p:cBhvr>
                                      <p:tavLst>
                                        <p:tav tm="0">
                                          <p:val>
                                            <p:fltVal val="0"/>
                                          </p:val>
                                        </p:tav>
                                        <p:tav tm="100000">
                                          <p:val>
                                            <p:strVal val="#ppt_h"/>
                                          </p:val>
                                        </p:tav>
                                      </p:tavLst>
                                    </p:anim>
                                    <p:anim calcmode="lin" valueType="num">
                                      <p:cBhvr>
                                        <p:cTn id="279" dur="3000" fill="hold"/>
                                        <p:tgtEl>
                                          <p:spTgt spid="19"/>
                                        </p:tgtEl>
                                        <p:attrNameLst>
                                          <p:attrName>ppt_w</p:attrName>
                                        </p:attrNameLst>
                                      </p:cBhvr>
                                      <p:tavLst>
                                        <p:tav tm="0">
                                          <p:val>
                                            <p:fltVal val="0"/>
                                          </p:val>
                                        </p:tav>
                                        <p:tav tm="100000">
                                          <p:val>
                                            <p:strVal val="#ppt_w"/>
                                          </p:val>
                                        </p:tav>
                                      </p:tavLst>
                                    </p:anim>
                                  </p:childTnLst>
                                </p:cTn>
                              </p:par>
                              <p:par>
                                <p:cTn id="280" presetID="35" presetClass="entr" presetSubtype="0" fill="hold" grpId="2" nodeType="withEffect">
                                  <p:stCondLst>
                                    <p:cond delay="0"/>
                                  </p:stCondLst>
                                  <p:childTnLst>
                                    <p:set>
                                      <p:cBhvr>
                                        <p:cTn id="281" dur="1" fill="hold">
                                          <p:stCondLst>
                                            <p:cond delay="0"/>
                                          </p:stCondLst>
                                        </p:cTn>
                                        <p:tgtEl>
                                          <p:spTgt spid="20"/>
                                        </p:tgtEl>
                                        <p:attrNameLst>
                                          <p:attrName>style.visibility</p:attrName>
                                        </p:attrNameLst>
                                      </p:cBhvr>
                                      <p:to>
                                        <p:strVal val="visible"/>
                                      </p:to>
                                    </p:set>
                                    <p:animEffect transition="in" filter="fade">
                                      <p:cBhvr>
                                        <p:cTn id="282" dur="3000"/>
                                        <p:tgtEl>
                                          <p:spTgt spid="20"/>
                                        </p:tgtEl>
                                      </p:cBhvr>
                                    </p:animEffect>
                                    <p:anim calcmode="lin" valueType="num">
                                      <p:cBhvr>
                                        <p:cTn id="283" dur="3000" fill="hold"/>
                                        <p:tgtEl>
                                          <p:spTgt spid="20"/>
                                        </p:tgtEl>
                                        <p:attrNameLst>
                                          <p:attrName>style.rotation</p:attrName>
                                        </p:attrNameLst>
                                      </p:cBhvr>
                                      <p:tavLst>
                                        <p:tav tm="0">
                                          <p:val>
                                            <p:fltVal val="720"/>
                                          </p:val>
                                        </p:tav>
                                        <p:tav tm="100000">
                                          <p:val>
                                            <p:fltVal val="0"/>
                                          </p:val>
                                        </p:tav>
                                      </p:tavLst>
                                    </p:anim>
                                    <p:anim calcmode="lin" valueType="num">
                                      <p:cBhvr>
                                        <p:cTn id="284" dur="3000" fill="hold"/>
                                        <p:tgtEl>
                                          <p:spTgt spid="20"/>
                                        </p:tgtEl>
                                        <p:attrNameLst>
                                          <p:attrName>ppt_h</p:attrName>
                                        </p:attrNameLst>
                                      </p:cBhvr>
                                      <p:tavLst>
                                        <p:tav tm="0">
                                          <p:val>
                                            <p:fltVal val="0"/>
                                          </p:val>
                                        </p:tav>
                                        <p:tav tm="100000">
                                          <p:val>
                                            <p:strVal val="#ppt_h"/>
                                          </p:val>
                                        </p:tav>
                                      </p:tavLst>
                                    </p:anim>
                                    <p:anim calcmode="lin" valueType="num">
                                      <p:cBhvr>
                                        <p:cTn id="285" dur="3000" fill="hold"/>
                                        <p:tgtEl>
                                          <p:spTgt spid="20"/>
                                        </p:tgtEl>
                                        <p:attrNameLst>
                                          <p:attrName>ppt_w</p:attrName>
                                        </p:attrNameLst>
                                      </p:cBhvr>
                                      <p:tavLst>
                                        <p:tav tm="0">
                                          <p:val>
                                            <p:fltVal val="0"/>
                                          </p:val>
                                        </p:tav>
                                        <p:tav tm="100000">
                                          <p:val>
                                            <p:strVal val="#ppt_w"/>
                                          </p:val>
                                        </p:tav>
                                      </p:tavLst>
                                    </p:anim>
                                  </p:childTnLst>
                                </p:cTn>
                              </p:par>
                              <p:par>
                                <p:cTn id="286" presetID="35" presetClass="entr" presetSubtype="0" fill="hold" grpId="2" nodeType="withEffect">
                                  <p:stCondLst>
                                    <p:cond delay="0"/>
                                  </p:stCondLst>
                                  <p:childTnLst>
                                    <p:set>
                                      <p:cBhvr>
                                        <p:cTn id="287" dur="1" fill="hold">
                                          <p:stCondLst>
                                            <p:cond delay="0"/>
                                          </p:stCondLst>
                                        </p:cTn>
                                        <p:tgtEl>
                                          <p:spTgt spid="21"/>
                                        </p:tgtEl>
                                        <p:attrNameLst>
                                          <p:attrName>style.visibility</p:attrName>
                                        </p:attrNameLst>
                                      </p:cBhvr>
                                      <p:to>
                                        <p:strVal val="visible"/>
                                      </p:to>
                                    </p:set>
                                    <p:animEffect transition="in" filter="fade">
                                      <p:cBhvr>
                                        <p:cTn id="288" dur="3000"/>
                                        <p:tgtEl>
                                          <p:spTgt spid="21"/>
                                        </p:tgtEl>
                                      </p:cBhvr>
                                    </p:animEffect>
                                    <p:anim calcmode="lin" valueType="num">
                                      <p:cBhvr>
                                        <p:cTn id="289" dur="3000" fill="hold"/>
                                        <p:tgtEl>
                                          <p:spTgt spid="21"/>
                                        </p:tgtEl>
                                        <p:attrNameLst>
                                          <p:attrName>style.rotation</p:attrName>
                                        </p:attrNameLst>
                                      </p:cBhvr>
                                      <p:tavLst>
                                        <p:tav tm="0">
                                          <p:val>
                                            <p:fltVal val="720"/>
                                          </p:val>
                                        </p:tav>
                                        <p:tav tm="100000">
                                          <p:val>
                                            <p:fltVal val="0"/>
                                          </p:val>
                                        </p:tav>
                                      </p:tavLst>
                                    </p:anim>
                                    <p:anim calcmode="lin" valueType="num">
                                      <p:cBhvr>
                                        <p:cTn id="290" dur="3000" fill="hold"/>
                                        <p:tgtEl>
                                          <p:spTgt spid="21"/>
                                        </p:tgtEl>
                                        <p:attrNameLst>
                                          <p:attrName>ppt_h</p:attrName>
                                        </p:attrNameLst>
                                      </p:cBhvr>
                                      <p:tavLst>
                                        <p:tav tm="0">
                                          <p:val>
                                            <p:fltVal val="0"/>
                                          </p:val>
                                        </p:tav>
                                        <p:tav tm="100000">
                                          <p:val>
                                            <p:strVal val="#ppt_h"/>
                                          </p:val>
                                        </p:tav>
                                      </p:tavLst>
                                    </p:anim>
                                    <p:anim calcmode="lin" valueType="num">
                                      <p:cBhvr>
                                        <p:cTn id="291" dur="3000" fill="hold"/>
                                        <p:tgtEl>
                                          <p:spTgt spid="21"/>
                                        </p:tgtEl>
                                        <p:attrNameLst>
                                          <p:attrName>ppt_w</p:attrName>
                                        </p:attrNameLst>
                                      </p:cBhvr>
                                      <p:tavLst>
                                        <p:tav tm="0">
                                          <p:val>
                                            <p:fltVal val="0"/>
                                          </p:val>
                                        </p:tav>
                                        <p:tav tm="100000">
                                          <p:val>
                                            <p:strVal val="#ppt_w"/>
                                          </p:val>
                                        </p:tav>
                                      </p:tavLst>
                                    </p:anim>
                                  </p:childTnLst>
                                </p:cTn>
                              </p:par>
                              <p:par>
                                <p:cTn id="292" presetID="35" presetClass="entr" presetSubtype="0" fill="hold" grpId="2" nodeType="withEffect">
                                  <p:stCondLst>
                                    <p:cond delay="0"/>
                                  </p:stCondLst>
                                  <p:childTnLst>
                                    <p:set>
                                      <p:cBhvr>
                                        <p:cTn id="293" dur="1" fill="hold">
                                          <p:stCondLst>
                                            <p:cond delay="0"/>
                                          </p:stCondLst>
                                        </p:cTn>
                                        <p:tgtEl>
                                          <p:spTgt spid="22"/>
                                        </p:tgtEl>
                                        <p:attrNameLst>
                                          <p:attrName>style.visibility</p:attrName>
                                        </p:attrNameLst>
                                      </p:cBhvr>
                                      <p:to>
                                        <p:strVal val="visible"/>
                                      </p:to>
                                    </p:set>
                                    <p:animEffect transition="in" filter="fade">
                                      <p:cBhvr>
                                        <p:cTn id="294" dur="3000"/>
                                        <p:tgtEl>
                                          <p:spTgt spid="22"/>
                                        </p:tgtEl>
                                      </p:cBhvr>
                                    </p:animEffect>
                                    <p:anim calcmode="lin" valueType="num">
                                      <p:cBhvr>
                                        <p:cTn id="295" dur="3000" fill="hold"/>
                                        <p:tgtEl>
                                          <p:spTgt spid="22"/>
                                        </p:tgtEl>
                                        <p:attrNameLst>
                                          <p:attrName>style.rotation</p:attrName>
                                        </p:attrNameLst>
                                      </p:cBhvr>
                                      <p:tavLst>
                                        <p:tav tm="0">
                                          <p:val>
                                            <p:fltVal val="720"/>
                                          </p:val>
                                        </p:tav>
                                        <p:tav tm="100000">
                                          <p:val>
                                            <p:fltVal val="0"/>
                                          </p:val>
                                        </p:tav>
                                      </p:tavLst>
                                    </p:anim>
                                    <p:anim calcmode="lin" valueType="num">
                                      <p:cBhvr>
                                        <p:cTn id="296" dur="3000" fill="hold"/>
                                        <p:tgtEl>
                                          <p:spTgt spid="22"/>
                                        </p:tgtEl>
                                        <p:attrNameLst>
                                          <p:attrName>ppt_h</p:attrName>
                                        </p:attrNameLst>
                                      </p:cBhvr>
                                      <p:tavLst>
                                        <p:tav tm="0">
                                          <p:val>
                                            <p:fltVal val="0"/>
                                          </p:val>
                                        </p:tav>
                                        <p:tav tm="100000">
                                          <p:val>
                                            <p:strVal val="#ppt_h"/>
                                          </p:val>
                                        </p:tav>
                                      </p:tavLst>
                                    </p:anim>
                                    <p:anim calcmode="lin" valueType="num">
                                      <p:cBhvr>
                                        <p:cTn id="297" dur="3000" fill="hold"/>
                                        <p:tgtEl>
                                          <p:spTgt spid="22"/>
                                        </p:tgtEl>
                                        <p:attrNameLst>
                                          <p:attrName>ppt_w</p:attrName>
                                        </p:attrNameLst>
                                      </p:cBhvr>
                                      <p:tavLst>
                                        <p:tav tm="0">
                                          <p:val>
                                            <p:fltVal val="0"/>
                                          </p:val>
                                        </p:tav>
                                        <p:tav tm="100000">
                                          <p:val>
                                            <p:strVal val="#ppt_w"/>
                                          </p:val>
                                        </p:tav>
                                      </p:tavLst>
                                    </p:anim>
                                  </p:childTnLst>
                                </p:cTn>
                              </p:par>
                              <p:par>
                                <p:cTn id="298" presetID="35" presetClass="entr" presetSubtype="0" fill="hold" grpId="2" nodeType="withEffect">
                                  <p:stCondLst>
                                    <p:cond delay="0"/>
                                  </p:stCondLst>
                                  <p:childTnLst>
                                    <p:set>
                                      <p:cBhvr>
                                        <p:cTn id="299" dur="1" fill="hold">
                                          <p:stCondLst>
                                            <p:cond delay="0"/>
                                          </p:stCondLst>
                                        </p:cTn>
                                        <p:tgtEl>
                                          <p:spTgt spid="23"/>
                                        </p:tgtEl>
                                        <p:attrNameLst>
                                          <p:attrName>style.visibility</p:attrName>
                                        </p:attrNameLst>
                                      </p:cBhvr>
                                      <p:to>
                                        <p:strVal val="visible"/>
                                      </p:to>
                                    </p:set>
                                    <p:animEffect transition="in" filter="fade">
                                      <p:cBhvr>
                                        <p:cTn id="300" dur="3000"/>
                                        <p:tgtEl>
                                          <p:spTgt spid="23"/>
                                        </p:tgtEl>
                                      </p:cBhvr>
                                    </p:animEffect>
                                    <p:anim calcmode="lin" valueType="num">
                                      <p:cBhvr>
                                        <p:cTn id="301" dur="3000" fill="hold"/>
                                        <p:tgtEl>
                                          <p:spTgt spid="23"/>
                                        </p:tgtEl>
                                        <p:attrNameLst>
                                          <p:attrName>style.rotation</p:attrName>
                                        </p:attrNameLst>
                                      </p:cBhvr>
                                      <p:tavLst>
                                        <p:tav tm="0">
                                          <p:val>
                                            <p:fltVal val="720"/>
                                          </p:val>
                                        </p:tav>
                                        <p:tav tm="100000">
                                          <p:val>
                                            <p:fltVal val="0"/>
                                          </p:val>
                                        </p:tav>
                                      </p:tavLst>
                                    </p:anim>
                                    <p:anim calcmode="lin" valueType="num">
                                      <p:cBhvr>
                                        <p:cTn id="302" dur="3000" fill="hold"/>
                                        <p:tgtEl>
                                          <p:spTgt spid="23"/>
                                        </p:tgtEl>
                                        <p:attrNameLst>
                                          <p:attrName>ppt_h</p:attrName>
                                        </p:attrNameLst>
                                      </p:cBhvr>
                                      <p:tavLst>
                                        <p:tav tm="0">
                                          <p:val>
                                            <p:fltVal val="0"/>
                                          </p:val>
                                        </p:tav>
                                        <p:tav tm="100000">
                                          <p:val>
                                            <p:strVal val="#ppt_h"/>
                                          </p:val>
                                        </p:tav>
                                      </p:tavLst>
                                    </p:anim>
                                    <p:anim calcmode="lin" valueType="num">
                                      <p:cBhvr>
                                        <p:cTn id="303" dur="3000" fill="hold"/>
                                        <p:tgtEl>
                                          <p:spTgt spid="23"/>
                                        </p:tgtEl>
                                        <p:attrNameLst>
                                          <p:attrName>ppt_w</p:attrName>
                                        </p:attrNameLst>
                                      </p:cBhvr>
                                      <p:tavLst>
                                        <p:tav tm="0">
                                          <p:val>
                                            <p:fltVal val="0"/>
                                          </p:val>
                                        </p:tav>
                                        <p:tav tm="100000">
                                          <p:val>
                                            <p:strVal val="#ppt_w"/>
                                          </p:val>
                                        </p:tav>
                                      </p:tavLst>
                                    </p:anim>
                                  </p:childTnLst>
                                </p:cTn>
                              </p:par>
                              <p:par>
                                <p:cTn id="304" presetID="35" presetClass="entr" presetSubtype="0" fill="hold" grpId="2" nodeType="withEffect">
                                  <p:stCondLst>
                                    <p:cond delay="0"/>
                                  </p:stCondLst>
                                  <p:childTnLst>
                                    <p:set>
                                      <p:cBhvr>
                                        <p:cTn id="305" dur="1" fill="hold">
                                          <p:stCondLst>
                                            <p:cond delay="0"/>
                                          </p:stCondLst>
                                        </p:cTn>
                                        <p:tgtEl>
                                          <p:spTgt spid="24"/>
                                        </p:tgtEl>
                                        <p:attrNameLst>
                                          <p:attrName>style.visibility</p:attrName>
                                        </p:attrNameLst>
                                      </p:cBhvr>
                                      <p:to>
                                        <p:strVal val="visible"/>
                                      </p:to>
                                    </p:set>
                                    <p:animEffect transition="in" filter="fade">
                                      <p:cBhvr>
                                        <p:cTn id="306" dur="3000"/>
                                        <p:tgtEl>
                                          <p:spTgt spid="24"/>
                                        </p:tgtEl>
                                      </p:cBhvr>
                                    </p:animEffect>
                                    <p:anim calcmode="lin" valueType="num">
                                      <p:cBhvr>
                                        <p:cTn id="307" dur="3000" fill="hold"/>
                                        <p:tgtEl>
                                          <p:spTgt spid="24"/>
                                        </p:tgtEl>
                                        <p:attrNameLst>
                                          <p:attrName>style.rotation</p:attrName>
                                        </p:attrNameLst>
                                      </p:cBhvr>
                                      <p:tavLst>
                                        <p:tav tm="0">
                                          <p:val>
                                            <p:fltVal val="720"/>
                                          </p:val>
                                        </p:tav>
                                        <p:tav tm="100000">
                                          <p:val>
                                            <p:fltVal val="0"/>
                                          </p:val>
                                        </p:tav>
                                      </p:tavLst>
                                    </p:anim>
                                    <p:anim calcmode="lin" valueType="num">
                                      <p:cBhvr>
                                        <p:cTn id="308" dur="3000" fill="hold"/>
                                        <p:tgtEl>
                                          <p:spTgt spid="24"/>
                                        </p:tgtEl>
                                        <p:attrNameLst>
                                          <p:attrName>ppt_h</p:attrName>
                                        </p:attrNameLst>
                                      </p:cBhvr>
                                      <p:tavLst>
                                        <p:tav tm="0">
                                          <p:val>
                                            <p:fltVal val="0"/>
                                          </p:val>
                                        </p:tav>
                                        <p:tav tm="100000">
                                          <p:val>
                                            <p:strVal val="#ppt_h"/>
                                          </p:val>
                                        </p:tav>
                                      </p:tavLst>
                                    </p:anim>
                                    <p:anim calcmode="lin" valueType="num">
                                      <p:cBhvr>
                                        <p:cTn id="309" dur="3000" fill="hold"/>
                                        <p:tgtEl>
                                          <p:spTgt spid="24"/>
                                        </p:tgtEl>
                                        <p:attrNameLst>
                                          <p:attrName>ppt_w</p:attrName>
                                        </p:attrNameLst>
                                      </p:cBhvr>
                                      <p:tavLst>
                                        <p:tav tm="0">
                                          <p:val>
                                            <p:fltVal val="0"/>
                                          </p:val>
                                        </p:tav>
                                        <p:tav tm="100000">
                                          <p:val>
                                            <p:strVal val="#ppt_w"/>
                                          </p:val>
                                        </p:tav>
                                      </p:tavLst>
                                    </p:anim>
                                  </p:childTnLst>
                                </p:cTn>
                              </p:par>
                              <p:par>
                                <p:cTn id="310" presetID="35" presetClass="entr" presetSubtype="0" fill="hold" grpId="2" nodeType="withEffect">
                                  <p:stCondLst>
                                    <p:cond delay="0"/>
                                  </p:stCondLst>
                                  <p:childTnLst>
                                    <p:set>
                                      <p:cBhvr>
                                        <p:cTn id="311" dur="1" fill="hold">
                                          <p:stCondLst>
                                            <p:cond delay="0"/>
                                          </p:stCondLst>
                                        </p:cTn>
                                        <p:tgtEl>
                                          <p:spTgt spid="25"/>
                                        </p:tgtEl>
                                        <p:attrNameLst>
                                          <p:attrName>style.visibility</p:attrName>
                                        </p:attrNameLst>
                                      </p:cBhvr>
                                      <p:to>
                                        <p:strVal val="visible"/>
                                      </p:to>
                                    </p:set>
                                    <p:animEffect transition="in" filter="fade">
                                      <p:cBhvr>
                                        <p:cTn id="312" dur="3000"/>
                                        <p:tgtEl>
                                          <p:spTgt spid="25"/>
                                        </p:tgtEl>
                                      </p:cBhvr>
                                    </p:animEffect>
                                    <p:anim calcmode="lin" valueType="num">
                                      <p:cBhvr>
                                        <p:cTn id="313" dur="3000" fill="hold"/>
                                        <p:tgtEl>
                                          <p:spTgt spid="25"/>
                                        </p:tgtEl>
                                        <p:attrNameLst>
                                          <p:attrName>style.rotation</p:attrName>
                                        </p:attrNameLst>
                                      </p:cBhvr>
                                      <p:tavLst>
                                        <p:tav tm="0">
                                          <p:val>
                                            <p:fltVal val="720"/>
                                          </p:val>
                                        </p:tav>
                                        <p:tav tm="100000">
                                          <p:val>
                                            <p:fltVal val="0"/>
                                          </p:val>
                                        </p:tav>
                                      </p:tavLst>
                                    </p:anim>
                                    <p:anim calcmode="lin" valueType="num">
                                      <p:cBhvr>
                                        <p:cTn id="314" dur="3000" fill="hold"/>
                                        <p:tgtEl>
                                          <p:spTgt spid="25"/>
                                        </p:tgtEl>
                                        <p:attrNameLst>
                                          <p:attrName>ppt_h</p:attrName>
                                        </p:attrNameLst>
                                      </p:cBhvr>
                                      <p:tavLst>
                                        <p:tav tm="0">
                                          <p:val>
                                            <p:fltVal val="0"/>
                                          </p:val>
                                        </p:tav>
                                        <p:tav tm="100000">
                                          <p:val>
                                            <p:strVal val="#ppt_h"/>
                                          </p:val>
                                        </p:tav>
                                      </p:tavLst>
                                    </p:anim>
                                    <p:anim calcmode="lin" valueType="num">
                                      <p:cBhvr>
                                        <p:cTn id="315" dur="3000" fill="hold"/>
                                        <p:tgtEl>
                                          <p:spTgt spid="25"/>
                                        </p:tgtEl>
                                        <p:attrNameLst>
                                          <p:attrName>ppt_w</p:attrName>
                                        </p:attrNameLst>
                                      </p:cBhvr>
                                      <p:tavLst>
                                        <p:tav tm="0">
                                          <p:val>
                                            <p:fltVal val="0"/>
                                          </p:val>
                                        </p:tav>
                                        <p:tav tm="100000">
                                          <p:val>
                                            <p:strVal val="#ppt_w"/>
                                          </p:val>
                                        </p:tav>
                                      </p:tavLst>
                                    </p:anim>
                                  </p:childTnLst>
                                </p:cTn>
                              </p:par>
                              <p:par>
                                <p:cTn id="316" presetID="35" presetClass="entr" presetSubtype="0" fill="hold" grpId="2" nodeType="withEffect">
                                  <p:stCondLst>
                                    <p:cond delay="0"/>
                                  </p:stCondLst>
                                  <p:childTnLst>
                                    <p:set>
                                      <p:cBhvr>
                                        <p:cTn id="317" dur="1" fill="hold">
                                          <p:stCondLst>
                                            <p:cond delay="0"/>
                                          </p:stCondLst>
                                        </p:cTn>
                                        <p:tgtEl>
                                          <p:spTgt spid="26"/>
                                        </p:tgtEl>
                                        <p:attrNameLst>
                                          <p:attrName>style.visibility</p:attrName>
                                        </p:attrNameLst>
                                      </p:cBhvr>
                                      <p:to>
                                        <p:strVal val="visible"/>
                                      </p:to>
                                    </p:set>
                                    <p:animEffect transition="in" filter="fade">
                                      <p:cBhvr>
                                        <p:cTn id="318" dur="3000"/>
                                        <p:tgtEl>
                                          <p:spTgt spid="26"/>
                                        </p:tgtEl>
                                      </p:cBhvr>
                                    </p:animEffect>
                                    <p:anim calcmode="lin" valueType="num">
                                      <p:cBhvr>
                                        <p:cTn id="319" dur="3000" fill="hold"/>
                                        <p:tgtEl>
                                          <p:spTgt spid="26"/>
                                        </p:tgtEl>
                                        <p:attrNameLst>
                                          <p:attrName>style.rotation</p:attrName>
                                        </p:attrNameLst>
                                      </p:cBhvr>
                                      <p:tavLst>
                                        <p:tav tm="0">
                                          <p:val>
                                            <p:fltVal val="720"/>
                                          </p:val>
                                        </p:tav>
                                        <p:tav tm="100000">
                                          <p:val>
                                            <p:fltVal val="0"/>
                                          </p:val>
                                        </p:tav>
                                      </p:tavLst>
                                    </p:anim>
                                    <p:anim calcmode="lin" valueType="num">
                                      <p:cBhvr>
                                        <p:cTn id="320" dur="3000" fill="hold"/>
                                        <p:tgtEl>
                                          <p:spTgt spid="26"/>
                                        </p:tgtEl>
                                        <p:attrNameLst>
                                          <p:attrName>ppt_h</p:attrName>
                                        </p:attrNameLst>
                                      </p:cBhvr>
                                      <p:tavLst>
                                        <p:tav tm="0">
                                          <p:val>
                                            <p:fltVal val="0"/>
                                          </p:val>
                                        </p:tav>
                                        <p:tav tm="100000">
                                          <p:val>
                                            <p:strVal val="#ppt_h"/>
                                          </p:val>
                                        </p:tav>
                                      </p:tavLst>
                                    </p:anim>
                                    <p:anim calcmode="lin" valueType="num">
                                      <p:cBhvr>
                                        <p:cTn id="321" dur="3000" fill="hold"/>
                                        <p:tgtEl>
                                          <p:spTgt spid="26"/>
                                        </p:tgtEl>
                                        <p:attrNameLst>
                                          <p:attrName>ppt_w</p:attrName>
                                        </p:attrNameLst>
                                      </p:cBhvr>
                                      <p:tavLst>
                                        <p:tav tm="0">
                                          <p:val>
                                            <p:fltVal val="0"/>
                                          </p:val>
                                        </p:tav>
                                        <p:tav tm="100000">
                                          <p:val>
                                            <p:strVal val="#ppt_w"/>
                                          </p:val>
                                        </p:tav>
                                      </p:tavLst>
                                    </p:anim>
                                  </p:childTnLst>
                                </p:cTn>
                              </p:par>
                              <p:par>
                                <p:cTn id="322" presetID="35" presetClass="entr" presetSubtype="0" fill="hold" grpId="2" nodeType="withEffect">
                                  <p:stCondLst>
                                    <p:cond delay="0"/>
                                  </p:stCondLst>
                                  <p:childTnLst>
                                    <p:set>
                                      <p:cBhvr>
                                        <p:cTn id="323" dur="1" fill="hold">
                                          <p:stCondLst>
                                            <p:cond delay="0"/>
                                          </p:stCondLst>
                                        </p:cTn>
                                        <p:tgtEl>
                                          <p:spTgt spid="27"/>
                                        </p:tgtEl>
                                        <p:attrNameLst>
                                          <p:attrName>style.visibility</p:attrName>
                                        </p:attrNameLst>
                                      </p:cBhvr>
                                      <p:to>
                                        <p:strVal val="visible"/>
                                      </p:to>
                                    </p:set>
                                    <p:animEffect transition="in" filter="fade">
                                      <p:cBhvr>
                                        <p:cTn id="324" dur="3000"/>
                                        <p:tgtEl>
                                          <p:spTgt spid="27"/>
                                        </p:tgtEl>
                                      </p:cBhvr>
                                    </p:animEffect>
                                    <p:anim calcmode="lin" valueType="num">
                                      <p:cBhvr>
                                        <p:cTn id="325" dur="3000" fill="hold"/>
                                        <p:tgtEl>
                                          <p:spTgt spid="27"/>
                                        </p:tgtEl>
                                        <p:attrNameLst>
                                          <p:attrName>style.rotation</p:attrName>
                                        </p:attrNameLst>
                                      </p:cBhvr>
                                      <p:tavLst>
                                        <p:tav tm="0">
                                          <p:val>
                                            <p:fltVal val="720"/>
                                          </p:val>
                                        </p:tav>
                                        <p:tav tm="100000">
                                          <p:val>
                                            <p:fltVal val="0"/>
                                          </p:val>
                                        </p:tav>
                                      </p:tavLst>
                                    </p:anim>
                                    <p:anim calcmode="lin" valueType="num">
                                      <p:cBhvr>
                                        <p:cTn id="326" dur="3000" fill="hold"/>
                                        <p:tgtEl>
                                          <p:spTgt spid="27"/>
                                        </p:tgtEl>
                                        <p:attrNameLst>
                                          <p:attrName>ppt_h</p:attrName>
                                        </p:attrNameLst>
                                      </p:cBhvr>
                                      <p:tavLst>
                                        <p:tav tm="0">
                                          <p:val>
                                            <p:fltVal val="0"/>
                                          </p:val>
                                        </p:tav>
                                        <p:tav tm="100000">
                                          <p:val>
                                            <p:strVal val="#ppt_h"/>
                                          </p:val>
                                        </p:tav>
                                      </p:tavLst>
                                    </p:anim>
                                    <p:anim calcmode="lin" valueType="num">
                                      <p:cBhvr>
                                        <p:cTn id="327" dur="3000" fill="hold"/>
                                        <p:tgtEl>
                                          <p:spTgt spid="27"/>
                                        </p:tgtEl>
                                        <p:attrNameLst>
                                          <p:attrName>ppt_w</p:attrName>
                                        </p:attrNameLst>
                                      </p:cBhvr>
                                      <p:tavLst>
                                        <p:tav tm="0">
                                          <p:val>
                                            <p:fltVal val="0"/>
                                          </p:val>
                                        </p:tav>
                                        <p:tav tm="100000">
                                          <p:val>
                                            <p:strVal val="#ppt_w"/>
                                          </p:val>
                                        </p:tav>
                                      </p:tavLst>
                                    </p:anim>
                                  </p:childTnLst>
                                </p:cTn>
                              </p:par>
                              <p:par>
                                <p:cTn id="328" presetID="35" presetClass="entr" presetSubtype="0" fill="hold" grpId="2" nodeType="withEffect">
                                  <p:stCondLst>
                                    <p:cond delay="0"/>
                                  </p:stCondLst>
                                  <p:childTnLst>
                                    <p:set>
                                      <p:cBhvr>
                                        <p:cTn id="329" dur="1" fill="hold">
                                          <p:stCondLst>
                                            <p:cond delay="0"/>
                                          </p:stCondLst>
                                        </p:cTn>
                                        <p:tgtEl>
                                          <p:spTgt spid="28"/>
                                        </p:tgtEl>
                                        <p:attrNameLst>
                                          <p:attrName>style.visibility</p:attrName>
                                        </p:attrNameLst>
                                      </p:cBhvr>
                                      <p:to>
                                        <p:strVal val="visible"/>
                                      </p:to>
                                    </p:set>
                                    <p:animEffect transition="in" filter="fade">
                                      <p:cBhvr>
                                        <p:cTn id="330" dur="3000"/>
                                        <p:tgtEl>
                                          <p:spTgt spid="28"/>
                                        </p:tgtEl>
                                      </p:cBhvr>
                                    </p:animEffect>
                                    <p:anim calcmode="lin" valueType="num">
                                      <p:cBhvr>
                                        <p:cTn id="331" dur="3000" fill="hold"/>
                                        <p:tgtEl>
                                          <p:spTgt spid="28"/>
                                        </p:tgtEl>
                                        <p:attrNameLst>
                                          <p:attrName>style.rotation</p:attrName>
                                        </p:attrNameLst>
                                      </p:cBhvr>
                                      <p:tavLst>
                                        <p:tav tm="0">
                                          <p:val>
                                            <p:fltVal val="720"/>
                                          </p:val>
                                        </p:tav>
                                        <p:tav tm="100000">
                                          <p:val>
                                            <p:fltVal val="0"/>
                                          </p:val>
                                        </p:tav>
                                      </p:tavLst>
                                    </p:anim>
                                    <p:anim calcmode="lin" valueType="num">
                                      <p:cBhvr>
                                        <p:cTn id="332" dur="3000" fill="hold"/>
                                        <p:tgtEl>
                                          <p:spTgt spid="28"/>
                                        </p:tgtEl>
                                        <p:attrNameLst>
                                          <p:attrName>ppt_h</p:attrName>
                                        </p:attrNameLst>
                                      </p:cBhvr>
                                      <p:tavLst>
                                        <p:tav tm="0">
                                          <p:val>
                                            <p:fltVal val="0"/>
                                          </p:val>
                                        </p:tav>
                                        <p:tav tm="100000">
                                          <p:val>
                                            <p:strVal val="#ppt_h"/>
                                          </p:val>
                                        </p:tav>
                                      </p:tavLst>
                                    </p:anim>
                                    <p:anim calcmode="lin" valueType="num">
                                      <p:cBhvr>
                                        <p:cTn id="333" dur="3000" fill="hold"/>
                                        <p:tgtEl>
                                          <p:spTgt spid="28"/>
                                        </p:tgtEl>
                                        <p:attrNameLst>
                                          <p:attrName>ppt_w</p:attrName>
                                        </p:attrNameLst>
                                      </p:cBhvr>
                                      <p:tavLst>
                                        <p:tav tm="0">
                                          <p:val>
                                            <p:fltVal val="0"/>
                                          </p:val>
                                        </p:tav>
                                        <p:tav tm="100000">
                                          <p:val>
                                            <p:strVal val="#ppt_w"/>
                                          </p:val>
                                        </p:tav>
                                      </p:tavLst>
                                    </p:anim>
                                  </p:childTnLst>
                                </p:cTn>
                              </p:par>
                              <p:par>
                                <p:cTn id="334" presetID="35" presetClass="entr" presetSubtype="0" fill="hold" grpId="2" nodeType="withEffect">
                                  <p:stCondLst>
                                    <p:cond delay="0"/>
                                  </p:stCondLst>
                                  <p:childTnLst>
                                    <p:set>
                                      <p:cBhvr>
                                        <p:cTn id="335" dur="1" fill="hold">
                                          <p:stCondLst>
                                            <p:cond delay="0"/>
                                          </p:stCondLst>
                                        </p:cTn>
                                        <p:tgtEl>
                                          <p:spTgt spid="29"/>
                                        </p:tgtEl>
                                        <p:attrNameLst>
                                          <p:attrName>style.visibility</p:attrName>
                                        </p:attrNameLst>
                                      </p:cBhvr>
                                      <p:to>
                                        <p:strVal val="visible"/>
                                      </p:to>
                                    </p:set>
                                    <p:animEffect transition="in" filter="fade">
                                      <p:cBhvr>
                                        <p:cTn id="336" dur="3000"/>
                                        <p:tgtEl>
                                          <p:spTgt spid="29"/>
                                        </p:tgtEl>
                                      </p:cBhvr>
                                    </p:animEffect>
                                    <p:anim calcmode="lin" valueType="num">
                                      <p:cBhvr>
                                        <p:cTn id="337" dur="3000" fill="hold"/>
                                        <p:tgtEl>
                                          <p:spTgt spid="29"/>
                                        </p:tgtEl>
                                        <p:attrNameLst>
                                          <p:attrName>style.rotation</p:attrName>
                                        </p:attrNameLst>
                                      </p:cBhvr>
                                      <p:tavLst>
                                        <p:tav tm="0">
                                          <p:val>
                                            <p:fltVal val="720"/>
                                          </p:val>
                                        </p:tav>
                                        <p:tav tm="100000">
                                          <p:val>
                                            <p:fltVal val="0"/>
                                          </p:val>
                                        </p:tav>
                                      </p:tavLst>
                                    </p:anim>
                                    <p:anim calcmode="lin" valueType="num">
                                      <p:cBhvr>
                                        <p:cTn id="338" dur="3000" fill="hold"/>
                                        <p:tgtEl>
                                          <p:spTgt spid="29"/>
                                        </p:tgtEl>
                                        <p:attrNameLst>
                                          <p:attrName>ppt_h</p:attrName>
                                        </p:attrNameLst>
                                      </p:cBhvr>
                                      <p:tavLst>
                                        <p:tav tm="0">
                                          <p:val>
                                            <p:fltVal val="0"/>
                                          </p:val>
                                        </p:tav>
                                        <p:tav tm="100000">
                                          <p:val>
                                            <p:strVal val="#ppt_h"/>
                                          </p:val>
                                        </p:tav>
                                      </p:tavLst>
                                    </p:anim>
                                    <p:anim calcmode="lin" valueType="num">
                                      <p:cBhvr>
                                        <p:cTn id="339" dur="3000" fill="hold"/>
                                        <p:tgtEl>
                                          <p:spTgt spid="29"/>
                                        </p:tgtEl>
                                        <p:attrNameLst>
                                          <p:attrName>ppt_w</p:attrName>
                                        </p:attrNameLst>
                                      </p:cBhvr>
                                      <p:tavLst>
                                        <p:tav tm="0">
                                          <p:val>
                                            <p:fltVal val="0"/>
                                          </p:val>
                                        </p:tav>
                                        <p:tav tm="100000">
                                          <p:val>
                                            <p:strVal val="#ppt_w"/>
                                          </p:val>
                                        </p:tav>
                                      </p:tavLst>
                                    </p:anim>
                                  </p:childTnLst>
                                </p:cTn>
                              </p:par>
                              <p:par>
                                <p:cTn id="340" presetID="35" presetClass="entr" presetSubtype="0" fill="hold" grpId="2" nodeType="withEffect">
                                  <p:stCondLst>
                                    <p:cond delay="0"/>
                                  </p:stCondLst>
                                  <p:childTnLst>
                                    <p:set>
                                      <p:cBhvr>
                                        <p:cTn id="341" dur="1" fill="hold">
                                          <p:stCondLst>
                                            <p:cond delay="0"/>
                                          </p:stCondLst>
                                        </p:cTn>
                                        <p:tgtEl>
                                          <p:spTgt spid="30"/>
                                        </p:tgtEl>
                                        <p:attrNameLst>
                                          <p:attrName>style.visibility</p:attrName>
                                        </p:attrNameLst>
                                      </p:cBhvr>
                                      <p:to>
                                        <p:strVal val="visible"/>
                                      </p:to>
                                    </p:set>
                                    <p:animEffect transition="in" filter="fade">
                                      <p:cBhvr>
                                        <p:cTn id="342" dur="3000"/>
                                        <p:tgtEl>
                                          <p:spTgt spid="30"/>
                                        </p:tgtEl>
                                      </p:cBhvr>
                                    </p:animEffect>
                                    <p:anim calcmode="lin" valueType="num">
                                      <p:cBhvr>
                                        <p:cTn id="343" dur="3000" fill="hold"/>
                                        <p:tgtEl>
                                          <p:spTgt spid="30"/>
                                        </p:tgtEl>
                                        <p:attrNameLst>
                                          <p:attrName>style.rotation</p:attrName>
                                        </p:attrNameLst>
                                      </p:cBhvr>
                                      <p:tavLst>
                                        <p:tav tm="0">
                                          <p:val>
                                            <p:fltVal val="720"/>
                                          </p:val>
                                        </p:tav>
                                        <p:tav tm="100000">
                                          <p:val>
                                            <p:fltVal val="0"/>
                                          </p:val>
                                        </p:tav>
                                      </p:tavLst>
                                    </p:anim>
                                    <p:anim calcmode="lin" valueType="num">
                                      <p:cBhvr>
                                        <p:cTn id="344" dur="3000" fill="hold"/>
                                        <p:tgtEl>
                                          <p:spTgt spid="30"/>
                                        </p:tgtEl>
                                        <p:attrNameLst>
                                          <p:attrName>ppt_h</p:attrName>
                                        </p:attrNameLst>
                                      </p:cBhvr>
                                      <p:tavLst>
                                        <p:tav tm="0">
                                          <p:val>
                                            <p:fltVal val="0"/>
                                          </p:val>
                                        </p:tav>
                                        <p:tav tm="100000">
                                          <p:val>
                                            <p:strVal val="#ppt_h"/>
                                          </p:val>
                                        </p:tav>
                                      </p:tavLst>
                                    </p:anim>
                                    <p:anim calcmode="lin" valueType="num">
                                      <p:cBhvr>
                                        <p:cTn id="345" dur="3000" fill="hold"/>
                                        <p:tgtEl>
                                          <p:spTgt spid="30"/>
                                        </p:tgtEl>
                                        <p:attrNameLst>
                                          <p:attrName>ppt_w</p:attrName>
                                        </p:attrNameLst>
                                      </p:cBhvr>
                                      <p:tavLst>
                                        <p:tav tm="0">
                                          <p:val>
                                            <p:fltVal val="0"/>
                                          </p:val>
                                        </p:tav>
                                        <p:tav tm="100000">
                                          <p:val>
                                            <p:strVal val="#ppt_w"/>
                                          </p:val>
                                        </p:tav>
                                      </p:tavLst>
                                    </p:anim>
                                  </p:childTnLst>
                                </p:cTn>
                              </p:par>
                              <p:par>
                                <p:cTn id="346" presetID="42" presetClass="entr" presetSubtype="0" fill="hold" nodeType="withEffect">
                                  <p:stCondLst>
                                    <p:cond delay="0"/>
                                  </p:stCondLst>
                                  <p:childTnLst>
                                    <p:set>
                                      <p:cBhvr>
                                        <p:cTn id="347" dur="1" fill="hold">
                                          <p:stCondLst>
                                            <p:cond delay="0"/>
                                          </p:stCondLst>
                                        </p:cTn>
                                        <p:tgtEl>
                                          <p:spTgt spid="4"/>
                                        </p:tgtEl>
                                        <p:attrNameLst>
                                          <p:attrName>style.visibility</p:attrName>
                                        </p:attrNameLst>
                                      </p:cBhvr>
                                      <p:to>
                                        <p:strVal val="visible"/>
                                      </p:to>
                                    </p:set>
                                    <p:animEffect transition="in" filter="fade">
                                      <p:cBhvr>
                                        <p:cTn id="348" dur="3000"/>
                                        <p:tgtEl>
                                          <p:spTgt spid="4"/>
                                        </p:tgtEl>
                                      </p:cBhvr>
                                    </p:animEffect>
                                    <p:anim calcmode="lin" valueType="num">
                                      <p:cBhvr>
                                        <p:cTn id="349" dur="3000" fill="hold"/>
                                        <p:tgtEl>
                                          <p:spTgt spid="4"/>
                                        </p:tgtEl>
                                        <p:attrNameLst>
                                          <p:attrName>ppt_x</p:attrName>
                                        </p:attrNameLst>
                                      </p:cBhvr>
                                      <p:tavLst>
                                        <p:tav tm="0">
                                          <p:val>
                                            <p:strVal val="#ppt_x"/>
                                          </p:val>
                                        </p:tav>
                                        <p:tav tm="100000">
                                          <p:val>
                                            <p:strVal val="#ppt_x"/>
                                          </p:val>
                                        </p:tav>
                                      </p:tavLst>
                                    </p:anim>
                                    <p:anim calcmode="lin" valueType="num">
                                      <p:cBhvr>
                                        <p:cTn id="350" dur="3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1"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dpi="0" rotWithShape="1">
            <a:blip r:embed="rId2">
              <a:duotone>
                <a:prstClr val="black"/>
                <a:schemeClr val="accent6">
                  <a:tint val="45000"/>
                  <a:satMod val="400000"/>
                </a:schemeClr>
              </a:duotone>
              <a:lum bright="-20000"/>
            </a:blip>
            <a:srcRect/>
            <a:stretch>
              <a:fillRect/>
            </a:stretch>
          </a:blipFill>
          <a:scene3d>
            <a:camera prst="orthographicFront"/>
            <a:lightRig rig="threePt" dir="t"/>
          </a:scene3d>
          <a:sp3d>
            <a:bevelT prst="angle"/>
          </a:sp3d>
        </p:spPr>
        <p:txBody>
          <a:bodyPr/>
          <a:lstStyle/>
          <a:p>
            <a:endParaRPr lang="es-ES" dirty="0"/>
          </a:p>
        </p:txBody>
      </p:sp>
      <p:pic>
        <p:nvPicPr>
          <p:cNvPr id="4" name="3 Imagen" descr="8079797716_b7db1f6907_b.jpg"/>
          <p:cNvPicPr>
            <a:picLocks noChangeAspect="1"/>
          </p:cNvPicPr>
          <p:nvPr/>
        </p:nvPicPr>
        <p:blipFill>
          <a:blip r:embed="rId3"/>
          <a:stretch>
            <a:fillRect/>
          </a:stretch>
        </p:blipFill>
        <p:spPr>
          <a:xfrm>
            <a:off x="0" y="0"/>
            <a:ext cx="9144000" cy="6858000"/>
          </a:xfrm>
          <a:prstGeom prst="rect">
            <a:avLst/>
          </a:prstGeom>
          <a:ln>
            <a:noFill/>
          </a:ln>
          <a:effectLst>
            <a:outerShdw blurRad="292100" dist="139700" dir="2700000" algn="tl" rotWithShape="0">
              <a:srgbClr val="333333">
                <a:alpha val="65000"/>
              </a:srgbClr>
            </a:outerShdw>
          </a:effectLst>
        </p:spPr>
      </p:pic>
      <p:sp>
        <p:nvSpPr>
          <p:cNvPr id="5" name="4 Cheurón"/>
          <p:cNvSpPr/>
          <p:nvPr/>
        </p:nvSpPr>
        <p:spPr>
          <a:xfrm rot="5400000">
            <a:off x="2928938" y="-1285896"/>
            <a:ext cx="3429000" cy="6000792"/>
          </a:xfrm>
          <a:prstGeom prst="chevron">
            <a:avLst>
              <a:gd name="adj" fmla="val 88665"/>
            </a:avLst>
          </a:prstGeom>
          <a:gradFill flip="none" rotWithShape="1">
            <a:gsLst>
              <a:gs pos="0">
                <a:srgbClr val="D6B19C"/>
              </a:gs>
              <a:gs pos="30000">
                <a:srgbClr val="D49E6C"/>
              </a:gs>
              <a:gs pos="70000">
                <a:srgbClr val="A65528"/>
              </a:gs>
              <a:gs pos="100000">
                <a:srgbClr val="663012"/>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rot="5400000" flipH="1">
            <a:off x="3000376" y="2214542"/>
            <a:ext cx="3286124" cy="6000792"/>
          </a:xfrm>
          <a:prstGeom prst="chevron">
            <a:avLst>
              <a:gd name="adj" fmla="val 88247"/>
            </a:avLst>
          </a:prstGeom>
          <a:gradFill flip="none" rotWithShape="1">
            <a:gsLst>
              <a:gs pos="0">
                <a:srgbClr val="D6B19C"/>
              </a:gs>
              <a:gs pos="30000">
                <a:srgbClr val="D49E6C"/>
              </a:gs>
              <a:gs pos="70000">
                <a:srgbClr val="A65528"/>
              </a:gs>
              <a:gs pos="100000">
                <a:srgbClr val="663012"/>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rot="5400000">
            <a:off x="3268983" y="-1697379"/>
            <a:ext cx="2606034" cy="6000792"/>
          </a:xfrm>
          <a:prstGeom prst="chevron">
            <a:avLst>
              <a:gd name="adj" fmla="val 89998"/>
            </a:avLst>
          </a:prstGeom>
          <a:gradFill flip="none" rotWithShape="1">
            <a:gsLst>
              <a:gs pos="0">
                <a:srgbClr val="D6B19C"/>
              </a:gs>
              <a:gs pos="30000">
                <a:srgbClr val="D49E6C"/>
              </a:gs>
              <a:gs pos="70000">
                <a:srgbClr val="A65528"/>
              </a:gs>
              <a:gs pos="100000">
                <a:srgbClr val="663012"/>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5400000" flipH="1">
            <a:off x="3357566" y="2571732"/>
            <a:ext cx="2571744" cy="6000792"/>
          </a:xfrm>
          <a:prstGeom prst="chevron">
            <a:avLst>
              <a:gd name="adj" fmla="val 88730"/>
            </a:avLst>
          </a:prstGeom>
          <a:gradFill flip="none" rotWithShape="1">
            <a:gsLst>
              <a:gs pos="0">
                <a:srgbClr val="D6B19C"/>
              </a:gs>
              <a:gs pos="30000">
                <a:srgbClr val="D49E6C"/>
              </a:gs>
              <a:gs pos="70000">
                <a:srgbClr val="A65528"/>
              </a:gs>
              <a:gs pos="100000">
                <a:srgbClr val="663012"/>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5400000">
            <a:off x="3577595" y="-2005991"/>
            <a:ext cx="1988810" cy="6000792"/>
          </a:xfrm>
          <a:prstGeom prst="chevron">
            <a:avLst>
              <a:gd name="adj" fmla="val 85998"/>
            </a:avLst>
          </a:prstGeom>
          <a:gradFill flip="none" rotWithShape="1">
            <a:gsLst>
              <a:gs pos="0">
                <a:srgbClr val="D6B19C"/>
              </a:gs>
              <a:gs pos="30000">
                <a:srgbClr val="D49E6C"/>
              </a:gs>
              <a:gs pos="70000">
                <a:srgbClr val="A65528"/>
              </a:gs>
              <a:gs pos="100000">
                <a:srgbClr val="663012"/>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5400000" flipH="1">
            <a:off x="3679037" y="2893203"/>
            <a:ext cx="1928802" cy="6000792"/>
          </a:xfrm>
          <a:prstGeom prst="chevron">
            <a:avLst>
              <a:gd name="adj" fmla="val 83927"/>
            </a:avLst>
          </a:prstGeom>
          <a:gradFill flip="none" rotWithShape="1">
            <a:gsLst>
              <a:gs pos="0">
                <a:srgbClr val="D6B19C"/>
              </a:gs>
              <a:gs pos="30000">
                <a:srgbClr val="D49E6C"/>
              </a:gs>
              <a:gs pos="70000">
                <a:srgbClr val="A65528"/>
              </a:gs>
              <a:gs pos="100000">
                <a:srgbClr val="663012"/>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rot="5400000">
            <a:off x="3886207" y="-2314603"/>
            <a:ext cx="1371586" cy="6000792"/>
          </a:xfrm>
          <a:prstGeom prst="chevron">
            <a:avLst>
              <a:gd name="adj" fmla="val 81360"/>
            </a:avLst>
          </a:prstGeom>
          <a:gradFill flip="none" rotWithShape="1">
            <a:gsLst>
              <a:gs pos="0">
                <a:srgbClr val="D6B19C"/>
              </a:gs>
              <a:gs pos="30000">
                <a:srgbClr val="D49E6C"/>
              </a:gs>
              <a:gs pos="70000">
                <a:srgbClr val="A65528"/>
              </a:gs>
              <a:gs pos="100000">
                <a:srgbClr val="663012"/>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rot="5400000" flipH="1">
            <a:off x="4000508" y="3214674"/>
            <a:ext cx="1285860" cy="6000792"/>
          </a:xfrm>
          <a:prstGeom prst="chevron">
            <a:avLst>
              <a:gd name="adj" fmla="val 80291"/>
            </a:avLst>
          </a:prstGeom>
          <a:gradFill flip="none" rotWithShape="1">
            <a:gsLst>
              <a:gs pos="0">
                <a:srgbClr val="D6B19C"/>
              </a:gs>
              <a:gs pos="30000">
                <a:srgbClr val="D49E6C"/>
              </a:gs>
              <a:gs pos="70000">
                <a:srgbClr val="A65528"/>
              </a:gs>
              <a:gs pos="100000">
                <a:srgbClr val="663012"/>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plus(in)">
                                      <p:cBhvr>
                                        <p:cTn id="10" dur="2000"/>
                                        <p:tgtEl>
                                          <p:spTgt spid="5"/>
                                        </p:tgtEl>
                                      </p:cBhvr>
                                    </p:animEffect>
                                  </p:childTnLst>
                                </p:cTn>
                              </p:par>
                              <p:par>
                                <p:cTn id="11" presetID="13" presetClass="entr" presetSubtype="16"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plus(in)">
                                      <p:cBhvr>
                                        <p:cTn id="13" dur="2000"/>
                                        <p:tgtEl>
                                          <p:spTgt spid="7"/>
                                        </p:tgtEl>
                                      </p:cBhvr>
                                    </p:animEffect>
                                  </p:childTnLst>
                                </p:cTn>
                              </p:par>
                              <p:par>
                                <p:cTn id="14" presetID="13" presetClass="entr" presetSubtype="16" fill="hold" grpId="0"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plus(in)">
                                      <p:cBhvr>
                                        <p:cTn id="16" dur="2000"/>
                                        <p:tgtEl>
                                          <p:spTgt spid="9"/>
                                        </p:tgtEl>
                                      </p:cBhvr>
                                    </p:animEffect>
                                  </p:childTnLst>
                                </p:cTn>
                              </p:par>
                              <p:par>
                                <p:cTn id="17" presetID="13" presetClass="entr" presetSubtype="16" fill="hold" grpId="0" nodeType="with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plus(in)">
                                      <p:cBhvr>
                                        <p:cTn id="19" dur="2000"/>
                                        <p:tgtEl>
                                          <p:spTgt spid="11"/>
                                        </p:tgtEl>
                                      </p:cBhvr>
                                    </p:animEffect>
                                  </p:childTnLst>
                                </p:cTn>
                              </p:par>
                              <p:par>
                                <p:cTn id="20" presetID="13" presetClass="entr" presetSubtype="16"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plus(in)">
                                      <p:cBhvr>
                                        <p:cTn id="22" dur="2000"/>
                                        <p:tgtEl>
                                          <p:spTgt spid="6"/>
                                        </p:tgtEl>
                                      </p:cBhvr>
                                    </p:animEffect>
                                  </p:childTnLst>
                                </p:cTn>
                              </p:par>
                              <p:par>
                                <p:cTn id="23" presetID="13" presetClass="entr" presetSubtype="16"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plus(in)">
                                      <p:cBhvr>
                                        <p:cTn id="25" dur="2000"/>
                                        <p:tgtEl>
                                          <p:spTgt spid="8"/>
                                        </p:tgtEl>
                                      </p:cBhvr>
                                    </p:animEffect>
                                  </p:childTnLst>
                                </p:cTn>
                              </p:par>
                              <p:par>
                                <p:cTn id="26" presetID="13" presetClass="entr" presetSubtype="16" fill="hold" grpId="0" nodeType="withEffect">
                                  <p:stCondLst>
                                    <p:cond delay="0"/>
                                  </p:stCondLst>
                                  <p:childTnLst>
                                    <p:set>
                                      <p:cBhvr>
                                        <p:cTn id="27" dur="1" fill="hold">
                                          <p:stCondLst>
                                            <p:cond delay="0"/>
                                          </p:stCondLst>
                                        </p:cTn>
                                        <p:tgtEl>
                                          <p:spTgt spid="10"/>
                                        </p:tgtEl>
                                        <p:attrNameLst>
                                          <p:attrName>style.visibility</p:attrName>
                                        </p:attrNameLst>
                                      </p:cBhvr>
                                      <p:to>
                                        <p:strVal val="visible"/>
                                      </p:to>
                                    </p:set>
                                    <p:animEffect transition="in" filter="plus(in)">
                                      <p:cBhvr>
                                        <p:cTn id="28" dur="2000"/>
                                        <p:tgtEl>
                                          <p:spTgt spid="10"/>
                                        </p:tgtEl>
                                      </p:cBhvr>
                                    </p:animEffect>
                                  </p:childTnLst>
                                </p:cTn>
                              </p:par>
                              <p:par>
                                <p:cTn id="29" presetID="13" presetClass="entr" presetSubtype="16"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plus(in)">
                                      <p:cBhvr>
                                        <p:cTn id="31" dur="2000"/>
                                        <p:tgtEl>
                                          <p:spTgt spid="12"/>
                                        </p:tgtEl>
                                      </p:cBhvr>
                                    </p:animEffect>
                                  </p:childTnLst>
                                </p:cTn>
                              </p:par>
                              <p:par>
                                <p:cTn id="32" presetID="2" presetClass="entr" presetSubtype="4" fill="hold" grpId="1" nodeType="withEffect">
                                  <p:stCondLst>
                                    <p:cond delay="0"/>
                                  </p:stCondLst>
                                  <p:childTnLst>
                                    <p:set>
                                      <p:cBhvr>
                                        <p:cTn id="33" dur="1" fill="hold">
                                          <p:stCondLst>
                                            <p:cond delay="0"/>
                                          </p:stCondLst>
                                        </p:cTn>
                                        <p:tgtEl>
                                          <p:spTgt spid="5"/>
                                        </p:tgtEl>
                                        <p:attrNameLst>
                                          <p:attrName>style.visibility</p:attrName>
                                        </p:attrNameLst>
                                      </p:cBhvr>
                                      <p:to>
                                        <p:strVal val="visible"/>
                                      </p:to>
                                    </p:set>
                                    <p:anim calcmode="lin" valueType="num">
                                      <p:cBhvr additive="base">
                                        <p:cTn id="34" dur="2000" fill="hold"/>
                                        <p:tgtEl>
                                          <p:spTgt spid="5"/>
                                        </p:tgtEl>
                                        <p:attrNameLst>
                                          <p:attrName>ppt_x</p:attrName>
                                        </p:attrNameLst>
                                      </p:cBhvr>
                                      <p:tavLst>
                                        <p:tav tm="0">
                                          <p:val>
                                            <p:strVal val="#ppt_x"/>
                                          </p:val>
                                        </p:tav>
                                        <p:tav tm="100000">
                                          <p:val>
                                            <p:strVal val="#ppt_x"/>
                                          </p:val>
                                        </p:tav>
                                      </p:tavLst>
                                    </p:anim>
                                    <p:anim calcmode="lin" valueType="num">
                                      <p:cBhvr additive="base">
                                        <p:cTn id="35" dur="2000" fill="hold"/>
                                        <p:tgtEl>
                                          <p:spTgt spid="5"/>
                                        </p:tgtEl>
                                        <p:attrNameLst>
                                          <p:attrName>ppt_y</p:attrName>
                                        </p:attrNameLst>
                                      </p:cBhvr>
                                      <p:tavLst>
                                        <p:tav tm="0">
                                          <p:val>
                                            <p:strVal val="1+#ppt_h/2"/>
                                          </p:val>
                                        </p:tav>
                                        <p:tav tm="100000">
                                          <p:val>
                                            <p:strVal val="#ppt_y"/>
                                          </p:val>
                                        </p:tav>
                                      </p:tavLst>
                                    </p:anim>
                                  </p:childTnLst>
                                </p:cTn>
                              </p:par>
                              <p:par>
                                <p:cTn id="36" presetID="2" presetClass="entr" presetSubtype="4" fill="hold" grpId="1" nodeType="withEffect">
                                  <p:stCondLst>
                                    <p:cond delay="0"/>
                                  </p:stCondLst>
                                  <p:childTnLst>
                                    <p:set>
                                      <p:cBhvr>
                                        <p:cTn id="37" dur="1" fill="hold">
                                          <p:stCondLst>
                                            <p:cond delay="0"/>
                                          </p:stCondLst>
                                        </p:cTn>
                                        <p:tgtEl>
                                          <p:spTgt spid="7"/>
                                        </p:tgtEl>
                                        <p:attrNameLst>
                                          <p:attrName>style.visibility</p:attrName>
                                        </p:attrNameLst>
                                      </p:cBhvr>
                                      <p:to>
                                        <p:strVal val="visible"/>
                                      </p:to>
                                    </p:set>
                                    <p:anim calcmode="lin" valueType="num">
                                      <p:cBhvr additive="base">
                                        <p:cTn id="38" dur="2000" fill="hold"/>
                                        <p:tgtEl>
                                          <p:spTgt spid="7"/>
                                        </p:tgtEl>
                                        <p:attrNameLst>
                                          <p:attrName>ppt_x</p:attrName>
                                        </p:attrNameLst>
                                      </p:cBhvr>
                                      <p:tavLst>
                                        <p:tav tm="0">
                                          <p:val>
                                            <p:strVal val="#ppt_x"/>
                                          </p:val>
                                        </p:tav>
                                        <p:tav tm="100000">
                                          <p:val>
                                            <p:strVal val="#ppt_x"/>
                                          </p:val>
                                        </p:tav>
                                      </p:tavLst>
                                    </p:anim>
                                    <p:anim calcmode="lin" valueType="num">
                                      <p:cBhvr additive="base">
                                        <p:cTn id="39" dur="2000" fill="hold"/>
                                        <p:tgtEl>
                                          <p:spTgt spid="7"/>
                                        </p:tgtEl>
                                        <p:attrNameLst>
                                          <p:attrName>ppt_y</p:attrName>
                                        </p:attrNameLst>
                                      </p:cBhvr>
                                      <p:tavLst>
                                        <p:tav tm="0">
                                          <p:val>
                                            <p:strVal val="1+#ppt_h/2"/>
                                          </p:val>
                                        </p:tav>
                                        <p:tav tm="100000">
                                          <p:val>
                                            <p:strVal val="#ppt_y"/>
                                          </p:val>
                                        </p:tav>
                                      </p:tavLst>
                                    </p:anim>
                                  </p:childTnLst>
                                </p:cTn>
                              </p:par>
                              <p:par>
                                <p:cTn id="40" presetID="2" presetClass="entr" presetSubtype="4" fill="hold" grpId="1" nodeType="withEffect">
                                  <p:stCondLst>
                                    <p:cond delay="0"/>
                                  </p:stCondLst>
                                  <p:childTnLst>
                                    <p:set>
                                      <p:cBhvr>
                                        <p:cTn id="41" dur="1" fill="hold">
                                          <p:stCondLst>
                                            <p:cond delay="0"/>
                                          </p:stCondLst>
                                        </p:cTn>
                                        <p:tgtEl>
                                          <p:spTgt spid="9"/>
                                        </p:tgtEl>
                                        <p:attrNameLst>
                                          <p:attrName>style.visibility</p:attrName>
                                        </p:attrNameLst>
                                      </p:cBhvr>
                                      <p:to>
                                        <p:strVal val="visible"/>
                                      </p:to>
                                    </p:set>
                                    <p:anim calcmode="lin" valueType="num">
                                      <p:cBhvr additive="base">
                                        <p:cTn id="42" dur="2000" fill="hold"/>
                                        <p:tgtEl>
                                          <p:spTgt spid="9"/>
                                        </p:tgtEl>
                                        <p:attrNameLst>
                                          <p:attrName>ppt_x</p:attrName>
                                        </p:attrNameLst>
                                      </p:cBhvr>
                                      <p:tavLst>
                                        <p:tav tm="0">
                                          <p:val>
                                            <p:strVal val="#ppt_x"/>
                                          </p:val>
                                        </p:tav>
                                        <p:tav tm="100000">
                                          <p:val>
                                            <p:strVal val="#ppt_x"/>
                                          </p:val>
                                        </p:tav>
                                      </p:tavLst>
                                    </p:anim>
                                    <p:anim calcmode="lin" valueType="num">
                                      <p:cBhvr additive="base">
                                        <p:cTn id="43" dur="2000" fill="hold"/>
                                        <p:tgtEl>
                                          <p:spTgt spid="9"/>
                                        </p:tgtEl>
                                        <p:attrNameLst>
                                          <p:attrName>ppt_y</p:attrName>
                                        </p:attrNameLst>
                                      </p:cBhvr>
                                      <p:tavLst>
                                        <p:tav tm="0">
                                          <p:val>
                                            <p:strVal val="1+#ppt_h/2"/>
                                          </p:val>
                                        </p:tav>
                                        <p:tav tm="100000">
                                          <p:val>
                                            <p:strVal val="#ppt_y"/>
                                          </p:val>
                                        </p:tav>
                                      </p:tavLst>
                                    </p:anim>
                                  </p:childTnLst>
                                </p:cTn>
                              </p:par>
                              <p:par>
                                <p:cTn id="44" presetID="2" presetClass="entr" presetSubtype="4" fill="hold" grpId="1"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additive="base">
                                        <p:cTn id="46" dur="2000" fill="hold"/>
                                        <p:tgtEl>
                                          <p:spTgt spid="11"/>
                                        </p:tgtEl>
                                        <p:attrNameLst>
                                          <p:attrName>ppt_x</p:attrName>
                                        </p:attrNameLst>
                                      </p:cBhvr>
                                      <p:tavLst>
                                        <p:tav tm="0">
                                          <p:val>
                                            <p:strVal val="#ppt_x"/>
                                          </p:val>
                                        </p:tav>
                                        <p:tav tm="100000">
                                          <p:val>
                                            <p:strVal val="#ppt_x"/>
                                          </p:val>
                                        </p:tav>
                                      </p:tavLst>
                                    </p:anim>
                                    <p:anim calcmode="lin" valueType="num">
                                      <p:cBhvr additive="base">
                                        <p:cTn id="47" dur="2000" fill="hold"/>
                                        <p:tgtEl>
                                          <p:spTgt spid="11"/>
                                        </p:tgtEl>
                                        <p:attrNameLst>
                                          <p:attrName>ppt_y</p:attrName>
                                        </p:attrNameLst>
                                      </p:cBhvr>
                                      <p:tavLst>
                                        <p:tav tm="0">
                                          <p:val>
                                            <p:strVal val="1+#ppt_h/2"/>
                                          </p:val>
                                        </p:tav>
                                        <p:tav tm="100000">
                                          <p:val>
                                            <p:strVal val="#ppt_y"/>
                                          </p:val>
                                        </p:tav>
                                      </p:tavLst>
                                    </p:anim>
                                  </p:childTnLst>
                                </p:cTn>
                              </p:par>
                              <p:par>
                                <p:cTn id="48" presetID="2" presetClass="entr" presetSubtype="1" fill="hold" grpId="1" nodeType="withEffect">
                                  <p:stCondLst>
                                    <p:cond delay="0"/>
                                  </p:stCondLst>
                                  <p:childTnLst>
                                    <p:set>
                                      <p:cBhvr>
                                        <p:cTn id="49" dur="1" fill="hold">
                                          <p:stCondLst>
                                            <p:cond delay="0"/>
                                          </p:stCondLst>
                                        </p:cTn>
                                        <p:tgtEl>
                                          <p:spTgt spid="6"/>
                                        </p:tgtEl>
                                        <p:attrNameLst>
                                          <p:attrName>style.visibility</p:attrName>
                                        </p:attrNameLst>
                                      </p:cBhvr>
                                      <p:to>
                                        <p:strVal val="visible"/>
                                      </p:to>
                                    </p:set>
                                    <p:anim calcmode="lin" valueType="num">
                                      <p:cBhvr additive="base">
                                        <p:cTn id="50" dur="2000" fill="hold"/>
                                        <p:tgtEl>
                                          <p:spTgt spid="6"/>
                                        </p:tgtEl>
                                        <p:attrNameLst>
                                          <p:attrName>ppt_x</p:attrName>
                                        </p:attrNameLst>
                                      </p:cBhvr>
                                      <p:tavLst>
                                        <p:tav tm="0">
                                          <p:val>
                                            <p:strVal val="#ppt_x"/>
                                          </p:val>
                                        </p:tav>
                                        <p:tav tm="100000">
                                          <p:val>
                                            <p:strVal val="#ppt_x"/>
                                          </p:val>
                                        </p:tav>
                                      </p:tavLst>
                                    </p:anim>
                                    <p:anim calcmode="lin" valueType="num">
                                      <p:cBhvr additive="base">
                                        <p:cTn id="51" dur="2000" fill="hold"/>
                                        <p:tgtEl>
                                          <p:spTgt spid="6"/>
                                        </p:tgtEl>
                                        <p:attrNameLst>
                                          <p:attrName>ppt_y</p:attrName>
                                        </p:attrNameLst>
                                      </p:cBhvr>
                                      <p:tavLst>
                                        <p:tav tm="0">
                                          <p:val>
                                            <p:strVal val="0-#ppt_h/2"/>
                                          </p:val>
                                        </p:tav>
                                        <p:tav tm="100000">
                                          <p:val>
                                            <p:strVal val="#ppt_y"/>
                                          </p:val>
                                        </p:tav>
                                      </p:tavLst>
                                    </p:anim>
                                  </p:childTnLst>
                                </p:cTn>
                              </p:par>
                              <p:par>
                                <p:cTn id="52" presetID="2" presetClass="entr" presetSubtype="1" fill="hold" grpId="1" nodeType="withEffect">
                                  <p:stCondLst>
                                    <p:cond delay="0"/>
                                  </p:stCondLst>
                                  <p:childTnLst>
                                    <p:set>
                                      <p:cBhvr>
                                        <p:cTn id="53" dur="1" fill="hold">
                                          <p:stCondLst>
                                            <p:cond delay="0"/>
                                          </p:stCondLst>
                                        </p:cTn>
                                        <p:tgtEl>
                                          <p:spTgt spid="8"/>
                                        </p:tgtEl>
                                        <p:attrNameLst>
                                          <p:attrName>style.visibility</p:attrName>
                                        </p:attrNameLst>
                                      </p:cBhvr>
                                      <p:to>
                                        <p:strVal val="visible"/>
                                      </p:to>
                                    </p:set>
                                    <p:anim calcmode="lin" valueType="num">
                                      <p:cBhvr additive="base">
                                        <p:cTn id="54" dur="2000" fill="hold"/>
                                        <p:tgtEl>
                                          <p:spTgt spid="8"/>
                                        </p:tgtEl>
                                        <p:attrNameLst>
                                          <p:attrName>ppt_x</p:attrName>
                                        </p:attrNameLst>
                                      </p:cBhvr>
                                      <p:tavLst>
                                        <p:tav tm="0">
                                          <p:val>
                                            <p:strVal val="#ppt_x"/>
                                          </p:val>
                                        </p:tav>
                                        <p:tav tm="100000">
                                          <p:val>
                                            <p:strVal val="#ppt_x"/>
                                          </p:val>
                                        </p:tav>
                                      </p:tavLst>
                                    </p:anim>
                                    <p:anim calcmode="lin" valueType="num">
                                      <p:cBhvr additive="base">
                                        <p:cTn id="55" dur="2000" fill="hold"/>
                                        <p:tgtEl>
                                          <p:spTgt spid="8"/>
                                        </p:tgtEl>
                                        <p:attrNameLst>
                                          <p:attrName>ppt_y</p:attrName>
                                        </p:attrNameLst>
                                      </p:cBhvr>
                                      <p:tavLst>
                                        <p:tav tm="0">
                                          <p:val>
                                            <p:strVal val="0-#ppt_h/2"/>
                                          </p:val>
                                        </p:tav>
                                        <p:tav tm="100000">
                                          <p:val>
                                            <p:strVal val="#ppt_y"/>
                                          </p:val>
                                        </p:tav>
                                      </p:tavLst>
                                    </p:anim>
                                  </p:childTnLst>
                                </p:cTn>
                              </p:par>
                              <p:par>
                                <p:cTn id="56" presetID="2" presetClass="entr" presetSubtype="1" fill="hold" grpId="1" nodeType="withEffect">
                                  <p:stCondLst>
                                    <p:cond delay="0"/>
                                  </p:stCondLst>
                                  <p:childTnLst>
                                    <p:set>
                                      <p:cBhvr>
                                        <p:cTn id="57" dur="1" fill="hold">
                                          <p:stCondLst>
                                            <p:cond delay="0"/>
                                          </p:stCondLst>
                                        </p:cTn>
                                        <p:tgtEl>
                                          <p:spTgt spid="10"/>
                                        </p:tgtEl>
                                        <p:attrNameLst>
                                          <p:attrName>style.visibility</p:attrName>
                                        </p:attrNameLst>
                                      </p:cBhvr>
                                      <p:to>
                                        <p:strVal val="visible"/>
                                      </p:to>
                                    </p:set>
                                    <p:anim calcmode="lin" valueType="num">
                                      <p:cBhvr additive="base">
                                        <p:cTn id="58" dur="2000" fill="hold"/>
                                        <p:tgtEl>
                                          <p:spTgt spid="10"/>
                                        </p:tgtEl>
                                        <p:attrNameLst>
                                          <p:attrName>ppt_x</p:attrName>
                                        </p:attrNameLst>
                                      </p:cBhvr>
                                      <p:tavLst>
                                        <p:tav tm="0">
                                          <p:val>
                                            <p:strVal val="#ppt_x"/>
                                          </p:val>
                                        </p:tav>
                                        <p:tav tm="100000">
                                          <p:val>
                                            <p:strVal val="#ppt_x"/>
                                          </p:val>
                                        </p:tav>
                                      </p:tavLst>
                                    </p:anim>
                                    <p:anim calcmode="lin" valueType="num">
                                      <p:cBhvr additive="base">
                                        <p:cTn id="59" dur="2000" fill="hold"/>
                                        <p:tgtEl>
                                          <p:spTgt spid="10"/>
                                        </p:tgtEl>
                                        <p:attrNameLst>
                                          <p:attrName>ppt_y</p:attrName>
                                        </p:attrNameLst>
                                      </p:cBhvr>
                                      <p:tavLst>
                                        <p:tav tm="0">
                                          <p:val>
                                            <p:strVal val="0-#ppt_h/2"/>
                                          </p:val>
                                        </p:tav>
                                        <p:tav tm="100000">
                                          <p:val>
                                            <p:strVal val="#ppt_y"/>
                                          </p:val>
                                        </p:tav>
                                      </p:tavLst>
                                    </p:anim>
                                  </p:childTnLst>
                                </p:cTn>
                              </p:par>
                              <p:par>
                                <p:cTn id="60" presetID="2" presetClass="entr" presetSubtype="1" fill="hold" grpId="1" nodeType="withEffect">
                                  <p:stCondLst>
                                    <p:cond delay="0"/>
                                  </p:stCondLst>
                                  <p:childTnLst>
                                    <p:set>
                                      <p:cBhvr>
                                        <p:cTn id="61" dur="1" fill="hold">
                                          <p:stCondLst>
                                            <p:cond delay="0"/>
                                          </p:stCondLst>
                                        </p:cTn>
                                        <p:tgtEl>
                                          <p:spTgt spid="12"/>
                                        </p:tgtEl>
                                        <p:attrNameLst>
                                          <p:attrName>style.visibility</p:attrName>
                                        </p:attrNameLst>
                                      </p:cBhvr>
                                      <p:to>
                                        <p:strVal val="visible"/>
                                      </p:to>
                                    </p:set>
                                    <p:anim calcmode="lin" valueType="num">
                                      <p:cBhvr additive="base">
                                        <p:cTn id="62" dur="2000" fill="hold"/>
                                        <p:tgtEl>
                                          <p:spTgt spid="12"/>
                                        </p:tgtEl>
                                        <p:attrNameLst>
                                          <p:attrName>ppt_x</p:attrName>
                                        </p:attrNameLst>
                                      </p:cBhvr>
                                      <p:tavLst>
                                        <p:tav tm="0">
                                          <p:val>
                                            <p:strVal val="#ppt_x"/>
                                          </p:val>
                                        </p:tav>
                                        <p:tav tm="100000">
                                          <p:val>
                                            <p:strVal val="#ppt_x"/>
                                          </p:val>
                                        </p:tav>
                                      </p:tavLst>
                                    </p:anim>
                                    <p:anim calcmode="lin" valueType="num">
                                      <p:cBhvr additive="base">
                                        <p:cTn id="63" dur="2000" fill="hold"/>
                                        <p:tgtEl>
                                          <p:spTgt spid="12"/>
                                        </p:tgtEl>
                                        <p:attrNameLst>
                                          <p:attrName>ppt_y</p:attrName>
                                        </p:attrNameLst>
                                      </p:cBhvr>
                                      <p:tavLst>
                                        <p:tav tm="0">
                                          <p:val>
                                            <p:strVal val="0-#ppt_h/2"/>
                                          </p:val>
                                        </p:tav>
                                        <p:tav tm="100000">
                                          <p:val>
                                            <p:strVal val="#ppt_y"/>
                                          </p:val>
                                        </p:tav>
                                      </p:tavLst>
                                    </p:anim>
                                  </p:childTnLst>
                                </p:cTn>
                              </p:par>
                              <p:par>
                                <p:cTn id="64" presetID="8" presetClass="emph" presetSubtype="0" fill="hold" grpId="2" nodeType="withEffect">
                                  <p:stCondLst>
                                    <p:cond delay="0"/>
                                  </p:stCondLst>
                                  <p:childTnLst>
                                    <p:animRot by="21600000">
                                      <p:cBhvr>
                                        <p:cTn id="65" dur="2000" fill="hold"/>
                                        <p:tgtEl>
                                          <p:spTgt spid="5"/>
                                        </p:tgtEl>
                                        <p:attrNameLst>
                                          <p:attrName>r</p:attrName>
                                        </p:attrNameLst>
                                      </p:cBhvr>
                                    </p:animRot>
                                  </p:childTnLst>
                                </p:cTn>
                              </p:par>
                              <p:par>
                                <p:cTn id="66" presetID="8" presetClass="emph" presetSubtype="0" fill="hold" grpId="2" nodeType="withEffect">
                                  <p:stCondLst>
                                    <p:cond delay="0"/>
                                  </p:stCondLst>
                                  <p:childTnLst>
                                    <p:animRot by="21600000">
                                      <p:cBhvr>
                                        <p:cTn id="67" dur="2000" fill="hold"/>
                                        <p:tgtEl>
                                          <p:spTgt spid="7"/>
                                        </p:tgtEl>
                                        <p:attrNameLst>
                                          <p:attrName>r</p:attrName>
                                        </p:attrNameLst>
                                      </p:cBhvr>
                                    </p:animRot>
                                  </p:childTnLst>
                                </p:cTn>
                              </p:par>
                              <p:par>
                                <p:cTn id="68" presetID="8" presetClass="emph" presetSubtype="0" fill="hold" grpId="2" nodeType="withEffect">
                                  <p:stCondLst>
                                    <p:cond delay="0"/>
                                  </p:stCondLst>
                                  <p:childTnLst>
                                    <p:animRot by="21600000">
                                      <p:cBhvr>
                                        <p:cTn id="69" dur="2000" fill="hold"/>
                                        <p:tgtEl>
                                          <p:spTgt spid="9"/>
                                        </p:tgtEl>
                                        <p:attrNameLst>
                                          <p:attrName>r</p:attrName>
                                        </p:attrNameLst>
                                      </p:cBhvr>
                                    </p:animRot>
                                  </p:childTnLst>
                                </p:cTn>
                              </p:par>
                              <p:par>
                                <p:cTn id="70" presetID="8" presetClass="emph" presetSubtype="0" fill="hold" grpId="2" nodeType="withEffect">
                                  <p:stCondLst>
                                    <p:cond delay="0"/>
                                  </p:stCondLst>
                                  <p:childTnLst>
                                    <p:animRot by="21600000">
                                      <p:cBhvr>
                                        <p:cTn id="71" dur="2000" fill="hold"/>
                                        <p:tgtEl>
                                          <p:spTgt spid="11"/>
                                        </p:tgtEl>
                                        <p:attrNameLst>
                                          <p:attrName>r</p:attrName>
                                        </p:attrNameLst>
                                      </p:cBhvr>
                                    </p:animRot>
                                  </p:childTnLst>
                                </p:cTn>
                              </p:par>
                              <p:par>
                                <p:cTn id="72" presetID="8" presetClass="emph" presetSubtype="0" fill="hold" grpId="2" nodeType="withEffect">
                                  <p:stCondLst>
                                    <p:cond delay="0"/>
                                  </p:stCondLst>
                                  <p:childTnLst>
                                    <p:animRot by="-21600000">
                                      <p:cBhvr>
                                        <p:cTn id="73" dur="2000" fill="hold"/>
                                        <p:tgtEl>
                                          <p:spTgt spid="6"/>
                                        </p:tgtEl>
                                        <p:attrNameLst>
                                          <p:attrName>r</p:attrName>
                                        </p:attrNameLst>
                                      </p:cBhvr>
                                    </p:animRot>
                                  </p:childTnLst>
                                </p:cTn>
                              </p:par>
                              <p:par>
                                <p:cTn id="74" presetID="8" presetClass="emph" presetSubtype="0" fill="hold" grpId="2" nodeType="withEffect">
                                  <p:stCondLst>
                                    <p:cond delay="0"/>
                                  </p:stCondLst>
                                  <p:childTnLst>
                                    <p:animRot by="-21600000">
                                      <p:cBhvr>
                                        <p:cTn id="75" dur="2000" fill="hold"/>
                                        <p:tgtEl>
                                          <p:spTgt spid="8"/>
                                        </p:tgtEl>
                                        <p:attrNameLst>
                                          <p:attrName>r</p:attrName>
                                        </p:attrNameLst>
                                      </p:cBhvr>
                                    </p:animRot>
                                  </p:childTnLst>
                                </p:cTn>
                              </p:par>
                              <p:par>
                                <p:cTn id="76" presetID="8" presetClass="emph" presetSubtype="0" fill="hold" grpId="2" nodeType="withEffect">
                                  <p:stCondLst>
                                    <p:cond delay="0"/>
                                  </p:stCondLst>
                                  <p:childTnLst>
                                    <p:animRot by="-21600000">
                                      <p:cBhvr>
                                        <p:cTn id="77" dur="2000" fill="hold"/>
                                        <p:tgtEl>
                                          <p:spTgt spid="10"/>
                                        </p:tgtEl>
                                        <p:attrNameLst>
                                          <p:attrName>r</p:attrName>
                                        </p:attrNameLst>
                                      </p:cBhvr>
                                    </p:animRot>
                                  </p:childTnLst>
                                </p:cTn>
                              </p:par>
                              <p:par>
                                <p:cTn id="78" presetID="8" presetClass="emph" presetSubtype="0" fill="hold" grpId="2" nodeType="withEffect">
                                  <p:stCondLst>
                                    <p:cond delay="0"/>
                                  </p:stCondLst>
                                  <p:childTnLst>
                                    <p:animRot by="-21600000">
                                      <p:cBhvr>
                                        <p:cTn id="79" dur="2000" fill="hold"/>
                                        <p:tgtEl>
                                          <p:spTgt spid="12"/>
                                        </p:tgtEl>
                                        <p:attrNameLst>
                                          <p:attrName>r</p:attrName>
                                        </p:attrNameLst>
                                      </p:cBhvr>
                                    </p:animRot>
                                  </p:childTnLst>
                                </p:cTn>
                              </p:par>
                            </p:childTnLst>
                          </p:cTn>
                        </p:par>
                        <p:par>
                          <p:cTn id="80" fill="hold">
                            <p:stCondLst>
                              <p:cond delay="2000"/>
                            </p:stCondLst>
                            <p:childTnLst>
                              <p:par>
                                <p:cTn id="81" presetID="2" presetClass="exit" presetSubtype="4" fill="hold" grpId="3" nodeType="afterEffect">
                                  <p:stCondLst>
                                    <p:cond delay="0"/>
                                  </p:stCondLst>
                                  <p:childTnLst>
                                    <p:anim calcmode="lin" valueType="num">
                                      <p:cBhvr additive="base">
                                        <p:cTn id="82" dur="2000"/>
                                        <p:tgtEl>
                                          <p:spTgt spid="5"/>
                                        </p:tgtEl>
                                        <p:attrNameLst>
                                          <p:attrName>ppt_x</p:attrName>
                                        </p:attrNameLst>
                                      </p:cBhvr>
                                      <p:tavLst>
                                        <p:tav tm="0">
                                          <p:val>
                                            <p:strVal val="ppt_x"/>
                                          </p:val>
                                        </p:tav>
                                        <p:tav tm="100000">
                                          <p:val>
                                            <p:strVal val="ppt_x"/>
                                          </p:val>
                                        </p:tav>
                                      </p:tavLst>
                                    </p:anim>
                                    <p:anim calcmode="lin" valueType="num">
                                      <p:cBhvr additive="base">
                                        <p:cTn id="83" dur="2000"/>
                                        <p:tgtEl>
                                          <p:spTgt spid="5"/>
                                        </p:tgtEl>
                                        <p:attrNameLst>
                                          <p:attrName>ppt_y</p:attrName>
                                        </p:attrNameLst>
                                      </p:cBhvr>
                                      <p:tavLst>
                                        <p:tav tm="0">
                                          <p:val>
                                            <p:strVal val="ppt_y"/>
                                          </p:val>
                                        </p:tav>
                                        <p:tav tm="100000">
                                          <p:val>
                                            <p:strVal val="1+ppt_h/2"/>
                                          </p:val>
                                        </p:tav>
                                      </p:tavLst>
                                    </p:anim>
                                    <p:set>
                                      <p:cBhvr>
                                        <p:cTn id="84" dur="1" fill="hold">
                                          <p:stCondLst>
                                            <p:cond delay="1999"/>
                                          </p:stCondLst>
                                        </p:cTn>
                                        <p:tgtEl>
                                          <p:spTgt spid="5"/>
                                        </p:tgtEl>
                                        <p:attrNameLst>
                                          <p:attrName>style.visibility</p:attrName>
                                        </p:attrNameLst>
                                      </p:cBhvr>
                                      <p:to>
                                        <p:strVal val="hidden"/>
                                      </p:to>
                                    </p:set>
                                  </p:childTnLst>
                                </p:cTn>
                              </p:par>
                              <p:par>
                                <p:cTn id="85" presetID="2" presetClass="exit" presetSubtype="4" fill="hold" grpId="3" nodeType="withEffect">
                                  <p:stCondLst>
                                    <p:cond delay="0"/>
                                  </p:stCondLst>
                                  <p:childTnLst>
                                    <p:anim calcmode="lin" valueType="num">
                                      <p:cBhvr additive="base">
                                        <p:cTn id="86" dur="2000"/>
                                        <p:tgtEl>
                                          <p:spTgt spid="7"/>
                                        </p:tgtEl>
                                        <p:attrNameLst>
                                          <p:attrName>ppt_x</p:attrName>
                                        </p:attrNameLst>
                                      </p:cBhvr>
                                      <p:tavLst>
                                        <p:tav tm="0">
                                          <p:val>
                                            <p:strVal val="ppt_x"/>
                                          </p:val>
                                        </p:tav>
                                        <p:tav tm="100000">
                                          <p:val>
                                            <p:strVal val="ppt_x"/>
                                          </p:val>
                                        </p:tav>
                                      </p:tavLst>
                                    </p:anim>
                                    <p:anim calcmode="lin" valueType="num">
                                      <p:cBhvr additive="base">
                                        <p:cTn id="87" dur="2000"/>
                                        <p:tgtEl>
                                          <p:spTgt spid="7"/>
                                        </p:tgtEl>
                                        <p:attrNameLst>
                                          <p:attrName>ppt_y</p:attrName>
                                        </p:attrNameLst>
                                      </p:cBhvr>
                                      <p:tavLst>
                                        <p:tav tm="0">
                                          <p:val>
                                            <p:strVal val="ppt_y"/>
                                          </p:val>
                                        </p:tav>
                                        <p:tav tm="100000">
                                          <p:val>
                                            <p:strVal val="1+ppt_h/2"/>
                                          </p:val>
                                        </p:tav>
                                      </p:tavLst>
                                    </p:anim>
                                    <p:set>
                                      <p:cBhvr>
                                        <p:cTn id="88" dur="1" fill="hold">
                                          <p:stCondLst>
                                            <p:cond delay="1999"/>
                                          </p:stCondLst>
                                        </p:cTn>
                                        <p:tgtEl>
                                          <p:spTgt spid="7"/>
                                        </p:tgtEl>
                                        <p:attrNameLst>
                                          <p:attrName>style.visibility</p:attrName>
                                        </p:attrNameLst>
                                      </p:cBhvr>
                                      <p:to>
                                        <p:strVal val="hidden"/>
                                      </p:to>
                                    </p:set>
                                  </p:childTnLst>
                                </p:cTn>
                              </p:par>
                              <p:par>
                                <p:cTn id="89" presetID="2" presetClass="exit" presetSubtype="4" fill="hold" grpId="3" nodeType="withEffect">
                                  <p:stCondLst>
                                    <p:cond delay="0"/>
                                  </p:stCondLst>
                                  <p:childTnLst>
                                    <p:anim calcmode="lin" valueType="num">
                                      <p:cBhvr additive="base">
                                        <p:cTn id="90" dur="2000"/>
                                        <p:tgtEl>
                                          <p:spTgt spid="9"/>
                                        </p:tgtEl>
                                        <p:attrNameLst>
                                          <p:attrName>ppt_x</p:attrName>
                                        </p:attrNameLst>
                                      </p:cBhvr>
                                      <p:tavLst>
                                        <p:tav tm="0">
                                          <p:val>
                                            <p:strVal val="ppt_x"/>
                                          </p:val>
                                        </p:tav>
                                        <p:tav tm="100000">
                                          <p:val>
                                            <p:strVal val="ppt_x"/>
                                          </p:val>
                                        </p:tav>
                                      </p:tavLst>
                                    </p:anim>
                                    <p:anim calcmode="lin" valueType="num">
                                      <p:cBhvr additive="base">
                                        <p:cTn id="91" dur="2000"/>
                                        <p:tgtEl>
                                          <p:spTgt spid="9"/>
                                        </p:tgtEl>
                                        <p:attrNameLst>
                                          <p:attrName>ppt_y</p:attrName>
                                        </p:attrNameLst>
                                      </p:cBhvr>
                                      <p:tavLst>
                                        <p:tav tm="0">
                                          <p:val>
                                            <p:strVal val="ppt_y"/>
                                          </p:val>
                                        </p:tav>
                                        <p:tav tm="100000">
                                          <p:val>
                                            <p:strVal val="1+ppt_h/2"/>
                                          </p:val>
                                        </p:tav>
                                      </p:tavLst>
                                    </p:anim>
                                    <p:set>
                                      <p:cBhvr>
                                        <p:cTn id="92" dur="1" fill="hold">
                                          <p:stCondLst>
                                            <p:cond delay="1999"/>
                                          </p:stCondLst>
                                        </p:cTn>
                                        <p:tgtEl>
                                          <p:spTgt spid="9"/>
                                        </p:tgtEl>
                                        <p:attrNameLst>
                                          <p:attrName>style.visibility</p:attrName>
                                        </p:attrNameLst>
                                      </p:cBhvr>
                                      <p:to>
                                        <p:strVal val="hidden"/>
                                      </p:to>
                                    </p:set>
                                  </p:childTnLst>
                                </p:cTn>
                              </p:par>
                              <p:par>
                                <p:cTn id="93" presetID="2" presetClass="exit" presetSubtype="4" fill="hold" grpId="3" nodeType="withEffect">
                                  <p:stCondLst>
                                    <p:cond delay="0"/>
                                  </p:stCondLst>
                                  <p:childTnLst>
                                    <p:anim calcmode="lin" valueType="num">
                                      <p:cBhvr additive="base">
                                        <p:cTn id="94" dur="2000"/>
                                        <p:tgtEl>
                                          <p:spTgt spid="11"/>
                                        </p:tgtEl>
                                        <p:attrNameLst>
                                          <p:attrName>ppt_x</p:attrName>
                                        </p:attrNameLst>
                                      </p:cBhvr>
                                      <p:tavLst>
                                        <p:tav tm="0">
                                          <p:val>
                                            <p:strVal val="ppt_x"/>
                                          </p:val>
                                        </p:tav>
                                        <p:tav tm="100000">
                                          <p:val>
                                            <p:strVal val="ppt_x"/>
                                          </p:val>
                                        </p:tav>
                                      </p:tavLst>
                                    </p:anim>
                                    <p:anim calcmode="lin" valueType="num">
                                      <p:cBhvr additive="base">
                                        <p:cTn id="95" dur="2000"/>
                                        <p:tgtEl>
                                          <p:spTgt spid="11"/>
                                        </p:tgtEl>
                                        <p:attrNameLst>
                                          <p:attrName>ppt_y</p:attrName>
                                        </p:attrNameLst>
                                      </p:cBhvr>
                                      <p:tavLst>
                                        <p:tav tm="0">
                                          <p:val>
                                            <p:strVal val="ppt_y"/>
                                          </p:val>
                                        </p:tav>
                                        <p:tav tm="100000">
                                          <p:val>
                                            <p:strVal val="1+ppt_h/2"/>
                                          </p:val>
                                        </p:tav>
                                      </p:tavLst>
                                    </p:anim>
                                    <p:set>
                                      <p:cBhvr>
                                        <p:cTn id="96" dur="1" fill="hold">
                                          <p:stCondLst>
                                            <p:cond delay="1999"/>
                                          </p:stCondLst>
                                        </p:cTn>
                                        <p:tgtEl>
                                          <p:spTgt spid="11"/>
                                        </p:tgtEl>
                                        <p:attrNameLst>
                                          <p:attrName>style.visibility</p:attrName>
                                        </p:attrNameLst>
                                      </p:cBhvr>
                                      <p:to>
                                        <p:strVal val="hidden"/>
                                      </p:to>
                                    </p:set>
                                  </p:childTnLst>
                                </p:cTn>
                              </p:par>
                              <p:par>
                                <p:cTn id="97" presetID="2" presetClass="exit" presetSubtype="1" fill="hold" grpId="3" nodeType="withEffect">
                                  <p:stCondLst>
                                    <p:cond delay="0"/>
                                  </p:stCondLst>
                                  <p:childTnLst>
                                    <p:anim calcmode="lin" valueType="num">
                                      <p:cBhvr additive="base">
                                        <p:cTn id="98" dur="2000"/>
                                        <p:tgtEl>
                                          <p:spTgt spid="6"/>
                                        </p:tgtEl>
                                        <p:attrNameLst>
                                          <p:attrName>ppt_x</p:attrName>
                                        </p:attrNameLst>
                                      </p:cBhvr>
                                      <p:tavLst>
                                        <p:tav tm="0">
                                          <p:val>
                                            <p:strVal val="ppt_x"/>
                                          </p:val>
                                        </p:tav>
                                        <p:tav tm="100000">
                                          <p:val>
                                            <p:strVal val="ppt_x"/>
                                          </p:val>
                                        </p:tav>
                                      </p:tavLst>
                                    </p:anim>
                                    <p:anim calcmode="lin" valueType="num">
                                      <p:cBhvr additive="base">
                                        <p:cTn id="99" dur="2000"/>
                                        <p:tgtEl>
                                          <p:spTgt spid="6"/>
                                        </p:tgtEl>
                                        <p:attrNameLst>
                                          <p:attrName>ppt_y</p:attrName>
                                        </p:attrNameLst>
                                      </p:cBhvr>
                                      <p:tavLst>
                                        <p:tav tm="0">
                                          <p:val>
                                            <p:strVal val="ppt_y"/>
                                          </p:val>
                                        </p:tav>
                                        <p:tav tm="100000">
                                          <p:val>
                                            <p:strVal val="0-ppt_h/2"/>
                                          </p:val>
                                        </p:tav>
                                      </p:tavLst>
                                    </p:anim>
                                    <p:set>
                                      <p:cBhvr>
                                        <p:cTn id="100" dur="1" fill="hold">
                                          <p:stCondLst>
                                            <p:cond delay="1999"/>
                                          </p:stCondLst>
                                        </p:cTn>
                                        <p:tgtEl>
                                          <p:spTgt spid="6"/>
                                        </p:tgtEl>
                                        <p:attrNameLst>
                                          <p:attrName>style.visibility</p:attrName>
                                        </p:attrNameLst>
                                      </p:cBhvr>
                                      <p:to>
                                        <p:strVal val="hidden"/>
                                      </p:to>
                                    </p:set>
                                  </p:childTnLst>
                                </p:cTn>
                              </p:par>
                              <p:par>
                                <p:cTn id="101" presetID="2" presetClass="exit" presetSubtype="1" fill="hold" grpId="3" nodeType="withEffect">
                                  <p:stCondLst>
                                    <p:cond delay="0"/>
                                  </p:stCondLst>
                                  <p:childTnLst>
                                    <p:anim calcmode="lin" valueType="num">
                                      <p:cBhvr additive="base">
                                        <p:cTn id="102" dur="2000"/>
                                        <p:tgtEl>
                                          <p:spTgt spid="8"/>
                                        </p:tgtEl>
                                        <p:attrNameLst>
                                          <p:attrName>ppt_x</p:attrName>
                                        </p:attrNameLst>
                                      </p:cBhvr>
                                      <p:tavLst>
                                        <p:tav tm="0">
                                          <p:val>
                                            <p:strVal val="ppt_x"/>
                                          </p:val>
                                        </p:tav>
                                        <p:tav tm="100000">
                                          <p:val>
                                            <p:strVal val="ppt_x"/>
                                          </p:val>
                                        </p:tav>
                                      </p:tavLst>
                                    </p:anim>
                                    <p:anim calcmode="lin" valueType="num">
                                      <p:cBhvr additive="base">
                                        <p:cTn id="103" dur="2000"/>
                                        <p:tgtEl>
                                          <p:spTgt spid="8"/>
                                        </p:tgtEl>
                                        <p:attrNameLst>
                                          <p:attrName>ppt_y</p:attrName>
                                        </p:attrNameLst>
                                      </p:cBhvr>
                                      <p:tavLst>
                                        <p:tav tm="0">
                                          <p:val>
                                            <p:strVal val="ppt_y"/>
                                          </p:val>
                                        </p:tav>
                                        <p:tav tm="100000">
                                          <p:val>
                                            <p:strVal val="0-ppt_h/2"/>
                                          </p:val>
                                        </p:tav>
                                      </p:tavLst>
                                    </p:anim>
                                    <p:set>
                                      <p:cBhvr>
                                        <p:cTn id="104" dur="1" fill="hold">
                                          <p:stCondLst>
                                            <p:cond delay="1999"/>
                                          </p:stCondLst>
                                        </p:cTn>
                                        <p:tgtEl>
                                          <p:spTgt spid="8"/>
                                        </p:tgtEl>
                                        <p:attrNameLst>
                                          <p:attrName>style.visibility</p:attrName>
                                        </p:attrNameLst>
                                      </p:cBhvr>
                                      <p:to>
                                        <p:strVal val="hidden"/>
                                      </p:to>
                                    </p:set>
                                  </p:childTnLst>
                                </p:cTn>
                              </p:par>
                              <p:par>
                                <p:cTn id="105" presetID="2" presetClass="exit" presetSubtype="1" fill="hold" grpId="3" nodeType="withEffect">
                                  <p:stCondLst>
                                    <p:cond delay="0"/>
                                  </p:stCondLst>
                                  <p:childTnLst>
                                    <p:anim calcmode="lin" valueType="num">
                                      <p:cBhvr additive="base">
                                        <p:cTn id="106" dur="2000"/>
                                        <p:tgtEl>
                                          <p:spTgt spid="10"/>
                                        </p:tgtEl>
                                        <p:attrNameLst>
                                          <p:attrName>ppt_x</p:attrName>
                                        </p:attrNameLst>
                                      </p:cBhvr>
                                      <p:tavLst>
                                        <p:tav tm="0">
                                          <p:val>
                                            <p:strVal val="ppt_x"/>
                                          </p:val>
                                        </p:tav>
                                        <p:tav tm="100000">
                                          <p:val>
                                            <p:strVal val="ppt_x"/>
                                          </p:val>
                                        </p:tav>
                                      </p:tavLst>
                                    </p:anim>
                                    <p:anim calcmode="lin" valueType="num">
                                      <p:cBhvr additive="base">
                                        <p:cTn id="107" dur="2000"/>
                                        <p:tgtEl>
                                          <p:spTgt spid="10"/>
                                        </p:tgtEl>
                                        <p:attrNameLst>
                                          <p:attrName>ppt_y</p:attrName>
                                        </p:attrNameLst>
                                      </p:cBhvr>
                                      <p:tavLst>
                                        <p:tav tm="0">
                                          <p:val>
                                            <p:strVal val="ppt_y"/>
                                          </p:val>
                                        </p:tav>
                                        <p:tav tm="100000">
                                          <p:val>
                                            <p:strVal val="0-ppt_h/2"/>
                                          </p:val>
                                        </p:tav>
                                      </p:tavLst>
                                    </p:anim>
                                    <p:set>
                                      <p:cBhvr>
                                        <p:cTn id="108" dur="1" fill="hold">
                                          <p:stCondLst>
                                            <p:cond delay="1999"/>
                                          </p:stCondLst>
                                        </p:cTn>
                                        <p:tgtEl>
                                          <p:spTgt spid="10"/>
                                        </p:tgtEl>
                                        <p:attrNameLst>
                                          <p:attrName>style.visibility</p:attrName>
                                        </p:attrNameLst>
                                      </p:cBhvr>
                                      <p:to>
                                        <p:strVal val="hidden"/>
                                      </p:to>
                                    </p:set>
                                  </p:childTnLst>
                                </p:cTn>
                              </p:par>
                              <p:par>
                                <p:cTn id="109" presetID="2" presetClass="exit" presetSubtype="1" fill="hold" grpId="3" nodeType="withEffect">
                                  <p:stCondLst>
                                    <p:cond delay="0"/>
                                  </p:stCondLst>
                                  <p:childTnLst>
                                    <p:anim calcmode="lin" valueType="num">
                                      <p:cBhvr additive="base">
                                        <p:cTn id="110" dur="2000"/>
                                        <p:tgtEl>
                                          <p:spTgt spid="12"/>
                                        </p:tgtEl>
                                        <p:attrNameLst>
                                          <p:attrName>ppt_x</p:attrName>
                                        </p:attrNameLst>
                                      </p:cBhvr>
                                      <p:tavLst>
                                        <p:tav tm="0">
                                          <p:val>
                                            <p:strVal val="ppt_x"/>
                                          </p:val>
                                        </p:tav>
                                        <p:tav tm="100000">
                                          <p:val>
                                            <p:strVal val="ppt_x"/>
                                          </p:val>
                                        </p:tav>
                                      </p:tavLst>
                                    </p:anim>
                                    <p:anim calcmode="lin" valueType="num">
                                      <p:cBhvr additive="base">
                                        <p:cTn id="111" dur="2000"/>
                                        <p:tgtEl>
                                          <p:spTgt spid="12"/>
                                        </p:tgtEl>
                                        <p:attrNameLst>
                                          <p:attrName>ppt_y</p:attrName>
                                        </p:attrNameLst>
                                      </p:cBhvr>
                                      <p:tavLst>
                                        <p:tav tm="0">
                                          <p:val>
                                            <p:strVal val="ppt_y"/>
                                          </p:val>
                                        </p:tav>
                                        <p:tav tm="100000">
                                          <p:val>
                                            <p:strVal val="0-ppt_h/2"/>
                                          </p:val>
                                        </p:tav>
                                      </p:tavLst>
                                    </p:anim>
                                    <p:set>
                                      <p:cBhvr>
                                        <p:cTn id="112" dur="1" fill="hold">
                                          <p:stCondLst>
                                            <p:cond delay="1999"/>
                                          </p:stCondLst>
                                        </p:cTn>
                                        <p:tgtEl>
                                          <p:spTgt spid="12"/>
                                        </p:tgtEl>
                                        <p:attrNameLst>
                                          <p:attrName>style.visibility</p:attrName>
                                        </p:attrNameLst>
                                      </p:cBhvr>
                                      <p:to>
                                        <p:strVal val="hidden"/>
                                      </p:to>
                                    </p:set>
                                  </p:childTnLst>
                                </p:cTn>
                              </p:par>
                              <p:par>
                                <p:cTn id="113" presetID="16" presetClass="entr" presetSubtype="42" fill="hold" nodeType="withEffect">
                                  <p:stCondLst>
                                    <p:cond delay="0"/>
                                  </p:stCondLst>
                                  <p:childTnLst>
                                    <p:set>
                                      <p:cBhvr>
                                        <p:cTn id="114" dur="1" fill="hold">
                                          <p:stCondLst>
                                            <p:cond delay="0"/>
                                          </p:stCondLst>
                                        </p:cTn>
                                        <p:tgtEl>
                                          <p:spTgt spid="4"/>
                                        </p:tgtEl>
                                        <p:attrNameLst>
                                          <p:attrName>style.visibility</p:attrName>
                                        </p:attrNameLst>
                                      </p:cBhvr>
                                      <p:to>
                                        <p:strVal val="visible"/>
                                      </p:to>
                                    </p:set>
                                    <p:animEffect transition="in" filter="barn(outHorizontal)">
                                      <p:cBhvr>
                                        <p:cTn id="115" dur="2000"/>
                                        <p:tgtEl>
                                          <p:spTgt spid="4"/>
                                        </p:tgtEl>
                                      </p:cBhvr>
                                    </p:animEffect>
                                  </p:childTnLst>
                                </p:cTn>
                              </p:par>
                              <p:par>
                                <p:cTn id="116" presetID="23" presetClass="entr" presetSubtype="288" fill="hold" nodeType="withEffect">
                                  <p:stCondLst>
                                    <p:cond delay="0"/>
                                  </p:stCondLst>
                                  <p:childTnLst>
                                    <p:set>
                                      <p:cBhvr>
                                        <p:cTn id="117" dur="1" fill="hold">
                                          <p:stCondLst>
                                            <p:cond delay="0"/>
                                          </p:stCondLst>
                                        </p:cTn>
                                        <p:tgtEl>
                                          <p:spTgt spid="4"/>
                                        </p:tgtEl>
                                        <p:attrNameLst>
                                          <p:attrName>style.visibility</p:attrName>
                                        </p:attrNameLst>
                                      </p:cBhvr>
                                      <p:to>
                                        <p:strVal val="visible"/>
                                      </p:to>
                                    </p:set>
                                    <p:anim calcmode="lin" valueType="num">
                                      <p:cBhvr>
                                        <p:cTn id="118" dur="2000" fill="hold"/>
                                        <p:tgtEl>
                                          <p:spTgt spid="4"/>
                                        </p:tgtEl>
                                        <p:attrNameLst>
                                          <p:attrName>ppt_w</p:attrName>
                                        </p:attrNameLst>
                                      </p:cBhvr>
                                      <p:tavLst>
                                        <p:tav tm="0">
                                          <p:val>
                                            <p:strVal val="4/3*#ppt_w"/>
                                          </p:val>
                                        </p:tav>
                                        <p:tav tm="100000">
                                          <p:val>
                                            <p:strVal val="#ppt_w"/>
                                          </p:val>
                                        </p:tav>
                                      </p:tavLst>
                                    </p:anim>
                                    <p:anim calcmode="lin" valueType="num">
                                      <p:cBhvr>
                                        <p:cTn id="119" dur="2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a:blip r:embed="rId2">
              <a:duotone>
                <a:prstClr val="black"/>
                <a:srgbClr val="9E0000">
                  <a:tint val="45000"/>
                  <a:satMod val="400000"/>
                </a:srgbClr>
              </a:duotone>
              <a:lum contrast="40000"/>
            </a:blip>
            <a:stretch>
              <a:fillRect/>
            </a:stretch>
          </a:blipFill>
          <a:scene3d>
            <a:camera prst="orthographicFront"/>
            <a:lightRig rig="threePt" dir="t"/>
          </a:scene3d>
          <a:sp3d>
            <a:bevelT prst="angle"/>
          </a:sp3d>
        </p:spPr>
        <p:txBody>
          <a:bodyPr/>
          <a:lstStyle/>
          <a:p>
            <a:endParaRPr lang="es-ES" dirty="0"/>
          </a:p>
        </p:txBody>
      </p:sp>
      <p:pic>
        <p:nvPicPr>
          <p:cNvPr id="4" name="3 Imagen" descr="flores (22).jpg"/>
          <p:cNvPicPr>
            <a:picLocks noChangeAspect="1"/>
          </p:cNvPicPr>
          <p:nvPr/>
        </p:nvPicPr>
        <p:blipFill>
          <a:blip r:embed="rId3"/>
          <a:stretch>
            <a:fillRect/>
          </a:stretch>
        </p:blipFill>
        <p:spPr>
          <a:xfrm>
            <a:off x="1714480" y="0"/>
            <a:ext cx="5786478" cy="6858000"/>
          </a:xfrm>
          <a:prstGeom prst="rect">
            <a:avLst/>
          </a:prstGeom>
          <a:ln>
            <a:noFill/>
          </a:ln>
          <a:effectLst>
            <a:outerShdw blurRad="292100" dist="139700" dir="2700000" algn="tl" rotWithShape="0">
              <a:srgbClr val="333333">
                <a:alpha val="65000"/>
              </a:srgbClr>
            </a:outerShdw>
          </a:effectLst>
          <a:scene3d>
            <a:camera prst="orthographicFront"/>
            <a:lightRig rig="threePt" dir="t"/>
          </a:scene3d>
          <a:sp3d>
            <a:bevelT prst="angle"/>
          </a:sp3d>
        </p:spPr>
      </p:pic>
      <p:sp>
        <p:nvSpPr>
          <p:cNvPr id="5" name="4 Cheurón"/>
          <p:cNvSpPr/>
          <p:nvPr/>
        </p:nvSpPr>
        <p:spPr>
          <a:xfrm rot="16200000">
            <a:off x="531860" y="6076560"/>
            <a:ext cx="749615" cy="813264"/>
          </a:xfrm>
          <a:prstGeom prst="chevron">
            <a:avLst>
              <a:gd name="adj" fmla="val 51548"/>
            </a:avLst>
          </a:prstGeom>
          <a:blipFill>
            <a:blip r:embed="rId2">
              <a:duotone>
                <a:prstClr val="black"/>
                <a:schemeClr val="accent2">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rot="16200000">
            <a:off x="531860" y="5540315"/>
            <a:ext cx="749615" cy="813264"/>
          </a:xfrm>
          <a:prstGeom prst="chevron">
            <a:avLst>
              <a:gd name="adj" fmla="val 51548"/>
            </a:avLst>
          </a:prstGeom>
          <a:blipFill>
            <a:blip r:embed="rId2">
              <a:duotone>
                <a:prstClr val="black"/>
                <a:schemeClr val="accent2">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rot="16200000">
            <a:off x="531860" y="5040249"/>
            <a:ext cx="749615" cy="813264"/>
          </a:xfrm>
          <a:prstGeom prst="chevron">
            <a:avLst>
              <a:gd name="adj" fmla="val 51548"/>
            </a:avLst>
          </a:prstGeom>
          <a:blipFill>
            <a:blip r:embed="rId2">
              <a:duotone>
                <a:prstClr val="black"/>
                <a:schemeClr val="accent2">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16200000">
            <a:off x="531860" y="4540183"/>
            <a:ext cx="749615" cy="813264"/>
          </a:xfrm>
          <a:prstGeom prst="chevron">
            <a:avLst>
              <a:gd name="adj" fmla="val 51548"/>
            </a:avLst>
          </a:prstGeom>
          <a:blipFill>
            <a:blip r:embed="rId2">
              <a:duotone>
                <a:prstClr val="black"/>
                <a:schemeClr val="accent2">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16200000">
            <a:off x="531860" y="4004859"/>
            <a:ext cx="749615" cy="813264"/>
          </a:xfrm>
          <a:prstGeom prst="chevron">
            <a:avLst>
              <a:gd name="adj" fmla="val 51548"/>
            </a:avLst>
          </a:prstGeom>
          <a:blipFill>
            <a:blip r:embed="rId2">
              <a:duotone>
                <a:prstClr val="black"/>
                <a:schemeClr val="accent2">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16200000">
            <a:off x="531860" y="3468614"/>
            <a:ext cx="749615" cy="813264"/>
          </a:xfrm>
          <a:prstGeom prst="chevron">
            <a:avLst>
              <a:gd name="adj" fmla="val 51548"/>
            </a:avLst>
          </a:prstGeom>
          <a:blipFill>
            <a:blip r:embed="rId2">
              <a:duotone>
                <a:prstClr val="black"/>
                <a:schemeClr val="accent2">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rot="16200000">
            <a:off x="531860" y="2968548"/>
            <a:ext cx="749615" cy="813264"/>
          </a:xfrm>
          <a:prstGeom prst="chevron">
            <a:avLst>
              <a:gd name="adj" fmla="val 51548"/>
            </a:avLst>
          </a:prstGeom>
          <a:blipFill>
            <a:blip r:embed="rId2">
              <a:duotone>
                <a:prstClr val="black"/>
                <a:schemeClr val="accent2">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rot="16200000">
            <a:off x="531860" y="2468482"/>
            <a:ext cx="749615" cy="813264"/>
          </a:xfrm>
          <a:prstGeom prst="chevron">
            <a:avLst>
              <a:gd name="adj" fmla="val 51548"/>
            </a:avLst>
          </a:prstGeom>
          <a:blipFill>
            <a:blip r:embed="rId2">
              <a:duotone>
                <a:prstClr val="black"/>
                <a:schemeClr val="accent2">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rot="16200000">
            <a:off x="531859" y="1933156"/>
            <a:ext cx="749615" cy="813264"/>
          </a:xfrm>
          <a:prstGeom prst="chevron">
            <a:avLst>
              <a:gd name="adj" fmla="val 51548"/>
            </a:avLst>
          </a:prstGeom>
          <a:blipFill>
            <a:blip r:embed="rId2">
              <a:duotone>
                <a:prstClr val="black"/>
                <a:schemeClr val="accent2">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Cheurón"/>
          <p:cNvSpPr/>
          <p:nvPr/>
        </p:nvSpPr>
        <p:spPr>
          <a:xfrm rot="16200000">
            <a:off x="531859" y="1396911"/>
            <a:ext cx="749615" cy="813264"/>
          </a:xfrm>
          <a:prstGeom prst="chevron">
            <a:avLst>
              <a:gd name="adj" fmla="val 51548"/>
            </a:avLst>
          </a:prstGeom>
          <a:blipFill>
            <a:blip r:embed="rId2">
              <a:duotone>
                <a:prstClr val="black"/>
                <a:schemeClr val="accent2">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Cheurón"/>
          <p:cNvSpPr/>
          <p:nvPr/>
        </p:nvSpPr>
        <p:spPr>
          <a:xfrm rot="16200000">
            <a:off x="531859" y="896845"/>
            <a:ext cx="749615" cy="813264"/>
          </a:xfrm>
          <a:prstGeom prst="chevron">
            <a:avLst>
              <a:gd name="adj" fmla="val 51548"/>
            </a:avLst>
          </a:prstGeom>
          <a:blipFill>
            <a:blip r:embed="rId2">
              <a:duotone>
                <a:prstClr val="black"/>
                <a:schemeClr val="accent2">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Cheurón"/>
          <p:cNvSpPr/>
          <p:nvPr/>
        </p:nvSpPr>
        <p:spPr>
          <a:xfrm rot="16200000">
            <a:off x="531859" y="396779"/>
            <a:ext cx="749615" cy="813264"/>
          </a:xfrm>
          <a:prstGeom prst="chevron">
            <a:avLst>
              <a:gd name="adj" fmla="val 51548"/>
            </a:avLst>
          </a:prstGeom>
          <a:blipFill>
            <a:blip r:embed="rId2">
              <a:duotone>
                <a:prstClr val="black"/>
                <a:schemeClr val="accent2">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Cheurón"/>
          <p:cNvSpPr/>
          <p:nvPr/>
        </p:nvSpPr>
        <p:spPr>
          <a:xfrm rot="16200000">
            <a:off x="531859" y="-31824"/>
            <a:ext cx="749615" cy="813264"/>
          </a:xfrm>
          <a:prstGeom prst="chevron">
            <a:avLst>
              <a:gd name="adj" fmla="val 51548"/>
            </a:avLst>
          </a:prstGeom>
          <a:blipFill>
            <a:blip r:embed="rId2">
              <a:duotone>
                <a:prstClr val="black"/>
                <a:schemeClr val="accent2">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Cheurón"/>
          <p:cNvSpPr/>
          <p:nvPr/>
        </p:nvSpPr>
        <p:spPr>
          <a:xfrm rot="16200000">
            <a:off x="7889973" y="6076560"/>
            <a:ext cx="749615" cy="813264"/>
          </a:xfrm>
          <a:prstGeom prst="chevron">
            <a:avLst>
              <a:gd name="adj" fmla="val 51548"/>
            </a:avLst>
          </a:prstGeom>
          <a:blipFill>
            <a:blip r:embed="rId2">
              <a:duotone>
                <a:prstClr val="black"/>
                <a:schemeClr val="accent2">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Cheurón"/>
          <p:cNvSpPr/>
          <p:nvPr/>
        </p:nvSpPr>
        <p:spPr>
          <a:xfrm rot="16200000">
            <a:off x="7889973" y="5540315"/>
            <a:ext cx="749615" cy="813264"/>
          </a:xfrm>
          <a:prstGeom prst="chevron">
            <a:avLst>
              <a:gd name="adj" fmla="val 51548"/>
            </a:avLst>
          </a:prstGeom>
          <a:blipFill>
            <a:blip r:embed="rId2">
              <a:duotone>
                <a:prstClr val="black"/>
                <a:schemeClr val="accent2">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Cheurón"/>
          <p:cNvSpPr/>
          <p:nvPr/>
        </p:nvSpPr>
        <p:spPr>
          <a:xfrm rot="16200000">
            <a:off x="7889973" y="5040249"/>
            <a:ext cx="749615" cy="813264"/>
          </a:xfrm>
          <a:prstGeom prst="chevron">
            <a:avLst>
              <a:gd name="adj" fmla="val 51548"/>
            </a:avLst>
          </a:prstGeom>
          <a:blipFill>
            <a:blip r:embed="rId2">
              <a:duotone>
                <a:prstClr val="black"/>
                <a:schemeClr val="accent2">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Cheurón"/>
          <p:cNvSpPr/>
          <p:nvPr/>
        </p:nvSpPr>
        <p:spPr>
          <a:xfrm rot="16200000">
            <a:off x="7889973" y="4540183"/>
            <a:ext cx="749615" cy="813264"/>
          </a:xfrm>
          <a:prstGeom prst="chevron">
            <a:avLst>
              <a:gd name="adj" fmla="val 51548"/>
            </a:avLst>
          </a:prstGeom>
          <a:blipFill>
            <a:blip r:embed="rId2">
              <a:duotone>
                <a:prstClr val="black"/>
                <a:schemeClr val="accent2">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Cheurón"/>
          <p:cNvSpPr/>
          <p:nvPr/>
        </p:nvSpPr>
        <p:spPr>
          <a:xfrm rot="16200000">
            <a:off x="7889973" y="4004859"/>
            <a:ext cx="749615" cy="813264"/>
          </a:xfrm>
          <a:prstGeom prst="chevron">
            <a:avLst>
              <a:gd name="adj" fmla="val 51548"/>
            </a:avLst>
          </a:prstGeom>
          <a:blipFill>
            <a:blip r:embed="rId2">
              <a:duotone>
                <a:prstClr val="black"/>
                <a:schemeClr val="accent2">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Cheurón"/>
          <p:cNvSpPr/>
          <p:nvPr/>
        </p:nvSpPr>
        <p:spPr>
          <a:xfrm rot="16200000">
            <a:off x="7889973" y="3468614"/>
            <a:ext cx="749615" cy="813264"/>
          </a:xfrm>
          <a:prstGeom prst="chevron">
            <a:avLst>
              <a:gd name="adj" fmla="val 51548"/>
            </a:avLst>
          </a:prstGeom>
          <a:blipFill>
            <a:blip r:embed="rId2">
              <a:duotone>
                <a:prstClr val="black"/>
                <a:schemeClr val="accent2">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Cheurón"/>
          <p:cNvSpPr/>
          <p:nvPr/>
        </p:nvSpPr>
        <p:spPr>
          <a:xfrm rot="16200000">
            <a:off x="7889973" y="2968548"/>
            <a:ext cx="749615" cy="813264"/>
          </a:xfrm>
          <a:prstGeom prst="chevron">
            <a:avLst>
              <a:gd name="adj" fmla="val 51548"/>
            </a:avLst>
          </a:prstGeom>
          <a:blipFill>
            <a:blip r:embed="rId2">
              <a:duotone>
                <a:prstClr val="black"/>
                <a:schemeClr val="accent2">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Cheurón"/>
          <p:cNvSpPr/>
          <p:nvPr/>
        </p:nvSpPr>
        <p:spPr>
          <a:xfrm rot="16200000">
            <a:off x="7889973" y="2468482"/>
            <a:ext cx="749615" cy="813264"/>
          </a:xfrm>
          <a:prstGeom prst="chevron">
            <a:avLst>
              <a:gd name="adj" fmla="val 51548"/>
            </a:avLst>
          </a:prstGeom>
          <a:blipFill>
            <a:blip r:embed="rId2">
              <a:duotone>
                <a:prstClr val="black"/>
                <a:schemeClr val="accent2">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Cheurón"/>
          <p:cNvSpPr/>
          <p:nvPr/>
        </p:nvSpPr>
        <p:spPr>
          <a:xfrm rot="16200000">
            <a:off x="7889972" y="1933156"/>
            <a:ext cx="749615" cy="813264"/>
          </a:xfrm>
          <a:prstGeom prst="chevron">
            <a:avLst>
              <a:gd name="adj" fmla="val 51548"/>
            </a:avLst>
          </a:prstGeom>
          <a:blipFill>
            <a:blip r:embed="rId2">
              <a:duotone>
                <a:prstClr val="black"/>
                <a:schemeClr val="accent2">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Cheurón"/>
          <p:cNvSpPr/>
          <p:nvPr/>
        </p:nvSpPr>
        <p:spPr>
          <a:xfrm rot="16200000">
            <a:off x="7889972" y="1396911"/>
            <a:ext cx="749615" cy="813264"/>
          </a:xfrm>
          <a:prstGeom prst="chevron">
            <a:avLst>
              <a:gd name="adj" fmla="val 51548"/>
            </a:avLst>
          </a:prstGeom>
          <a:blipFill>
            <a:blip r:embed="rId2">
              <a:duotone>
                <a:prstClr val="black"/>
                <a:schemeClr val="accent2">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Cheurón"/>
          <p:cNvSpPr/>
          <p:nvPr/>
        </p:nvSpPr>
        <p:spPr>
          <a:xfrm rot="16200000">
            <a:off x="7889972" y="896845"/>
            <a:ext cx="749615" cy="813264"/>
          </a:xfrm>
          <a:prstGeom prst="chevron">
            <a:avLst>
              <a:gd name="adj" fmla="val 51548"/>
            </a:avLst>
          </a:prstGeom>
          <a:blipFill>
            <a:blip r:embed="rId2">
              <a:duotone>
                <a:prstClr val="black"/>
                <a:schemeClr val="accent2">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Cheurón"/>
          <p:cNvSpPr/>
          <p:nvPr/>
        </p:nvSpPr>
        <p:spPr>
          <a:xfrm rot="16200000">
            <a:off x="7889972" y="396779"/>
            <a:ext cx="749615" cy="813264"/>
          </a:xfrm>
          <a:prstGeom prst="chevron">
            <a:avLst>
              <a:gd name="adj" fmla="val 51548"/>
            </a:avLst>
          </a:prstGeom>
          <a:blipFill>
            <a:blip r:embed="rId2">
              <a:duotone>
                <a:prstClr val="black"/>
                <a:schemeClr val="accent2">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0" name="29 Cheurón"/>
          <p:cNvSpPr/>
          <p:nvPr/>
        </p:nvSpPr>
        <p:spPr>
          <a:xfrm rot="16200000">
            <a:off x="7889972" y="-31824"/>
            <a:ext cx="749615" cy="813264"/>
          </a:xfrm>
          <a:prstGeom prst="chevron">
            <a:avLst>
              <a:gd name="adj" fmla="val 51548"/>
            </a:avLst>
          </a:prstGeom>
          <a:blipFill>
            <a:blip r:embed="rId2">
              <a:duotone>
                <a:prstClr val="black"/>
                <a:schemeClr val="accent2">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1" name="30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1"/>
                                        </p:tgtEl>
                                        <p:attrNameLst>
                                          <p:attrName>style.opacity</p:attrName>
                                        </p:attrNameLst>
                                      </p:cBhvr>
                                      <p:to>
                                        <p:strVal val="0"/>
                                      </p:to>
                                    </p:set>
                                    <p:animEffect filter="image" prLst="opacity: 0">
                                      <p:cBhvr rctx="IE">
                                        <p:cTn id="7" dur="indefinite"/>
                                        <p:tgtEl>
                                          <p:spTgt spid="31"/>
                                        </p:tgtEl>
                                      </p:cBhvr>
                                    </p:animEffect>
                                  </p:childTnLst>
                                </p:cTn>
                              </p:par>
                              <p:par>
                                <p:cTn id="8" presetID="16" presetClass="entr" presetSubtype="2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arn(inHorizontal)">
                                      <p:cBhvr>
                                        <p:cTn id="10" dur="2000"/>
                                        <p:tgtEl>
                                          <p:spTgt spid="5"/>
                                        </p:tgtEl>
                                      </p:cBhvr>
                                    </p:animEffect>
                                  </p:childTnLst>
                                </p:cTn>
                              </p:par>
                              <p:par>
                                <p:cTn id="11" presetID="16" presetClass="entr" presetSubtype="26"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barn(inHorizontal)">
                                      <p:cBhvr>
                                        <p:cTn id="13" dur="2000"/>
                                        <p:tgtEl>
                                          <p:spTgt spid="6"/>
                                        </p:tgtEl>
                                      </p:cBhvr>
                                    </p:animEffect>
                                  </p:childTnLst>
                                </p:cTn>
                              </p:par>
                              <p:par>
                                <p:cTn id="14" presetID="16" presetClass="entr" presetSubtype="26"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barn(inHorizontal)">
                                      <p:cBhvr>
                                        <p:cTn id="16" dur="2000"/>
                                        <p:tgtEl>
                                          <p:spTgt spid="7"/>
                                        </p:tgtEl>
                                      </p:cBhvr>
                                    </p:animEffect>
                                  </p:childTnLst>
                                </p:cTn>
                              </p:par>
                              <p:par>
                                <p:cTn id="17" presetID="16" presetClass="entr" presetSubtype="26"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barn(inHorizontal)">
                                      <p:cBhvr>
                                        <p:cTn id="19" dur="2000"/>
                                        <p:tgtEl>
                                          <p:spTgt spid="8"/>
                                        </p:tgtEl>
                                      </p:cBhvr>
                                    </p:animEffect>
                                  </p:childTnLst>
                                </p:cTn>
                              </p:par>
                              <p:par>
                                <p:cTn id="20" presetID="16" presetClass="entr" presetSubtype="26"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barn(inHorizontal)">
                                      <p:cBhvr>
                                        <p:cTn id="22" dur="2000"/>
                                        <p:tgtEl>
                                          <p:spTgt spid="9"/>
                                        </p:tgtEl>
                                      </p:cBhvr>
                                    </p:animEffect>
                                  </p:childTnLst>
                                </p:cTn>
                              </p:par>
                              <p:par>
                                <p:cTn id="23" presetID="16" presetClass="entr" presetSubtype="26"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barn(inHorizontal)">
                                      <p:cBhvr>
                                        <p:cTn id="25" dur="2000"/>
                                        <p:tgtEl>
                                          <p:spTgt spid="10"/>
                                        </p:tgtEl>
                                      </p:cBhvr>
                                    </p:animEffect>
                                  </p:childTnLst>
                                </p:cTn>
                              </p:par>
                              <p:par>
                                <p:cTn id="26" presetID="16" presetClass="entr" presetSubtype="26"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barn(inHorizontal)">
                                      <p:cBhvr>
                                        <p:cTn id="28" dur="2000"/>
                                        <p:tgtEl>
                                          <p:spTgt spid="11"/>
                                        </p:tgtEl>
                                      </p:cBhvr>
                                    </p:animEffect>
                                  </p:childTnLst>
                                </p:cTn>
                              </p:par>
                              <p:par>
                                <p:cTn id="29" presetID="16" presetClass="entr" presetSubtype="26"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barn(inHorizontal)">
                                      <p:cBhvr>
                                        <p:cTn id="31" dur="2000"/>
                                        <p:tgtEl>
                                          <p:spTgt spid="12"/>
                                        </p:tgtEl>
                                      </p:cBhvr>
                                    </p:animEffect>
                                  </p:childTnLst>
                                </p:cTn>
                              </p:par>
                              <p:par>
                                <p:cTn id="32" presetID="16" presetClass="entr" presetSubtype="26"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barn(inHorizontal)">
                                      <p:cBhvr>
                                        <p:cTn id="34" dur="2000"/>
                                        <p:tgtEl>
                                          <p:spTgt spid="13"/>
                                        </p:tgtEl>
                                      </p:cBhvr>
                                    </p:animEffect>
                                  </p:childTnLst>
                                </p:cTn>
                              </p:par>
                              <p:par>
                                <p:cTn id="35" presetID="16" presetClass="entr" presetSubtype="26"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barn(inHorizontal)">
                                      <p:cBhvr>
                                        <p:cTn id="37" dur="2000"/>
                                        <p:tgtEl>
                                          <p:spTgt spid="14"/>
                                        </p:tgtEl>
                                      </p:cBhvr>
                                    </p:animEffect>
                                  </p:childTnLst>
                                </p:cTn>
                              </p:par>
                              <p:par>
                                <p:cTn id="38" presetID="16" presetClass="entr" presetSubtype="26" fill="hold" grpId="0" nodeType="with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barn(inHorizontal)">
                                      <p:cBhvr>
                                        <p:cTn id="40" dur="2000"/>
                                        <p:tgtEl>
                                          <p:spTgt spid="15"/>
                                        </p:tgtEl>
                                      </p:cBhvr>
                                    </p:animEffect>
                                  </p:childTnLst>
                                </p:cTn>
                              </p:par>
                              <p:par>
                                <p:cTn id="41" presetID="16" presetClass="entr" presetSubtype="26" fill="hold" grpId="0" nodeType="with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barn(inHorizontal)">
                                      <p:cBhvr>
                                        <p:cTn id="43" dur="2000"/>
                                        <p:tgtEl>
                                          <p:spTgt spid="16"/>
                                        </p:tgtEl>
                                      </p:cBhvr>
                                    </p:animEffect>
                                  </p:childTnLst>
                                </p:cTn>
                              </p:par>
                              <p:par>
                                <p:cTn id="44" presetID="16" presetClass="entr" presetSubtype="26" fill="hold" grpId="0" nodeType="withEffect">
                                  <p:stCondLst>
                                    <p:cond delay="0"/>
                                  </p:stCondLst>
                                  <p:childTnLst>
                                    <p:set>
                                      <p:cBhvr>
                                        <p:cTn id="45" dur="1" fill="hold">
                                          <p:stCondLst>
                                            <p:cond delay="0"/>
                                          </p:stCondLst>
                                        </p:cTn>
                                        <p:tgtEl>
                                          <p:spTgt spid="17"/>
                                        </p:tgtEl>
                                        <p:attrNameLst>
                                          <p:attrName>style.visibility</p:attrName>
                                        </p:attrNameLst>
                                      </p:cBhvr>
                                      <p:to>
                                        <p:strVal val="visible"/>
                                      </p:to>
                                    </p:set>
                                    <p:animEffect transition="in" filter="barn(inHorizontal)">
                                      <p:cBhvr>
                                        <p:cTn id="46" dur="2000"/>
                                        <p:tgtEl>
                                          <p:spTgt spid="17"/>
                                        </p:tgtEl>
                                      </p:cBhvr>
                                    </p:animEffect>
                                  </p:childTnLst>
                                </p:cTn>
                              </p:par>
                              <p:par>
                                <p:cTn id="47" presetID="2" presetClass="entr" presetSubtype="4" fill="hold" grpId="1" nodeType="withEffect">
                                  <p:stCondLst>
                                    <p:cond delay="0"/>
                                  </p:stCondLst>
                                  <p:childTnLst>
                                    <p:set>
                                      <p:cBhvr>
                                        <p:cTn id="48" dur="1" fill="hold">
                                          <p:stCondLst>
                                            <p:cond delay="0"/>
                                          </p:stCondLst>
                                        </p:cTn>
                                        <p:tgtEl>
                                          <p:spTgt spid="5"/>
                                        </p:tgtEl>
                                        <p:attrNameLst>
                                          <p:attrName>style.visibility</p:attrName>
                                        </p:attrNameLst>
                                      </p:cBhvr>
                                      <p:to>
                                        <p:strVal val="visible"/>
                                      </p:to>
                                    </p:set>
                                    <p:anim calcmode="lin" valueType="num">
                                      <p:cBhvr additive="base">
                                        <p:cTn id="49" dur="2000" fill="hold"/>
                                        <p:tgtEl>
                                          <p:spTgt spid="5"/>
                                        </p:tgtEl>
                                        <p:attrNameLst>
                                          <p:attrName>ppt_x</p:attrName>
                                        </p:attrNameLst>
                                      </p:cBhvr>
                                      <p:tavLst>
                                        <p:tav tm="0">
                                          <p:val>
                                            <p:strVal val="#ppt_x"/>
                                          </p:val>
                                        </p:tav>
                                        <p:tav tm="100000">
                                          <p:val>
                                            <p:strVal val="#ppt_x"/>
                                          </p:val>
                                        </p:tav>
                                      </p:tavLst>
                                    </p:anim>
                                    <p:anim calcmode="lin" valueType="num">
                                      <p:cBhvr additive="base">
                                        <p:cTn id="50" dur="2000" fill="hold"/>
                                        <p:tgtEl>
                                          <p:spTgt spid="5"/>
                                        </p:tgtEl>
                                        <p:attrNameLst>
                                          <p:attrName>ppt_y</p:attrName>
                                        </p:attrNameLst>
                                      </p:cBhvr>
                                      <p:tavLst>
                                        <p:tav tm="0">
                                          <p:val>
                                            <p:strVal val="1+#ppt_h/2"/>
                                          </p:val>
                                        </p:tav>
                                        <p:tav tm="100000">
                                          <p:val>
                                            <p:strVal val="#ppt_y"/>
                                          </p:val>
                                        </p:tav>
                                      </p:tavLst>
                                    </p:anim>
                                  </p:childTnLst>
                                </p:cTn>
                              </p:par>
                              <p:par>
                                <p:cTn id="51" presetID="2" presetClass="entr" presetSubtype="4" fill="hold" grpId="1" nodeType="withEffect">
                                  <p:stCondLst>
                                    <p:cond delay="0"/>
                                  </p:stCondLst>
                                  <p:childTnLst>
                                    <p:set>
                                      <p:cBhvr>
                                        <p:cTn id="52" dur="1" fill="hold">
                                          <p:stCondLst>
                                            <p:cond delay="0"/>
                                          </p:stCondLst>
                                        </p:cTn>
                                        <p:tgtEl>
                                          <p:spTgt spid="6"/>
                                        </p:tgtEl>
                                        <p:attrNameLst>
                                          <p:attrName>style.visibility</p:attrName>
                                        </p:attrNameLst>
                                      </p:cBhvr>
                                      <p:to>
                                        <p:strVal val="visible"/>
                                      </p:to>
                                    </p:set>
                                    <p:anim calcmode="lin" valueType="num">
                                      <p:cBhvr additive="base">
                                        <p:cTn id="53" dur="2000" fill="hold"/>
                                        <p:tgtEl>
                                          <p:spTgt spid="6"/>
                                        </p:tgtEl>
                                        <p:attrNameLst>
                                          <p:attrName>ppt_x</p:attrName>
                                        </p:attrNameLst>
                                      </p:cBhvr>
                                      <p:tavLst>
                                        <p:tav tm="0">
                                          <p:val>
                                            <p:strVal val="#ppt_x"/>
                                          </p:val>
                                        </p:tav>
                                        <p:tav tm="100000">
                                          <p:val>
                                            <p:strVal val="#ppt_x"/>
                                          </p:val>
                                        </p:tav>
                                      </p:tavLst>
                                    </p:anim>
                                    <p:anim calcmode="lin" valueType="num">
                                      <p:cBhvr additive="base">
                                        <p:cTn id="54" dur="2000" fill="hold"/>
                                        <p:tgtEl>
                                          <p:spTgt spid="6"/>
                                        </p:tgtEl>
                                        <p:attrNameLst>
                                          <p:attrName>ppt_y</p:attrName>
                                        </p:attrNameLst>
                                      </p:cBhvr>
                                      <p:tavLst>
                                        <p:tav tm="0">
                                          <p:val>
                                            <p:strVal val="1+#ppt_h/2"/>
                                          </p:val>
                                        </p:tav>
                                        <p:tav tm="100000">
                                          <p:val>
                                            <p:strVal val="#ppt_y"/>
                                          </p:val>
                                        </p:tav>
                                      </p:tavLst>
                                    </p:anim>
                                  </p:childTnLst>
                                </p:cTn>
                              </p:par>
                              <p:par>
                                <p:cTn id="55" presetID="2" presetClass="entr" presetSubtype="4" fill="hold" grpId="1" nodeType="withEffect">
                                  <p:stCondLst>
                                    <p:cond delay="0"/>
                                  </p:stCondLst>
                                  <p:childTnLst>
                                    <p:set>
                                      <p:cBhvr>
                                        <p:cTn id="56" dur="1" fill="hold">
                                          <p:stCondLst>
                                            <p:cond delay="0"/>
                                          </p:stCondLst>
                                        </p:cTn>
                                        <p:tgtEl>
                                          <p:spTgt spid="7"/>
                                        </p:tgtEl>
                                        <p:attrNameLst>
                                          <p:attrName>style.visibility</p:attrName>
                                        </p:attrNameLst>
                                      </p:cBhvr>
                                      <p:to>
                                        <p:strVal val="visible"/>
                                      </p:to>
                                    </p:set>
                                    <p:anim calcmode="lin" valueType="num">
                                      <p:cBhvr additive="base">
                                        <p:cTn id="57" dur="2000" fill="hold"/>
                                        <p:tgtEl>
                                          <p:spTgt spid="7"/>
                                        </p:tgtEl>
                                        <p:attrNameLst>
                                          <p:attrName>ppt_x</p:attrName>
                                        </p:attrNameLst>
                                      </p:cBhvr>
                                      <p:tavLst>
                                        <p:tav tm="0">
                                          <p:val>
                                            <p:strVal val="#ppt_x"/>
                                          </p:val>
                                        </p:tav>
                                        <p:tav tm="100000">
                                          <p:val>
                                            <p:strVal val="#ppt_x"/>
                                          </p:val>
                                        </p:tav>
                                      </p:tavLst>
                                    </p:anim>
                                    <p:anim calcmode="lin" valueType="num">
                                      <p:cBhvr additive="base">
                                        <p:cTn id="58" dur="2000" fill="hold"/>
                                        <p:tgtEl>
                                          <p:spTgt spid="7"/>
                                        </p:tgtEl>
                                        <p:attrNameLst>
                                          <p:attrName>ppt_y</p:attrName>
                                        </p:attrNameLst>
                                      </p:cBhvr>
                                      <p:tavLst>
                                        <p:tav tm="0">
                                          <p:val>
                                            <p:strVal val="1+#ppt_h/2"/>
                                          </p:val>
                                        </p:tav>
                                        <p:tav tm="100000">
                                          <p:val>
                                            <p:strVal val="#ppt_y"/>
                                          </p:val>
                                        </p:tav>
                                      </p:tavLst>
                                    </p:anim>
                                  </p:childTnLst>
                                </p:cTn>
                              </p:par>
                              <p:par>
                                <p:cTn id="59" presetID="2" presetClass="entr" presetSubtype="4" fill="hold" grpId="1" nodeType="withEffect">
                                  <p:stCondLst>
                                    <p:cond delay="0"/>
                                  </p:stCondLst>
                                  <p:childTnLst>
                                    <p:set>
                                      <p:cBhvr>
                                        <p:cTn id="60" dur="1" fill="hold">
                                          <p:stCondLst>
                                            <p:cond delay="0"/>
                                          </p:stCondLst>
                                        </p:cTn>
                                        <p:tgtEl>
                                          <p:spTgt spid="8"/>
                                        </p:tgtEl>
                                        <p:attrNameLst>
                                          <p:attrName>style.visibility</p:attrName>
                                        </p:attrNameLst>
                                      </p:cBhvr>
                                      <p:to>
                                        <p:strVal val="visible"/>
                                      </p:to>
                                    </p:set>
                                    <p:anim calcmode="lin" valueType="num">
                                      <p:cBhvr additive="base">
                                        <p:cTn id="61" dur="2000" fill="hold"/>
                                        <p:tgtEl>
                                          <p:spTgt spid="8"/>
                                        </p:tgtEl>
                                        <p:attrNameLst>
                                          <p:attrName>ppt_x</p:attrName>
                                        </p:attrNameLst>
                                      </p:cBhvr>
                                      <p:tavLst>
                                        <p:tav tm="0">
                                          <p:val>
                                            <p:strVal val="#ppt_x"/>
                                          </p:val>
                                        </p:tav>
                                        <p:tav tm="100000">
                                          <p:val>
                                            <p:strVal val="#ppt_x"/>
                                          </p:val>
                                        </p:tav>
                                      </p:tavLst>
                                    </p:anim>
                                    <p:anim calcmode="lin" valueType="num">
                                      <p:cBhvr additive="base">
                                        <p:cTn id="62" dur="2000" fill="hold"/>
                                        <p:tgtEl>
                                          <p:spTgt spid="8"/>
                                        </p:tgtEl>
                                        <p:attrNameLst>
                                          <p:attrName>ppt_y</p:attrName>
                                        </p:attrNameLst>
                                      </p:cBhvr>
                                      <p:tavLst>
                                        <p:tav tm="0">
                                          <p:val>
                                            <p:strVal val="1+#ppt_h/2"/>
                                          </p:val>
                                        </p:tav>
                                        <p:tav tm="100000">
                                          <p:val>
                                            <p:strVal val="#ppt_y"/>
                                          </p:val>
                                        </p:tav>
                                      </p:tavLst>
                                    </p:anim>
                                  </p:childTnLst>
                                </p:cTn>
                              </p:par>
                              <p:par>
                                <p:cTn id="63" presetID="2" presetClass="entr" presetSubtype="4" fill="hold" grpId="1" nodeType="withEffect">
                                  <p:stCondLst>
                                    <p:cond delay="0"/>
                                  </p:stCondLst>
                                  <p:childTnLst>
                                    <p:set>
                                      <p:cBhvr>
                                        <p:cTn id="64" dur="1" fill="hold">
                                          <p:stCondLst>
                                            <p:cond delay="0"/>
                                          </p:stCondLst>
                                        </p:cTn>
                                        <p:tgtEl>
                                          <p:spTgt spid="9"/>
                                        </p:tgtEl>
                                        <p:attrNameLst>
                                          <p:attrName>style.visibility</p:attrName>
                                        </p:attrNameLst>
                                      </p:cBhvr>
                                      <p:to>
                                        <p:strVal val="visible"/>
                                      </p:to>
                                    </p:set>
                                    <p:anim calcmode="lin" valueType="num">
                                      <p:cBhvr additive="base">
                                        <p:cTn id="65" dur="2000" fill="hold"/>
                                        <p:tgtEl>
                                          <p:spTgt spid="9"/>
                                        </p:tgtEl>
                                        <p:attrNameLst>
                                          <p:attrName>ppt_x</p:attrName>
                                        </p:attrNameLst>
                                      </p:cBhvr>
                                      <p:tavLst>
                                        <p:tav tm="0">
                                          <p:val>
                                            <p:strVal val="#ppt_x"/>
                                          </p:val>
                                        </p:tav>
                                        <p:tav tm="100000">
                                          <p:val>
                                            <p:strVal val="#ppt_x"/>
                                          </p:val>
                                        </p:tav>
                                      </p:tavLst>
                                    </p:anim>
                                    <p:anim calcmode="lin" valueType="num">
                                      <p:cBhvr additive="base">
                                        <p:cTn id="66" dur="2000" fill="hold"/>
                                        <p:tgtEl>
                                          <p:spTgt spid="9"/>
                                        </p:tgtEl>
                                        <p:attrNameLst>
                                          <p:attrName>ppt_y</p:attrName>
                                        </p:attrNameLst>
                                      </p:cBhvr>
                                      <p:tavLst>
                                        <p:tav tm="0">
                                          <p:val>
                                            <p:strVal val="1+#ppt_h/2"/>
                                          </p:val>
                                        </p:tav>
                                        <p:tav tm="100000">
                                          <p:val>
                                            <p:strVal val="#ppt_y"/>
                                          </p:val>
                                        </p:tav>
                                      </p:tavLst>
                                    </p:anim>
                                  </p:childTnLst>
                                </p:cTn>
                              </p:par>
                              <p:par>
                                <p:cTn id="67" presetID="2" presetClass="entr" presetSubtype="4" fill="hold" grpId="1" nodeType="withEffect">
                                  <p:stCondLst>
                                    <p:cond delay="0"/>
                                  </p:stCondLst>
                                  <p:childTnLst>
                                    <p:set>
                                      <p:cBhvr>
                                        <p:cTn id="68" dur="1" fill="hold">
                                          <p:stCondLst>
                                            <p:cond delay="0"/>
                                          </p:stCondLst>
                                        </p:cTn>
                                        <p:tgtEl>
                                          <p:spTgt spid="10"/>
                                        </p:tgtEl>
                                        <p:attrNameLst>
                                          <p:attrName>style.visibility</p:attrName>
                                        </p:attrNameLst>
                                      </p:cBhvr>
                                      <p:to>
                                        <p:strVal val="visible"/>
                                      </p:to>
                                    </p:set>
                                    <p:anim calcmode="lin" valueType="num">
                                      <p:cBhvr additive="base">
                                        <p:cTn id="69" dur="2000" fill="hold"/>
                                        <p:tgtEl>
                                          <p:spTgt spid="10"/>
                                        </p:tgtEl>
                                        <p:attrNameLst>
                                          <p:attrName>ppt_x</p:attrName>
                                        </p:attrNameLst>
                                      </p:cBhvr>
                                      <p:tavLst>
                                        <p:tav tm="0">
                                          <p:val>
                                            <p:strVal val="#ppt_x"/>
                                          </p:val>
                                        </p:tav>
                                        <p:tav tm="100000">
                                          <p:val>
                                            <p:strVal val="#ppt_x"/>
                                          </p:val>
                                        </p:tav>
                                      </p:tavLst>
                                    </p:anim>
                                    <p:anim calcmode="lin" valueType="num">
                                      <p:cBhvr additive="base">
                                        <p:cTn id="70" dur="2000" fill="hold"/>
                                        <p:tgtEl>
                                          <p:spTgt spid="10"/>
                                        </p:tgtEl>
                                        <p:attrNameLst>
                                          <p:attrName>ppt_y</p:attrName>
                                        </p:attrNameLst>
                                      </p:cBhvr>
                                      <p:tavLst>
                                        <p:tav tm="0">
                                          <p:val>
                                            <p:strVal val="1+#ppt_h/2"/>
                                          </p:val>
                                        </p:tav>
                                        <p:tav tm="100000">
                                          <p:val>
                                            <p:strVal val="#ppt_y"/>
                                          </p:val>
                                        </p:tav>
                                      </p:tavLst>
                                    </p:anim>
                                  </p:childTnLst>
                                </p:cTn>
                              </p:par>
                              <p:par>
                                <p:cTn id="71" presetID="2" presetClass="entr" presetSubtype="4" fill="hold" grpId="1" nodeType="withEffect">
                                  <p:stCondLst>
                                    <p:cond delay="0"/>
                                  </p:stCondLst>
                                  <p:childTnLst>
                                    <p:set>
                                      <p:cBhvr>
                                        <p:cTn id="72" dur="1" fill="hold">
                                          <p:stCondLst>
                                            <p:cond delay="0"/>
                                          </p:stCondLst>
                                        </p:cTn>
                                        <p:tgtEl>
                                          <p:spTgt spid="11"/>
                                        </p:tgtEl>
                                        <p:attrNameLst>
                                          <p:attrName>style.visibility</p:attrName>
                                        </p:attrNameLst>
                                      </p:cBhvr>
                                      <p:to>
                                        <p:strVal val="visible"/>
                                      </p:to>
                                    </p:set>
                                    <p:anim calcmode="lin" valueType="num">
                                      <p:cBhvr additive="base">
                                        <p:cTn id="73" dur="2000" fill="hold"/>
                                        <p:tgtEl>
                                          <p:spTgt spid="11"/>
                                        </p:tgtEl>
                                        <p:attrNameLst>
                                          <p:attrName>ppt_x</p:attrName>
                                        </p:attrNameLst>
                                      </p:cBhvr>
                                      <p:tavLst>
                                        <p:tav tm="0">
                                          <p:val>
                                            <p:strVal val="#ppt_x"/>
                                          </p:val>
                                        </p:tav>
                                        <p:tav tm="100000">
                                          <p:val>
                                            <p:strVal val="#ppt_x"/>
                                          </p:val>
                                        </p:tav>
                                      </p:tavLst>
                                    </p:anim>
                                    <p:anim calcmode="lin" valueType="num">
                                      <p:cBhvr additive="base">
                                        <p:cTn id="74" dur="2000" fill="hold"/>
                                        <p:tgtEl>
                                          <p:spTgt spid="11"/>
                                        </p:tgtEl>
                                        <p:attrNameLst>
                                          <p:attrName>ppt_y</p:attrName>
                                        </p:attrNameLst>
                                      </p:cBhvr>
                                      <p:tavLst>
                                        <p:tav tm="0">
                                          <p:val>
                                            <p:strVal val="1+#ppt_h/2"/>
                                          </p:val>
                                        </p:tav>
                                        <p:tav tm="100000">
                                          <p:val>
                                            <p:strVal val="#ppt_y"/>
                                          </p:val>
                                        </p:tav>
                                      </p:tavLst>
                                    </p:anim>
                                  </p:childTnLst>
                                </p:cTn>
                              </p:par>
                              <p:par>
                                <p:cTn id="75" presetID="2" presetClass="entr" presetSubtype="4" fill="hold" grpId="1" nodeType="withEffect">
                                  <p:stCondLst>
                                    <p:cond delay="0"/>
                                  </p:stCondLst>
                                  <p:childTnLst>
                                    <p:set>
                                      <p:cBhvr>
                                        <p:cTn id="76" dur="1" fill="hold">
                                          <p:stCondLst>
                                            <p:cond delay="0"/>
                                          </p:stCondLst>
                                        </p:cTn>
                                        <p:tgtEl>
                                          <p:spTgt spid="12"/>
                                        </p:tgtEl>
                                        <p:attrNameLst>
                                          <p:attrName>style.visibility</p:attrName>
                                        </p:attrNameLst>
                                      </p:cBhvr>
                                      <p:to>
                                        <p:strVal val="visible"/>
                                      </p:to>
                                    </p:set>
                                    <p:anim calcmode="lin" valueType="num">
                                      <p:cBhvr additive="base">
                                        <p:cTn id="77" dur="2000" fill="hold"/>
                                        <p:tgtEl>
                                          <p:spTgt spid="12"/>
                                        </p:tgtEl>
                                        <p:attrNameLst>
                                          <p:attrName>ppt_x</p:attrName>
                                        </p:attrNameLst>
                                      </p:cBhvr>
                                      <p:tavLst>
                                        <p:tav tm="0">
                                          <p:val>
                                            <p:strVal val="#ppt_x"/>
                                          </p:val>
                                        </p:tav>
                                        <p:tav tm="100000">
                                          <p:val>
                                            <p:strVal val="#ppt_x"/>
                                          </p:val>
                                        </p:tav>
                                      </p:tavLst>
                                    </p:anim>
                                    <p:anim calcmode="lin" valueType="num">
                                      <p:cBhvr additive="base">
                                        <p:cTn id="78" dur="2000" fill="hold"/>
                                        <p:tgtEl>
                                          <p:spTgt spid="12"/>
                                        </p:tgtEl>
                                        <p:attrNameLst>
                                          <p:attrName>ppt_y</p:attrName>
                                        </p:attrNameLst>
                                      </p:cBhvr>
                                      <p:tavLst>
                                        <p:tav tm="0">
                                          <p:val>
                                            <p:strVal val="1+#ppt_h/2"/>
                                          </p:val>
                                        </p:tav>
                                        <p:tav tm="100000">
                                          <p:val>
                                            <p:strVal val="#ppt_y"/>
                                          </p:val>
                                        </p:tav>
                                      </p:tavLst>
                                    </p:anim>
                                  </p:childTnLst>
                                </p:cTn>
                              </p:par>
                              <p:par>
                                <p:cTn id="79" presetID="2" presetClass="entr" presetSubtype="4" fill="hold" grpId="1" nodeType="withEffect">
                                  <p:stCondLst>
                                    <p:cond delay="0"/>
                                  </p:stCondLst>
                                  <p:childTnLst>
                                    <p:set>
                                      <p:cBhvr>
                                        <p:cTn id="80" dur="1" fill="hold">
                                          <p:stCondLst>
                                            <p:cond delay="0"/>
                                          </p:stCondLst>
                                        </p:cTn>
                                        <p:tgtEl>
                                          <p:spTgt spid="13"/>
                                        </p:tgtEl>
                                        <p:attrNameLst>
                                          <p:attrName>style.visibility</p:attrName>
                                        </p:attrNameLst>
                                      </p:cBhvr>
                                      <p:to>
                                        <p:strVal val="visible"/>
                                      </p:to>
                                    </p:set>
                                    <p:anim calcmode="lin" valueType="num">
                                      <p:cBhvr additive="base">
                                        <p:cTn id="81" dur="2000" fill="hold"/>
                                        <p:tgtEl>
                                          <p:spTgt spid="13"/>
                                        </p:tgtEl>
                                        <p:attrNameLst>
                                          <p:attrName>ppt_x</p:attrName>
                                        </p:attrNameLst>
                                      </p:cBhvr>
                                      <p:tavLst>
                                        <p:tav tm="0">
                                          <p:val>
                                            <p:strVal val="#ppt_x"/>
                                          </p:val>
                                        </p:tav>
                                        <p:tav tm="100000">
                                          <p:val>
                                            <p:strVal val="#ppt_x"/>
                                          </p:val>
                                        </p:tav>
                                      </p:tavLst>
                                    </p:anim>
                                    <p:anim calcmode="lin" valueType="num">
                                      <p:cBhvr additive="base">
                                        <p:cTn id="82" dur="2000" fill="hold"/>
                                        <p:tgtEl>
                                          <p:spTgt spid="13"/>
                                        </p:tgtEl>
                                        <p:attrNameLst>
                                          <p:attrName>ppt_y</p:attrName>
                                        </p:attrNameLst>
                                      </p:cBhvr>
                                      <p:tavLst>
                                        <p:tav tm="0">
                                          <p:val>
                                            <p:strVal val="1+#ppt_h/2"/>
                                          </p:val>
                                        </p:tav>
                                        <p:tav tm="100000">
                                          <p:val>
                                            <p:strVal val="#ppt_y"/>
                                          </p:val>
                                        </p:tav>
                                      </p:tavLst>
                                    </p:anim>
                                  </p:childTnLst>
                                </p:cTn>
                              </p:par>
                              <p:par>
                                <p:cTn id="83" presetID="2" presetClass="entr" presetSubtype="4" fill="hold" grpId="1" nodeType="withEffect">
                                  <p:stCondLst>
                                    <p:cond delay="0"/>
                                  </p:stCondLst>
                                  <p:childTnLst>
                                    <p:set>
                                      <p:cBhvr>
                                        <p:cTn id="84" dur="1" fill="hold">
                                          <p:stCondLst>
                                            <p:cond delay="0"/>
                                          </p:stCondLst>
                                        </p:cTn>
                                        <p:tgtEl>
                                          <p:spTgt spid="14"/>
                                        </p:tgtEl>
                                        <p:attrNameLst>
                                          <p:attrName>style.visibility</p:attrName>
                                        </p:attrNameLst>
                                      </p:cBhvr>
                                      <p:to>
                                        <p:strVal val="visible"/>
                                      </p:to>
                                    </p:set>
                                    <p:anim calcmode="lin" valueType="num">
                                      <p:cBhvr additive="base">
                                        <p:cTn id="85" dur="2000" fill="hold"/>
                                        <p:tgtEl>
                                          <p:spTgt spid="14"/>
                                        </p:tgtEl>
                                        <p:attrNameLst>
                                          <p:attrName>ppt_x</p:attrName>
                                        </p:attrNameLst>
                                      </p:cBhvr>
                                      <p:tavLst>
                                        <p:tav tm="0">
                                          <p:val>
                                            <p:strVal val="#ppt_x"/>
                                          </p:val>
                                        </p:tav>
                                        <p:tav tm="100000">
                                          <p:val>
                                            <p:strVal val="#ppt_x"/>
                                          </p:val>
                                        </p:tav>
                                      </p:tavLst>
                                    </p:anim>
                                    <p:anim calcmode="lin" valueType="num">
                                      <p:cBhvr additive="base">
                                        <p:cTn id="86" dur="2000" fill="hold"/>
                                        <p:tgtEl>
                                          <p:spTgt spid="14"/>
                                        </p:tgtEl>
                                        <p:attrNameLst>
                                          <p:attrName>ppt_y</p:attrName>
                                        </p:attrNameLst>
                                      </p:cBhvr>
                                      <p:tavLst>
                                        <p:tav tm="0">
                                          <p:val>
                                            <p:strVal val="1+#ppt_h/2"/>
                                          </p:val>
                                        </p:tav>
                                        <p:tav tm="100000">
                                          <p:val>
                                            <p:strVal val="#ppt_y"/>
                                          </p:val>
                                        </p:tav>
                                      </p:tavLst>
                                    </p:anim>
                                  </p:childTnLst>
                                </p:cTn>
                              </p:par>
                              <p:par>
                                <p:cTn id="87" presetID="2" presetClass="entr" presetSubtype="4" fill="hold" grpId="1" nodeType="withEffect">
                                  <p:stCondLst>
                                    <p:cond delay="0"/>
                                  </p:stCondLst>
                                  <p:childTnLst>
                                    <p:set>
                                      <p:cBhvr>
                                        <p:cTn id="88" dur="1" fill="hold">
                                          <p:stCondLst>
                                            <p:cond delay="0"/>
                                          </p:stCondLst>
                                        </p:cTn>
                                        <p:tgtEl>
                                          <p:spTgt spid="15"/>
                                        </p:tgtEl>
                                        <p:attrNameLst>
                                          <p:attrName>style.visibility</p:attrName>
                                        </p:attrNameLst>
                                      </p:cBhvr>
                                      <p:to>
                                        <p:strVal val="visible"/>
                                      </p:to>
                                    </p:set>
                                    <p:anim calcmode="lin" valueType="num">
                                      <p:cBhvr additive="base">
                                        <p:cTn id="89" dur="2000" fill="hold"/>
                                        <p:tgtEl>
                                          <p:spTgt spid="15"/>
                                        </p:tgtEl>
                                        <p:attrNameLst>
                                          <p:attrName>ppt_x</p:attrName>
                                        </p:attrNameLst>
                                      </p:cBhvr>
                                      <p:tavLst>
                                        <p:tav tm="0">
                                          <p:val>
                                            <p:strVal val="#ppt_x"/>
                                          </p:val>
                                        </p:tav>
                                        <p:tav tm="100000">
                                          <p:val>
                                            <p:strVal val="#ppt_x"/>
                                          </p:val>
                                        </p:tav>
                                      </p:tavLst>
                                    </p:anim>
                                    <p:anim calcmode="lin" valueType="num">
                                      <p:cBhvr additive="base">
                                        <p:cTn id="90" dur="2000" fill="hold"/>
                                        <p:tgtEl>
                                          <p:spTgt spid="15"/>
                                        </p:tgtEl>
                                        <p:attrNameLst>
                                          <p:attrName>ppt_y</p:attrName>
                                        </p:attrNameLst>
                                      </p:cBhvr>
                                      <p:tavLst>
                                        <p:tav tm="0">
                                          <p:val>
                                            <p:strVal val="1+#ppt_h/2"/>
                                          </p:val>
                                        </p:tav>
                                        <p:tav tm="100000">
                                          <p:val>
                                            <p:strVal val="#ppt_y"/>
                                          </p:val>
                                        </p:tav>
                                      </p:tavLst>
                                    </p:anim>
                                  </p:childTnLst>
                                </p:cTn>
                              </p:par>
                              <p:par>
                                <p:cTn id="91" presetID="2" presetClass="entr" presetSubtype="4" fill="hold" grpId="1" nodeType="withEffect">
                                  <p:stCondLst>
                                    <p:cond delay="0"/>
                                  </p:stCondLst>
                                  <p:childTnLst>
                                    <p:set>
                                      <p:cBhvr>
                                        <p:cTn id="92" dur="1" fill="hold">
                                          <p:stCondLst>
                                            <p:cond delay="0"/>
                                          </p:stCondLst>
                                        </p:cTn>
                                        <p:tgtEl>
                                          <p:spTgt spid="16"/>
                                        </p:tgtEl>
                                        <p:attrNameLst>
                                          <p:attrName>style.visibility</p:attrName>
                                        </p:attrNameLst>
                                      </p:cBhvr>
                                      <p:to>
                                        <p:strVal val="visible"/>
                                      </p:to>
                                    </p:set>
                                    <p:anim calcmode="lin" valueType="num">
                                      <p:cBhvr additive="base">
                                        <p:cTn id="93" dur="2000" fill="hold"/>
                                        <p:tgtEl>
                                          <p:spTgt spid="16"/>
                                        </p:tgtEl>
                                        <p:attrNameLst>
                                          <p:attrName>ppt_x</p:attrName>
                                        </p:attrNameLst>
                                      </p:cBhvr>
                                      <p:tavLst>
                                        <p:tav tm="0">
                                          <p:val>
                                            <p:strVal val="#ppt_x"/>
                                          </p:val>
                                        </p:tav>
                                        <p:tav tm="100000">
                                          <p:val>
                                            <p:strVal val="#ppt_x"/>
                                          </p:val>
                                        </p:tav>
                                      </p:tavLst>
                                    </p:anim>
                                    <p:anim calcmode="lin" valueType="num">
                                      <p:cBhvr additive="base">
                                        <p:cTn id="94" dur="2000" fill="hold"/>
                                        <p:tgtEl>
                                          <p:spTgt spid="16"/>
                                        </p:tgtEl>
                                        <p:attrNameLst>
                                          <p:attrName>ppt_y</p:attrName>
                                        </p:attrNameLst>
                                      </p:cBhvr>
                                      <p:tavLst>
                                        <p:tav tm="0">
                                          <p:val>
                                            <p:strVal val="1+#ppt_h/2"/>
                                          </p:val>
                                        </p:tav>
                                        <p:tav tm="100000">
                                          <p:val>
                                            <p:strVal val="#ppt_y"/>
                                          </p:val>
                                        </p:tav>
                                      </p:tavLst>
                                    </p:anim>
                                  </p:childTnLst>
                                </p:cTn>
                              </p:par>
                              <p:par>
                                <p:cTn id="95" presetID="2" presetClass="entr" presetSubtype="4" fill="hold" grpId="1" nodeType="withEffect">
                                  <p:stCondLst>
                                    <p:cond delay="0"/>
                                  </p:stCondLst>
                                  <p:childTnLst>
                                    <p:set>
                                      <p:cBhvr>
                                        <p:cTn id="96" dur="1" fill="hold">
                                          <p:stCondLst>
                                            <p:cond delay="0"/>
                                          </p:stCondLst>
                                        </p:cTn>
                                        <p:tgtEl>
                                          <p:spTgt spid="17"/>
                                        </p:tgtEl>
                                        <p:attrNameLst>
                                          <p:attrName>style.visibility</p:attrName>
                                        </p:attrNameLst>
                                      </p:cBhvr>
                                      <p:to>
                                        <p:strVal val="visible"/>
                                      </p:to>
                                    </p:set>
                                    <p:anim calcmode="lin" valueType="num">
                                      <p:cBhvr additive="base">
                                        <p:cTn id="97" dur="2000" fill="hold"/>
                                        <p:tgtEl>
                                          <p:spTgt spid="17"/>
                                        </p:tgtEl>
                                        <p:attrNameLst>
                                          <p:attrName>ppt_x</p:attrName>
                                        </p:attrNameLst>
                                      </p:cBhvr>
                                      <p:tavLst>
                                        <p:tav tm="0">
                                          <p:val>
                                            <p:strVal val="#ppt_x"/>
                                          </p:val>
                                        </p:tav>
                                        <p:tav tm="100000">
                                          <p:val>
                                            <p:strVal val="#ppt_x"/>
                                          </p:val>
                                        </p:tav>
                                      </p:tavLst>
                                    </p:anim>
                                    <p:anim calcmode="lin" valueType="num">
                                      <p:cBhvr additive="base">
                                        <p:cTn id="98" dur="2000" fill="hold"/>
                                        <p:tgtEl>
                                          <p:spTgt spid="17"/>
                                        </p:tgtEl>
                                        <p:attrNameLst>
                                          <p:attrName>ppt_y</p:attrName>
                                        </p:attrNameLst>
                                      </p:cBhvr>
                                      <p:tavLst>
                                        <p:tav tm="0">
                                          <p:val>
                                            <p:strVal val="1+#ppt_h/2"/>
                                          </p:val>
                                        </p:tav>
                                        <p:tav tm="100000">
                                          <p:val>
                                            <p:strVal val="#ppt_y"/>
                                          </p:val>
                                        </p:tav>
                                      </p:tavLst>
                                    </p:anim>
                                  </p:childTnLst>
                                </p:cTn>
                              </p:par>
                              <p:par>
                                <p:cTn id="99" presetID="35" presetClass="entr" presetSubtype="0" fill="hold" grpId="2" nodeType="withEffect">
                                  <p:stCondLst>
                                    <p:cond delay="0"/>
                                  </p:stCondLst>
                                  <p:childTnLst>
                                    <p:set>
                                      <p:cBhvr>
                                        <p:cTn id="100" dur="1" fill="hold">
                                          <p:stCondLst>
                                            <p:cond delay="0"/>
                                          </p:stCondLst>
                                        </p:cTn>
                                        <p:tgtEl>
                                          <p:spTgt spid="5"/>
                                        </p:tgtEl>
                                        <p:attrNameLst>
                                          <p:attrName>style.visibility</p:attrName>
                                        </p:attrNameLst>
                                      </p:cBhvr>
                                      <p:to>
                                        <p:strVal val="visible"/>
                                      </p:to>
                                    </p:set>
                                    <p:animEffect transition="in" filter="fade">
                                      <p:cBhvr>
                                        <p:cTn id="101" dur="2000"/>
                                        <p:tgtEl>
                                          <p:spTgt spid="5"/>
                                        </p:tgtEl>
                                      </p:cBhvr>
                                    </p:animEffect>
                                    <p:anim calcmode="lin" valueType="num">
                                      <p:cBhvr>
                                        <p:cTn id="102" dur="2000" fill="hold"/>
                                        <p:tgtEl>
                                          <p:spTgt spid="5"/>
                                        </p:tgtEl>
                                        <p:attrNameLst>
                                          <p:attrName>style.rotation</p:attrName>
                                        </p:attrNameLst>
                                      </p:cBhvr>
                                      <p:tavLst>
                                        <p:tav tm="0">
                                          <p:val>
                                            <p:fltVal val="720"/>
                                          </p:val>
                                        </p:tav>
                                        <p:tav tm="100000">
                                          <p:val>
                                            <p:fltVal val="0"/>
                                          </p:val>
                                        </p:tav>
                                      </p:tavLst>
                                    </p:anim>
                                    <p:anim calcmode="lin" valueType="num">
                                      <p:cBhvr>
                                        <p:cTn id="103" dur="2000" fill="hold"/>
                                        <p:tgtEl>
                                          <p:spTgt spid="5"/>
                                        </p:tgtEl>
                                        <p:attrNameLst>
                                          <p:attrName>ppt_h</p:attrName>
                                        </p:attrNameLst>
                                      </p:cBhvr>
                                      <p:tavLst>
                                        <p:tav tm="0">
                                          <p:val>
                                            <p:fltVal val="0"/>
                                          </p:val>
                                        </p:tav>
                                        <p:tav tm="100000">
                                          <p:val>
                                            <p:strVal val="#ppt_h"/>
                                          </p:val>
                                        </p:tav>
                                      </p:tavLst>
                                    </p:anim>
                                    <p:anim calcmode="lin" valueType="num">
                                      <p:cBhvr>
                                        <p:cTn id="104" dur="2000" fill="hold"/>
                                        <p:tgtEl>
                                          <p:spTgt spid="5"/>
                                        </p:tgtEl>
                                        <p:attrNameLst>
                                          <p:attrName>ppt_w</p:attrName>
                                        </p:attrNameLst>
                                      </p:cBhvr>
                                      <p:tavLst>
                                        <p:tav tm="0">
                                          <p:val>
                                            <p:fltVal val="0"/>
                                          </p:val>
                                        </p:tav>
                                        <p:tav tm="100000">
                                          <p:val>
                                            <p:strVal val="#ppt_w"/>
                                          </p:val>
                                        </p:tav>
                                      </p:tavLst>
                                    </p:anim>
                                  </p:childTnLst>
                                </p:cTn>
                              </p:par>
                              <p:par>
                                <p:cTn id="105" presetID="35" presetClass="entr" presetSubtype="0" fill="hold" grpId="2" nodeType="withEffect">
                                  <p:stCondLst>
                                    <p:cond delay="0"/>
                                  </p:stCondLst>
                                  <p:childTnLst>
                                    <p:set>
                                      <p:cBhvr>
                                        <p:cTn id="106" dur="1" fill="hold">
                                          <p:stCondLst>
                                            <p:cond delay="0"/>
                                          </p:stCondLst>
                                        </p:cTn>
                                        <p:tgtEl>
                                          <p:spTgt spid="6"/>
                                        </p:tgtEl>
                                        <p:attrNameLst>
                                          <p:attrName>style.visibility</p:attrName>
                                        </p:attrNameLst>
                                      </p:cBhvr>
                                      <p:to>
                                        <p:strVal val="visible"/>
                                      </p:to>
                                    </p:set>
                                    <p:animEffect transition="in" filter="fade">
                                      <p:cBhvr>
                                        <p:cTn id="107" dur="2000"/>
                                        <p:tgtEl>
                                          <p:spTgt spid="6"/>
                                        </p:tgtEl>
                                      </p:cBhvr>
                                    </p:animEffect>
                                    <p:anim calcmode="lin" valueType="num">
                                      <p:cBhvr>
                                        <p:cTn id="108" dur="2000" fill="hold"/>
                                        <p:tgtEl>
                                          <p:spTgt spid="6"/>
                                        </p:tgtEl>
                                        <p:attrNameLst>
                                          <p:attrName>style.rotation</p:attrName>
                                        </p:attrNameLst>
                                      </p:cBhvr>
                                      <p:tavLst>
                                        <p:tav tm="0">
                                          <p:val>
                                            <p:fltVal val="720"/>
                                          </p:val>
                                        </p:tav>
                                        <p:tav tm="100000">
                                          <p:val>
                                            <p:fltVal val="0"/>
                                          </p:val>
                                        </p:tav>
                                      </p:tavLst>
                                    </p:anim>
                                    <p:anim calcmode="lin" valueType="num">
                                      <p:cBhvr>
                                        <p:cTn id="109" dur="2000" fill="hold"/>
                                        <p:tgtEl>
                                          <p:spTgt spid="6"/>
                                        </p:tgtEl>
                                        <p:attrNameLst>
                                          <p:attrName>ppt_h</p:attrName>
                                        </p:attrNameLst>
                                      </p:cBhvr>
                                      <p:tavLst>
                                        <p:tav tm="0">
                                          <p:val>
                                            <p:fltVal val="0"/>
                                          </p:val>
                                        </p:tav>
                                        <p:tav tm="100000">
                                          <p:val>
                                            <p:strVal val="#ppt_h"/>
                                          </p:val>
                                        </p:tav>
                                      </p:tavLst>
                                    </p:anim>
                                    <p:anim calcmode="lin" valueType="num">
                                      <p:cBhvr>
                                        <p:cTn id="110" dur="2000" fill="hold"/>
                                        <p:tgtEl>
                                          <p:spTgt spid="6"/>
                                        </p:tgtEl>
                                        <p:attrNameLst>
                                          <p:attrName>ppt_w</p:attrName>
                                        </p:attrNameLst>
                                      </p:cBhvr>
                                      <p:tavLst>
                                        <p:tav tm="0">
                                          <p:val>
                                            <p:fltVal val="0"/>
                                          </p:val>
                                        </p:tav>
                                        <p:tav tm="100000">
                                          <p:val>
                                            <p:strVal val="#ppt_w"/>
                                          </p:val>
                                        </p:tav>
                                      </p:tavLst>
                                    </p:anim>
                                  </p:childTnLst>
                                </p:cTn>
                              </p:par>
                              <p:par>
                                <p:cTn id="111" presetID="35" presetClass="entr" presetSubtype="0" fill="hold" grpId="2" nodeType="withEffect">
                                  <p:stCondLst>
                                    <p:cond delay="0"/>
                                  </p:stCondLst>
                                  <p:childTnLst>
                                    <p:set>
                                      <p:cBhvr>
                                        <p:cTn id="112" dur="1" fill="hold">
                                          <p:stCondLst>
                                            <p:cond delay="0"/>
                                          </p:stCondLst>
                                        </p:cTn>
                                        <p:tgtEl>
                                          <p:spTgt spid="7"/>
                                        </p:tgtEl>
                                        <p:attrNameLst>
                                          <p:attrName>style.visibility</p:attrName>
                                        </p:attrNameLst>
                                      </p:cBhvr>
                                      <p:to>
                                        <p:strVal val="visible"/>
                                      </p:to>
                                    </p:set>
                                    <p:animEffect transition="in" filter="fade">
                                      <p:cBhvr>
                                        <p:cTn id="113" dur="2000"/>
                                        <p:tgtEl>
                                          <p:spTgt spid="7"/>
                                        </p:tgtEl>
                                      </p:cBhvr>
                                    </p:animEffect>
                                    <p:anim calcmode="lin" valueType="num">
                                      <p:cBhvr>
                                        <p:cTn id="114" dur="2000" fill="hold"/>
                                        <p:tgtEl>
                                          <p:spTgt spid="7"/>
                                        </p:tgtEl>
                                        <p:attrNameLst>
                                          <p:attrName>style.rotation</p:attrName>
                                        </p:attrNameLst>
                                      </p:cBhvr>
                                      <p:tavLst>
                                        <p:tav tm="0">
                                          <p:val>
                                            <p:fltVal val="720"/>
                                          </p:val>
                                        </p:tav>
                                        <p:tav tm="100000">
                                          <p:val>
                                            <p:fltVal val="0"/>
                                          </p:val>
                                        </p:tav>
                                      </p:tavLst>
                                    </p:anim>
                                    <p:anim calcmode="lin" valueType="num">
                                      <p:cBhvr>
                                        <p:cTn id="115" dur="2000" fill="hold"/>
                                        <p:tgtEl>
                                          <p:spTgt spid="7"/>
                                        </p:tgtEl>
                                        <p:attrNameLst>
                                          <p:attrName>ppt_h</p:attrName>
                                        </p:attrNameLst>
                                      </p:cBhvr>
                                      <p:tavLst>
                                        <p:tav tm="0">
                                          <p:val>
                                            <p:fltVal val="0"/>
                                          </p:val>
                                        </p:tav>
                                        <p:tav tm="100000">
                                          <p:val>
                                            <p:strVal val="#ppt_h"/>
                                          </p:val>
                                        </p:tav>
                                      </p:tavLst>
                                    </p:anim>
                                    <p:anim calcmode="lin" valueType="num">
                                      <p:cBhvr>
                                        <p:cTn id="116" dur="2000" fill="hold"/>
                                        <p:tgtEl>
                                          <p:spTgt spid="7"/>
                                        </p:tgtEl>
                                        <p:attrNameLst>
                                          <p:attrName>ppt_w</p:attrName>
                                        </p:attrNameLst>
                                      </p:cBhvr>
                                      <p:tavLst>
                                        <p:tav tm="0">
                                          <p:val>
                                            <p:fltVal val="0"/>
                                          </p:val>
                                        </p:tav>
                                        <p:tav tm="100000">
                                          <p:val>
                                            <p:strVal val="#ppt_w"/>
                                          </p:val>
                                        </p:tav>
                                      </p:tavLst>
                                    </p:anim>
                                  </p:childTnLst>
                                </p:cTn>
                              </p:par>
                              <p:par>
                                <p:cTn id="117" presetID="35" presetClass="entr" presetSubtype="0" fill="hold" grpId="2" nodeType="withEffect">
                                  <p:stCondLst>
                                    <p:cond delay="0"/>
                                  </p:stCondLst>
                                  <p:childTnLst>
                                    <p:set>
                                      <p:cBhvr>
                                        <p:cTn id="118" dur="1" fill="hold">
                                          <p:stCondLst>
                                            <p:cond delay="0"/>
                                          </p:stCondLst>
                                        </p:cTn>
                                        <p:tgtEl>
                                          <p:spTgt spid="8"/>
                                        </p:tgtEl>
                                        <p:attrNameLst>
                                          <p:attrName>style.visibility</p:attrName>
                                        </p:attrNameLst>
                                      </p:cBhvr>
                                      <p:to>
                                        <p:strVal val="visible"/>
                                      </p:to>
                                    </p:set>
                                    <p:animEffect transition="in" filter="fade">
                                      <p:cBhvr>
                                        <p:cTn id="119" dur="2000"/>
                                        <p:tgtEl>
                                          <p:spTgt spid="8"/>
                                        </p:tgtEl>
                                      </p:cBhvr>
                                    </p:animEffect>
                                    <p:anim calcmode="lin" valueType="num">
                                      <p:cBhvr>
                                        <p:cTn id="120" dur="2000" fill="hold"/>
                                        <p:tgtEl>
                                          <p:spTgt spid="8"/>
                                        </p:tgtEl>
                                        <p:attrNameLst>
                                          <p:attrName>style.rotation</p:attrName>
                                        </p:attrNameLst>
                                      </p:cBhvr>
                                      <p:tavLst>
                                        <p:tav tm="0">
                                          <p:val>
                                            <p:fltVal val="720"/>
                                          </p:val>
                                        </p:tav>
                                        <p:tav tm="100000">
                                          <p:val>
                                            <p:fltVal val="0"/>
                                          </p:val>
                                        </p:tav>
                                      </p:tavLst>
                                    </p:anim>
                                    <p:anim calcmode="lin" valueType="num">
                                      <p:cBhvr>
                                        <p:cTn id="121" dur="2000" fill="hold"/>
                                        <p:tgtEl>
                                          <p:spTgt spid="8"/>
                                        </p:tgtEl>
                                        <p:attrNameLst>
                                          <p:attrName>ppt_h</p:attrName>
                                        </p:attrNameLst>
                                      </p:cBhvr>
                                      <p:tavLst>
                                        <p:tav tm="0">
                                          <p:val>
                                            <p:fltVal val="0"/>
                                          </p:val>
                                        </p:tav>
                                        <p:tav tm="100000">
                                          <p:val>
                                            <p:strVal val="#ppt_h"/>
                                          </p:val>
                                        </p:tav>
                                      </p:tavLst>
                                    </p:anim>
                                    <p:anim calcmode="lin" valueType="num">
                                      <p:cBhvr>
                                        <p:cTn id="122" dur="2000" fill="hold"/>
                                        <p:tgtEl>
                                          <p:spTgt spid="8"/>
                                        </p:tgtEl>
                                        <p:attrNameLst>
                                          <p:attrName>ppt_w</p:attrName>
                                        </p:attrNameLst>
                                      </p:cBhvr>
                                      <p:tavLst>
                                        <p:tav tm="0">
                                          <p:val>
                                            <p:fltVal val="0"/>
                                          </p:val>
                                        </p:tav>
                                        <p:tav tm="100000">
                                          <p:val>
                                            <p:strVal val="#ppt_w"/>
                                          </p:val>
                                        </p:tav>
                                      </p:tavLst>
                                    </p:anim>
                                  </p:childTnLst>
                                </p:cTn>
                              </p:par>
                              <p:par>
                                <p:cTn id="123" presetID="35" presetClass="entr" presetSubtype="0" fill="hold" grpId="2" nodeType="withEffect">
                                  <p:stCondLst>
                                    <p:cond delay="0"/>
                                  </p:stCondLst>
                                  <p:childTnLst>
                                    <p:set>
                                      <p:cBhvr>
                                        <p:cTn id="124" dur="1" fill="hold">
                                          <p:stCondLst>
                                            <p:cond delay="0"/>
                                          </p:stCondLst>
                                        </p:cTn>
                                        <p:tgtEl>
                                          <p:spTgt spid="9"/>
                                        </p:tgtEl>
                                        <p:attrNameLst>
                                          <p:attrName>style.visibility</p:attrName>
                                        </p:attrNameLst>
                                      </p:cBhvr>
                                      <p:to>
                                        <p:strVal val="visible"/>
                                      </p:to>
                                    </p:set>
                                    <p:animEffect transition="in" filter="fade">
                                      <p:cBhvr>
                                        <p:cTn id="125" dur="2000"/>
                                        <p:tgtEl>
                                          <p:spTgt spid="9"/>
                                        </p:tgtEl>
                                      </p:cBhvr>
                                    </p:animEffect>
                                    <p:anim calcmode="lin" valueType="num">
                                      <p:cBhvr>
                                        <p:cTn id="126" dur="2000" fill="hold"/>
                                        <p:tgtEl>
                                          <p:spTgt spid="9"/>
                                        </p:tgtEl>
                                        <p:attrNameLst>
                                          <p:attrName>style.rotation</p:attrName>
                                        </p:attrNameLst>
                                      </p:cBhvr>
                                      <p:tavLst>
                                        <p:tav tm="0">
                                          <p:val>
                                            <p:fltVal val="720"/>
                                          </p:val>
                                        </p:tav>
                                        <p:tav tm="100000">
                                          <p:val>
                                            <p:fltVal val="0"/>
                                          </p:val>
                                        </p:tav>
                                      </p:tavLst>
                                    </p:anim>
                                    <p:anim calcmode="lin" valueType="num">
                                      <p:cBhvr>
                                        <p:cTn id="127" dur="2000" fill="hold"/>
                                        <p:tgtEl>
                                          <p:spTgt spid="9"/>
                                        </p:tgtEl>
                                        <p:attrNameLst>
                                          <p:attrName>ppt_h</p:attrName>
                                        </p:attrNameLst>
                                      </p:cBhvr>
                                      <p:tavLst>
                                        <p:tav tm="0">
                                          <p:val>
                                            <p:fltVal val="0"/>
                                          </p:val>
                                        </p:tav>
                                        <p:tav tm="100000">
                                          <p:val>
                                            <p:strVal val="#ppt_h"/>
                                          </p:val>
                                        </p:tav>
                                      </p:tavLst>
                                    </p:anim>
                                    <p:anim calcmode="lin" valueType="num">
                                      <p:cBhvr>
                                        <p:cTn id="128" dur="2000" fill="hold"/>
                                        <p:tgtEl>
                                          <p:spTgt spid="9"/>
                                        </p:tgtEl>
                                        <p:attrNameLst>
                                          <p:attrName>ppt_w</p:attrName>
                                        </p:attrNameLst>
                                      </p:cBhvr>
                                      <p:tavLst>
                                        <p:tav tm="0">
                                          <p:val>
                                            <p:fltVal val="0"/>
                                          </p:val>
                                        </p:tav>
                                        <p:tav tm="100000">
                                          <p:val>
                                            <p:strVal val="#ppt_w"/>
                                          </p:val>
                                        </p:tav>
                                      </p:tavLst>
                                    </p:anim>
                                  </p:childTnLst>
                                </p:cTn>
                              </p:par>
                              <p:par>
                                <p:cTn id="129" presetID="35" presetClass="entr" presetSubtype="0" fill="hold" grpId="2" nodeType="withEffect">
                                  <p:stCondLst>
                                    <p:cond delay="0"/>
                                  </p:stCondLst>
                                  <p:childTnLst>
                                    <p:set>
                                      <p:cBhvr>
                                        <p:cTn id="130" dur="1" fill="hold">
                                          <p:stCondLst>
                                            <p:cond delay="0"/>
                                          </p:stCondLst>
                                        </p:cTn>
                                        <p:tgtEl>
                                          <p:spTgt spid="10"/>
                                        </p:tgtEl>
                                        <p:attrNameLst>
                                          <p:attrName>style.visibility</p:attrName>
                                        </p:attrNameLst>
                                      </p:cBhvr>
                                      <p:to>
                                        <p:strVal val="visible"/>
                                      </p:to>
                                    </p:set>
                                    <p:animEffect transition="in" filter="fade">
                                      <p:cBhvr>
                                        <p:cTn id="131" dur="2000"/>
                                        <p:tgtEl>
                                          <p:spTgt spid="10"/>
                                        </p:tgtEl>
                                      </p:cBhvr>
                                    </p:animEffect>
                                    <p:anim calcmode="lin" valueType="num">
                                      <p:cBhvr>
                                        <p:cTn id="132" dur="2000" fill="hold"/>
                                        <p:tgtEl>
                                          <p:spTgt spid="10"/>
                                        </p:tgtEl>
                                        <p:attrNameLst>
                                          <p:attrName>style.rotation</p:attrName>
                                        </p:attrNameLst>
                                      </p:cBhvr>
                                      <p:tavLst>
                                        <p:tav tm="0">
                                          <p:val>
                                            <p:fltVal val="720"/>
                                          </p:val>
                                        </p:tav>
                                        <p:tav tm="100000">
                                          <p:val>
                                            <p:fltVal val="0"/>
                                          </p:val>
                                        </p:tav>
                                      </p:tavLst>
                                    </p:anim>
                                    <p:anim calcmode="lin" valueType="num">
                                      <p:cBhvr>
                                        <p:cTn id="133" dur="2000" fill="hold"/>
                                        <p:tgtEl>
                                          <p:spTgt spid="10"/>
                                        </p:tgtEl>
                                        <p:attrNameLst>
                                          <p:attrName>ppt_h</p:attrName>
                                        </p:attrNameLst>
                                      </p:cBhvr>
                                      <p:tavLst>
                                        <p:tav tm="0">
                                          <p:val>
                                            <p:fltVal val="0"/>
                                          </p:val>
                                        </p:tav>
                                        <p:tav tm="100000">
                                          <p:val>
                                            <p:strVal val="#ppt_h"/>
                                          </p:val>
                                        </p:tav>
                                      </p:tavLst>
                                    </p:anim>
                                    <p:anim calcmode="lin" valueType="num">
                                      <p:cBhvr>
                                        <p:cTn id="134" dur="2000" fill="hold"/>
                                        <p:tgtEl>
                                          <p:spTgt spid="10"/>
                                        </p:tgtEl>
                                        <p:attrNameLst>
                                          <p:attrName>ppt_w</p:attrName>
                                        </p:attrNameLst>
                                      </p:cBhvr>
                                      <p:tavLst>
                                        <p:tav tm="0">
                                          <p:val>
                                            <p:fltVal val="0"/>
                                          </p:val>
                                        </p:tav>
                                        <p:tav tm="100000">
                                          <p:val>
                                            <p:strVal val="#ppt_w"/>
                                          </p:val>
                                        </p:tav>
                                      </p:tavLst>
                                    </p:anim>
                                  </p:childTnLst>
                                </p:cTn>
                              </p:par>
                              <p:par>
                                <p:cTn id="135" presetID="35" presetClass="entr" presetSubtype="0" fill="hold" grpId="2" nodeType="withEffect">
                                  <p:stCondLst>
                                    <p:cond delay="0"/>
                                  </p:stCondLst>
                                  <p:childTnLst>
                                    <p:set>
                                      <p:cBhvr>
                                        <p:cTn id="136" dur="1" fill="hold">
                                          <p:stCondLst>
                                            <p:cond delay="0"/>
                                          </p:stCondLst>
                                        </p:cTn>
                                        <p:tgtEl>
                                          <p:spTgt spid="11"/>
                                        </p:tgtEl>
                                        <p:attrNameLst>
                                          <p:attrName>style.visibility</p:attrName>
                                        </p:attrNameLst>
                                      </p:cBhvr>
                                      <p:to>
                                        <p:strVal val="visible"/>
                                      </p:to>
                                    </p:set>
                                    <p:animEffect transition="in" filter="fade">
                                      <p:cBhvr>
                                        <p:cTn id="137" dur="2000"/>
                                        <p:tgtEl>
                                          <p:spTgt spid="11"/>
                                        </p:tgtEl>
                                      </p:cBhvr>
                                    </p:animEffect>
                                    <p:anim calcmode="lin" valueType="num">
                                      <p:cBhvr>
                                        <p:cTn id="138" dur="2000" fill="hold"/>
                                        <p:tgtEl>
                                          <p:spTgt spid="11"/>
                                        </p:tgtEl>
                                        <p:attrNameLst>
                                          <p:attrName>style.rotation</p:attrName>
                                        </p:attrNameLst>
                                      </p:cBhvr>
                                      <p:tavLst>
                                        <p:tav tm="0">
                                          <p:val>
                                            <p:fltVal val="720"/>
                                          </p:val>
                                        </p:tav>
                                        <p:tav tm="100000">
                                          <p:val>
                                            <p:fltVal val="0"/>
                                          </p:val>
                                        </p:tav>
                                      </p:tavLst>
                                    </p:anim>
                                    <p:anim calcmode="lin" valueType="num">
                                      <p:cBhvr>
                                        <p:cTn id="139" dur="2000" fill="hold"/>
                                        <p:tgtEl>
                                          <p:spTgt spid="11"/>
                                        </p:tgtEl>
                                        <p:attrNameLst>
                                          <p:attrName>ppt_h</p:attrName>
                                        </p:attrNameLst>
                                      </p:cBhvr>
                                      <p:tavLst>
                                        <p:tav tm="0">
                                          <p:val>
                                            <p:fltVal val="0"/>
                                          </p:val>
                                        </p:tav>
                                        <p:tav tm="100000">
                                          <p:val>
                                            <p:strVal val="#ppt_h"/>
                                          </p:val>
                                        </p:tav>
                                      </p:tavLst>
                                    </p:anim>
                                    <p:anim calcmode="lin" valueType="num">
                                      <p:cBhvr>
                                        <p:cTn id="140" dur="2000" fill="hold"/>
                                        <p:tgtEl>
                                          <p:spTgt spid="11"/>
                                        </p:tgtEl>
                                        <p:attrNameLst>
                                          <p:attrName>ppt_w</p:attrName>
                                        </p:attrNameLst>
                                      </p:cBhvr>
                                      <p:tavLst>
                                        <p:tav tm="0">
                                          <p:val>
                                            <p:fltVal val="0"/>
                                          </p:val>
                                        </p:tav>
                                        <p:tav tm="100000">
                                          <p:val>
                                            <p:strVal val="#ppt_w"/>
                                          </p:val>
                                        </p:tav>
                                      </p:tavLst>
                                    </p:anim>
                                  </p:childTnLst>
                                </p:cTn>
                              </p:par>
                              <p:par>
                                <p:cTn id="141" presetID="35" presetClass="entr" presetSubtype="0" fill="hold" grpId="2" nodeType="withEffect">
                                  <p:stCondLst>
                                    <p:cond delay="0"/>
                                  </p:stCondLst>
                                  <p:childTnLst>
                                    <p:set>
                                      <p:cBhvr>
                                        <p:cTn id="142" dur="1" fill="hold">
                                          <p:stCondLst>
                                            <p:cond delay="0"/>
                                          </p:stCondLst>
                                        </p:cTn>
                                        <p:tgtEl>
                                          <p:spTgt spid="12"/>
                                        </p:tgtEl>
                                        <p:attrNameLst>
                                          <p:attrName>style.visibility</p:attrName>
                                        </p:attrNameLst>
                                      </p:cBhvr>
                                      <p:to>
                                        <p:strVal val="visible"/>
                                      </p:to>
                                    </p:set>
                                    <p:animEffect transition="in" filter="fade">
                                      <p:cBhvr>
                                        <p:cTn id="143" dur="2000"/>
                                        <p:tgtEl>
                                          <p:spTgt spid="12"/>
                                        </p:tgtEl>
                                      </p:cBhvr>
                                    </p:animEffect>
                                    <p:anim calcmode="lin" valueType="num">
                                      <p:cBhvr>
                                        <p:cTn id="144" dur="2000" fill="hold"/>
                                        <p:tgtEl>
                                          <p:spTgt spid="12"/>
                                        </p:tgtEl>
                                        <p:attrNameLst>
                                          <p:attrName>style.rotation</p:attrName>
                                        </p:attrNameLst>
                                      </p:cBhvr>
                                      <p:tavLst>
                                        <p:tav tm="0">
                                          <p:val>
                                            <p:fltVal val="720"/>
                                          </p:val>
                                        </p:tav>
                                        <p:tav tm="100000">
                                          <p:val>
                                            <p:fltVal val="0"/>
                                          </p:val>
                                        </p:tav>
                                      </p:tavLst>
                                    </p:anim>
                                    <p:anim calcmode="lin" valueType="num">
                                      <p:cBhvr>
                                        <p:cTn id="145" dur="2000" fill="hold"/>
                                        <p:tgtEl>
                                          <p:spTgt spid="12"/>
                                        </p:tgtEl>
                                        <p:attrNameLst>
                                          <p:attrName>ppt_h</p:attrName>
                                        </p:attrNameLst>
                                      </p:cBhvr>
                                      <p:tavLst>
                                        <p:tav tm="0">
                                          <p:val>
                                            <p:fltVal val="0"/>
                                          </p:val>
                                        </p:tav>
                                        <p:tav tm="100000">
                                          <p:val>
                                            <p:strVal val="#ppt_h"/>
                                          </p:val>
                                        </p:tav>
                                      </p:tavLst>
                                    </p:anim>
                                    <p:anim calcmode="lin" valueType="num">
                                      <p:cBhvr>
                                        <p:cTn id="146" dur="2000" fill="hold"/>
                                        <p:tgtEl>
                                          <p:spTgt spid="12"/>
                                        </p:tgtEl>
                                        <p:attrNameLst>
                                          <p:attrName>ppt_w</p:attrName>
                                        </p:attrNameLst>
                                      </p:cBhvr>
                                      <p:tavLst>
                                        <p:tav tm="0">
                                          <p:val>
                                            <p:fltVal val="0"/>
                                          </p:val>
                                        </p:tav>
                                        <p:tav tm="100000">
                                          <p:val>
                                            <p:strVal val="#ppt_w"/>
                                          </p:val>
                                        </p:tav>
                                      </p:tavLst>
                                    </p:anim>
                                  </p:childTnLst>
                                </p:cTn>
                              </p:par>
                              <p:par>
                                <p:cTn id="147" presetID="35" presetClass="entr" presetSubtype="0" fill="hold" grpId="2" nodeType="withEffect">
                                  <p:stCondLst>
                                    <p:cond delay="0"/>
                                  </p:stCondLst>
                                  <p:childTnLst>
                                    <p:set>
                                      <p:cBhvr>
                                        <p:cTn id="148" dur="1" fill="hold">
                                          <p:stCondLst>
                                            <p:cond delay="0"/>
                                          </p:stCondLst>
                                        </p:cTn>
                                        <p:tgtEl>
                                          <p:spTgt spid="13"/>
                                        </p:tgtEl>
                                        <p:attrNameLst>
                                          <p:attrName>style.visibility</p:attrName>
                                        </p:attrNameLst>
                                      </p:cBhvr>
                                      <p:to>
                                        <p:strVal val="visible"/>
                                      </p:to>
                                    </p:set>
                                    <p:animEffect transition="in" filter="fade">
                                      <p:cBhvr>
                                        <p:cTn id="149" dur="2000"/>
                                        <p:tgtEl>
                                          <p:spTgt spid="13"/>
                                        </p:tgtEl>
                                      </p:cBhvr>
                                    </p:animEffect>
                                    <p:anim calcmode="lin" valueType="num">
                                      <p:cBhvr>
                                        <p:cTn id="150" dur="2000" fill="hold"/>
                                        <p:tgtEl>
                                          <p:spTgt spid="13"/>
                                        </p:tgtEl>
                                        <p:attrNameLst>
                                          <p:attrName>style.rotation</p:attrName>
                                        </p:attrNameLst>
                                      </p:cBhvr>
                                      <p:tavLst>
                                        <p:tav tm="0">
                                          <p:val>
                                            <p:fltVal val="720"/>
                                          </p:val>
                                        </p:tav>
                                        <p:tav tm="100000">
                                          <p:val>
                                            <p:fltVal val="0"/>
                                          </p:val>
                                        </p:tav>
                                      </p:tavLst>
                                    </p:anim>
                                    <p:anim calcmode="lin" valueType="num">
                                      <p:cBhvr>
                                        <p:cTn id="151" dur="2000" fill="hold"/>
                                        <p:tgtEl>
                                          <p:spTgt spid="13"/>
                                        </p:tgtEl>
                                        <p:attrNameLst>
                                          <p:attrName>ppt_h</p:attrName>
                                        </p:attrNameLst>
                                      </p:cBhvr>
                                      <p:tavLst>
                                        <p:tav tm="0">
                                          <p:val>
                                            <p:fltVal val="0"/>
                                          </p:val>
                                        </p:tav>
                                        <p:tav tm="100000">
                                          <p:val>
                                            <p:strVal val="#ppt_h"/>
                                          </p:val>
                                        </p:tav>
                                      </p:tavLst>
                                    </p:anim>
                                    <p:anim calcmode="lin" valueType="num">
                                      <p:cBhvr>
                                        <p:cTn id="152" dur="2000" fill="hold"/>
                                        <p:tgtEl>
                                          <p:spTgt spid="13"/>
                                        </p:tgtEl>
                                        <p:attrNameLst>
                                          <p:attrName>ppt_w</p:attrName>
                                        </p:attrNameLst>
                                      </p:cBhvr>
                                      <p:tavLst>
                                        <p:tav tm="0">
                                          <p:val>
                                            <p:fltVal val="0"/>
                                          </p:val>
                                        </p:tav>
                                        <p:tav tm="100000">
                                          <p:val>
                                            <p:strVal val="#ppt_w"/>
                                          </p:val>
                                        </p:tav>
                                      </p:tavLst>
                                    </p:anim>
                                  </p:childTnLst>
                                </p:cTn>
                              </p:par>
                              <p:par>
                                <p:cTn id="153" presetID="35" presetClass="entr" presetSubtype="0" fill="hold" grpId="2" nodeType="withEffect">
                                  <p:stCondLst>
                                    <p:cond delay="0"/>
                                  </p:stCondLst>
                                  <p:childTnLst>
                                    <p:set>
                                      <p:cBhvr>
                                        <p:cTn id="154" dur="1" fill="hold">
                                          <p:stCondLst>
                                            <p:cond delay="0"/>
                                          </p:stCondLst>
                                        </p:cTn>
                                        <p:tgtEl>
                                          <p:spTgt spid="14"/>
                                        </p:tgtEl>
                                        <p:attrNameLst>
                                          <p:attrName>style.visibility</p:attrName>
                                        </p:attrNameLst>
                                      </p:cBhvr>
                                      <p:to>
                                        <p:strVal val="visible"/>
                                      </p:to>
                                    </p:set>
                                    <p:animEffect transition="in" filter="fade">
                                      <p:cBhvr>
                                        <p:cTn id="155" dur="2000"/>
                                        <p:tgtEl>
                                          <p:spTgt spid="14"/>
                                        </p:tgtEl>
                                      </p:cBhvr>
                                    </p:animEffect>
                                    <p:anim calcmode="lin" valueType="num">
                                      <p:cBhvr>
                                        <p:cTn id="156" dur="2000" fill="hold"/>
                                        <p:tgtEl>
                                          <p:spTgt spid="14"/>
                                        </p:tgtEl>
                                        <p:attrNameLst>
                                          <p:attrName>style.rotation</p:attrName>
                                        </p:attrNameLst>
                                      </p:cBhvr>
                                      <p:tavLst>
                                        <p:tav tm="0">
                                          <p:val>
                                            <p:fltVal val="720"/>
                                          </p:val>
                                        </p:tav>
                                        <p:tav tm="100000">
                                          <p:val>
                                            <p:fltVal val="0"/>
                                          </p:val>
                                        </p:tav>
                                      </p:tavLst>
                                    </p:anim>
                                    <p:anim calcmode="lin" valueType="num">
                                      <p:cBhvr>
                                        <p:cTn id="157" dur="2000" fill="hold"/>
                                        <p:tgtEl>
                                          <p:spTgt spid="14"/>
                                        </p:tgtEl>
                                        <p:attrNameLst>
                                          <p:attrName>ppt_h</p:attrName>
                                        </p:attrNameLst>
                                      </p:cBhvr>
                                      <p:tavLst>
                                        <p:tav tm="0">
                                          <p:val>
                                            <p:fltVal val="0"/>
                                          </p:val>
                                        </p:tav>
                                        <p:tav tm="100000">
                                          <p:val>
                                            <p:strVal val="#ppt_h"/>
                                          </p:val>
                                        </p:tav>
                                      </p:tavLst>
                                    </p:anim>
                                    <p:anim calcmode="lin" valueType="num">
                                      <p:cBhvr>
                                        <p:cTn id="158" dur="2000" fill="hold"/>
                                        <p:tgtEl>
                                          <p:spTgt spid="14"/>
                                        </p:tgtEl>
                                        <p:attrNameLst>
                                          <p:attrName>ppt_w</p:attrName>
                                        </p:attrNameLst>
                                      </p:cBhvr>
                                      <p:tavLst>
                                        <p:tav tm="0">
                                          <p:val>
                                            <p:fltVal val="0"/>
                                          </p:val>
                                        </p:tav>
                                        <p:tav tm="100000">
                                          <p:val>
                                            <p:strVal val="#ppt_w"/>
                                          </p:val>
                                        </p:tav>
                                      </p:tavLst>
                                    </p:anim>
                                  </p:childTnLst>
                                </p:cTn>
                              </p:par>
                              <p:par>
                                <p:cTn id="159" presetID="35" presetClass="entr" presetSubtype="0" fill="hold" grpId="2" nodeType="withEffect">
                                  <p:stCondLst>
                                    <p:cond delay="0"/>
                                  </p:stCondLst>
                                  <p:childTnLst>
                                    <p:set>
                                      <p:cBhvr>
                                        <p:cTn id="160" dur="1" fill="hold">
                                          <p:stCondLst>
                                            <p:cond delay="0"/>
                                          </p:stCondLst>
                                        </p:cTn>
                                        <p:tgtEl>
                                          <p:spTgt spid="15"/>
                                        </p:tgtEl>
                                        <p:attrNameLst>
                                          <p:attrName>style.visibility</p:attrName>
                                        </p:attrNameLst>
                                      </p:cBhvr>
                                      <p:to>
                                        <p:strVal val="visible"/>
                                      </p:to>
                                    </p:set>
                                    <p:animEffect transition="in" filter="fade">
                                      <p:cBhvr>
                                        <p:cTn id="161" dur="2000"/>
                                        <p:tgtEl>
                                          <p:spTgt spid="15"/>
                                        </p:tgtEl>
                                      </p:cBhvr>
                                    </p:animEffect>
                                    <p:anim calcmode="lin" valueType="num">
                                      <p:cBhvr>
                                        <p:cTn id="162" dur="2000" fill="hold"/>
                                        <p:tgtEl>
                                          <p:spTgt spid="15"/>
                                        </p:tgtEl>
                                        <p:attrNameLst>
                                          <p:attrName>style.rotation</p:attrName>
                                        </p:attrNameLst>
                                      </p:cBhvr>
                                      <p:tavLst>
                                        <p:tav tm="0">
                                          <p:val>
                                            <p:fltVal val="720"/>
                                          </p:val>
                                        </p:tav>
                                        <p:tav tm="100000">
                                          <p:val>
                                            <p:fltVal val="0"/>
                                          </p:val>
                                        </p:tav>
                                      </p:tavLst>
                                    </p:anim>
                                    <p:anim calcmode="lin" valueType="num">
                                      <p:cBhvr>
                                        <p:cTn id="163" dur="2000" fill="hold"/>
                                        <p:tgtEl>
                                          <p:spTgt spid="15"/>
                                        </p:tgtEl>
                                        <p:attrNameLst>
                                          <p:attrName>ppt_h</p:attrName>
                                        </p:attrNameLst>
                                      </p:cBhvr>
                                      <p:tavLst>
                                        <p:tav tm="0">
                                          <p:val>
                                            <p:fltVal val="0"/>
                                          </p:val>
                                        </p:tav>
                                        <p:tav tm="100000">
                                          <p:val>
                                            <p:strVal val="#ppt_h"/>
                                          </p:val>
                                        </p:tav>
                                      </p:tavLst>
                                    </p:anim>
                                    <p:anim calcmode="lin" valueType="num">
                                      <p:cBhvr>
                                        <p:cTn id="164" dur="2000" fill="hold"/>
                                        <p:tgtEl>
                                          <p:spTgt spid="15"/>
                                        </p:tgtEl>
                                        <p:attrNameLst>
                                          <p:attrName>ppt_w</p:attrName>
                                        </p:attrNameLst>
                                      </p:cBhvr>
                                      <p:tavLst>
                                        <p:tav tm="0">
                                          <p:val>
                                            <p:fltVal val="0"/>
                                          </p:val>
                                        </p:tav>
                                        <p:tav tm="100000">
                                          <p:val>
                                            <p:strVal val="#ppt_w"/>
                                          </p:val>
                                        </p:tav>
                                      </p:tavLst>
                                    </p:anim>
                                  </p:childTnLst>
                                </p:cTn>
                              </p:par>
                              <p:par>
                                <p:cTn id="165" presetID="35" presetClass="entr" presetSubtype="0" fill="hold" grpId="2" nodeType="withEffect">
                                  <p:stCondLst>
                                    <p:cond delay="0"/>
                                  </p:stCondLst>
                                  <p:childTnLst>
                                    <p:set>
                                      <p:cBhvr>
                                        <p:cTn id="166" dur="1" fill="hold">
                                          <p:stCondLst>
                                            <p:cond delay="0"/>
                                          </p:stCondLst>
                                        </p:cTn>
                                        <p:tgtEl>
                                          <p:spTgt spid="16"/>
                                        </p:tgtEl>
                                        <p:attrNameLst>
                                          <p:attrName>style.visibility</p:attrName>
                                        </p:attrNameLst>
                                      </p:cBhvr>
                                      <p:to>
                                        <p:strVal val="visible"/>
                                      </p:to>
                                    </p:set>
                                    <p:animEffect transition="in" filter="fade">
                                      <p:cBhvr>
                                        <p:cTn id="167" dur="2000"/>
                                        <p:tgtEl>
                                          <p:spTgt spid="16"/>
                                        </p:tgtEl>
                                      </p:cBhvr>
                                    </p:animEffect>
                                    <p:anim calcmode="lin" valueType="num">
                                      <p:cBhvr>
                                        <p:cTn id="168" dur="2000" fill="hold"/>
                                        <p:tgtEl>
                                          <p:spTgt spid="16"/>
                                        </p:tgtEl>
                                        <p:attrNameLst>
                                          <p:attrName>style.rotation</p:attrName>
                                        </p:attrNameLst>
                                      </p:cBhvr>
                                      <p:tavLst>
                                        <p:tav tm="0">
                                          <p:val>
                                            <p:fltVal val="720"/>
                                          </p:val>
                                        </p:tav>
                                        <p:tav tm="100000">
                                          <p:val>
                                            <p:fltVal val="0"/>
                                          </p:val>
                                        </p:tav>
                                      </p:tavLst>
                                    </p:anim>
                                    <p:anim calcmode="lin" valueType="num">
                                      <p:cBhvr>
                                        <p:cTn id="169" dur="2000" fill="hold"/>
                                        <p:tgtEl>
                                          <p:spTgt spid="16"/>
                                        </p:tgtEl>
                                        <p:attrNameLst>
                                          <p:attrName>ppt_h</p:attrName>
                                        </p:attrNameLst>
                                      </p:cBhvr>
                                      <p:tavLst>
                                        <p:tav tm="0">
                                          <p:val>
                                            <p:fltVal val="0"/>
                                          </p:val>
                                        </p:tav>
                                        <p:tav tm="100000">
                                          <p:val>
                                            <p:strVal val="#ppt_h"/>
                                          </p:val>
                                        </p:tav>
                                      </p:tavLst>
                                    </p:anim>
                                    <p:anim calcmode="lin" valueType="num">
                                      <p:cBhvr>
                                        <p:cTn id="170" dur="2000" fill="hold"/>
                                        <p:tgtEl>
                                          <p:spTgt spid="16"/>
                                        </p:tgtEl>
                                        <p:attrNameLst>
                                          <p:attrName>ppt_w</p:attrName>
                                        </p:attrNameLst>
                                      </p:cBhvr>
                                      <p:tavLst>
                                        <p:tav tm="0">
                                          <p:val>
                                            <p:fltVal val="0"/>
                                          </p:val>
                                        </p:tav>
                                        <p:tav tm="100000">
                                          <p:val>
                                            <p:strVal val="#ppt_w"/>
                                          </p:val>
                                        </p:tav>
                                      </p:tavLst>
                                    </p:anim>
                                  </p:childTnLst>
                                </p:cTn>
                              </p:par>
                              <p:par>
                                <p:cTn id="171" presetID="35" presetClass="entr" presetSubtype="0" fill="hold" grpId="2" nodeType="withEffect">
                                  <p:stCondLst>
                                    <p:cond delay="0"/>
                                  </p:stCondLst>
                                  <p:childTnLst>
                                    <p:set>
                                      <p:cBhvr>
                                        <p:cTn id="172" dur="1" fill="hold">
                                          <p:stCondLst>
                                            <p:cond delay="0"/>
                                          </p:stCondLst>
                                        </p:cTn>
                                        <p:tgtEl>
                                          <p:spTgt spid="17"/>
                                        </p:tgtEl>
                                        <p:attrNameLst>
                                          <p:attrName>style.visibility</p:attrName>
                                        </p:attrNameLst>
                                      </p:cBhvr>
                                      <p:to>
                                        <p:strVal val="visible"/>
                                      </p:to>
                                    </p:set>
                                    <p:animEffect transition="in" filter="fade">
                                      <p:cBhvr>
                                        <p:cTn id="173" dur="2000"/>
                                        <p:tgtEl>
                                          <p:spTgt spid="17"/>
                                        </p:tgtEl>
                                      </p:cBhvr>
                                    </p:animEffect>
                                    <p:anim calcmode="lin" valueType="num">
                                      <p:cBhvr>
                                        <p:cTn id="174" dur="2000" fill="hold"/>
                                        <p:tgtEl>
                                          <p:spTgt spid="17"/>
                                        </p:tgtEl>
                                        <p:attrNameLst>
                                          <p:attrName>style.rotation</p:attrName>
                                        </p:attrNameLst>
                                      </p:cBhvr>
                                      <p:tavLst>
                                        <p:tav tm="0">
                                          <p:val>
                                            <p:fltVal val="720"/>
                                          </p:val>
                                        </p:tav>
                                        <p:tav tm="100000">
                                          <p:val>
                                            <p:fltVal val="0"/>
                                          </p:val>
                                        </p:tav>
                                      </p:tavLst>
                                    </p:anim>
                                    <p:anim calcmode="lin" valueType="num">
                                      <p:cBhvr>
                                        <p:cTn id="175" dur="2000" fill="hold"/>
                                        <p:tgtEl>
                                          <p:spTgt spid="17"/>
                                        </p:tgtEl>
                                        <p:attrNameLst>
                                          <p:attrName>ppt_h</p:attrName>
                                        </p:attrNameLst>
                                      </p:cBhvr>
                                      <p:tavLst>
                                        <p:tav tm="0">
                                          <p:val>
                                            <p:fltVal val="0"/>
                                          </p:val>
                                        </p:tav>
                                        <p:tav tm="100000">
                                          <p:val>
                                            <p:strVal val="#ppt_h"/>
                                          </p:val>
                                        </p:tav>
                                      </p:tavLst>
                                    </p:anim>
                                    <p:anim calcmode="lin" valueType="num">
                                      <p:cBhvr>
                                        <p:cTn id="176" dur="2000" fill="hold"/>
                                        <p:tgtEl>
                                          <p:spTgt spid="17"/>
                                        </p:tgtEl>
                                        <p:attrNameLst>
                                          <p:attrName>ppt_w</p:attrName>
                                        </p:attrNameLst>
                                      </p:cBhvr>
                                      <p:tavLst>
                                        <p:tav tm="0">
                                          <p:val>
                                            <p:fltVal val="0"/>
                                          </p:val>
                                        </p:tav>
                                        <p:tav tm="100000">
                                          <p:val>
                                            <p:strVal val="#ppt_w"/>
                                          </p:val>
                                        </p:tav>
                                      </p:tavLst>
                                    </p:anim>
                                  </p:childTnLst>
                                </p:cTn>
                              </p:par>
                              <p:par>
                                <p:cTn id="177" presetID="16" presetClass="entr" presetSubtype="26" fill="hold" grpId="0" nodeType="withEffect">
                                  <p:stCondLst>
                                    <p:cond delay="0"/>
                                  </p:stCondLst>
                                  <p:childTnLst>
                                    <p:set>
                                      <p:cBhvr>
                                        <p:cTn id="178" dur="1" fill="hold">
                                          <p:stCondLst>
                                            <p:cond delay="0"/>
                                          </p:stCondLst>
                                        </p:cTn>
                                        <p:tgtEl>
                                          <p:spTgt spid="18"/>
                                        </p:tgtEl>
                                        <p:attrNameLst>
                                          <p:attrName>style.visibility</p:attrName>
                                        </p:attrNameLst>
                                      </p:cBhvr>
                                      <p:to>
                                        <p:strVal val="visible"/>
                                      </p:to>
                                    </p:set>
                                    <p:animEffect transition="in" filter="barn(inHorizontal)">
                                      <p:cBhvr>
                                        <p:cTn id="179" dur="2000"/>
                                        <p:tgtEl>
                                          <p:spTgt spid="18"/>
                                        </p:tgtEl>
                                      </p:cBhvr>
                                    </p:animEffect>
                                  </p:childTnLst>
                                </p:cTn>
                              </p:par>
                              <p:par>
                                <p:cTn id="180" presetID="16" presetClass="entr" presetSubtype="26" fill="hold" grpId="0" nodeType="withEffect">
                                  <p:stCondLst>
                                    <p:cond delay="0"/>
                                  </p:stCondLst>
                                  <p:childTnLst>
                                    <p:set>
                                      <p:cBhvr>
                                        <p:cTn id="181" dur="1" fill="hold">
                                          <p:stCondLst>
                                            <p:cond delay="0"/>
                                          </p:stCondLst>
                                        </p:cTn>
                                        <p:tgtEl>
                                          <p:spTgt spid="19"/>
                                        </p:tgtEl>
                                        <p:attrNameLst>
                                          <p:attrName>style.visibility</p:attrName>
                                        </p:attrNameLst>
                                      </p:cBhvr>
                                      <p:to>
                                        <p:strVal val="visible"/>
                                      </p:to>
                                    </p:set>
                                    <p:animEffect transition="in" filter="barn(inHorizontal)">
                                      <p:cBhvr>
                                        <p:cTn id="182" dur="2000"/>
                                        <p:tgtEl>
                                          <p:spTgt spid="19"/>
                                        </p:tgtEl>
                                      </p:cBhvr>
                                    </p:animEffect>
                                  </p:childTnLst>
                                </p:cTn>
                              </p:par>
                              <p:par>
                                <p:cTn id="183" presetID="16" presetClass="entr" presetSubtype="26" fill="hold" grpId="0" nodeType="withEffect">
                                  <p:stCondLst>
                                    <p:cond delay="0"/>
                                  </p:stCondLst>
                                  <p:childTnLst>
                                    <p:set>
                                      <p:cBhvr>
                                        <p:cTn id="184" dur="1" fill="hold">
                                          <p:stCondLst>
                                            <p:cond delay="0"/>
                                          </p:stCondLst>
                                        </p:cTn>
                                        <p:tgtEl>
                                          <p:spTgt spid="20"/>
                                        </p:tgtEl>
                                        <p:attrNameLst>
                                          <p:attrName>style.visibility</p:attrName>
                                        </p:attrNameLst>
                                      </p:cBhvr>
                                      <p:to>
                                        <p:strVal val="visible"/>
                                      </p:to>
                                    </p:set>
                                    <p:animEffect transition="in" filter="barn(inHorizontal)">
                                      <p:cBhvr>
                                        <p:cTn id="185" dur="2000"/>
                                        <p:tgtEl>
                                          <p:spTgt spid="20"/>
                                        </p:tgtEl>
                                      </p:cBhvr>
                                    </p:animEffect>
                                  </p:childTnLst>
                                </p:cTn>
                              </p:par>
                              <p:par>
                                <p:cTn id="186" presetID="16" presetClass="entr" presetSubtype="26" fill="hold" grpId="0" nodeType="withEffect">
                                  <p:stCondLst>
                                    <p:cond delay="0"/>
                                  </p:stCondLst>
                                  <p:childTnLst>
                                    <p:set>
                                      <p:cBhvr>
                                        <p:cTn id="187" dur="1" fill="hold">
                                          <p:stCondLst>
                                            <p:cond delay="0"/>
                                          </p:stCondLst>
                                        </p:cTn>
                                        <p:tgtEl>
                                          <p:spTgt spid="21"/>
                                        </p:tgtEl>
                                        <p:attrNameLst>
                                          <p:attrName>style.visibility</p:attrName>
                                        </p:attrNameLst>
                                      </p:cBhvr>
                                      <p:to>
                                        <p:strVal val="visible"/>
                                      </p:to>
                                    </p:set>
                                    <p:animEffect transition="in" filter="barn(inHorizontal)">
                                      <p:cBhvr>
                                        <p:cTn id="188" dur="2000"/>
                                        <p:tgtEl>
                                          <p:spTgt spid="21"/>
                                        </p:tgtEl>
                                      </p:cBhvr>
                                    </p:animEffect>
                                  </p:childTnLst>
                                </p:cTn>
                              </p:par>
                              <p:par>
                                <p:cTn id="189" presetID="16" presetClass="entr" presetSubtype="26" fill="hold" grpId="0" nodeType="withEffect">
                                  <p:stCondLst>
                                    <p:cond delay="0"/>
                                  </p:stCondLst>
                                  <p:childTnLst>
                                    <p:set>
                                      <p:cBhvr>
                                        <p:cTn id="190" dur="1" fill="hold">
                                          <p:stCondLst>
                                            <p:cond delay="0"/>
                                          </p:stCondLst>
                                        </p:cTn>
                                        <p:tgtEl>
                                          <p:spTgt spid="22"/>
                                        </p:tgtEl>
                                        <p:attrNameLst>
                                          <p:attrName>style.visibility</p:attrName>
                                        </p:attrNameLst>
                                      </p:cBhvr>
                                      <p:to>
                                        <p:strVal val="visible"/>
                                      </p:to>
                                    </p:set>
                                    <p:animEffect transition="in" filter="barn(inHorizontal)">
                                      <p:cBhvr>
                                        <p:cTn id="191" dur="2000"/>
                                        <p:tgtEl>
                                          <p:spTgt spid="22"/>
                                        </p:tgtEl>
                                      </p:cBhvr>
                                    </p:animEffect>
                                  </p:childTnLst>
                                </p:cTn>
                              </p:par>
                              <p:par>
                                <p:cTn id="192" presetID="16" presetClass="entr" presetSubtype="26" fill="hold" grpId="0" nodeType="withEffect">
                                  <p:stCondLst>
                                    <p:cond delay="0"/>
                                  </p:stCondLst>
                                  <p:childTnLst>
                                    <p:set>
                                      <p:cBhvr>
                                        <p:cTn id="193" dur="1" fill="hold">
                                          <p:stCondLst>
                                            <p:cond delay="0"/>
                                          </p:stCondLst>
                                        </p:cTn>
                                        <p:tgtEl>
                                          <p:spTgt spid="23"/>
                                        </p:tgtEl>
                                        <p:attrNameLst>
                                          <p:attrName>style.visibility</p:attrName>
                                        </p:attrNameLst>
                                      </p:cBhvr>
                                      <p:to>
                                        <p:strVal val="visible"/>
                                      </p:to>
                                    </p:set>
                                    <p:animEffect transition="in" filter="barn(inHorizontal)">
                                      <p:cBhvr>
                                        <p:cTn id="194" dur="2000"/>
                                        <p:tgtEl>
                                          <p:spTgt spid="23"/>
                                        </p:tgtEl>
                                      </p:cBhvr>
                                    </p:animEffect>
                                  </p:childTnLst>
                                </p:cTn>
                              </p:par>
                              <p:par>
                                <p:cTn id="195" presetID="16" presetClass="entr" presetSubtype="26" fill="hold" grpId="0" nodeType="withEffect">
                                  <p:stCondLst>
                                    <p:cond delay="0"/>
                                  </p:stCondLst>
                                  <p:childTnLst>
                                    <p:set>
                                      <p:cBhvr>
                                        <p:cTn id="196" dur="1" fill="hold">
                                          <p:stCondLst>
                                            <p:cond delay="0"/>
                                          </p:stCondLst>
                                        </p:cTn>
                                        <p:tgtEl>
                                          <p:spTgt spid="24"/>
                                        </p:tgtEl>
                                        <p:attrNameLst>
                                          <p:attrName>style.visibility</p:attrName>
                                        </p:attrNameLst>
                                      </p:cBhvr>
                                      <p:to>
                                        <p:strVal val="visible"/>
                                      </p:to>
                                    </p:set>
                                    <p:animEffect transition="in" filter="barn(inHorizontal)">
                                      <p:cBhvr>
                                        <p:cTn id="197" dur="2000"/>
                                        <p:tgtEl>
                                          <p:spTgt spid="24"/>
                                        </p:tgtEl>
                                      </p:cBhvr>
                                    </p:animEffect>
                                  </p:childTnLst>
                                </p:cTn>
                              </p:par>
                              <p:par>
                                <p:cTn id="198" presetID="16" presetClass="entr" presetSubtype="26" fill="hold" grpId="0" nodeType="withEffect">
                                  <p:stCondLst>
                                    <p:cond delay="0"/>
                                  </p:stCondLst>
                                  <p:childTnLst>
                                    <p:set>
                                      <p:cBhvr>
                                        <p:cTn id="199" dur="1" fill="hold">
                                          <p:stCondLst>
                                            <p:cond delay="0"/>
                                          </p:stCondLst>
                                        </p:cTn>
                                        <p:tgtEl>
                                          <p:spTgt spid="25"/>
                                        </p:tgtEl>
                                        <p:attrNameLst>
                                          <p:attrName>style.visibility</p:attrName>
                                        </p:attrNameLst>
                                      </p:cBhvr>
                                      <p:to>
                                        <p:strVal val="visible"/>
                                      </p:to>
                                    </p:set>
                                    <p:animEffect transition="in" filter="barn(inHorizontal)">
                                      <p:cBhvr>
                                        <p:cTn id="200" dur="2000"/>
                                        <p:tgtEl>
                                          <p:spTgt spid="25"/>
                                        </p:tgtEl>
                                      </p:cBhvr>
                                    </p:animEffect>
                                  </p:childTnLst>
                                </p:cTn>
                              </p:par>
                              <p:par>
                                <p:cTn id="201" presetID="16" presetClass="entr" presetSubtype="26" fill="hold" grpId="0" nodeType="withEffect">
                                  <p:stCondLst>
                                    <p:cond delay="0"/>
                                  </p:stCondLst>
                                  <p:childTnLst>
                                    <p:set>
                                      <p:cBhvr>
                                        <p:cTn id="202" dur="1" fill="hold">
                                          <p:stCondLst>
                                            <p:cond delay="0"/>
                                          </p:stCondLst>
                                        </p:cTn>
                                        <p:tgtEl>
                                          <p:spTgt spid="26"/>
                                        </p:tgtEl>
                                        <p:attrNameLst>
                                          <p:attrName>style.visibility</p:attrName>
                                        </p:attrNameLst>
                                      </p:cBhvr>
                                      <p:to>
                                        <p:strVal val="visible"/>
                                      </p:to>
                                    </p:set>
                                    <p:animEffect transition="in" filter="barn(inHorizontal)">
                                      <p:cBhvr>
                                        <p:cTn id="203" dur="2000"/>
                                        <p:tgtEl>
                                          <p:spTgt spid="26"/>
                                        </p:tgtEl>
                                      </p:cBhvr>
                                    </p:animEffect>
                                  </p:childTnLst>
                                </p:cTn>
                              </p:par>
                              <p:par>
                                <p:cTn id="204" presetID="16" presetClass="entr" presetSubtype="26" fill="hold" grpId="0" nodeType="withEffect">
                                  <p:stCondLst>
                                    <p:cond delay="0"/>
                                  </p:stCondLst>
                                  <p:childTnLst>
                                    <p:set>
                                      <p:cBhvr>
                                        <p:cTn id="205" dur="1" fill="hold">
                                          <p:stCondLst>
                                            <p:cond delay="0"/>
                                          </p:stCondLst>
                                        </p:cTn>
                                        <p:tgtEl>
                                          <p:spTgt spid="27"/>
                                        </p:tgtEl>
                                        <p:attrNameLst>
                                          <p:attrName>style.visibility</p:attrName>
                                        </p:attrNameLst>
                                      </p:cBhvr>
                                      <p:to>
                                        <p:strVal val="visible"/>
                                      </p:to>
                                    </p:set>
                                    <p:animEffect transition="in" filter="barn(inHorizontal)">
                                      <p:cBhvr>
                                        <p:cTn id="206" dur="2000"/>
                                        <p:tgtEl>
                                          <p:spTgt spid="27"/>
                                        </p:tgtEl>
                                      </p:cBhvr>
                                    </p:animEffect>
                                  </p:childTnLst>
                                </p:cTn>
                              </p:par>
                              <p:par>
                                <p:cTn id="207" presetID="16" presetClass="entr" presetSubtype="26" fill="hold" grpId="0" nodeType="withEffect">
                                  <p:stCondLst>
                                    <p:cond delay="0"/>
                                  </p:stCondLst>
                                  <p:childTnLst>
                                    <p:set>
                                      <p:cBhvr>
                                        <p:cTn id="208" dur="1" fill="hold">
                                          <p:stCondLst>
                                            <p:cond delay="0"/>
                                          </p:stCondLst>
                                        </p:cTn>
                                        <p:tgtEl>
                                          <p:spTgt spid="28"/>
                                        </p:tgtEl>
                                        <p:attrNameLst>
                                          <p:attrName>style.visibility</p:attrName>
                                        </p:attrNameLst>
                                      </p:cBhvr>
                                      <p:to>
                                        <p:strVal val="visible"/>
                                      </p:to>
                                    </p:set>
                                    <p:animEffect transition="in" filter="barn(inHorizontal)">
                                      <p:cBhvr>
                                        <p:cTn id="209" dur="2000"/>
                                        <p:tgtEl>
                                          <p:spTgt spid="28"/>
                                        </p:tgtEl>
                                      </p:cBhvr>
                                    </p:animEffect>
                                  </p:childTnLst>
                                </p:cTn>
                              </p:par>
                              <p:par>
                                <p:cTn id="210" presetID="16" presetClass="entr" presetSubtype="26" fill="hold" grpId="0" nodeType="withEffect">
                                  <p:stCondLst>
                                    <p:cond delay="0"/>
                                  </p:stCondLst>
                                  <p:childTnLst>
                                    <p:set>
                                      <p:cBhvr>
                                        <p:cTn id="211" dur="1" fill="hold">
                                          <p:stCondLst>
                                            <p:cond delay="0"/>
                                          </p:stCondLst>
                                        </p:cTn>
                                        <p:tgtEl>
                                          <p:spTgt spid="29"/>
                                        </p:tgtEl>
                                        <p:attrNameLst>
                                          <p:attrName>style.visibility</p:attrName>
                                        </p:attrNameLst>
                                      </p:cBhvr>
                                      <p:to>
                                        <p:strVal val="visible"/>
                                      </p:to>
                                    </p:set>
                                    <p:animEffect transition="in" filter="barn(inHorizontal)">
                                      <p:cBhvr>
                                        <p:cTn id="212" dur="2000"/>
                                        <p:tgtEl>
                                          <p:spTgt spid="29"/>
                                        </p:tgtEl>
                                      </p:cBhvr>
                                    </p:animEffect>
                                  </p:childTnLst>
                                </p:cTn>
                              </p:par>
                              <p:par>
                                <p:cTn id="213" presetID="16" presetClass="entr" presetSubtype="26" fill="hold" grpId="0" nodeType="withEffect">
                                  <p:stCondLst>
                                    <p:cond delay="0"/>
                                  </p:stCondLst>
                                  <p:childTnLst>
                                    <p:set>
                                      <p:cBhvr>
                                        <p:cTn id="214" dur="1" fill="hold">
                                          <p:stCondLst>
                                            <p:cond delay="0"/>
                                          </p:stCondLst>
                                        </p:cTn>
                                        <p:tgtEl>
                                          <p:spTgt spid="30"/>
                                        </p:tgtEl>
                                        <p:attrNameLst>
                                          <p:attrName>style.visibility</p:attrName>
                                        </p:attrNameLst>
                                      </p:cBhvr>
                                      <p:to>
                                        <p:strVal val="visible"/>
                                      </p:to>
                                    </p:set>
                                    <p:animEffect transition="in" filter="barn(inHorizontal)">
                                      <p:cBhvr>
                                        <p:cTn id="215" dur="2000"/>
                                        <p:tgtEl>
                                          <p:spTgt spid="30"/>
                                        </p:tgtEl>
                                      </p:cBhvr>
                                    </p:animEffect>
                                  </p:childTnLst>
                                </p:cTn>
                              </p:par>
                              <p:par>
                                <p:cTn id="216" presetID="2" presetClass="entr" presetSubtype="4" fill="hold" grpId="1" nodeType="withEffect">
                                  <p:stCondLst>
                                    <p:cond delay="0"/>
                                  </p:stCondLst>
                                  <p:childTnLst>
                                    <p:set>
                                      <p:cBhvr>
                                        <p:cTn id="217" dur="1" fill="hold">
                                          <p:stCondLst>
                                            <p:cond delay="0"/>
                                          </p:stCondLst>
                                        </p:cTn>
                                        <p:tgtEl>
                                          <p:spTgt spid="18"/>
                                        </p:tgtEl>
                                        <p:attrNameLst>
                                          <p:attrName>style.visibility</p:attrName>
                                        </p:attrNameLst>
                                      </p:cBhvr>
                                      <p:to>
                                        <p:strVal val="visible"/>
                                      </p:to>
                                    </p:set>
                                    <p:anim calcmode="lin" valueType="num">
                                      <p:cBhvr additive="base">
                                        <p:cTn id="218" dur="2000" fill="hold"/>
                                        <p:tgtEl>
                                          <p:spTgt spid="18"/>
                                        </p:tgtEl>
                                        <p:attrNameLst>
                                          <p:attrName>ppt_x</p:attrName>
                                        </p:attrNameLst>
                                      </p:cBhvr>
                                      <p:tavLst>
                                        <p:tav tm="0">
                                          <p:val>
                                            <p:strVal val="#ppt_x"/>
                                          </p:val>
                                        </p:tav>
                                        <p:tav tm="100000">
                                          <p:val>
                                            <p:strVal val="#ppt_x"/>
                                          </p:val>
                                        </p:tav>
                                      </p:tavLst>
                                    </p:anim>
                                    <p:anim calcmode="lin" valueType="num">
                                      <p:cBhvr additive="base">
                                        <p:cTn id="219" dur="2000" fill="hold"/>
                                        <p:tgtEl>
                                          <p:spTgt spid="18"/>
                                        </p:tgtEl>
                                        <p:attrNameLst>
                                          <p:attrName>ppt_y</p:attrName>
                                        </p:attrNameLst>
                                      </p:cBhvr>
                                      <p:tavLst>
                                        <p:tav tm="0">
                                          <p:val>
                                            <p:strVal val="1+#ppt_h/2"/>
                                          </p:val>
                                        </p:tav>
                                        <p:tav tm="100000">
                                          <p:val>
                                            <p:strVal val="#ppt_y"/>
                                          </p:val>
                                        </p:tav>
                                      </p:tavLst>
                                    </p:anim>
                                  </p:childTnLst>
                                </p:cTn>
                              </p:par>
                              <p:par>
                                <p:cTn id="220" presetID="2" presetClass="entr" presetSubtype="4" fill="hold" grpId="1" nodeType="withEffect">
                                  <p:stCondLst>
                                    <p:cond delay="0"/>
                                  </p:stCondLst>
                                  <p:childTnLst>
                                    <p:set>
                                      <p:cBhvr>
                                        <p:cTn id="221" dur="1" fill="hold">
                                          <p:stCondLst>
                                            <p:cond delay="0"/>
                                          </p:stCondLst>
                                        </p:cTn>
                                        <p:tgtEl>
                                          <p:spTgt spid="19"/>
                                        </p:tgtEl>
                                        <p:attrNameLst>
                                          <p:attrName>style.visibility</p:attrName>
                                        </p:attrNameLst>
                                      </p:cBhvr>
                                      <p:to>
                                        <p:strVal val="visible"/>
                                      </p:to>
                                    </p:set>
                                    <p:anim calcmode="lin" valueType="num">
                                      <p:cBhvr additive="base">
                                        <p:cTn id="222" dur="2000" fill="hold"/>
                                        <p:tgtEl>
                                          <p:spTgt spid="19"/>
                                        </p:tgtEl>
                                        <p:attrNameLst>
                                          <p:attrName>ppt_x</p:attrName>
                                        </p:attrNameLst>
                                      </p:cBhvr>
                                      <p:tavLst>
                                        <p:tav tm="0">
                                          <p:val>
                                            <p:strVal val="#ppt_x"/>
                                          </p:val>
                                        </p:tav>
                                        <p:tav tm="100000">
                                          <p:val>
                                            <p:strVal val="#ppt_x"/>
                                          </p:val>
                                        </p:tav>
                                      </p:tavLst>
                                    </p:anim>
                                    <p:anim calcmode="lin" valueType="num">
                                      <p:cBhvr additive="base">
                                        <p:cTn id="223" dur="2000" fill="hold"/>
                                        <p:tgtEl>
                                          <p:spTgt spid="19"/>
                                        </p:tgtEl>
                                        <p:attrNameLst>
                                          <p:attrName>ppt_y</p:attrName>
                                        </p:attrNameLst>
                                      </p:cBhvr>
                                      <p:tavLst>
                                        <p:tav tm="0">
                                          <p:val>
                                            <p:strVal val="1+#ppt_h/2"/>
                                          </p:val>
                                        </p:tav>
                                        <p:tav tm="100000">
                                          <p:val>
                                            <p:strVal val="#ppt_y"/>
                                          </p:val>
                                        </p:tav>
                                      </p:tavLst>
                                    </p:anim>
                                  </p:childTnLst>
                                </p:cTn>
                              </p:par>
                              <p:par>
                                <p:cTn id="224" presetID="2" presetClass="entr" presetSubtype="4" fill="hold" grpId="1" nodeType="withEffect">
                                  <p:stCondLst>
                                    <p:cond delay="0"/>
                                  </p:stCondLst>
                                  <p:childTnLst>
                                    <p:set>
                                      <p:cBhvr>
                                        <p:cTn id="225" dur="1" fill="hold">
                                          <p:stCondLst>
                                            <p:cond delay="0"/>
                                          </p:stCondLst>
                                        </p:cTn>
                                        <p:tgtEl>
                                          <p:spTgt spid="20"/>
                                        </p:tgtEl>
                                        <p:attrNameLst>
                                          <p:attrName>style.visibility</p:attrName>
                                        </p:attrNameLst>
                                      </p:cBhvr>
                                      <p:to>
                                        <p:strVal val="visible"/>
                                      </p:to>
                                    </p:set>
                                    <p:anim calcmode="lin" valueType="num">
                                      <p:cBhvr additive="base">
                                        <p:cTn id="226" dur="2000" fill="hold"/>
                                        <p:tgtEl>
                                          <p:spTgt spid="20"/>
                                        </p:tgtEl>
                                        <p:attrNameLst>
                                          <p:attrName>ppt_x</p:attrName>
                                        </p:attrNameLst>
                                      </p:cBhvr>
                                      <p:tavLst>
                                        <p:tav tm="0">
                                          <p:val>
                                            <p:strVal val="#ppt_x"/>
                                          </p:val>
                                        </p:tav>
                                        <p:tav tm="100000">
                                          <p:val>
                                            <p:strVal val="#ppt_x"/>
                                          </p:val>
                                        </p:tav>
                                      </p:tavLst>
                                    </p:anim>
                                    <p:anim calcmode="lin" valueType="num">
                                      <p:cBhvr additive="base">
                                        <p:cTn id="227" dur="2000" fill="hold"/>
                                        <p:tgtEl>
                                          <p:spTgt spid="20"/>
                                        </p:tgtEl>
                                        <p:attrNameLst>
                                          <p:attrName>ppt_y</p:attrName>
                                        </p:attrNameLst>
                                      </p:cBhvr>
                                      <p:tavLst>
                                        <p:tav tm="0">
                                          <p:val>
                                            <p:strVal val="1+#ppt_h/2"/>
                                          </p:val>
                                        </p:tav>
                                        <p:tav tm="100000">
                                          <p:val>
                                            <p:strVal val="#ppt_y"/>
                                          </p:val>
                                        </p:tav>
                                      </p:tavLst>
                                    </p:anim>
                                  </p:childTnLst>
                                </p:cTn>
                              </p:par>
                              <p:par>
                                <p:cTn id="228" presetID="2" presetClass="entr" presetSubtype="4" fill="hold" grpId="1" nodeType="withEffect">
                                  <p:stCondLst>
                                    <p:cond delay="0"/>
                                  </p:stCondLst>
                                  <p:childTnLst>
                                    <p:set>
                                      <p:cBhvr>
                                        <p:cTn id="229" dur="1" fill="hold">
                                          <p:stCondLst>
                                            <p:cond delay="0"/>
                                          </p:stCondLst>
                                        </p:cTn>
                                        <p:tgtEl>
                                          <p:spTgt spid="21"/>
                                        </p:tgtEl>
                                        <p:attrNameLst>
                                          <p:attrName>style.visibility</p:attrName>
                                        </p:attrNameLst>
                                      </p:cBhvr>
                                      <p:to>
                                        <p:strVal val="visible"/>
                                      </p:to>
                                    </p:set>
                                    <p:anim calcmode="lin" valueType="num">
                                      <p:cBhvr additive="base">
                                        <p:cTn id="230" dur="2000" fill="hold"/>
                                        <p:tgtEl>
                                          <p:spTgt spid="21"/>
                                        </p:tgtEl>
                                        <p:attrNameLst>
                                          <p:attrName>ppt_x</p:attrName>
                                        </p:attrNameLst>
                                      </p:cBhvr>
                                      <p:tavLst>
                                        <p:tav tm="0">
                                          <p:val>
                                            <p:strVal val="#ppt_x"/>
                                          </p:val>
                                        </p:tav>
                                        <p:tav tm="100000">
                                          <p:val>
                                            <p:strVal val="#ppt_x"/>
                                          </p:val>
                                        </p:tav>
                                      </p:tavLst>
                                    </p:anim>
                                    <p:anim calcmode="lin" valueType="num">
                                      <p:cBhvr additive="base">
                                        <p:cTn id="231" dur="2000" fill="hold"/>
                                        <p:tgtEl>
                                          <p:spTgt spid="21"/>
                                        </p:tgtEl>
                                        <p:attrNameLst>
                                          <p:attrName>ppt_y</p:attrName>
                                        </p:attrNameLst>
                                      </p:cBhvr>
                                      <p:tavLst>
                                        <p:tav tm="0">
                                          <p:val>
                                            <p:strVal val="1+#ppt_h/2"/>
                                          </p:val>
                                        </p:tav>
                                        <p:tav tm="100000">
                                          <p:val>
                                            <p:strVal val="#ppt_y"/>
                                          </p:val>
                                        </p:tav>
                                      </p:tavLst>
                                    </p:anim>
                                  </p:childTnLst>
                                </p:cTn>
                              </p:par>
                              <p:par>
                                <p:cTn id="232" presetID="2" presetClass="entr" presetSubtype="4" fill="hold" grpId="1" nodeType="withEffect">
                                  <p:stCondLst>
                                    <p:cond delay="0"/>
                                  </p:stCondLst>
                                  <p:childTnLst>
                                    <p:set>
                                      <p:cBhvr>
                                        <p:cTn id="233" dur="1" fill="hold">
                                          <p:stCondLst>
                                            <p:cond delay="0"/>
                                          </p:stCondLst>
                                        </p:cTn>
                                        <p:tgtEl>
                                          <p:spTgt spid="22"/>
                                        </p:tgtEl>
                                        <p:attrNameLst>
                                          <p:attrName>style.visibility</p:attrName>
                                        </p:attrNameLst>
                                      </p:cBhvr>
                                      <p:to>
                                        <p:strVal val="visible"/>
                                      </p:to>
                                    </p:set>
                                    <p:anim calcmode="lin" valueType="num">
                                      <p:cBhvr additive="base">
                                        <p:cTn id="234" dur="2000" fill="hold"/>
                                        <p:tgtEl>
                                          <p:spTgt spid="22"/>
                                        </p:tgtEl>
                                        <p:attrNameLst>
                                          <p:attrName>ppt_x</p:attrName>
                                        </p:attrNameLst>
                                      </p:cBhvr>
                                      <p:tavLst>
                                        <p:tav tm="0">
                                          <p:val>
                                            <p:strVal val="#ppt_x"/>
                                          </p:val>
                                        </p:tav>
                                        <p:tav tm="100000">
                                          <p:val>
                                            <p:strVal val="#ppt_x"/>
                                          </p:val>
                                        </p:tav>
                                      </p:tavLst>
                                    </p:anim>
                                    <p:anim calcmode="lin" valueType="num">
                                      <p:cBhvr additive="base">
                                        <p:cTn id="235" dur="2000" fill="hold"/>
                                        <p:tgtEl>
                                          <p:spTgt spid="22"/>
                                        </p:tgtEl>
                                        <p:attrNameLst>
                                          <p:attrName>ppt_y</p:attrName>
                                        </p:attrNameLst>
                                      </p:cBhvr>
                                      <p:tavLst>
                                        <p:tav tm="0">
                                          <p:val>
                                            <p:strVal val="1+#ppt_h/2"/>
                                          </p:val>
                                        </p:tav>
                                        <p:tav tm="100000">
                                          <p:val>
                                            <p:strVal val="#ppt_y"/>
                                          </p:val>
                                        </p:tav>
                                      </p:tavLst>
                                    </p:anim>
                                  </p:childTnLst>
                                </p:cTn>
                              </p:par>
                              <p:par>
                                <p:cTn id="236" presetID="2" presetClass="entr" presetSubtype="4" fill="hold" grpId="1" nodeType="withEffect">
                                  <p:stCondLst>
                                    <p:cond delay="0"/>
                                  </p:stCondLst>
                                  <p:childTnLst>
                                    <p:set>
                                      <p:cBhvr>
                                        <p:cTn id="237" dur="1" fill="hold">
                                          <p:stCondLst>
                                            <p:cond delay="0"/>
                                          </p:stCondLst>
                                        </p:cTn>
                                        <p:tgtEl>
                                          <p:spTgt spid="23"/>
                                        </p:tgtEl>
                                        <p:attrNameLst>
                                          <p:attrName>style.visibility</p:attrName>
                                        </p:attrNameLst>
                                      </p:cBhvr>
                                      <p:to>
                                        <p:strVal val="visible"/>
                                      </p:to>
                                    </p:set>
                                    <p:anim calcmode="lin" valueType="num">
                                      <p:cBhvr additive="base">
                                        <p:cTn id="238" dur="2000" fill="hold"/>
                                        <p:tgtEl>
                                          <p:spTgt spid="23"/>
                                        </p:tgtEl>
                                        <p:attrNameLst>
                                          <p:attrName>ppt_x</p:attrName>
                                        </p:attrNameLst>
                                      </p:cBhvr>
                                      <p:tavLst>
                                        <p:tav tm="0">
                                          <p:val>
                                            <p:strVal val="#ppt_x"/>
                                          </p:val>
                                        </p:tav>
                                        <p:tav tm="100000">
                                          <p:val>
                                            <p:strVal val="#ppt_x"/>
                                          </p:val>
                                        </p:tav>
                                      </p:tavLst>
                                    </p:anim>
                                    <p:anim calcmode="lin" valueType="num">
                                      <p:cBhvr additive="base">
                                        <p:cTn id="239" dur="2000" fill="hold"/>
                                        <p:tgtEl>
                                          <p:spTgt spid="23"/>
                                        </p:tgtEl>
                                        <p:attrNameLst>
                                          <p:attrName>ppt_y</p:attrName>
                                        </p:attrNameLst>
                                      </p:cBhvr>
                                      <p:tavLst>
                                        <p:tav tm="0">
                                          <p:val>
                                            <p:strVal val="1+#ppt_h/2"/>
                                          </p:val>
                                        </p:tav>
                                        <p:tav tm="100000">
                                          <p:val>
                                            <p:strVal val="#ppt_y"/>
                                          </p:val>
                                        </p:tav>
                                      </p:tavLst>
                                    </p:anim>
                                  </p:childTnLst>
                                </p:cTn>
                              </p:par>
                              <p:par>
                                <p:cTn id="240" presetID="2" presetClass="entr" presetSubtype="4" fill="hold" grpId="1" nodeType="withEffect">
                                  <p:stCondLst>
                                    <p:cond delay="0"/>
                                  </p:stCondLst>
                                  <p:childTnLst>
                                    <p:set>
                                      <p:cBhvr>
                                        <p:cTn id="241" dur="1" fill="hold">
                                          <p:stCondLst>
                                            <p:cond delay="0"/>
                                          </p:stCondLst>
                                        </p:cTn>
                                        <p:tgtEl>
                                          <p:spTgt spid="24"/>
                                        </p:tgtEl>
                                        <p:attrNameLst>
                                          <p:attrName>style.visibility</p:attrName>
                                        </p:attrNameLst>
                                      </p:cBhvr>
                                      <p:to>
                                        <p:strVal val="visible"/>
                                      </p:to>
                                    </p:set>
                                    <p:anim calcmode="lin" valueType="num">
                                      <p:cBhvr additive="base">
                                        <p:cTn id="242" dur="2000" fill="hold"/>
                                        <p:tgtEl>
                                          <p:spTgt spid="24"/>
                                        </p:tgtEl>
                                        <p:attrNameLst>
                                          <p:attrName>ppt_x</p:attrName>
                                        </p:attrNameLst>
                                      </p:cBhvr>
                                      <p:tavLst>
                                        <p:tav tm="0">
                                          <p:val>
                                            <p:strVal val="#ppt_x"/>
                                          </p:val>
                                        </p:tav>
                                        <p:tav tm="100000">
                                          <p:val>
                                            <p:strVal val="#ppt_x"/>
                                          </p:val>
                                        </p:tav>
                                      </p:tavLst>
                                    </p:anim>
                                    <p:anim calcmode="lin" valueType="num">
                                      <p:cBhvr additive="base">
                                        <p:cTn id="243" dur="2000" fill="hold"/>
                                        <p:tgtEl>
                                          <p:spTgt spid="24"/>
                                        </p:tgtEl>
                                        <p:attrNameLst>
                                          <p:attrName>ppt_y</p:attrName>
                                        </p:attrNameLst>
                                      </p:cBhvr>
                                      <p:tavLst>
                                        <p:tav tm="0">
                                          <p:val>
                                            <p:strVal val="1+#ppt_h/2"/>
                                          </p:val>
                                        </p:tav>
                                        <p:tav tm="100000">
                                          <p:val>
                                            <p:strVal val="#ppt_y"/>
                                          </p:val>
                                        </p:tav>
                                      </p:tavLst>
                                    </p:anim>
                                  </p:childTnLst>
                                </p:cTn>
                              </p:par>
                              <p:par>
                                <p:cTn id="244" presetID="2" presetClass="entr" presetSubtype="4" fill="hold" grpId="1" nodeType="withEffect">
                                  <p:stCondLst>
                                    <p:cond delay="0"/>
                                  </p:stCondLst>
                                  <p:childTnLst>
                                    <p:set>
                                      <p:cBhvr>
                                        <p:cTn id="245" dur="1" fill="hold">
                                          <p:stCondLst>
                                            <p:cond delay="0"/>
                                          </p:stCondLst>
                                        </p:cTn>
                                        <p:tgtEl>
                                          <p:spTgt spid="25"/>
                                        </p:tgtEl>
                                        <p:attrNameLst>
                                          <p:attrName>style.visibility</p:attrName>
                                        </p:attrNameLst>
                                      </p:cBhvr>
                                      <p:to>
                                        <p:strVal val="visible"/>
                                      </p:to>
                                    </p:set>
                                    <p:anim calcmode="lin" valueType="num">
                                      <p:cBhvr additive="base">
                                        <p:cTn id="246" dur="2000" fill="hold"/>
                                        <p:tgtEl>
                                          <p:spTgt spid="25"/>
                                        </p:tgtEl>
                                        <p:attrNameLst>
                                          <p:attrName>ppt_x</p:attrName>
                                        </p:attrNameLst>
                                      </p:cBhvr>
                                      <p:tavLst>
                                        <p:tav tm="0">
                                          <p:val>
                                            <p:strVal val="#ppt_x"/>
                                          </p:val>
                                        </p:tav>
                                        <p:tav tm="100000">
                                          <p:val>
                                            <p:strVal val="#ppt_x"/>
                                          </p:val>
                                        </p:tav>
                                      </p:tavLst>
                                    </p:anim>
                                    <p:anim calcmode="lin" valueType="num">
                                      <p:cBhvr additive="base">
                                        <p:cTn id="247" dur="2000" fill="hold"/>
                                        <p:tgtEl>
                                          <p:spTgt spid="25"/>
                                        </p:tgtEl>
                                        <p:attrNameLst>
                                          <p:attrName>ppt_y</p:attrName>
                                        </p:attrNameLst>
                                      </p:cBhvr>
                                      <p:tavLst>
                                        <p:tav tm="0">
                                          <p:val>
                                            <p:strVal val="1+#ppt_h/2"/>
                                          </p:val>
                                        </p:tav>
                                        <p:tav tm="100000">
                                          <p:val>
                                            <p:strVal val="#ppt_y"/>
                                          </p:val>
                                        </p:tav>
                                      </p:tavLst>
                                    </p:anim>
                                  </p:childTnLst>
                                </p:cTn>
                              </p:par>
                              <p:par>
                                <p:cTn id="248" presetID="2" presetClass="entr" presetSubtype="4" fill="hold" grpId="1" nodeType="withEffect">
                                  <p:stCondLst>
                                    <p:cond delay="0"/>
                                  </p:stCondLst>
                                  <p:childTnLst>
                                    <p:set>
                                      <p:cBhvr>
                                        <p:cTn id="249" dur="1" fill="hold">
                                          <p:stCondLst>
                                            <p:cond delay="0"/>
                                          </p:stCondLst>
                                        </p:cTn>
                                        <p:tgtEl>
                                          <p:spTgt spid="26"/>
                                        </p:tgtEl>
                                        <p:attrNameLst>
                                          <p:attrName>style.visibility</p:attrName>
                                        </p:attrNameLst>
                                      </p:cBhvr>
                                      <p:to>
                                        <p:strVal val="visible"/>
                                      </p:to>
                                    </p:set>
                                    <p:anim calcmode="lin" valueType="num">
                                      <p:cBhvr additive="base">
                                        <p:cTn id="250" dur="2000" fill="hold"/>
                                        <p:tgtEl>
                                          <p:spTgt spid="26"/>
                                        </p:tgtEl>
                                        <p:attrNameLst>
                                          <p:attrName>ppt_x</p:attrName>
                                        </p:attrNameLst>
                                      </p:cBhvr>
                                      <p:tavLst>
                                        <p:tav tm="0">
                                          <p:val>
                                            <p:strVal val="#ppt_x"/>
                                          </p:val>
                                        </p:tav>
                                        <p:tav tm="100000">
                                          <p:val>
                                            <p:strVal val="#ppt_x"/>
                                          </p:val>
                                        </p:tav>
                                      </p:tavLst>
                                    </p:anim>
                                    <p:anim calcmode="lin" valueType="num">
                                      <p:cBhvr additive="base">
                                        <p:cTn id="251" dur="2000" fill="hold"/>
                                        <p:tgtEl>
                                          <p:spTgt spid="26"/>
                                        </p:tgtEl>
                                        <p:attrNameLst>
                                          <p:attrName>ppt_y</p:attrName>
                                        </p:attrNameLst>
                                      </p:cBhvr>
                                      <p:tavLst>
                                        <p:tav tm="0">
                                          <p:val>
                                            <p:strVal val="1+#ppt_h/2"/>
                                          </p:val>
                                        </p:tav>
                                        <p:tav tm="100000">
                                          <p:val>
                                            <p:strVal val="#ppt_y"/>
                                          </p:val>
                                        </p:tav>
                                      </p:tavLst>
                                    </p:anim>
                                  </p:childTnLst>
                                </p:cTn>
                              </p:par>
                              <p:par>
                                <p:cTn id="252" presetID="2" presetClass="entr" presetSubtype="4" fill="hold" grpId="1" nodeType="withEffect">
                                  <p:stCondLst>
                                    <p:cond delay="0"/>
                                  </p:stCondLst>
                                  <p:childTnLst>
                                    <p:set>
                                      <p:cBhvr>
                                        <p:cTn id="253" dur="1" fill="hold">
                                          <p:stCondLst>
                                            <p:cond delay="0"/>
                                          </p:stCondLst>
                                        </p:cTn>
                                        <p:tgtEl>
                                          <p:spTgt spid="27"/>
                                        </p:tgtEl>
                                        <p:attrNameLst>
                                          <p:attrName>style.visibility</p:attrName>
                                        </p:attrNameLst>
                                      </p:cBhvr>
                                      <p:to>
                                        <p:strVal val="visible"/>
                                      </p:to>
                                    </p:set>
                                    <p:anim calcmode="lin" valueType="num">
                                      <p:cBhvr additive="base">
                                        <p:cTn id="254" dur="2000" fill="hold"/>
                                        <p:tgtEl>
                                          <p:spTgt spid="27"/>
                                        </p:tgtEl>
                                        <p:attrNameLst>
                                          <p:attrName>ppt_x</p:attrName>
                                        </p:attrNameLst>
                                      </p:cBhvr>
                                      <p:tavLst>
                                        <p:tav tm="0">
                                          <p:val>
                                            <p:strVal val="#ppt_x"/>
                                          </p:val>
                                        </p:tav>
                                        <p:tav tm="100000">
                                          <p:val>
                                            <p:strVal val="#ppt_x"/>
                                          </p:val>
                                        </p:tav>
                                      </p:tavLst>
                                    </p:anim>
                                    <p:anim calcmode="lin" valueType="num">
                                      <p:cBhvr additive="base">
                                        <p:cTn id="255" dur="2000" fill="hold"/>
                                        <p:tgtEl>
                                          <p:spTgt spid="27"/>
                                        </p:tgtEl>
                                        <p:attrNameLst>
                                          <p:attrName>ppt_y</p:attrName>
                                        </p:attrNameLst>
                                      </p:cBhvr>
                                      <p:tavLst>
                                        <p:tav tm="0">
                                          <p:val>
                                            <p:strVal val="1+#ppt_h/2"/>
                                          </p:val>
                                        </p:tav>
                                        <p:tav tm="100000">
                                          <p:val>
                                            <p:strVal val="#ppt_y"/>
                                          </p:val>
                                        </p:tav>
                                      </p:tavLst>
                                    </p:anim>
                                  </p:childTnLst>
                                </p:cTn>
                              </p:par>
                              <p:par>
                                <p:cTn id="256" presetID="2" presetClass="entr" presetSubtype="4" fill="hold" grpId="1" nodeType="withEffect">
                                  <p:stCondLst>
                                    <p:cond delay="0"/>
                                  </p:stCondLst>
                                  <p:childTnLst>
                                    <p:set>
                                      <p:cBhvr>
                                        <p:cTn id="257" dur="1" fill="hold">
                                          <p:stCondLst>
                                            <p:cond delay="0"/>
                                          </p:stCondLst>
                                        </p:cTn>
                                        <p:tgtEl>
                                          <p:spTgt spid="28"/>
                                        </p:tgtEl>
                                        <p:attrNameLst>
                                          <p:attrName>style.visibility</p:attrName>
                                        </p:attrNameLst>
                                      </p:cBhvr>
                                      <p:to>
                                        <p:strVal val="visible"/>
                                      </p:to>
                                    </p:set>
                                    <p:anim calcmode="lin" valueType="num">
                                      <p:cBhvr additive="base">
                                        <p:cTn id="258" dur="2000" fill="hold"/>
                                        <p:tgtEl>
                                          <p:spTgt spid="28"/>
                                        </p:tgtEl>
                                        <p:attrNameLst>
                                          <p:attrName>ppt_x</p:attrName>
                                        </p:attrNameLst>
                                      </p:cBhvr>
                                      <p:tavLst>
                                        <p:tav tm="0">
                                          <p:val>
                                            <p:strVal val="#ppt_x"/>
                                          </p:val>
                                        </p:tav>
                                        <p:tav tm="100000">
                                          <p:val>
                                            <p:strVal val="#ppt_x"/>
                                          </p:val>
                                        </p:tav>
                                      </p:tavLst>
                                    </p:anim>
                                    <p:anim calcmode="lin" valueType="num">
                                      <p:cBhvr additive="base">
                                        <p:cTn id="259" dur="2000" fill="hold"/>
                                        <p:tgtEl>
                                          <p:spTgt spid="28"/>
                                        </p:tgtEl>
                                        <p:attrNameLst>
                                          <p:attrName>ppt_y</p:attrName>
                                        </p:attrNameLst>
                                      </p:cBhvr>
                                      <p:tavLst>
                                        <p:tav tm="0">
                                          <p:val>
                                            <p:strVal val="1+#ppt_h/2"/>
                                          </p:val>
                                        </p:tav>
                                        <p:tav tm="100000">
                                          <p:val>
                                            <p:strVal val="#ppt_y"/>
                                          </p:val>
                                        </p:tav>
                                      </p:tavLst>
                                    </p:anim>
                                  </p:childTnLst>
                                </p:cTn>
                              </p:par>
                              <p:par>
                                <p:cTn id="260" presetID="2" presetClass="entr" presetSubtype="4" fill="hold" grpId="1" nodeType="withEffect">
                                  <p:stCondLst>
                                    <p:cond delay="0"/>
                                  </p:stCondLst>
                                  <p:childTnLst>
                                    <p:set>
                                      <p:cBhvr>
                                        <p:cTn id="261" dur="1" fill="hold">
                                          <p:stCondLst>
                                            <p:cond delay="0"/>
                                          </p:stCondLst>
                                        </p:cTn>
                                        <p:tgtEl>
                                          <p:spTgt spid="29"/>
                                        </p:tgtEl>
                                        <p:attrNameLst>
                                          <p:attrName>style.visibility</p:attrName>
                                        </p:attrNameLst>
                                      </p:cBhvr>
                                      <p:to>
                                        <p:strVal val="visible"/>
                                      </p:to>
                                    </p:set>
                                    <p:anim calcmode="lin" valueType="num">
                                      <p:cBhvr additive="base">
                                        <p:cTn id="262" dur="2000" fill="hold"/>
                                        <p:tgtEl>
                                          <p:spTgt spid="29"/>
                                        </p:tgtEl>
                                        <p:attrNameLst>
                                          <p:attrName>ppt_x</p:attrName>
                                        </p:attrNameLst>
                                      </p:cBhvr>
                                      <p:tavLst>
                                        <p:tav tm="0">
                                          <p:val>
                                            <p:strVal val="#ppt_x"/>
                                          </p:val>
                                        </p:tav>
                                        <p:tav tm="100000">
                                          <p:val>
                                            <p:strVal val="#ppt_x"/>
                                          </p:val>
                                        </p:tav>
                                      </p:tavLst>
                                    </p:anim>
                                    <p:anim calcmode="lin" valueType="num">
                                      <p:cBhvr additive="base">
                                        <p:cTn id="263" dur="2000" fill="hold"/>
                                        <p:tgtEl>
                                          <p:spTgt spid="29"/>
                                        </p:tgtEl>
                                        <p:attrNameLst>
                                          <p:attrName>ppt_y</p:attrName>
                                        </p:attrNameLst>
                                      </p:cBhvr>
                                      <p:tavLst>
                                        <p:tav tm="0">
                                          <p:val>
                                            <p:strVal val="1+#ppt_h/2"/>
                                          </p:val>
                                        </p:tav>
                                        <p:tav tm="100000">
                                          <p:val>
                                            <p:strVal val="#ppt_y"/>
                                          </p:val>
                                        </p:tav>
                                      </p:tavLst>
                                    </p:anim>
                                  </p:childTnLst>
                                </p:cTn>
                              </p:par>
                              <p:par>
                                <p:cTn id="264" presetID="2" presetClass="entr" presetSubtype="4" fill="hold" grpId="1" nodeType="withEffect">
                                  <p:stCondLst>
                                    <p:cond delay="0"/>
                                  </p:stCondLst>
                                  <p:childTnLst>
                                    <p:set>
                                      <p:cBhvr>
                                        <p:cTn id="265" dur="1" fill="hold">
                                          <p:stCondLst>
                                            <p:cond delay="0"/>
                                          </p:stCondLst>
                                        </p:cTn>
                                        <p:tgtEl>
                                          <p:spTgt spid="30"/>
                                        </p:tgtEl>
                                        <p:attrNameLst>
                                          <p:attrName>style.visibility</p:attrName>
                                        </p:attrNameLst>
                                      </p:cBhvr>
                                      <p:to>
                                        <p:strVal val="visible"/>
                                      </p:to>
                                    </p:set>
                                    <p:anim calcmode="lin" valueType="num">
                                      <p:cBhvr additive="base">
                                        <p:cTn id="266" dur="2000" fill="hold"/>
                                        <p:tgtEl>
                                          <p:spTgt spid="30"/>
                                        </p:tgtEl>
                                        <p:attrNameLst>
                                          <p:attrName>ppt_x</p:attrName>
                                        </p:attrNameLst>
                                      </p:cBhvr>
                                      <p:tavLst>
                                        <p:tav tm="0">
                                          <p:val>
                                            <p:strVal val="#ppt_x"/>
                                          </p:val>
                                        </p:tav>
                                        <p:tav tm="100000">
                                          <p:val>
                                            <p:strVal val="#ppt_x"/>
                                          </p:val>
                                        </p:tav>
                                      </p:tavLst>
                                    </p:anim>
                                    <p:anim calcmode="lin" valueType="num">
                                      <p:cBhvr additive="base">
                                        <p:cTn id="267" dur="2000" fill="hold"/>
                                        <p:tgtEl>
                                          <p:spTgt spid="30"/>
                                        </p:tgtEl>
                                        <p:attrNameLst>
                                          <p:attrName>ppt_y</p:attrName>
                                        </p:attrNameLst>
                                      </p:cBhvr>
                                      <p:tavLst>
                                        <p:tav tm="0">
                                          <p:val>
                                            <p:strVal val="1+#ppt_h/2"/>
                                          </p:val>
                                        </p:tav>
                                        <p:tav tm="100000">
                                          <p:val>
                                            <p:strVal val="#ppt_y"/>
                                          </p:val>
                                        </p:tav>
                                      </p:tavLst>
                                    </p:anim>
                                  </p:childTnLst>
                                </p:cTn>
                              </p:par>
                              <p:par>
                                <p:cTn id="268" presetID="35" presetClass="entr" presetSubtype="0" fill="hold" grpId="2" nodeType="withEffect">
                                  <p:stCondLst>
                                    <p:cond delay="0"/>
                                  </p:stCondLst>
                                  <p:childTnLst>
                                    <p:set>
                                      <p:cBhvr>
                                        <p:cTn id="269" dur="1" fill="hold">
                                          <p:stCondLst>
                                            <p:cond delay="0"/>
                                          </p:stCondLst>
                                        </p:cTn>
                                        <p:tgtEl>
                                          <p:spTgt spid="18"/>
                                        </p:tgtEl>
                                        <p:attrNameLst>
                                          <p:attrName>style.visibility</p:attrName>
                                        </p:attrNameLst>
                                      </p:cBhvr>
                                      <p:to>
                                        <p:strVal val="visible"/>
                                      </p:to>
                                    </p:set>
                                    <p:animEffect transition="in" filter="fade">
                                      <p:cBhvr>
                                        <p:cTn id="270" dur="2000"/>
                                        <p:tgtEl>
                                          <p:spTgt spid="18"/>
                                        </p:tgtEl>
                                      </p:cBhvr>
                                    </p:animEffect>
                                    <p:anim calcmode="lin" valueType="num">
                                      <p:cBhvr>
                                        <p:cTn id="271" dur="2000" fill="hold"/>
                                        <p:tgtEl>
                                          <p:spTgt spid="18"/>
                                        </p:tgtEl>
                                        <p:attrNameLst>
                                          <p:attrName>style.rotation</p:attrName>
                                        </p:attrNameLst>
                                      </p:cBhvr>
                                      <p:tavLst>
                                        <p:tav tm="0">
                                          <p:val>
                                            <p:fltVal val="720"/>
                                          </p:val>
                                        </p:tav>
                                        <p:tav tm="100000">
                                          <p:val>
                                            <p:fltVal val="0"/>
                                          </p:val>
                                        </p:tav>
                                      </p:tavLst>
                                    </p:anim>
                                    <p:anim calcmode="lin" valueType="num">
                                      <p:cBhvr>
                                        <p:cTn id="272" dur="2000" fill="hold"/>
                                        <p:tgtEl>
                                          <p:spTgt spid="18"/>
                                        </p:tgtEl>
                                        <p:attrNameLst>
                                          <p:attrName>ppt_h</p:attrName>
                                        </p:attrNameLst>
                                      </p:cBhvr>
                                      <p:tavLst>
                                        <p:tav tm="0">
                                          <p:val>
                                            <p:fltVal val="0"/>
                                          </p:val>
                                        </p:tav>
                                        <p:tav tm="100000">
                                          <p:val>
                                            <p:strVal val="#ppt_h"/>
                                          </p:val>
                                        </p:tav>
                                      </p:tavLst>
                                    </p:anim>
                                    <p:anim calcmode="lin" valueType="num">
                                      <p:cBhvr>
                                        <p:cTn id="273" dur="2000" fill="hold"/>
                                        <p:tgtEl>
                                          <p:spTgt spid="18"/>
                                        </p:tgtEl>
                                        <p:attrNameLst>
                                          <p:attrName>ppt_w</p:attrName>
                                        </p:attrNameLst>
                                      </p:cBhvr>
                                      <p:tavLst>
                                        <p:tav tm="0">
                                          <p:val>
                                            <p:fltVal val="0"/>
                                          </p:val>
                                        </p:tav>
                                        <p:tav tm="100000">
                                          <p:val>
                                            <p:strVal val="#ppt_w"/>
                                          </p:val>
                                        </p:tav>
                                      </p:tavLst>
                                    </p:anim>
                                  </p:childTnLst>
                                </p:cTn>
                              </p:par>
                              <p:par>
                                <p:cTn id="274" presetID="35" presetClass="entr" presetSubtype="0" fill="hold" grpId="2" nodeType="withEffect">
                                  <p:stCondLst>
                                    <p:cond delay="0"/>
                                  </p:stCondLst>
                                  <p:childTnLst>
                                    <p:set>
                                      <p:cBhvr>
                                        <p:cTn id="275" dur="1" fill="hold">
                                          <p:stCondLst>
                                            <p:cond delay="0"/>
                                          </p:stCondLst>
                                        </p:cTn>
                                        <p:tgtEl>
                                          <p:spTgt spid="19"/>
                                        </p:tgtEl>
                                        <p:attrNameLst>
                                          <p:attrName>style.visibility</p:attrName>
                                        </p:attrNameLst>
                                      </p:cBhvr>
                                      <p:to>
                                        <p:strVal val="visible"/>
                                      </p:to>
                                    </p:set>
                                    <p:animEffect transition="in" filter="fade">
                                      <p:cBhvr>
                                        <p:cTn id="276" dur="2000"/>
                                        <p:tgtEl>
                                          <p:spTgt spid="19"/>
                                        </p:tgtEl>
                                      </p:cBhvr>
                                    </p:animEffect>
                                    <p:anim calcmode="lin" valueType="num">
                                      <p:cBhvr>
                                        <p:cTn id="277" dur="2000" fill="hold"/>
                                        <p:tgtEl>
                                          <p:spTgt spid="19"/>
                                        </p:tgtEl>
                                        <p:attrNameLst>
                                          <p:attrName>style.rotation</p:attrName>
                                        </p:attrNameLst>
                                      </p:cBhvr>
                                      <p:tavLst>
                                        <p:tav tm="0">
                                          <p:val>
                                            <p:fltVal val="720"/>
                                          </p:val>
                                        </p:tav>
                                        <p:tav tm="100000">
                                          <p:val>
                                            <p:fltVal val="0"/>
                                          </p:val>
                                        </p:tav>
                                      </p:tavLst>
                                    </p:anim>
                                    <p:anim calcmode="lin" valueType="num">
                                      <p:cBhvr>
                                        <p:cTn id="278" dur="2000" fill="hold"/>
                                        <p:tgtEl>
                                          <p:spTgt spid="19"/>
                                        </p:tgtEl>
                                        <p:attrNameLst>
                                          <p:attrName>ppt_h</p:attrName>
                                        </p:attrNameLst>
                                      </p:cBhvr>
                                      <p:tavLst>
                                        <p:tav tm="0">
                                          <p:val>
                                            <p:fltVal val="0"/>
                                          </p:val>
                                        </p:tav>
                                        <p:tav tm="100000">
                                          <p:val>
                                            <p:strVal val="#ppt_h"/>
                                          </p:val>
                                        </p:tav>
                                      </p:tavLst>
                                    </p:anim>
                                    <p:anim calcmode="lin" valueType="num">
                                      <p:cBhvr>
                                        <p:cTn id="279" dur="2000" fill="hold"/>
                                        <p:tgtEl>
                                          <p:spTgt spid="19"/>
                                        </p:tgtEl>
                                        <p:attrNameLst>
                                          <p:attrName>ppt_w</p:attrName>
                                        </p:attrNameLst>
                                      </p:cBhvr>
                                      <p:tavLst>
                                        <p:tav tm="0">
                                          <p:val>
                                            <p:fltVal val="0"/>
                                          </p:val>
                                        </p:tav>
                                        <p:tav tm="100000">
                                          <p:val>
                                            <p:strVal val="#ppt_w"/>
                                          </p:val>
                                        </p:tav>
                                      </p:tavLst>
                                    </p:anim>
                                  </p:childTnLst>
                                </p:cTn>
                              </p:par>
                              <p:par>
                                <p:cTn id="280" presetID="35" presetClass="entr" presetSubtype="0" fill="hold" grpId="2" nodeType="withEffect">
                                  <p:stCondLst>
                                    <p:cond delay="0"/>
                                  </p:stCondLst>
                                  <p:childTnLst>
                                    <p:set>
                                      <p:cBhvr>
                                        <p:cTn id="281" dur="1" fill="hold">
                                          <p:stCondLst>
                                            <p:cond delay="0"/>
                                          </p:stCondLst>
                                        </p:cTn>
                                        <p:tgtEl>
                                          <p:spTgt spid="20"/>
                                        </p:tgtEl>
                                        <p:attrNameLst>
                                          <p:attrName>style.visibility</p:attrName>
                                        </p:attrNameLst>
                                      </p:cBhvr>
                                      <p:to>
                                        <p:strVal val="visible"/>
                                      </p:to>
                                    </p:set>
                                    <p:animEffect transition="in" filter="fade">
                                      <p:cBhvr>
                                        <p:cTn id="282" dur="2000"/>
                                        <p:tgtEl>
                                          <p:spTgt spid="20"/>
                                        </p:tgtEl>
                                      </p:cBhvr>
                                    </p:animEffect>
                                    <p:anim calcmode="lin" valueType="num">
                                      <p:cBhvr>
                                        <p:cTn id="283" dur="2000" fill="hold"/>
                                        <p:tgtEl>
                                          <p:spTgt spid="20"/>
                                        </p:tgtEl>
                                        <p:attrNameLst>
                                          <p:attrName>style.rotation</p:attrName>
                                        </p:attrNameLst>
                                      </p:cBhvr>
                                      <p:tavLst>
                                        <p:tav tm="0">
                                          <p:val>
                                            <p:fltVal val="720"/>
                                          </p:val>
                                        </p:tav>
                                        <p:tav tm="100000">
                                          <p:val>
                                            <p:fltVal val="0"/>
                                          </p:val>
                                        </p:tav>
                                      </p:tavLst>
                                    </p:anim>
                                    <p:anim calcmode="lin" valueType="num">
                                      <p:cBhvr>
                                        <p:cTn id="284" dur="2000" fill="hold"/>
                                        <p:tgtEl>
                                          <p:spTgt spid="20"/>
                                        </p:tgtEl>
                                        <p:attrNameLst>
                                          <p:attrName>ppt_h</p:attrName>
                                        </p:attrNameLst>
                                      </p:cBhvr>
                                      <p:tavLst>
                                        <p:tav tm="0">
                                          <p:val>
                                            <p:fltVal val="0"/>
                                          </p:val>
                                        </p:tav>
                                        <p:tav tm="100000">
                                          <p:val>
                                            <p:strVal val="#ppt_h"/>
                                          </p:val>
                                        </p:tav>
                                      </p:tavLst>
                                    </p:anim>
                                    <p:anim calcmode="lin" valueType="num">
                                      <p:cBhvr>
                                        <p:cTn id="285" dur="2000" fill="hold"/>
                                        <p:tgtEl>
                                          <p:spTgt spid="20"/>
                                        </p:tgtEl>
                                        <p:attrNameLst>
                                          <p:attrName>ppt_w</p:attrName>
                                        </p:attrNameLst>
                                      </p:cBhvr>
                                      <p:tavLst>
                                        <p:tav tm="0">
                                          <p:val>
                                            <p:fltVal val="0"/>
                                          </p:val>
                                        </p:tav>
                                        <p:tav tm="100000">
                                          <p:val>
                                            <p:strVal val="#ppt_w"/>
                                          </p:val>
                                        </p:tav>
                                      </p:tavLst>
                                    </p:anim>
                                  </p:childTnLst>
                                </p:cTn>
                              </p:par>
                              <p:par>
                                <p:cTn id="286" presetID="35" presetClass="entr" presetSubtype="0" fill="hold" grpId="2" nodeType="withEffect">
                                  <p:stCondLst>
                                    <p:cond delay="0"/>
                                  </p:stCondLst>
                                  <p:childTnLst>
                                    <p:set>
                                      <p:cBhvr>
                                        <p:cTn id="287" dur="1" fill="hold">
                                          <p:stCondLst>
                                            <p:cond delay="0"/>
                                          </p:stCondLst>
                                        </p:cTn>
                                        <p:tgtEl>
                                          <p:spTgt spid="21"/>
                                        </p:tgtEl>
                                        <p:attrNameLst>
                                          <p:attrName>style.visibility</p:attrName>
                                        </p:attrNameLst>
                                      </p:cBhvr>
                                      <p:to>
                                        <p:strVal val="visible"/>
                                      </p:to>
                                    </p:set>
                                    <p:animEffect transition="in" filter="fade">
                                      <p:cBhvr>
                                        <p:cTn id="288" dur="2000"/>
                                        <p:tgtEl>
                                          <p:spTgt spid="21"/>
                                        </p:tgtEl>
                                      </p:cBhvr>
                                    </p:animEffect>
                                    <p:anim calcmode="lin" valueType="num">
                                      <p:cBhvr>
                                        <p:cTn id="289" dur="2000" fill="hold"/>
                                        <p:tgtEl>
                                          <p:spTgt spid="21"/>
                                        </p:tgtEl>
                                        <p:attrNameLst>
                                          <p:attrName>style.rotation</p:attrName>
                                        </p:attrNameLst>
                                      </p:cBhvr>
                                      <p:tavLst>
                                        <p:tav tm="0">
                                          <p:val>
                                            <p:fltVal val="720"/>
                                          </p:val>
                                        </p:tav>
                                        <p:tav tm="100000">
                                          <p:val>
                                            <p:fltVal val="0"/>
                                          </p:val>
                                        </p:tav>
                                      </p:tavLst>
                                    </p:anim>
                                    <p:anim calcmode="lin" valueType="num">
                                      <p:cBhvr>
                                        <p:cTn id="290" dur="2000" fill="hold"/>
                                        <p:tgtEl>
                                          <p:spTgt spid="21"/>
                                        </p:tgtEl>
                                        <p:attrNameLst>
                                          <p:attrName>ppt_h</p:attrName>
                                        </p:attrNameLst>
                                      </p:cBhvr>
                                      <p:tavLst>
                                        <p:tav tm="0">
                                          <p:val>
                                            <p:fltVal val="0"/>
                                          </p:val>
                                        </p:tav>
                                        <p:tav tm="100000">
                                          <p:val>
                                            <p:strVal val="#ppt_h"/>
                                          </p:val>
                                        </p:tav>
                                      </p:tavLst>
                                    </p:anim>
                                    <p:anim calcmode="lin" valueType="num">
                                      <p:cBhvr>
                                        <p:cTn id="291" dur="2000" fill="hold"/>
                                        <p:tgtEl>
                                          <p:spTgt spid="21"/>
                                        </p:tgtEl>
                                        <p:attrNameLst>
                                          <p:attrName>ppt_w</p:attrName>
                                        </p:attrNameLst>
                                      </p:cBhvr>
                                      <p:tavLst>
                                        <p:tav tm="0">
                                          <p:val>
                                            <p:fltVal val="0"/>
                                          </p:val>
                                        </p:tav>
                                        <p:tav tm="100000">
                                          <p:val>
                                            <p:strVal val="#ppt_w"/>
                                          </p:val>
                                        </p:tav>
                                      </p:tavLst>
                                    </p:anim>
                                  </p:childTnLst>
                                </p:cTn>
                              </p:par>
                              <p:par>
                                <p:cTn id="292" presetID="35" presetClass="entr" presetSubtype="0" fill="hold" grpId="2" nodeType="withEffect">
                                  <p:stCondLst>
                                    <p:cond delay="0"/>
                                  </p:stCondLst>
                                  <p:childTnLst>
                                    <p:set>
                                      <p:cBhvr>
                                        <p:cTn id="293" dur="1" fill="hold">
                                          <p:stCondLst>
                                            <p:cond delay="0"/>
                                          </p:stCondLst>
                                        </p:cTn>
                                        <p:tgtEl>
                                          <p:spTgt spid="22"/>
                                        </p:tgtEl>
                                        <p:attrNameLst>
                                          <p:attrName>style.visibility</p:attrName>
                                        </p:attrNameLst>
                                      </p:cBhvr>
                                      <p:to>
                                        <p:strVal val="visible"/>
                                      </p:to>
                                    </p:set>
                                    <p:animEffect transition="in" filter="fade">
                                      <p:cBhvr>
                                        <p:cTn id="294" dur="2000"/>
                                        <p:tgtEl>
                                          <p:spTgt spid="22"/>
                                        </p:tgtEl>
                                      </p:cBhvr>
                                    </p:animEffect>
                                    <p:anim calcmode="lin" valueType="num">
                                      <p:cBhvr>
                                        <p:cTn id="295" dur="2000" fill="hold"/>
                                        <p:tgtEl>
                                          <p:spTgt spid="22"/>
                                        </p:tgtEl>
                                        <p:attrNameLst>
                                          <p:attrName>style.rotation</p:attrName>
                                        </p:attrNameLst>
                                      </p:cBhvr>
                                      <p:tavLst>
                                        <p:tav tm="0">
                                          <p:val>
                                            <p:fltVal val="720"/>
                                          </p:val>
                                        </p:tav>
                                        <p:tav tm="100000">
                                          <p:val>
                                            <p:fltVal val="0"/>
                                          </p:val>
                                        </p:tav>
                                      </p:tavLst>
                                    </p:anim>
                                    <p:anim calcmode="lin" valueType="num">
                                      <p:cBhvr>
                                        <p:cTn id="296" dur="2000" fill="hold"/>
                                        <p:tgtEl>
                                          <p:spTgt spid="22"/>
                                        </p:tgtEl>
                                        <p:attrNameLst>
                                          <p:attrName>ppt_h</p:attrName>
                                        </p:attrNameLst>
                                      </p:cBhvr>
                                      <p:tavLst>
                                        <p:tav tm="0">
                                          <p:val>
                                            <p:fltVal val="0"/>
                                          </p:val>
                                        </p:tav>
                                        <p:tav tm="100000">
                                          <p:val>
                                            <p:strVal val="#ppt_h"/>
                                          </p:val>
                                        </p:tav>
                                      </p:tavLst>
                                    </p:anim>
                                    <p:anim calcmode="lin" valueType="num">
                                      <p:cBhvr>
                                        <p:cTn id="297" dur="2000" fill="hold"/>
                                        <p:tgtEl>
                                          <p:spTgt spid="22"/>
                                        </p:tgtEl>
                                        <p:attrNameLst>
                                          <p:attrName>ppt_w</p:attrName>
                                        </p:attrNameLst>
                                      </p:cBhvr>
                                      <p:tavLst>
                                        <p:tav tm="0">
                                          <p:val>
                                            <p:fltVal val="0"/>
                                          </p:val>
                                        </p:tav>
                                        <p:tav tm="100000">
                                          <p:val>
                                            <p:strVal val="#ppt_w"/>
                                          </p:val>
                                        </p:tav>
                                      </p:tavLst>
                                    </p:anim>
                                  </p:childTnLst>
                                </p:cTn>
                              </p:par>
                              <p:par>
                                <p:cTn id="298" presetID="35" presetClass="entr" presetSubtype="0" fill="hold" grpId="2" nodeType="withEffect">
                                  <p:stCondLst>
                                    <p:cond delay="0"/>
                                  </p:stCondLst>
                                  <p:childTnLst>
                                    <p:set>
                                      <p:cBhvr>
                                        <p:cTn id="299" dur="1" fill="hold">
                                          <p:stCondLst>
                                            <p:cond delay="0"/>
                                          </p:stCondLst>
                                        </p:cTn>
                                        <p:tgtEl>
                                          <p:spTgt spid="23"/>
                                        </p:tgtEl>
                                        <p:attrNameLst>
                                          <p:attrName>style.visibility</p:attrName>
                                        </p:attrNameLst>
                                      </p:cBhvr>
                                      <p:to>
                                        <p:strVal val="visible"/>
                                      </p:to>
                                    </p:set>
                                    <p:animEffect transition="in" filter="fade">
                                      <p:cBhvr>
                                        <p:cTn id="300" dur="2000"/>
                                        <p:tgtEl>
                                          <p:spTgt spid="23"/>
                                        </p:tgtEl>
                                      </p:cBhvr>
                                    </p:animEffect>
                                    <p:anim calcmode="lin" valueType="num">
                                      <p:cBhvr>
                                        <p:cTn id="301" dur="2000" fill="hold"/>
                                        <p:tgtEl>
                                          <p:spTgt spid="23"/>
                                        </p:tgtEl>
                                        <p:attrNameLst>
                                          <p:attrName>style.rotation</p:attrName>
                                        </p:attrNameLst>
                                      </p:cBhvr>
                                      <p:tavLst>
                                        <p:tav tm="0">
                                          <p:val>
                                            <p:fltVal val="720"/>
                                          </p:val>
                                        </p:tav>
                                        <p:tav tm="100000">
                                          <p:val>
                                            <p:fltVal val="0"/>
                                          </p:val>
                                        </p:tav>
                                      </p:tavLst>
                                    </p:anim>
                                    <p:anim calcmode="lin" valueType="num">
                                      <p:cBhvr>
                                        <p:cTn id="302" dur="2000" fill="hold"/>
                                        <p:tgtEl>
                                          <p:spTgt spid="23"/>
                                        </p:tgtEl>
                                        <p:attrNameLst>
                                          <p:attrName>ppt_h</p:attrName>
                                        </p:attrNameLst>
                                      </p:cBhvr>
                                      <p:tavLst>
                                        <p:tav tm="0">
                                          <p:val>
                                            <p:fltVal val="0"/>
                                          </p:val>
                                        </p:tav>
                                        <p:tav tm="100000">
                                          <p:val>
                                            <p:strVal val="#ppt_h"/>
                                          </p:val>
                                        </p:tav>
                                      </p:tavLst>
                                    </p:anim>
                                    <p:anim calcmode="lin" valueType="num">
                                      <p:cBhvr>
                                        <p:cTn id="303" dur="2000" fill="hold"/>
                                        <p:tgtEl>
                                          <p:spTgt spid="23"/>
                                        </p:tgtEl>
                                        <p:attrNameLst>
                                          <p:attrName>ppt_w</p:attrName>
                                        </p:attrNameLst>
                                      </p:cBhvr>
                                      <p:tavLst>
                                        <p:tav tm="0">
                                          <p:val>
                                            <p:fltVal val="0"/>
                                          </p:val>
                                        </p:tav>
                                        <p:tav tm="100000">
                                          <p:val>
                                            <p:strVal val="#ppt_w"/>
                                          </p:val>
                                        </p:tav>
                                      </p:tavLst>
                                    </p:anim>
                                  </p:childTnLst>
                                </p:cTn>
                              </p:par>
                              <p:par>
                                <p:cTn id="304" presetID="35" presetClass="entr" presetSubtype="0" fill="hold" grpId="2" nodeType="withEffect">
                                  <p:stCondLst>
                                    <p:cond delay="0"/>
                                  </p:stCondLst>
                                  <p:childTnLst>
                                    <p:set>
                                      <p:cBhvr>
                                        <p:cTn id="305" dur="1" fill="hold">
                                          <p:stCondLst>
                                            <p:cond delay="0"/>
                                          </p:stCondLst>
                                        </p:cTn>
                                        <p:tgtEl>
                                          <p:spTgt spid="24"/>
                                        </p:tgtEl>
                                        <p:attrNameLst>
                                          <p:attrName>style.visibility</p:attrName>
                                        </p:attrNameLst>
                                      </p:cBhvr>
                                      <p:to>
                                        <p:strVal val="visible"/>
                                      </p:to>
                                    </p:set>
                                    <p:animEffect transition="in" filter="fade">
                                      <p:cBhvr>
                                        <p:cTn id="306" dur="2000"/>
                                        <p:tgtEl>
                                          <p:spTgt spid="24"/>
                                        </p:tgtEl>
                                      </p:cBhvr>
                                    </p:animEffect>
                                    <p:anim calcmode="lin" valueType="num">
                                      <p:cBhvr>
                                        <p:cTn id="307" dur="2000" fill="hold"/>
                                        <p:tgtEl>
                                          <p:spTgt spid="24"/>
                                        </p:tgtEl>
                                        <p:attrNameLst>
                                          <p:attrName>style.rotation</p:attrName>
                                        </p:attrNameLst>
                                      </p:cBhvr>
                                      <p:tavLst>
                                        <p:tav tm="0">
                                          <p:val>
                                            <p:fltVal val="720"/>
                                          </p:val>
                                        </p:tav>
                                        <p:tav tm="100000">
                                          <p:val>
                                            <p:fltVal val="0"/>
                                          </p:val>
                                        </p:tav>
                                      </p:tavLst>
                                    </p:anim>
                                    <p:anim calcmode="lin" valueType="num">
                                      <p:cBhvr>
                                        <p:cTn id="308" dur="2000" fill="hold"/>
                                        <p:tgtEl>
                                          <p:spTgt spid="24"/>
                                        </p:tgtEl>
                                        <p:attrNameLst>
                                          <p:attrName>ppt_h</p:attrName>
                                        </p:attrNameLst>
                                      </p:cBhvr>
                                      <p:tavLst>
                                        <p:tav tm="0">
                                          <p:val>
                                            <p:fltVal val="0"/>
                                          </p:val>
                                        </p:tav>
                                        <p:tav tm="100000">
                                          <p:val>
                                            <p:strVal val="#ppt_h"/>
                                          </p:val>
                                        </p:tav>
                                      </p:tavLst>
                                    </p:anim>
                                    <p:anim calcmode="lin" valueType="num">
                                      <p:cBhvr>
                                        <p:cTn id="309" dur="2000" fill="hold"/>
                                        <p:tgtEl>
                                          <p:spTgt spid="24"/>
                                        </p:tgtEl>
                                        <p:attrNameLst>
                                          <p:attrName>ppt_w</p:attrName>
                                        </p:attrNameLst>
                                      </p:cBhvr>
                                      <p:tavLst>
                                        <p:tav tm="0">
                                          <p:val>
                                            <p:fltVal val="0"/>
                                          </p:val>
                                        </p:tav>
                                        <p:tav tm="100000">
                                          <p:val>
                                            <p:strVal val="#ppt_w"/>
                                          </p:val>
                                        </p:tav>
                                      </p:tavLst>
                                    </p:anim>
                                  </p:childTnLst>
                                </p:cTn>
                              </p:par>
                              <p:par>
                                <p:cTn id="310" presetID="35" presetClass="entr" presetSubtype="0" fill="hold" grpId="2" nodeType="withEffect">
                                  <p:stCondLst>
                                    <p:cond delay="0"/>
                                  </p:stCondLst>
                                  <p:childTnLst>
                                    <p:set>
                                      <p:cBhvr>
                                        <p:cTn id="311" dur="1" fill="hold">
                                          <p:stCondLst>
                                            <p:cond delay="0"/>
                                          </p:stCondLst>
                                        </p:cTn>
                                        <p:tgtEl>
                                          <p:spTgt spid="25"/>
                                        </p:tgtEl>
                                        <p:attrNameLst>
                                          <p:attrName>style.visibility</p:attrName>
                                        </p:attrNameLst>
                                      </p:cBhvr>
                                      <p:to>
                                        <p:strVal val="visible"/>
                                      </p:to>
                                    </p:set>
                                    <p:animEffect transition="in" filter="fade">
                                      <p:cBhvr>
                                        <p:cTn id="312" dur="2000"/>
                                        <p:tgtEl>
                                          <p:spTgt spid="25"/>
                                        </p:tgtEl>
                                      </p:cBhvr>
                                    </p:animEffect>
                                    <p:anim calcmode="lin" valueType="num">
                                      <p:cBhvr>
                                        <p:cTn id="313" dur="2000" fill="hold"/>
                                        <p:tgtEl>
                                          <p:spTgt spid="25"/>
                                        </p:tgtEl>
                                        <p:attrNameLst>
                                          <p:attrName>style.rotation</p:attrName>
                                        </p:attrNameLst>
                                      </p:cBhvr>
                                      <p:tavLst>
                                        <p:tav tm="0">
                                          <p:val>
                                            <p:fltVal val="720"/>
                                          </p:val>
                                        </p:tav>
                                        <p:tav tm="100000">
                                          <p:val>
                                            <p:fltVal val="0"/>
                                          </p:val>
                                        </p:tav>
                                      </p:tavLst>
                                    </p:anim>
                                    <p:anim calcmode="lin" valueType="num">
                                      <p:cBhvr>
                                        <p:cTn id="314" dur="2000" fill="hold"/>
                                        <p:tgtEl>
                                          <p:spTgt spid="25"/>
                                        </p:tgtEl>
                                        <p:attrNameLst>
                                          <p:attrName>ppt_h</p:attrName>
                                        </p:attrNameLst>
                                      </p:cBhvr>
                                      <p:tavLst>
                                        <p:tav tm="0">
                                          <p:val>
                                            <p:fltVal val="0"/>
                                          </p:val>
                                        </p:tav>
                                        <p:tav tm="100000">
                                          <p:val>
                                            <p:strVal val="#ppt_h"/>
                                          </p:val>
                                        </p:tav>
                                      </p:tavLst>
                                    </p:anim>
                                    <p:anim calcmode="lin" valueType="num">
                                      <p:cBhvr>
                                        <p:cTn id="315" dur="2000" fill="hold"/>
                                        <p:tgtEl>
                                          <p:spTgt spid="25"/>
                                        </p:tgtEl>
                                        <p:attrNameLst>
                                          <p:attrName>ppt_w</p:attrName>
                                        </p:attrNameLst>
                                      </p:cBhvr>
                                      <p:tavLst>
                                        <p:tav tm="0">
                                          <p:val>
                                            <p:fltVal val="0"/>
                                          </p:val>
                                        </p:tav>
                                        <p:tav tm="100000">
                                          <p:val>
                                            <p:strVal val="#ppt_w"/>
                                          </p:val>
                                        </p:tav>
                                      </p:tavLst>
                                    </p:anim>
                                  </p:childTnLst>
                                </p:cTn>
                              </p:par>
                              <p:par>
                                <p:cTn id="316" presetID="35" presetClass="entr" presetSubtype="0" fill="hold" grpId="2" nodeType="withEffect">
                                  <p:stCondLst>
                                    <p:cond delay="0"/>
                                  </p:stCondLst>
                                  <p:childTnLst>
                                    <p:set>
                                      <p:cBhvr>
                                        <p:cTn id="317" dur="1" fill="hold">
                                          <p:stCondLst>
                                            <p:cond delay="0"/>
                                          </p:stCondLst>
                                        </p:cTn>
                                        <p:tgtEl>
                                          <p:spTgt spid="26"/>
                                        </p:tgtEl>
                                        <p:attrNameLst>
                                          <p:attrName>style.visibility</p:attrName>
                                        </p:attrNameLst>
                                      </p:cBhvr>
                                      <p:to>
                                        <p:strVal val="visible"/>
                                      </p:to>
                                    </p:set>
                                    <p:animEffect transition="in" filter="fade">
                                      <p:cBhvr>
                                        <p:cTn id="318" dur="2000"/>
                                        <p:tgtEl>
                                          <p:spTgt spid="26"/>
                                        </p:tgtEl>
                                      </p:cBhvr>
                                    </p:animEffect>
                                    <p:anim calcmode="lin" valueType="num">
                                      <p:cBhvr>
                                        <p:cTn id="319" dur="2000" fill="hold"/>
                                        <p:tgtEl>
                                          <p:spTgt spid="26"/>
                                        </p:tgtEl>
                                        <p:attrNameLst>
                                          <p:attrName>style.rotation</p:attrName>
                                        </p:attrNameLst>
                                      </p:cBhvr>
                                      <p:tavLst>
                                        <p:tav tm="0">
                                          <p:val>
                                            <p:fltVal val="720"/>
                                          </p:val>
                                        </p:tav>
                                        <p:tav tm="100000">
                                          <p:val>
                                            <p:fltVal val="0"/>
                                          </p:val>
                                        </p:tav>
                                      </p:tavLst>
                                    </p:anim>
                                    <p:anim calcmode="lin" valueType="num">
                                      <p:cBhvr>
                                        <p:cTn id="320" dur="2000" fill="hold"/>
                                        <p:tgtEl>
                                          <p:spTgt spid="26"/>
                                        </p:tgtEl>
                                        <p:attrNameLst>
                                          <p:attrName>ppt_h</p:attrName>
                                        </p:attrNameLst>
                                      </p:cBhvr>
                                      <p:tavLst>
                                        <p:tav tm="0">
                                          <p:val>
                                            <p:fltVal val="0"/>
                                          </p:val>
                                        </p:tav>
                                        <p:tav tm="100000">
                                          <p:val>
                                            <p:strVal val="#ppt_h"/>
                                          </p:val>
                                        </p:tav>
                                      </p:tavLst>
                                    </p:anim>
                                    <p:anim calcmode="lin" valueType="num">
                                      <p:cBhvr>
                                        <p:cTn id="321" dur="2000" fill="hold"/>
                                        <p:tgtEl>
                                          <p:spTgt spid="26"/>
                                        </p:tgtEl>
                                        <p:attrNameLst>
                                          <p:attrName>ppt_w</p:attrName>
                                        </p:attrNameLst>
                                      </p:cBhvr>
                                      <p:tavLst>
                                        <p:tav tm="0">
                                          <p:val>
                                            <p:fltVal val="0"/>
                                          </p:val>
                                        </p:tav>
                                        <p:tav tm="100000">
                                          <p:val>
                                            <p:strVal val="#ppt_w"/>
                                          </p:val>
                                        </p:tav>
                                      </p:tavLst>
                                    </p:anim>
                                  </p:childTnLst>
                                </p:cTn>
                              </p:par>
                              <p:par>
                                <p:cTn id="322" presetID="35" presetClass="entr" presetSubtype="0" fill="hold" grpId="2" nodeType="withEffect">
                                  <p:stCondLst>
                                    <p:cond delay="0"/>
                                  </p:stCondLst>
                                  <p:childTnLst>
                                    <p:set>
                                      <p:cBhvr>
                                        <p:cTn id="323" dur="1" fill="hold">
                                          <p:stCondLst>
                                            <p:cond delay="0"/>
                                          </p:stCondLst>
                                        </p:cTn>
                                        <p:tgtEl>
                                          <p:spTgt spid="27"/>
                                        </p:tgtEl>
                                        <p:attrNameLst>
                                          <p:attrName>style.visibility</p:attrName>
                                        </p:attrNameLst>
                                      </p:cBhvr>
                                      <p:to>
                                        <p:strVal val="visible"/>
                                      </p:to>
                                    </p:set>
                                    <p:animEffect transition="in" filter="fade">
                                      <p:cBhvr>
                                        <p:cTn id="324" dur="2000"/>
                                        <p:tgtEl>
                                          <p:spTgt spid="27"/>
                                        </p:tgtEl>
                                      </p:cBhvr>
                                    </p:animEffect>
                                    <p:anim calcmode="lin" valueType="num">
                                      <p:cBhvr>
                                        <p:cTn id="325" dur="2000" fill="hold"/>
                                        <p:tgtEl>
                                          <p:spTgt spid="27"/>
                                        </p:tgtEl>
                                        <p:attrNameLst>
                                          <p:attrName>style.rotation</p:attrName>
                                        </p:attrNameLst>
                                      </p:cBhvr>
                                      <p:tavLst>
                                        <p:tav tm="0">
                                          <p:val>
                                            <p:fltVal val="720"/>
                                          </p:val>
                                        </p:tav>
                                        <p:tav tm="100000">
                                          <p:val>
                                            <p:fltVal val="0"/>
                                          </p:val>
                                        </p:tav>
                                      </p:tavLst>
                                    </p:anim>
                                    <p:anim calcmode="lin" valueType="num">
                                      <p:cBhvr>
                                        <p:cTn id="326" dur="2000" fill="hold"/>
                                        <p:tgtEl>
                                          <p:spTgt spid="27"/>
                                        </p:tgtEl>
                                        <p:attrNameLst>
                                          <p:attrName>ppt_h</p:attrName>
                                        </p:attrNameLst>
                                      </p:cBhvr>
                                      <p:tavLst>
                                        <p:tav tm="0">
                                          <p:val>
                                            <p:fltVal val="0"/>
                                          </p:val>
                                        </p:tav>
                                        <p:tav tm="100000">
                                          <p:val>
                                            <p:strVal val="#ppt_h"/>
                                          </p:val>
                                        </p:tav>
                                      </p:tavLst>
                                    </p:anim>
                                    <p:anim calcmode="lin" valueType="num">
                                      <p:cBhvr>
                                        <p:cTn id="327" dur="2000" fill="hold"/>
                                        <p:tgtEl>
                                          <p:spTgt spid="27"/>
                                        </p:tgtEl>
                                        <p:attrNameLst>
                                          <p:attrName>ppt_w</p:attrName>
                                        </p:attrNameLst>
                                      </p:cBhvr>
                                      <p:tavLst>
                                        <p:tav tm="0">
                                          <p:val>
                                            <p:fltVal val="0"/>
                                          </p:val>
                                        </p:tav>
                                        <p:tav tm="100000">
                                          <p:val>
                                            <p:strVal val="#ppt_w"/>
                                          </p:val>
                                        </p:tav>
                                      </p:tavLst>
                                    </p:anim>
                                  </p:childTnLst>
                                </p:cTn>
                              </p:par>
                              <p:par>
                                <p:cTn id="328" presetID="35" presetClass="entr" presetSubtype="0" fill="hold" grpId="2" nodeType="withEffect">
                                  <p:stCondLst>
                                    <p:cond delay="0"/>
                                  </p:stCondLst>
                                  <p:childTnLst>
                                    <p:set>
                                      <p:cBhvr>
                                        <p:cTn id="329" dur="1" fill="hold">
                                          <p:stCondLst>
                                            <p:cond delay="0"/>
                                          </p:stCondLst>
                                        </p:cTn>
                                        <p:tgtEl>
                                          <p:spTgt spid="28"/>
                                        </p:tgtEl>
                                        <p:attrNameLst>
                                          <p:attrName>style.visibility</p:attrName>
                                        </p:attrNameLst>
                                      </p:cBhvr>
                                      <p:to>
                                        <p:strVal val="visible"/>
                                      </p:to>
                                    </p:set>
                                    <p:animEffect transition="in" filter="fade">
                                      <p:cBhvr>
                                        <p:cTn id="330" dur="2000"/>
                                        <p:tgtEl>
                                          <p:spTgt spid="28"/>
                                        </p:tgtEl>
                                      </p:cBhvr>
                                    </p:animEffect>
                                    <p:anim calcmode="lin" valueType="num">
                                      <p:cBhvr>
                                        <p:cTn id="331" dur="2000" fill="hold"/>
                                        <p:tgtEl>
                                          <p:spTgt spid="28"/>
                                        </p:tgtEl>
                                        <p:attrNameLst>
                                          <p:attrName>style.rotation</p:attrName>
                                        </p:attrNameLst>
                                      </p:cBhvr>
                                      <p:tavLst>
                                        <p:tav tm="0">
                                          <p:val>
                                            <p:fltVal val="720"/>
                                          </p:val>
                                        </p:tav>
                                        <p:tav tm="100000">
                                          <p:val>
                                            <p:fltVal val="0"/>
                                          </p:val>
                                        </p:tav>
                                      </p:tavLst>
                                    </p:anim>
                                    <p:anim calcmode="lin" valueType="num">
                                      <p:cBhvr>
                                        <p:cTn id="332" dur="2000" fill="hold"/>
                                        <p:tgtEl>
                                          <p:spTgt spid="28"/>
                                        </p:tgtEl>
                                        <p:attrNameLst>
                                          <p:attrName>ppt_h</p:attrName>
                                        </p:attrNameLst>
                                      </p:cBhvr>
                                      <p:tavLst>
                                        <p:tav tm="0">
                                          <p:val>
                                            <p:fltVal val="0"/>
                                          </p:val>
                                        </p:tav>
                                        <p:tav tm="100000">
                                          <p:val>
                                            <p:strVal val="#ppt_h"/>
                                          </p:val>
                                        </p:tav>
                                      </p:tavLst>
                                    </p:anim>
                                    <p:anim calcmode="lin" valueType="num">
                                      <p:cBhvr>
                                        <p:cTn id="333" dur="2000" fill="hold"/>
                                        <p:tgtEl>
                                          <p:spTgt spid="28"/>
                                        </p:tgtEl>
                                        <p:attrNameLst>
                                          <p:attrName>ppt_w</p:attrName>
                                        </p:attrNameLst>
                                      </p:cBhvr>
                                      <p:tavLst>
                                        <p:tav tm="0">
                                          <p:val>
                                            <p:fltVal val="0"/>
                                          </p:val>
                                        </p:tav>
                                        <p:tav tm="100000">
                                          <p:val>
                                            <p:strVal val="#ppt_w"/>
                                          </p:val>
                                        </p:tav>
                                      </p:tavLst>
                                    </p:anim>
                                  </p:childTnLst>
                                </p:cTn>
                              </p:par>
                              <p:par>
                                <p:cTn id="334" presetID="35" presetClass="entr" presetSubtype="0" fill="hold" grpId="2" nodeType="withEffect">
                                  <p:stCondLst>
                                    <p:cond delay="0"/>
                                  </p:stCondLst>
                                  <p:childTnLst>
                                    <p:set>
                                      <p:cBhvr>
                                        <p:cTn id="335" dur="1" fill="hold">
                                          <p:stCondLst>
                                            <p:cond delay="0"/>
                                          </p:stCondLst>
                                        </p:cTn>
                                        <p:tgtEl>
                                          <p:spTgt spid="29"/>
                                        </p:tgtEl>
                                        <p:attrNameLst>
                                          <p:attrName>style.visibility</p:attrName>
                                        </p:attrNameLst>
                                      </p:cBhvr>
                                      <p:to>
                                        <p:strVal val="visible"/>
                                      </p:to>
                                    </p:set>
                                    <p:animEffect transition="in" filter="fade">
                                      <p:cBhvr>
                                        <p:cTn id="336" dur="2000"/>
                                        <p:tgtEl>
                                          <p:spTgt spid="29"/>
                                        </p:tgtEl>
                                      </p:cBhvr>
                                    </p:animEffect>
                                    <p:anim calcmode="lin" valueType="num">
                                      <p:cBhvr>
                                        <p:cTn id="337" dur="2000" fill="hold"/>
                                        <p:tgtEl>
                                          <p:spTgt spid="29"/>
                                        </p:tgtEl>
                                        <p:attrNameLst>
                                          <p:attrName>style.rotation</p:attrName>
                                        </p:attrNameLst>
                                      </p:cBhvr>
                                      <p:tavLst>
                                        <p:tav tm="0">
                                          <p:val>
                                            <p:fltVal val="720"/>
                                          </p:val>
                                        </p:tav>
                                        <p:tav tm="100000">
                                          <p:val>
                                            <p:fltVal val="0"/>
                                          </p:val>
                                        </p:tav>
                                      </p:tavLst>
                                    </p:anim>
                                    <p:anim calcmode="lin" valueType="num">
                                      <p:cBhvr>
                                        <p:cTn id="338" dur="2000" fill="hold"/>
                                        <p:tgtEl>
                                          <p:spTgt spid="29"/>
                                        </p:tgtEl>
                                        <p:attrNameLst>
                                          <p:attrName>ppt_h</p:attrName>
                                        </p:attrNameLst>
                                      </p:cBhvr>
                                      <p:tavLst>
                                        <p:tav tm="0">
                                          <p:val>
                                            <p:fltVal val="0"/>
                                          </p:val>
                                        </p:tav>
                                        <p:tav tm="100000">
                                          <p:val>
                                            <p:strVal val="#ppt_h"/>
                                          </p:val>
                                        </p:tav>
                                      </p:tavLst>
                                    </p:anim>
                                    <p:anim calcmode="lin" valueType="num">
                                      <p:cBhvr>
                                        <p:cTn id="339" dur="2000" fill="hold"/>
                                        <p:tgtEl>
                                          <p:spTgt spid="29"/>
                                        </p:tgtEl>
                                        <p:attrNameLst>
                                          <p:attrName>ppt_w</p:attrName>
                                        </p:attrNameLst>
                                      </p:cBhvr>
                                      <p:tavLst>
                                        <p:tav tm="0">
                                          <p:val>
                                            <p:fltVal val="0"/>
                                          </p:val>
                                        </p:tav>
                                        <p:tav tm="100000">
                                          <p:val>
                                            <p:strVal val="#ppt_w"/>
                                          </p:val>
                                        </p:tav>
                                      </p:tavLst>
                                    </p:anim>
                                  </p:childTnLst>
                                </p:cTn>
                              </p:par>
                              <p:par>
                                <p:cTn id="340" presetID="35" presetClass="entr" presetSubtype="0" fill="hold" grpId="2" nodeType="withEffect">
                                  <p:stCondLst>
                                    <p:cond delay="0"/>
                                  </p:stCondLst>
                                  <p:childTnLst>
                                    <p:set>
                                      <p:cBhvr>
                                        <p:cTn id="341" dur="1" fill="hold">
                                          <p:stCondLst>
                                            <p:cond delay="0"/>
                                          </p:stCondLst>
                                        </p:cTn>
                                        <p:tgtEl>
                                          <p:spTgt spid="30"/>
                                        </p:tgtEl>
                                        <p:attrNameLst>
                                          <p:attrName>style.visibility</p:attrName>
                                        </p:attrNameLst>
                                      </p:cBhvr>
                                      <p:to>
                                        <p:strVal val="visible"/>
                                      </p:to>
                                    </p:set>
                                    <p:animEffect transition="in" filter="fade">
                                      <p:cBhvr>
                                        <p:cTn id="342" dur="2000"/>
                                        <p:tgtEl>
                                          <p:spTgt spid="30"/>
                                        </p:tgtEl>
                                      </p:cBhvr>
                                    </p:animEffect>
                                    <p:anim calcmode="lin" valueType="num">
                                      <p:cBhvr>
                                        <p:cTn id="343" dur="2000" fill="hold"/>
                                        <p:tgtEl>
                                          <p:spTgt spid="30"/>
                                        </p:tgtEl>
                                        <p:attrNameLst>
                                          <p:attrName>style.rotation</p:attrName>
                                        </p:attrNameLst>
                                      </p:cBhvr>
                                      <p:tavLst>
                                        <p:tav tm="0">
                                          <p:val>
                                            <p:fltVal val="720"/>
                                          </p:val>
                                        </p:tav>
                                        <p:tav tm="100000">
                                          <p:val>
                                            <p:fltVal val="0"/>
                                          </p:val>
                                        </p:tav>
                                      </p:tavLst>
                                    </p:anim>
                                    <p:anim calcmode="lin" valueType="num">
                                      <p:cBhvr>
                                        <p:cTn id="344" dur="2000" fill="hold"/>
                                        <p:tgtEl>
                                          <p:spTgt spid="30"/>
                                        </p:tgtEl>
                                        <p:attrNameLst>
                                          <p:attrName>ppt_h</p:attrName>
                                        </p:attrNameLst>
                                      </p:cBhvr>
                                      <p:tavLst>
                                        <p:tav tm="0">
                                          <p:val>
                                            <p:fltVal val="0"/>
                                          </p:val>
                                        </p:tav>
                                        <p:tav tm="100000">
                                          <p:val>
                                            <p:strVal val="#ppt_h"/>
                                          </p:val>
                                        </p:tav>
                                      </p:tavLst>
                                    </p:anim>
                                    <p:anim calcmode="lin" valueType="num">
                                      <p:cBhvr>
                                        <p:cTn id="345" dur="2000" fill="hold"/>
                                        <p:tgtEl>
                                          <p:spTgt spid="30"/>
                                        </p:tgtEl>
                                        <p:attrNameLst>
                                          <p:attrName>ppt_w</p:attrName>
                                        </p:attrNameLst>
                                      </p:cBhvr>
                                      <p:tavLst>
                                        <p:tav tm="0">
                                          <p:val>
                                            <p:fltVal val="0"/>
                                          </p:val>
                                        </p:tav>
                                        <p:tav tm="100000">
                                          <p:val>
                                            <p:strVal val="#ppt_w"/>
                                          </p:val>
                                        </p:tav>
                                      </p:tavLst>
                                    </p:anim>
                                  </p:childTnLst>
                                </p:cTn>
                              </p:par>
                              <p:par>
                                <p:cTn id="346" presetID="42" presetClass="entr" presetSubtype="0" fill="hold" nodeType="withEffect">
                                  <p:stCondLst>
                                    <p:cond delay="0"/>
                                  </p:stCondLst>
                                  <p:childTnLst>
                                    <p:set>
                                      <p:cBhvr>
                                        <p:cTn id="347" dur="1" fill="hold">
                                          <p:stCondLst>
                                            <p:cond delay="0"/>
                                          </p:stCondLst>
                                        </p:cTn>
                                        <p:tgtEl>
                                          <p:spTgt spid="4"/>
                                        </p:tgtEl>
                                        <p:attrNameLst>
                                          <p:attrName>style.visibility</p:attrName>
                                        </p:attrNameLst>
                                      </p:cBhvr>
                                      <p:to>
                                        <p:strVal val="visible"/>
                                      </p:to>
                                    </p:set>
                                    <p:animEffect transition="in" filter="fade">
                                      <p:cBhvr>
                                        <p:cTn id="348" dur="2000"/>
                                        <p:tgtEl>
                                          <p:spTgt spid="4"/>
                                        </p:tgtEl>
                                      </p:cBhvr>
                                    </p:animEffect>
                                    <p:anim calcmode="lin" valueType="num">
                                      <p:cBhvr>
                                        <p:cTn id="349" dur="2000" fill="hold"/>
                                        <p:tgtEl>
                                          <p:spTgt spid="4"/>
                                        </p:tgtEl>
                                        <p:attrNameLst>
                                          <p:attrName>ppt_x</p:attrName>
                                        </p:attrNameLst>
                                      </p:cBhvr>
                                      <p:tavLst>
                                        <p:tav tm="0">
                                          <p:val>
                                            <p:strVal val="#ppt_x"/>
                                          </p:val>
                                        </p:tav>
                                        <p:tav tm="100000">
                                          <p:val>
                                            <p:strVal val="#ppt_x"/>
                                          </p:val>
                                        </p:tav>
                                      </p:tavLst>
                                    </p:anim>
                                    <p:anim calcmode="lin" valueType="num">
                                      <p:cBhvr>
                                        <p:cTn id="350" dur="2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1"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a:blip r:embed="rId2"/>
            <a:stretch>
              <a:fillRect/>
            </a:stretch>
          </a:blipFill>
          <a:scene3d>
            <a:camera prst="orthographicFront"/>
            <a:lightRig rig="threePt" dir="t"/>
          </a:scene3d>
          <a:sp3d>
            <a:bevelT prst="angle"/>
          </a:sp3d>
        </p:spPr>
        <p:txBody>
          <a:bodyPr/>
          <a:lstStyle/>
          <a:p>
            <a:endParaRPr lang="es-ES" dirty="0"/>
          </a:p>
        </p:txBody>
      </p:sp>
      <p:pic>
        <p:nvPicPr>
          <p:cNvPr id="4" name="3 Imagen" descr="8079804565_55445606a9_b.jpg"/>
          <p:cNvPicPr>
            <a:picLocks noChangeAspect="1"/>
          </p:cNvPicPr>
          <p:nvPr/>
        </p:nvPicPr>
        <p:blipFill>
          <a:blip r:embed="rId3"/>
          <a:stretch>
            <a:fillRect/>
          </a:stretch>
        </p:blipFill>
        <p:spPr>
          <a:xfrm>
            <a:off x="0" y="0"/>
            <a:ext cx="9144000" cy="6858000"/>
          </a:xfrm>
          <a:prstGeom prst="rect">
            <a:avLst/>
          </a:prstGeom>
          <a:ln>
            <a:noFill/>
          </a:ln>
          <a:effectLst>
            <a:outerShdw blurRad="292100" dist="139700" dir="2700000" algn="tl" rotWithShape="0">
              <a:srgbClr val="333333">
                <a:alpha val="65000"/>
              </a:srgbClr>
            </a:outerShdw>
          </a:effectLst>
          <a:scene3d>
            <a:camera prst="orthographicFront"/>
            <a:lightRig rig="threePt" dir="t"/>
          </a:scene3d>
          <a:sp3d>
            <a:bevelT prst="angle"/>
          </a:sp3d>
        </p:spPr>
      </p:pic>
      <p:sp>
        <p:nvSpPr>
          <p:cNvPr id="5" name="4 Luna"/>
          <p:cNvSpPr/>
          <p:nvPr/>
        </p:nvSpPr>
        <p:spPr>
          <a:xfrm>
            <a:off x="4572000" y="1214422"/>
            <a:ext cx="4643438" cy="4071966"/>
          </a:xfrm>
          <a:prstGeom prst="moon">
            <a:avLst>
              <a:gd name="adj" fmla="val 11454"/>
            </a:avLst>
          </a:prstGeom>
          <a:gradFill flip="none" rotWithShape="1">
            <a:gsLst>
              <a:gs pos="0">
                <a:srgbClr val="DDEBCF"/>
              </a:gs>
              <a:gs pos="50000">
                <a:srgbClr val="9CB86E"/>
              </a:gs>
              <a:gs pos="100000">
                <a:srgbClr val="156B13"/>
              </a:gs>
            </a:gsLst>
            <a:path path="circle">
              <a:fillToRect l="100000" b="100000"/>
            </a:path>
            <a:tileRect t="-100000" r="-10000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flipH="1">
            <a:off x="0" y="1214422"/>
            <a:ext cx="4643438" cy="4071966"/>
          </a:xfrm>
          <a:prstGeom prst="moon">
            <a:avLst>
              <a:gd name="adj" fmla="val 12091"/>
            </a:avLst>
          </a:prstGeom>
          <a:gradFill flip="none" rotWithShape="1">
            <a:gsLst>
              <a:gs pos="0">
                <a:srgbClr val="DDEBCF"/>
              </a:gs>
              <a:gs pos="50000">
                <a:srgbClr val="9CB86E"/>
              </a:gs>
              <a:gs pos="100000">
                <a:srgbClr val="156B13"/>
              </a:gs>
            </a:gsLst>
            <a:path path="circle">
              <a:fillToRect l="100000" b="100000"/>
            </a:path>
            <a:tileRect t="-100000" r="-10000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flipH="1">
            <a:off x="0" y="1214422"/>
            <a:ext cx="3917896" cy="4143404"/>
          </a:xfrm>
          <a:prstGeom prst="moon">
            <a:avLst>
              <a:gd name="adj" fmla="val 10407"/>
            </a:avLst>
          </a:prstGeom>
          <a:gradFill flip="none" rotWithShape="1">
            <a:gsLst>
              <a:gs pos="0">
                <a:srgbClr val="DDEBCF"/>
              </a:gs>
              <a:gs pos="50000">
                <a:srgbClr val="9CB86E"/>
              </a:gs>
              <a:gs pos="100000">
                <a:srgbClr val="156B13"/>
              </a:gs>
            </a:gsLst>
            <a:path path="circle">
              <a:fillToRect l="100000" b="100000"/>
            </a:path>
            <a:tileRect t="-100000" r="-10000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a:off x="5214942" y="1142984"/>
            <a:ext cx="3988218" cy="4143404"/>
          </a:xfrm>
          <a:prstGeom prst="moon">
            <a:avLst>
              <a:gd name="adj" fmla="val 11077"/>
            </a:avLst>
          </a:prstGeom>
          <a:gradFill flip="none" rotWithShape="1">
            <a:gsLst>
              <a:gs pos="0">
                <a:srgbClr val="DDEBCF"/>
              </a:gs>
              <a:gs pos="50000">
                <a:srgbClr val="9CB86E"/>
              </a:gs>
              <a:gs pos="100000">
                <a:srgbClr val="156B13"/>
              </a:gs>
            </a:gsLst>
            <a:path path="circle">
              <a:fillToRect l="100000" b="100000"/>
            </a:path>
            <a:tileRect t="-100000" r="-10000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flipH="1">
            <a:off x="0" y="1214422"/>
            <a:ext cx="3337462" cy="4071966"/>
          </a:xfrm>
          <a:prstGeom prst="moon">
            <a:avLst>
              <a:gd name="adj" fmla="val 13630"/>
            </a:avLst>
          </a:prstGeom>
          <a:gradFill flip="none" rotWithShape="1">
            <a:gsLst>
              <a:gs pos="0">
                <a:srgbClr val="DDEBCF"/>
              </a:gs>
              <a:gs pos="50000">
                <a:srgbClr val="9CB86E"/>
              </a:gs>
              <a:gs pos="100000">
                <a:srgbClr val="156B13"/>
              </a:gs>
            </a:gsLst>
            <a:path path="circle">
              <a:fillToRect l="100000" b="100000"/>
            </a:path>
            <a:tileRect t="-100000" r="-10000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a:off x="5857885" y="1142984"/>
            <a:ext cx="3335228" cy="4143404"/>
          </a:xfrm>
          <a:prstGeom prst="moon">
            <a:avLst>
              <a:gd name="adj" fmla="val 15090"/>
            </a:avLst>
          </a:prstGeom>
          <a:gradFill flip="none" rotWithShape="1">
            <a:gsLst>
              <a:gs pos="0">
                <a:srgbClr val="DDEBCF"/>
              </a:gs>
              <a:gs pos="50000">
                <a:srgbClr val="9CB86E"/>
              </a:gs>
              <a:gs pos="100000">
                <a:srgbClr val="156B13"/>
              </a:gs>
            </a:gsLst>
            <a:path path="circle">
              <a:fillToRect l="100000" b="100000"/>
            </a:path>
            <a:tileRect t="-100000" r="-10000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a:off x="6572265" y="1203196"/>
            <a:ext cx="2609686" cy="4085046"/>
          </a:xfrm>
          <a:prstGeom prst="moon">
            <a:avLst>
              <a:gd name="adj" fmla="val 16699"/>
            </a:avLst>
          </a:prstGeom>
          <a:gradFill flip="none" rotWithShape="1">
            <a:gsLst>
              <a:gs pos="0">
                <a:srgbClr val="DDEBCF"/>
              </a:gs>
              <a:gs pos="50000">
                <a:srgbClr val="9CB86E"/>
              </a:gs>
              <a:gs pos="100000">
                <a:srgbClr val="156B13"/>
              </a:gs>
            </a:gsLst>
            <a:path path="circle">
              <a:fillToRect l="100000" b="100000"/>
            </a:path>
            <a:tileRect t="-100000" r="-10000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flipH="1">
            <a:off x="0" y="1285860"/>
            <a:ext cx="2757028" cy="3929090"/>
          </a:xfrm>
          <a:prstGeom prst="moon">
            <a:avLst>
              <a:gd name="adj" fmla="val 14952"/>
            </a:avLst>
          </a:prstGeom>
          <a:gradFill flip="none" rotWithShape="1">
            <a:gsLst>
              <a:gs pos="0">
                <a:srgbClr val="DDEBCF"/>
              </a:gs>
              <a:gs pos="50000">
                <a:srgbClr val="9CB86E"/>
              </a:gs>
              <a:gs pos="100000">
                <a:srgbClr val="156B13"/>
              </a:gs>
            </a:gsLst>
            <a:path path="circle">
              <a:fillToRect l="100000" b="100000"/>
            </a:path>
            <a:tileRect t="-100000" r="-10000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una"/>
          <p:cNvSpPr/>
          <p:nvPr/>
        </p:nvSpPr>
        <p:spPr>
          <a:xfrm flipH="1">
            <a:off x="0" y="1285860"/>
            <a:ext cx="2176594" cy="4002382"/>
          </a:xfrm>
          <a:prstGeom prst="moon">
            <a:avLst>
              <a:gd name="adj" fmla="val 15686"/>
            </a:avLst>
          </a:prstGeom>
          <a:gradFill flip="none" rotWithShape="1">
            <a:gsLst>
              <a:gs pos="0">
                <a:srgbClr val="DDEBCF"/>
              </a:gs>
              <a:gs pos="50000">
                <a:srgbClr val="9CB86E"/>
              </a:gs>
              <a:gs pos="100000">
                <a:srgbClr val="156B13"/>
              </a:gs>
            </a:gsLst>
            <a:path path="circle">
              <a:fillToRect l="100000" b="100000"/>
            </a:path>
            <a:tileRect t="-100000" r="-10000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una"/>
          <p:cNvSpPr/>
          <p:nvPr/>
        </p:nvSpPr>
        <p:spPr>
          <a:xfrm>
            <a:off x="7215207" y="1203196"/>
            <a:ext cx="1956698" cy="4085046"/>
          </a:xfrm>
          <a:prstGeom prst="moon">
            <a:avLst>
              <a:gd name="adj" fmla="val 20844"/>
            </a:avLst>
          </a:prstGeom>
          <a:gradFill flip="none" rotWithShape="1">
            <a:gsLst>
              <a:gs pos="0">
                <a:srgbClr val="DDEBCF"/>
              </a:gs>
              <a:gs pos="50000">
                <a:srgbClr val="9CB86E"/>
              </a:gs>
              <a:gs pos="100000">
                <a:srgbClr val="156B13"/>
              </a:gs>
            </a:gsLst>
            <a:path path="circle">
              <a:fillToRect l="100000" b="100000"/>
            </a:path>
            <a:tileRect t="-100000" r="-10000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2" presetClass="entr" presetSubtype="2"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2000" fill="hold"/>
                                        <p:tgtEl>
                                          <p:spTgt spid="6"/>
                                        </p:tgtEl>
                                        <p:attrNameLst>
                                          <p:attrName>ppt_x</p:attrName>
                                        </p:attrNameLst>
                                      </p:cBhvr>
                                      <p:tavLst>
                                        <p:tav tm="0">
                                          <p:val>
                                            <p:strVal val="1+#ppt_w/2"/>
                                          </p:val>
                                        </p:tav>
                                        <p:tav tm="100000">
                                          <p:val>
                                            <p:strVal val="#ppt_x"/>
                                          </p:val>
                                        </p:tav>
                                      </p:tavLst>
                                    </p:anim>
                                    <p:anim calcmode="lin" valueType="num">
                                      <p:cBhvr additive="base">
                                        <p:cTn id="11" dur="2000" fill="hold"/>
                                        <p:tgtEl>
                                          <p:spTgt spid="6"/>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2000" fill="hold"/>
                                        <p:tgtEl>
                                          <p:spTgt spid="7"/>
                                        </p:tgtEl>
                                        <p:attrNameLst>
                                          <p:attrName>ppt_x</p:attrName>
                                        </p:attrNameLst>
                                      </p:cBhvr>
                                      <p:tavLst>
                                        <p:tav tm="0">
                                          <p:val>
                                            <p:strVal val="1+#ppt_w/2"/>
                                          </p:val>
                                        </p:tav>
                                        <p:tav tm="100000">
                                          <p:val>
                                            <p:strVal val="#ppt_x"/>
                                          </p:val>
                                        </p:tav>
                                      </p:tavLst>
                                    </p:anim>
                                    <p:anim calcmode="lin" valueType="num">
                                      <p:cBhvr additive="base">
                                        <p:cTn id="15" dur="2000" fill="hold"/>
                                        <p:tgtEl>
                                          <p:spTgt spid="7"/>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2000" fill="hold"/>
                                        <p:tgtEl>
                                          <p:spTgt spid="9"/>
                                        </p:tgtEl>
                                        <p:attrNameLst>
                                          <p:attrName>ppt_x</p:attrName>
                                        </p:attrNameLst>
                                      </p:cBhvr>
                                      <p:tavLst>
                                        <p:tav tm="0">
                                          <p:val>
                                            <p:strVal val="1+#ppt_w/2"/>
                                          </p:val>
                                        </p:tav>
                                        <p:tav tm="100000">
                                          <p:val>
                                            <p:strVal val="#ppt_x"/>
                                          </p:val>
                                        </p:tav>
                                      </p:tavLst>
                                    </p:anim>
                                    <p:anim calcmode="lin" valueType="num">
                                      <p:cBhvr additive="base">
                                        <p:cTn id="19" dur="2000" fill="hold"/>
                                        <p:tgtEl>
                                          <p:spTgt spid="9"/>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2000" fill="hold"/>
                                        <p:tgtEl>
                                          <p:spTgt spid="12"/>
                                        </p:tgtEl>
                                        <p:attrNameLst>
                                          <p:attrName>ppt_x</p:attrName>
                                        </p:attrNameLst>
                                      </p:cBhvr>
                                      <p:tavLst>
                                        <p:tav tm="0">
                                          <p:val>
                                            <p:strVal val="1+#ppt_w/2"/>
                                          </p:val>
                                        </p:tav>
                                        <p:tav tm="100000">
                                          <p:val>
                                            <p:strVal val="#ppt_x"/>
                                          </p:val>
                                        </p:tav>
                                      </p:tavLst>
                                    </p:anim>
                                    <p:anim calcmode="lin" valueType="num">
                                      <p:cBhvr additive="base">
                                        <p:cTn id="23" dur="2000" fill="hold"/>
                                        <p:tgtEl>
                                          <p:spTgt spid="12"/>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2000" fill="hold"/>
                                        <p:tgtEl>
                                          <p:spTgt spid="13"/>
                                        </p:tgtEl>
                                        <p:attrNameLst>
                                          <p:attrName>ppt_x</p:attrName>
                                        </p:attrNameLst>
                                      </p:cBhvr>
                                      <p:tavLst>
                                        <p:tav tm="0">
                                          <p:val>
                                            <p:strVal val="1+#ppt_w/2"/>
                                          </p:val>
                                        </p:tav>
                                        <p:tav tm="100000">
                                          <p:val>
                                            <p:strVal val="#ppt_x"/>
                                          </p:val>
                                        </p:tav>
                                      </p:tavLst>
                                    </p:anim>
                                    <p:anim calcmode="lin" valueType="num">
                                      <p:cBhvr additive="base">
                                        <p:cTn id="27" dur="2000" fill="hold"/>
                                        <p:tgtEl>
                                          <p:spTgt spid="13"/>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5"/>
                                        </p:tgtEl>
                                        <p:attrNameLst>
                                          <p:attrName>style.visibility</p:attrName>
                                        </p:attrNameLst>
                                      </p:cBhvr>
                                      <p:to>
                                        <p:strVal val="visible"/>
                                      </p:to>
                                    </p:set>
                                    <p:anim calcmode="lin" valueType="num">
                                      <p:cBhvr additive="base">
                                        <p:cTn id="30" dur="2000" fill="hold"/>
                                        <p:tgtEl>
                                          <p:spTgt spid="5"/>
                                        </p:tgtEl>
                                        <p:attrNameLst>
                                          <p:attrName>ppt_x</p:attrName>
                                        </p:attrNameLst>
                                      </p:cBhvr>
                                      <p:tavLst>
                                        <p:tav tm="0">
                                          <p:val>
                                            <p:strVal val="0-#ppt_w/2"/>
                                          </p:val>
                                        </p:tav>
                                        <p:tav tm="100000">
                                          <p:val>
                                            <p:strVal val="#ppt_x"/>
                                          </p:val>
                                        </p:tav>
                                      </p:tavLst>
                                    </p:anim>
                                    <p:anim calcmode="lin" valueType="num">
                                      <p:cBhvr additive="base">
                                        <p:cTn id="31" dur="2000" fill="hold"/>
                                        <p:tgtEl>
                                          <p:spTgt spid="5"/>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8"/>
                                        </p:tgtEl>
                                        <p:attrNameLst>
                                          <p:attrName>style.visibility</p:attrName>
                                        </p:attrNameLst>
                                      </p:cBhvr>
                                      <p:to>
                                        <p:strVal val="visible"/>
                                      </p:to>
                                    </p:set>
                                    <p:anim calcmode="lin" valueType="num">
                                      <p:cBhvr additive="base">
                                        <p:cTn id="34" dur="2000" fill="hold"/>
                                        <p:tgtEl>
                                          <p:spTgt spid="8"/>
                                        </p:tgtEl>
                                        <p:attrNameLst>
                                          <p:attrName>ppt_x</p:attrName>
                                        </p:attrNameLst>
                                      </p:cBhvr>
                                      <p:tavLst>
                                        <p:tav tm="0">
                                          <p:val>
                                            <p:strVal val="0-#ppt_w/2"/>
                                          </p:val>
                                        </p:tav>
                                        <p:tav tm="100000">
                                          <p:val>
                                            <p:strVal val="#ppt_x"/>
                                          </p:val>
                                        </p:tav>
                                      </p:tavLst>
                                    </p:anim>
                                    <p:anim calcmode="lin" valueType="num">
                                      <p:cBhvr additive="base">
                                        <p:cTn id="35" dur="2000" fill="hold"/>
                                        <p:tgtEl>
                                          <p:spTgt spid="8"/>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2000" fill="hold"/>
                                        <p:tgtEl>
                                          <p:spTgt spid="10"/>
                                        </p:tgtEl>
                                        <p:attrNameLst>
                                          <p:attrName>ppt_x</p:attrName>
                                        </p:attrNameLst>
                                      </p:cBhvr>
                                      <p:tavLst>
                                        <p:tav tm="0">
                                          <p:val>
                                            <p:strVal val="0-#ppt_w/2"/>
                                          </p:val>
                                        </p:tav>
                                        <p:tav tm="100000">
                                          <p:val>
                                            <p:strVal val="#ppt_x"/>
                                          </p:val>
                                        </p:tav>
                                      </p:tavLst>
                                    </p:anim>
                                    <p:anim calcmode="lin" valueType="num">
                                      <p:cBhvr additive="base">
                                        <p:cTn id="39" dur="2000" fill="hold"/>
                                        <p:tgtEl>
                                          <p:spTgt spid="10"/>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additive="base">
                                        <p:cTn id="42" dur="2000" fill="hold"/>
                                        <p:tgtEl>
                                          <p:spTgt spid="11"/>
                                        </p:tgtEl>
                                        <p:attrNameLst>
                                          <p:attrName>ppt_x</p:attrName>
                                        </p:attrNameLst>
                                      </p:cBhvr>
                                      <p:tavLst>
                                        <p:tav tm="0">
                                          <p:val>
                                            <p:strVal val="0-#ppt_w/2"/>
                                          </p:val>
                                        </p:tav>
                                        <p:tav tm="100000">
                                          <p:val>
                                            <p:strVal val="#ppt_x"/>
                                          </p:val>
                                        </p:tav>
                                      </p:tavLst>
                                    </p:anim>
                                    <p:anim calcmode="lin" valueType="num">
                                      <p:cBhvr additive="base">
                                        <p:cTn id="43" dur="2000" fill="hold"/>
                                        <p:tgtEl>
                                          <p:spTgt spid="11"/>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2000" fill="hold"/>
                                        <p:tgtEl>
                                          <p:spTgt spid="14"/>
                                        </p:tgtEl>
                                        <p:attrNameLst>
                                          <p:attrName>ppt_x</p:attrName>
                                        </p:attrNameLst>
                                      </p:cBhvr>
                                      <p:tavLst>
                                        <p:tav tm="0">
                                          <p:val>
                                            <p:strVal val="0-#ppt_w/2"/>
                                          </p:val>
                                        </p:tav>
                                        <p:tav tm="100000">
                                          <p:val>
                                            <p:strVal val="#ppt_x"/>
                                          </p:val>
                                        </p:tav>
                                      </p:tavLst>
                                    </p:anim>
                                    <p:anim calcmode="lin" valueType="num">
                                      <p:cBhvr additive="base">
                                        <p:cTn id="47" dur="2000" fill="hold"/>
                                        <p:tgtEl>
                                          <p:spTgt spid="14"/>
                                        </p:tgtEl>
                                        <p:attrNameLst>
                                          <p:attrName>ppt_y</p:attrName>
                                        </p:attrNameLst>
                                      </p:cBhvr>
                                      <p:tavLst>
                                        <p:tav tm="0">
                                          <p:val>
                                            <p:strVal val="#ppt_y"/>
                                          </p:val>
                                        </p:tav>
                                        <p:tav tm="100000">
                                          <p:val>
                                            <p:strVal val="#ppt_y"/>
                                          </p:val>
                                        </p:tav>
                                      </p:tavLst>
                                    </p:anim>
                                  </p:childTnLst>
                                </p:cTn>
                              </p:par>
                              <p:par>
                                <p:cTn id="48" presetID="8" presetClass="emph" presetSubtype="0" fill="hold" grpId="1" nodeType="withEffect">
                                  <p:stCondLst>
                                    <p:cond delay="0"/>
                                  </p:stCondLst>
                                  <p:childTnLst>
                                    <p:animRot by="10800000">
                                      <p:cBhvr>
                                        <p:cTn id="49" dur="2000" fill="hold"/>
                                        <p:tgtEl>
                                          <p:spTgt spid="6"/>
                                        </p:tgtEl>
                                        <p:attrNameLst>
                                          <p:attrName>r</p:attrName>
                                        </p:attrNameLst>
                                      </p:cBhvr>
                                    </p:animRot>
                                  </p:childTnLst>
                                </p:cTn>
                              </p:par>
                              <p:par>
                                <p:cTn id="50" presetID="8" presetClass="emph" presetSubtype="0" fill="hold" grpId="1" nodeType="withEffect">
                                  <p:stCondLst>
                                    <p:cond delay="0"/>
                                  </p:stCondLst>
                                  <p:childTnLst>
                                    <p:animRot by="10800000">
                                      <p:cBhvr>
                                        <p:cTn id="51" dur="2000" fill="hold"/>
                                        <p:tgtEl>
                                          <p:spTgt spid="7"/>
                                        </p:tgtEl>
                                        <p:attrNameLst>
                                          <p:attrName>r</p:attrName>
                                        </p:attrNameLst>
                                      </p:cBhvr>
                                    </p:animRot>
                                  </p:childTnLst>
                                </p:cTn>
                              </p:par>
                              <p:par>
                                <p:cTn id="52" presetID="8" presetClass="emph" presetSubtype="0" fill="hold" grpId="1" nodeType="withEffect">
                                  <p:stCondLst>
                                    <p:cond delay="0"/>
                                  </p:stCondLst>
                                  <p:childTnLst>
                                    <p:animRot by="10800000">
                                      <p:cBhvr>
                                        <p:cTn id="53" dur="2000" fill="hold"/>
                                        <p:tgtEl>
                                          <p:spTgt spid="9"/>
                                        </p:tgtEl>
                                        <p:attrNameLst>
                                          <p:attrName>r</p:attrName>
                                        </p:attrNameLst>
                                      </p:cBhvr>
                                    </p:animRot>
                                  </p:childTnLst>
                                </p:cTn>
                              </p:par>
                              <p:par>
                                <p:cTn id="54" presetID="8" presetClass="emph" presetSubtype="0" fill="hold" grpId="1" nodeType="withEffect">
                                  <p:stCondLst>
                                    <p:cond delay="0"/>
                                  </p:stCondLst>
                                  <p:childTnLst>
                                    <p:animRot by="10800000">
                                      <p:cBhvr>
                                        <p:cTn id="55" dur="2000" fill="hold"/>
                                        <p:tgtEl>
                                          <p:spTgt spid="12"/>
                                        </p:tgtEl>
                                        <p:attrNameLst>
                                          <p:attrName>r</p:attrName>
                                        </p:attrNameLst>
                                      </p:cBhvr>
                                    </p:animRot>
                                  </p:childTnLst>
                                </p:cTn>
                              </p:par>
                              <p:par>
                                <p:cTn id="56" presetID="8" presetClass="emph" presetSubtype="0" fill="hold" grpId="1" nodeType="withEffect">
                                  <p:stCondLst>
                                    <p:cond delay="0"/>
                                  </p:stCondLst>
                                  <p:childTnLst>
                                    <p:animRot by="10800000">
                                      <p:cBhvr>
                                        <p:cTn id="57" dur="2000" fill="hold"/>
                                        <p:tgtEl>
                                          <p:spTgt spid="13"/>
                                        </p:tgtEl>
                                        <p:attrNameLst>
                                          <p:attrName>r</p:attrName>
                                        </p:attrNameLst>
                                      </p:cBhvr>
                                    </p:animRot>
                                  </p:childTnLst>
                                </p:cTn>
                              </p:par>
                              <p:par>
                                <p:cTn id="58" presetID="8" presetClass="emph" presetSubtype="0" fill="hold" grpId="1" nodeType="withEffect">
                                  <p:stCondLst>
                                    <p:cond delay="0"/>
                                  </p:stCondLst>
                                  <p:childTnLst>
                                    <p:animRot by="-10800000">
                                      <p:cBhvr>
                                        <p:cTn id="59" dur="2000" fill="hold"/>
                                        <p:tgtEl>
                                          <p:spTgt spid="5"/>
                                        </p:tgtEl>
                                        <p:attrNameLst>
                                          <p:attrName>r</p:attrName>
                                        </p:attrNameLst>
                                      </p:cBhvr>
                                    </p:animRot>
                                  </p:childTnLst>
                                </p:cTn>
                              </p:par>
                              <p:par>
                                <p:cTn id="60" presetID="8" presetClass="emph" presetSubtype="0" fill="hold" grpId="1" nodeType="withEffect">
                                  <p:stCondLst>
                                    <p:cond delay="0"/>
                                  </p:stCondLst>
                                  <p:childTnLst>
                                    <p:animRot by="-10800000">
                                      <p:cBhvr>
                                        <p:cTn id="61" dur="2000" fill="hold"/>
                                        <p:tgtEl>
                                          <p:spTgt spid="8"/>
                                        </p:tgtEl>
                                        <p:attrNameLst>
                                          <p:attrName>r</p:attrName>
                                        </p:attrNameLst>
                                      </p:cBhvr>
                                    </p:animRot>
                                  </p:childTnLst>
                                </p:cTn>
                              </p:par>
                              <p:par>
                                <p:cTn id="62" presetID="8" presetClass="emph" presetSubtype="0" fill="hold" grpId="1" nodeType="withEffect">
                                  <p:stCondLst>
                                    <p:cond delay="0"/>
                                  </p:stCondLst>
                                  <p:childTnLst>
                                    <p:animRot by="-10800000">
                                      <p:cBhvr>
                                        <p:cTn id="63" dur="2000" fill="hold"/>
                                        <p:tgtEl>
                                          <p:spTgt spid="10"/>
                                        </p:tgtEl>
                                        <p:attrNameLst>
                                          <p:attrName>r</p:attrName>
                                        </p:attrNameLst>
                                      </p:cBhvr>
                                    </p:animRot>
                                  </p:childTnLst>
                                </p:cTn>
                              </p:par>
                              <p:par>
                                <p:cTn id="64" presetID="8" presetClass="emph" presetSubtype="0" fill="hold" grpId="1" nodeType="withEffect">
                                  <p:stCondLst>
                                    <p:cond delay="0"/>
                                  </p:stCondLst>
                                  <p:childTnLst>
                                    <p:animRot by="-10800000">
                                      <p:cBhvr>
                                        <p:cTn id="65" dur="2000" fill="hold"/>
                                        <p:tgtEl>
                                          <p:spTgt spid="11"/>
                                        </p:tgtEl>
                                        <p:attrNameLst>
                                          <p:attrName>r</p:attrName>
                                        </p:attrNameLst>
                                      </p:cBhvr>
                                    </p:animRot>
                                  </p:childTnLst>
                                </p:cTn>
                              </p:par>
                              <p:par>
                                <p:cTn id="66" presetID="8" presetClass="emph" presetSubtype="0" fill="hold" grpId="1" nodeType="withEffect">
                                  <p:stCondLst>
                                    <p:cond delay="0"/>
                                  </p:stCondLst>
                                  <p:childTnLst>
                                    <p:animRot by="-10800000">
                                      <p:cBhvr>
                                        <p:cTn id="67" dur="2000" fill="hold"/>
                                        <p:tgtEl>
                                          <p:spTgt spid="14"/>
                                        </p:tgtEl>
                                        <p:attrNameLst>
                                          <p:attrName>r</p:attrName>
                                        </p:attrNameLst>
                                      </p:cBhvr>
                                    </p:animRot>
                                  </p:childTnLst>
                                </p:cTn>
                              </p:par>
                              <p:par>
                                <p:cTn id="68" presetID="8" presetClass="emph" presetSubtype="0" fill="hold" grpId="2" nodeType="withEffect">
                                  <p:stCondLst>
                                    <p:cond delay="0"/>
                                  </p:stCondLst>
                                  <p:childTnLst>
                                    <p:animRot by="21600000">
                                      <p:cBhvr>
                                        <p:cTn id="69" dur="2000" fill="hold"/>
                                        <p:tgtEl>
                                          <p:spTgt spid="6"/>
                                        </p:tgtEl>
                                        <p:attrNameLst>
                                          <p:attrName>r</p:attrName>
                                        </p:attrNameLst>
                                      </p:cBhvr>
                                    </p:animRot>
                                  </p:childTnLst>
                                </p:cTn>
                              </p:par>
                              <p:par>
                                <p:cTn id="70" presetID="8" presetClass="emph" presetSubtype="0" fill="hold" grpId="2" nodeType="withEffect">
                                  <p:stCondLst>
                                    <p:cond delay="0"/>
                                  </p:stCondLst>
                                  <p:childTnLst>
                                    <p:animRot by="21600000">
                                      <p:cBhvr>
                                        <p:cTn id="71" dur="2000" fill="hold"/>
                                        <p:tgtEl>
                                          <p:spTgt spid="7"/>
                                        </p:tgtEl>
                                        <p:attrNameLst>
                                          <p:attrName>r</p:attrName>
                                        </p:attrNameLst>
                                      </p:cBhvr>
                                    </p:animRot>
                                  </p:childTnLst>
                                </p:cTn>
                              </p:par>
                              <p:par>
                                <p:cTn id="72" presetID="8" presetClass="emph" presetSubtype="0" fill="hold" grpId="2" nodeType="withEffect">
                                  <p:stCondLst>
                                    <p:cond delay="0"/>
                                  </p:stCondLst>
                                  <p:childTnLst>
                                    <p:animRot by="21600000">
                                      <p:cBhvr>
                                        <p:cTn id="73" dur="2000" fill="hold"/>
                                        <p:tgtEl>
                                          <p:spTgt spid="9"/>
                                        </p:tgtEl>
                                        <p:attrNameLst>
                                          <p:attrName>r</p:attrName>
                                        </p:attrNameLst>
                                      </p:cBhvr>
                                    </p:animRot>
                                  </p:childTnLst>
                                </p:cTn>
                              </p:par>
                              <p:par>
                                <p:cTn id="74" presetID="8" presetClass="emph" presetSubtype="0" fill="hold" grpId="2" nodeType="withEffect">
                                  <p:stCondLst>
                                    <p:cond delay="0"/>
                                  </p:stCondLst>
                                  <p:childTnLst>
                                    <p:animRot by="21600000">
                                      <p:cBhvr>
                                        <p:cTn id="75" dur="2000" fill="hold"/>
                                        <p:tgtEl>
                                          <p:spTgt spid="12"/>
                                        </p:tgtEl>
                                        <p:attrNameLst>
                                          <p:attrName>r</p:attrName>
                                        </p:attrNameLst>
                                      </p:cBhvr>
                                    </p:animRot>
                                  </p:childTnLst>
                                </p:cTn>
                              </p:par>
                              <p:par>
                                <p:cTn id="76" presetID="8" presetClass="emph" presetSubtype="0" fill="hold" grpId="2" nodeType="withEffect">
                                  <p:stCondLst>
                                    <p:cond delay="0"/>
                                  </p:stCondLst>
                                  <p:childTnLst>
                                    <p:animRot by="21600000">
                                      <p:cBhvr>
                                        <p:cTn id="77" dur="2000" fill="hold"/>
                                        <p:tgtEl>
                                          <p:spTgt spid="13"/>
                                        </p:tgtEl>
                                        <p:attrNameLst>
                                          <p:attrName>r</p:attrName>
                                        </p:attrNameLst>
                                      </p:cBhvr>
                                    </p:animRot>
                                  </p:childTnLst>
                                </p:cTn>
                              </p:par>
                              <p:par>
                                <p:cTn id="78" presetID="8" presetClass="emph" presetSubtype="0" fill="hold" grpId="2" nodeType="withEffect">
                                  <p:stCondLst>
                                    <p:cond delay="0"/>
                                  </p:stCondLst>
                                  <p:childTnLst>
                                    <p:animRot by="-21600000">
                                      <p:cBhvr>
                                        <p:cTn id="79" dur="2000" fill="hold"/>
                                        <p:tgtEl>
                                          <p:spTgt spid="5"/>
                                        </p:tgtEl>
                                        <p:attrNameLst>
                                          <p:attrName>r</p:attrName>
                                        </p:attrNameLst>
                                      </p:cBhvr>
                                    </p:animRot>
                                  </p:childTnLst>
                                </p:cTn>
                              </p:par>
                              <p:par>
                                <p:cTn id="80" presetID="8" presetClass="emph" presetSubtype="0" fill="hold" grpId="2" nodeType="withEffect">
                                  <p:stCondLst>
                                    <p:cond delay="0"/>
                                  </p:stCondLst>
                                  <p:childTnLst>
                                    <p:animRot by="-21600000">
                                      <p:cBhvr>
                                        <p:cTn id="81" dur="2000" fill="hold"/>
                                        <p:tgtEl>
                                          <p:spTgt spid="8"/>
                                        </p:tgtEl>
                                        <p:attrNameLst>
                                          <p:attrName>r</p:attrName>
                                        </p:attrNameLst>
                                      </p:cBhvr>
                                    </p:animRot>
                                  </p:childTnLst>
                                </p:cTn>
                              </p:par>
                              <p:par>
                                <p:cTn id="82" presetID="8" presetClass="emph" presetSubtype="0" fill="hold" grpId="2" nodeType="withEffect">
                                  <p:stCondLst>
                                    <p:cond delay="0"/>
                                  </p:stCondLst>
                                  <p:childTnLst>
                                    <p:animRot by="-21600000">
                                      <p:cBhvr>
                                        <p:cTn id="83" dur="2000" fill="hold"/>
                                        <p:tgtEl>
                                          <p:spTgt spid="10"/>
                                        </p:tgtEl>
                                        <p:attrNameLst>
                                          <p:attrName>r</p:attrName>
                                        </p:attrNameLst>
                                      </p:cBhvr>
                                    </p:animRot>
                                  </p:childTnLst>
                                </p:cTn>
                              </p:par>
                              <p:par>
                                <p:cTn id="84" presetID="8" presetClass="emph" presetSubtype="0" fill="hold" grpId="2" nodeType="withEffect">
                                  <p:stCondLst>
                                    <p:cond delay="0"/>
                                  </p:stCondLst>
                                  <p:childTnLst>
                                    <p:animRot by="-21600000">
                                      <p:cBhvr>
                                        <p:cTn id="85" dur="2000" fill="hold"/>
                                        <p:tgtEl>
                                          <p:spTgt spid="11"/>
                                        </p:tgtEl>
                                        <p:attrNameLst>
                                          <p:attrName>r</p:attrName>
                                        </p:attrNameLst>
                                      </p:cBhvr>
                                    </p:animRot>
                                  </p:childTnLst>
                                </p:cTn>
                              </p:par>
                              <p:par>
                                <p:cTn id="86" presetID="8" presetClass="emph" presetSubtype="0" fill="hold" grpId="2" nodeType="withEffect">
                                  <p:stCondLst>
                                    <p:cond delay="0"/>
                                  </p:stCondLst>
                                  <p:childTnLst>
                                    <p:animRot by="-21600000">
                                      <p:cBhvr>
                                        <p:cTn id="87" dur="2000" fill="hold"/>
                                        <p:tgtEl>
                                          <p:spTgt spid="14"/>
                                        </p:tgtEl>
                                        <p:attrNameLst>
                                          <p:attrName>r</p:attrName>
                                        </p:attrNameLst>
                                      </p:cBhvr>
                                    </p:animRot>
                                  </p:childTnLst>
                                </p:cTn>
                              </p:par>
                            </p:childTnLst>
                          </p:cTn>
                        </p:par>
                        <p:par>
                          <p:cTn id="88" fill="hold">
                            <p:stCondLst>
                              <p:cond delay="2000"/>
                            </p:stCondLst>
                            <p:childTnLst>
                              <p:par>
                                <p:cTn id="89" presetID="2" presetClass="exit" presetSubtype="2" fill="hold" grpId="3" nodeType="afterEffect">
                                  <p:stCondLst>
                                    <p:cond delay="0"/>
                                  </p:stCondLst>
                                  <p:childTnLst>
                                    <p:anim calcmode="lin" valueType="num">
                                      <p:cBhvr additive="base">
                                        <p:cTn id="90" dur="2000"/>
                                        <p:tgtEl>
                                          <p:spTgt spid="6"/>
                                        </p:tgtEl>
                                        <p:attrNameLst>
                                          <p:attrName>ppt_x</p:attrName>
                                        </p:attrNameLst>
                                      </p:cBhvr>
                                      <p:tavLst>
                                        <p:tav tm="0">
                                          <p:val>
                                            <p:strVal val="ppt_x"/>
                                          </p:val>
                                        </p:tav>
                                        <p:tav tm="100000">
                                          <p:val>
                                            <p:strVal val="1+ppt_w/2"/>
                                          </p:val>
                                        </p:tav>
                                      </p:tavLst>
                                    </p:anim>
                                    <p:anim calcmode="lin" valueType="num">
                                      <p:cBhvr additive="base">
                                        <p:cTn id="91" dur="2000"/>
                                        <p:tgtEl>
                                          <p:spTgt spid="6"/>
                                        </p:tgtEl>
                                        <p:attrNameLst>
                                          <p:attrName>ppt_y</p:attrName>
                                        </p:attrNameLst>
                                      </p:cBhvr>
                                      <p:tavLst>
                                        <p:tav tm="0">
                                          <p:val>
                                            <p:strVal val="ppt_y"/>
                                          </p:val>
                                        </p:tav>
                                        <p:tav tm="100000">
                                          <p:val>
                                            <p:strVal val="ppt_y"/>
                                          </p:val>
                                        </p:tav>
                                      </p:tavLst>
                                    </p:anim>
                                    <p:set>
                                      <p:cBhvr>
                                        <p:cTn id="92" dur="1" fill="hold">
                                          <p:stCondLst>
                                            <p:cond delay="1999"/>
                                          </p:stCondLst>
                                        </p:cTn>
                                        <p:tgtEl>
                                          <p:spTgt spid="6"/>
                                        </p:tgtEl>
                                        <p:attrNameLst>
                                          <p:attrName>style.visibility</p:attrName>
                                        </p:attrNameLst>
                                      </p:cBhvr>
                                      <p:to>
                                        <p:strVal val="hidden"/>
                                      </p:to>
                                    </p:set>
                                  </p:childTnLst>
                                </p:cTn>
                              </p:par>
                              <p:par>
                                <p:cTn id="93" presetID="2" presetClass="exit" presetSubtype="2" fill="hold" grpId="3" nodeType="withEffect">
                                  <p:stCondLst>
                                    <p:cond delay="0"/>
                                  </p:stCondLst>
                                  <p:childTnLst>
                                    <p:anim calcmode="lin" valueType="num">
                                      <p:cBhvr additive="base">
                                        <p:cTn id="94" dur="2000"/>
                                        <p:tgtEl>
                                          <p:spTgt spid="7"/>
                                        </p:tgtEl>
                                        <p:attrNameLst>
                                          <p:attrName>ppt_x</p:attrName>
                                        </p:attrNameLst>
                                      </p:cBhvr>
                                      <p:tavLst>
                                        <p:tav tm="0">
                                          <p:val>
                                            <p:strVal val="ppt_x"/>
                                          </p:val>
                                        </p:tav>
                                        <p:tav tm="100000">
                                          <p:val>
                                            <p:strVal val="1+ppt_w/2"/>
                                          </p:val>
                                        </p:tav>
                                      </p:tavLst>
                                    </p:anim>
                                    <p:anim calcmode="lin" valueType="num">
                                      <p:cBhvr additive="base">
                                        <p:cTn id="95" dur="2000"/>
                                        <p:tgtEl>
                                          <p:spTgt spid="7"/>
                                        </p:tgtEl>
                                        <p:attrNameLst>
                                          <p:attrName>ppt_y</p:attrName>
                                        </p:attrNameLst>
                                      </p:cBhvr>
                                      <p:tavLst>
                                        <p:tav tm="0">
                                          <p:val>
                                            <p:strVal val="ppt_y"/>
                                          </p:val>
                                        </p:tav>
                                        <p:tav tm="100000">
                                          <p:val>
                                            <p:strVal val="ppt_y"/>
                                          </p:val>
                                        </p:tav>
                                      </p:tavLst>
                                    </p:anim>
                                    <p:set>
                                      <p:cBhvr>
                                        <p:cTn id="96" dur="1" fill="hold">
                                          <p:stCondLst>
                                            <p:cond delay="1999"/>
                                          </p:stCondLst>
                                        </p:cTn>
                                        <p:tgtEl>
                                          <p:spTgt spid="7"/>
                                        </p:tgtEl>
                                        <p:attrNameLst>
                                          <p:attrName>style.visibility</p:attrName>
                                        </p:attrNameLst>
                                      </p:cBhvr>
                                      <p:to>
                                        <p:strVal val="hidden"/>
                                      </p:to>
                                    </p:set>
                                  </p:childTnLst>
                                </p:cTn>
                              </p:par>
                              <p:par>
                                <p:cTn id="97" presetID="2" presetClass="exit" presetSubtype="2" fill="hold" grpId="3" nodeType="withEffect">
                                  <p:stCondLst>
                                    <p:cond delay="0"/>
                                  </p:stCondLst>
                                  <p:childTnLst>
                                    <p:anim calcmode="lin" valueType="num">
                                      <p:cBhvr additive="base">
                                        <p:cTn id="98" dur="2000"/>
                                        <p:tgtEl>
                                          <p:spTgt spid="9"/>
                                        </p:tgtEl>
                                        <p:attrNameLst>
                                          <p:attrName>ppt_x</p:attrName>
                                        </p:attrNameLst>
                                      </p:cBhvr>
                                      <p:tavLst>
                                        <p:tav tm="0">
                                          <p:val>
                                            <p:strVal val="ppt_x"/>
                                          </p:val>
                                        </p:tav>
                                        <p:tav tm="100000">
                                          <p:val>
                                            <p:strVal val="1+ppt_w/2"/>
                                          </p:val>
                                        </p:tav>
                                      </p:tavLst>
                                    </p:anim>
                                    <p:anim calcmode="lin" valueType="num">
                                      <p:cBhvr additive="base">
                                        <p:cTn id="99" dur="2000"/>
                                        <p:tgtEl>
                                          <p:spTgt spid="9"/>
                                        </p:tgtEl>
                                        <p:attrNameLst>
                                          <p:attrName>ppt_y</p:attrName>
                                        </p:attrNameLst>
                                      </p:cBhvr>
                                      <p:tavLst>
                                        <p:tav tm="0">
                                          <p:val>
                                            <p:strVal val="ppt_y"/>
                                          </p:val>
                                        </p:tav>
                                        <p:tav tm="100000">
                                          <p:val>
                                            <p:strVal val="ppt_y"/>
                                          </p:val>
                                        </p:tav>
                                      </p:tavLst>
                                    </p:anim>
                                    <p:set>
                                      <p:cBhvr>
                                        <p:cTn id="100" dur="1" fill="hold">
                                          <p:stCondLst>
                                            <p:cond delay="1999"/>
                                          </p:stCondLst>
                                        </p:cTn>
                                        <p:tgtEl>
                                          <p:spTgt spid="9"/>
                                        </p:tgtEl>
                                        <p:attrNameLst>
                                          <p:attrName>style.visibility</p:attrName>
                                        </p:attrNameLst>
                                      </p:cBhvr>
                                      <p:to>
                                        <p:strVal val="hidden"/>
                                      </p:to>
                                    </p:set>
                                  </p:childTnLst>
                                </p:cTn>
                              </p:par>
                              <p:par>
                                <p:cTn id="101" presetID="2" presetClass="exit" presetSubtype="2" fill="hold" grpId="3" nodeType="withEffect">
                                  <p:stCondLst>
                                    <p:cond delay="0"/>
                                  </p:stCondLst>
                                  <p:childTnLst>
                                    <p:anim calcmode="lin" valueType="num">
                                      <p:cBhvr additive="base">
                                        <p:cTn id="102" dur="2000"/>
                                        <p:tgtEl>
                                          <p:spTgt spid="12"/>
                                        </p:tgtEl>
                                        <p:attrNameLst>
                                          <p:attrName>ppt_x</p:attrName>
                                        </p:attrNameLst>
                                      </p:cBhvr>
                                      <p:tavLst>
                                        <p:tav tm="0">
                                          <p:val>
                                            <p:strVal val="ppt_x"/>
                                          </p:val>
                                        </p:tav>
                                        <p:tav tm="100000">
                                          <p:val>
                                            <p:strVal val="1+ppt_w/2"/>
                                          </p:val>
                                        </p:tav>
                                      </p:tavLst>
                                    </p:anim>
                                    <p:anim calcmode="lin" valueType="num">
                                      <p:cBhvr additive="base">
                                        <p:cTn id="103" dur="2000"/>
                                        <p:tgtEl>
                                          <p:spTgt spid="12"/>
                                        </p:tgtEl>
                                        <p:attrNameLst>
                                          <p:attrName>ppt_y</p:attrName>
                                        </p:attrNameLst>
                                      </p:cBhvr>
                                      <p:tavLst>
                                        <p:tav tm="0">
                                          <p:val>
                                            <p:strVal val="ppt_y"/>
                                          </p:val>
                                        </p:tav>
                                        <p:tav tm="100000">
                                          <p:val>
                                            <p:strVal val="ppt_y"/>
                                          </p:val>
                                        </p:tav>
                                      </p:tavLst>
                                    </p:anim>
                                    <p:set>
                                      <p:cBhvr>
                                        <p:cTn id="104" dur="1" fill="hold">
                                          <p:stCondLst>
                                            <p:cond delay="1999"/>
                                          </p:stCondLst>
                                        </p:cTn>
                                        <p:tgtEl>
                                          <p:spTgt spid="12"/>
                                        </p:tgtEl>
                                        <p:attrNameLst>
                                          <p:attrName>style.visibility</p:attrName>
                                        </p:attrNameLst>
                                      </p:cBhvr>
                                      <p:to>
                                        <p:strVal val="hidden"/>
                                      </p:to>
                                    </p:set>
                                  </p:childTnLst>
                                </p:cTn>
                              </p:par>
                              <p:par>
                                <p:cTn id="105" presetID="2" presetClass="exit" presetSubtype="2" fill="hold" grpId="3" nodeType="withEffect">
                                  <p:stCondLst>
                                    <p:cond delay="0"/>
                                  </p:stCondLst>
                                  <p:childTnLst>
                                    <p:anim calcmode="lin" valueType="num">
                                      <p:cBhvr additive="base">
                                        <p:cTn id="106" dur="2000"/>
                                        <p:tgtEl>
                                          <p:spTgt spid="13"/>
                                        </p:tgtEl>
                                        <p:attrNameLst>
                                          <p:attrName>ppt_x</p:attrName>
                                        </p:attrNameLst>
                                      </p:cBhvr>
                                      <p:tavLst>
                                        <p:tav tm="0">
                                          <p:val>
                                            <p:strVal val="ppt_x"/>
                                          </p:val>
                                        </p:tav>
                                        <p:tav tm="100000">
                                          <p:val>
                                            <p:strVal val="1+ppt_w/2"/>
                                          </p:val>
                                        </p:tav>
                                      </p:tavLst>
                                    </p:anim>
                                    <p:anim calcmode="lin" valueType="num">
                                      <p:cBhvr additive="base">
                                        <p:cTn id="107" dur="2000"/>
                                        <p:tgtEl>
                                          <p:spTgt spid="13"/>
                                        </p:tgtEl>
                                        <p:attrNameLst>
                                          <p:attrName>ppt_y</p:attrName>
                                        </p:attrNameLst>
                                      </p:cBhvr>
                                      <p:tavLst>
                                        <p:tav tm="0">
                                          <p:val>
                                            <p:strVal val="ppt_y"/>
                                          </p:val>
                                        </p:tav>
                                        <p:tav tm="100000">
                                          <p:val>
                                            <p:strVal val="ppt_y"/>
                                          </p:val>
                                        </p:tav>
                                      </p:tavLst>
                                    </p:anim>
                                    <p:set>
                                      <p:cBhvr>
                                        <p:cTn id="108" dur="1" fill="hold">
                                          <p:stCondLst>
                                            <p:cond delay="1999"/>
                                          </p:stCondLst>
                                        </p:cTn>
                                        <p:tgtEl>
                                          <p:spTgt spid="13"/>
                                        </p:tgtEl>
                                        <p:attrNameLst>
                                          <p:attrName>style.visibility</p:attrName>
                                        </p:attrNameLst>
                                      </p:cBhvr>
                                      <p:to>
                                        <p:strVal val="hidden"/>
                                      </p:to>
                                    </p:set>
                                  </p:childTnLst>
                                </p:cTn>
                              </p:par>
                              <p:par>
                                <p:cTn id="109" presetID="2" presetClass="exit" presetSubtype="8" fill="hold" grpId="3" nodeType="withEffect">
                                  <p:stCondLst>
                                    <p:cond delay="0"/>
                                  </p:stCondLst>
                                  <p:childTnLst>
                                    <p:anim calcmode="lin" valueType="num">
                                      <p:cBhvr additive="base">
                                        <p:cTn id="110" dur="2000"/>
                                        <p:tgtEl>
                                          <p:spTgt spid="5"/>
                                        </p:tgtEl>
                                        <p:attrNameLst>
                                          <p:attrName>ppt_x</p:attrName>
                                        </p:attrNameLst>
                                      </p:cBhvr>
                                      <p:tavLst>
                                        <p:tav tm="0">
                                          <p:val>
                                            <p:strVal val="ppt_x"/>
                                          </p:val>
                                        </p:tav>
                                        <p:tav tm="100000">
                                          <p:val>
                                            <p:strVal val="0-ppt_w/2"/>
                                          </p:val>
                                        </p:tav>
                                      </p:tavLst>
                                    </p:anim>
                                    <p:anim calcmode="lin" valueType="num">
                                      <p:cBhvr additive="base">
                                        <p:cTn id="111" dur="2000"/>
                                        <p:tgtEl>
                                          <p:spTgt spid="5"/>
                                        </p:tgtEl>
                                        <p:attrNameLst>
                                          <p:attrName>ppt_y</p:attrName>
                                        </p:attrNameLst>
                                      </p:cBhvr>
                                      <p:tavLst>
                                        <p:tav tm="0">
                                          <p:val>
                                            <p:strVal val="ppt_y"/>
                                          </p:val>
                                        </p:tav>
                                        <p:tav tm="100000">
                                          <p:val>
                                            <p:strVal val="ppt_y"/>
                                          </p:val>
                                        </p:tav>
                                      </p:tavLst>
                                    </p:anim>
                                    <p:set>
                                      <p:cBhvr>
                                        <p:cTn id="112" dur="1" fill="hold">
                                          <p:stCondLst>
                                            <p:cond delay="1999"/>
                                          </p:stCondLst>
                                        </p:cTn>
                                        <p:tgtEl>
                                          <p:spTgt spid="5"/>
                                        </p:tgtEl>
                                        <p:attrNameLst>
                                          <p:attrName>style.visibility</p:attrName>
                                        </p:attrNameLst>
                                      </p:cBhvr>
                                      <p:to>
                                        <p:strVal val="hidden"/>
                                      </p:to>
                                    </p:set>
                                  </p:childTnLst>
                                </p:cTn>
                              </p:par>
                              <p:par>
                                <p:cTn id="113" presetID="2" presetClass="exit" presetSubtype="8" fill="hold" grpId="3" nodeType="withEffect">
                                  <p:stCondLst>
                                    <p:cond delay="0"/>
                                  </p:stCondLst>
                                  <p:childTnLst>
                                    <p:anim calcmode="lin" valueType="num">
                                      <p:cBhvr additive="base">
                                        <p:cTn id="114" dur="2000"/>
                                        <p:tgtEl>
                                          <p:spTgt spid="8"/>
                                        </p:tgtEl>
                                        <p:attrNameLst>
                                          <p:attrName>ppt_x</p:attrName>
                                        </p:attrNameLst>
                                      </p:cBhvr>
                                      <p:tavLst>
                                        <p:tav tm="0">
                                          <p:val>
                                            <p:strVal val="ppt_x"/>
                                          </p:val>
                                        </p:tav>
                                        <p:tav tm="100000">
                                          <p:val>
                                            <p:strVal val="0-ppt_w/2"/>
                                          </p:val>
                                        </p:tav>
                                      </p:tavLst>
                                    </p:anim>
                                    <p:anim calcmode="lin" valueType="num">
                                      <p:cBhvr additive="base">
                                        <p:cTn id="115" dur="2000"/>
                                        <p:tgtEl>
                                          <p:spTgt spid="8"/>
                                        </p:tgtEl>
                                        <p:attrNameLst>
                                          <p:attrName>ppt_y</p:attrName>
                                        </p:attrNameLst>
                                      </p:cBhvr>
                                      <p:tavLst>
                                        <p:tav tm="0">
                                          <p:val>
                                            <p:strVal val="ppt_y"/>
                                          </p:val>
                                        </p:tav>
                                        <p:tav tm="100000">
                                          <p:val>
                                            <p:strVal val="ppt_y"/>
                                          </p:val>
                                        </p:tav>
                                      </p:tavLst>
                                    </p:anim>
                                    <p:set>
                                      <p:cBhvr>
                                        <p:cTn id="116" dur="1" fill="hold">
                                          <p:stCondLst>
                                            <p:cond delay="1999"/>
                                          </p:stCondLst>
                                        </p:cTn>
                                        <p:tgtEl>
                                          <p:spTgt spid="8"/>
                                        </p:tgtEl>
                                        <p:attrNameLst>
                                          <p:attrName>style.visibility</p:attrName>
                                        </p:attrNameLst>
                                      </p:cBhvr>
                                      <p:to>
                                        <p:strVal val="hidden"/>
                                      </p:to>
                                    </p:set>
                                  </p:childTnLst>
                                </p:cTn>
                              </p:par>
                              <p:par>
                                <p:cTn id="117" presetID="2" presetClass="exit" presetSubtype="8" fill="hold" grpId="3" nodeType="withEffect">
                                  <p:stCondLst>
                                    <p:cond delay="0"/>
                                  </p:stCondLst>
                                  <p:childTnLst>
                                    <p:anim calcmode="lin" valueType="num">
                                      <p:cBhvr additive="base">
                                        <p:cTn id="118" dur="2000"/>
                                        <p:tgtEl>
                                          <p:spTgt spid="10"/>
                                        </p:tgtEl>
                                        <p:attrNameLst>
                                          <p:attrName>ppt_x</p:attrName>
                                        </p:attrNameLst>
                                      </p:cBhvr>
                                      <p:tavLst>
                                        <p:tav tm="0">
                                          <p:val>
                                            <p:strVal val="ppt_x"/>
                                          </p:val>
                                        </p:tav>
                                        <p:tav tm="100000">
                                          <p:val>
                                            <p:strVal val="0-ppt_w/2"/>
                                          </p:val>
                                        </p:tav>
                                      </p:tavLst>
                                    </p:anim>
                                    <p:anim calcmode="lin" valueType="num">
                                      <p:cBhvr additive="base">
                                        <p:cTn id="119" dur="2000"/>
                                        <p:tgtEl>
                                          <p:spTgt spid="10"/>
                                        </p:tgtEl>
                                        <p:attrNameLst>
                                          <p:attrName>ppt_y</p:attrName>
                                        </p:attrNameLst>
                                      </p:cBhvr>
                                      <p:tavLst>
                                        <p:tav tm="0">
                                          <p:val>
                                            <p:strVal val="ppt_y"/>
                                          </p:val>
                                        </p:tav>
                                        <p:tav tm="100000">
                                          <p:val>
                                            <p:strVal val="ppt_y"/>
                                          </p:val>
                                        </p:tav>
                                      </p:tavLst>
                                    </p:anim>
                                    <p:set>
                                      <p:cBhvr>
                                        <p:cTn id="120" dur="1" fill="hold">
                                          <p:stCondLst>
                                            <p:cond delay="1999"/>
                                          </p:stCondLst>
                                        </p:cTn>
                                        <p:tgtEl>
                                          <p:spTgt spid="10"/>
                                        </p:tgtEl>
                                        <p:attrNameLst>
                                          <p:attrName>style.visibility</p:attrName>
                                        </p:attrNameLst>
                                      </p:cBhvr>
                                      <p:to>
                                        <p:strVal val="hidden"/>
                                      </p:to>
                                    </p:set>
                                  </p:childTnLst>
                                </p:cTn>
                              </p:par>
                              <p:par>
                                <p:cTn id="121" presetID="2" presetClass="exit" presetSubtype="8" fill="hold" grpId="3" nodeType="withEffect">
                                  <p:stCondLst>
                                    <p:cond delay="0"/>
                                  </p:stCondLst>
                                  <p:childTnLst>
                                    <p:anim calcmode="lin" valueType="num">
                                      <p:cBhvr additive="base">
                                        <p:cTn id="122" dur="2000"/>
                                        <p:tgtEl>
                                          <p:spTgt spid="11"/>
                                        </p:tgtEl>
                                        <p:attrNameLst>
                                          <p:attrName>ppt_x</p:attrName>
                                        </p:attrNameLst>
                                      </p:cBhvr>
                                      <p:tavLst>
                                        <p:tav tm="0">
                                          <p:val>
                                            <p:strVal val="ppt_x"/>
                                          </p:val>
                                        </p:tav>
                                        <p:tav tm="100000">
                                          <p:val>
                                            <p:strVal val="0-ppt_w/2"/>
                                          </p:val>
                                        </p:tav>
                                      </p:tavLst>
                                    </p:anim>
                                    <p:anim calcmode="lin" valueType="num">
                                      <p:cBhvr additive="base">
                                        <p:cTn id="123" dur="2000"/>
                                        <p:tgtEl>
                                          <p:spTgt spid="11"/>
                                        </p:tgtEl>
                                        <p:attrNameLst>
                                          <p:attrName>ppt_y</p:attrName>
                                        </p:attrNameLst>
                                      </p:cBhvr>
                                      <p:tavLst>
                                        <p:tav tm="0">
                                          <p:val>
                                            <p:strVal val="ppt_y"/>
                                          </p:val>
                                        </p:tav>
                                        <p:tav tm="100000">
                                          <p:val>
                                            <p:strVal val="ppt_y"/>
                                          </p:val>
                                        </p:tav>
                                      </p:tavLst>
                                    </p:anim>
                                    <p:set>
                                      <p:cBhvr>
                                        <p:cTn id="124" dur="1" fill="hold">
                                          <p:stCondLst>
                                            <p:cond delay="1999"/>
                                          </p:stCondLst>
                                        </p:cTn>
                                        <p:tgtEl>
                                          <p:spTgt spid="11"/>
                                        </p:tgtEl>
                                        <p:attrNameLst>
                                          <p:attrName>style.visibility</p:attrName>
                                        </p:attrNameLst>
                                      </p:cBhvr>
                                      <p:to>
                                        <p:strVal val="hidden"/>
                                      </p:to>
                                    </p:set>
                                  </p:childTnLst>
                                </p:cTn>
                              </p:par>
                              <p:par>
                                <p:cTn id="125" presetID="2" presetClass="exit" presetSubtype="8" fill="hold" grpId="3" nodeType="withEffect">
                                  <p:stCondLst>
                                    <p:cond delay="0"/>
                                  </p:stCondLst>
                                  <p:childTnLst>
                                    <p:anim calcmode="lin" valueType="num">
                                      <p:cBhvr additive="base">
                                        <p:cTn id="126" dur="2000"/>
                                        <p:tgtEl>
                                          <p:spTgt spid="14"/>
                                        </p:tgtEl>
                                        <p:attrNameLst>
                                          <p:attrName>ppt_x</p:attrName>
                                        </p:attrNameLst>
                                      </p:cBhvr>
                                      <p:tavLst>
                                        <p:tav tm="0">
                                          <p:val>
                                            <p:strVal val="ppt_x"/>
                                          </p:val>
                                        </p:tav>
                                        <p:tav tm="100000">
                                          <p:val>
                                            <p:strVal val="0-ppt_w/2"/>
                                          </p:val>
                                        </p:tav>
                                      </p:tavLst>
                                    </p:anim>
                                    <p:anim calcmode="lin" valueType="num">
                                      <p:cBhvr additive="base">
                                        <p:cTn id="127" dur="2000"/>
                                        <p:tgtEl>
                                          <p:spTgt spid="14"/>
                                        </p:tgtEl>
                                        <p:attrNameLst>
                                          <p:attrName>ppt_y</p:attrName>
                                        </p:attrNameLst>
                                      </p:cBhvr>
                                      <p:tavLst>
                                        <p:tav tm="0">
                                          <p:val>
                                            <p:strVal val="ppt_y"/>
                                          </p:val>
                                        </p:tav>
                                        <p:tav tm="100000">
                                          <p:val>
                                            <p:strVal val="ppt_y"/>
                                          </p:val>
                                        </p:tav>
                                      </p:tavLst>
                                    </p:anim>
                                    <p:set>
                                      <p:cBhvr>
                                        <p:cTn id="128" dur="1" fill="hold">
                                          <p:stCondLst>
                                            <p:cond delay="1999"/>
                                          </p:stCondLst>
                                        </p:cTn>
                                        <p:tgtEl>
                                          <p:spTgt spid="14"/>
                                        </p:tgtEl>
                                        <p:attrNameLst>
                                          <p:attrName>style.visibility</p:attrName>
                                        </p:attrNameLst>
                                      </p:cBhvr>
                                      <p:to>
                                        <p:strVal val="hidden"/>
                                      </p:to>
                                    </p:set>
                                  </p:childTnLst>
                                </p:cTn>
                              </p:par>
                              <p:par>
                                <p:cTn id="129" presetID="23" presetClass="entr" presetSubtype="16" fill="hold" nodeType="withEffect">
                                  <p:stCondLst>
                                    <p:cond delay="0"/>
                                  </p:stCondLst>
                                  <p:childTnLst>
                                    <p:set>
                                      <p:cBhvr>
                                        <p:cTn id="130" dur="1" fill="hold">
                                          <p:stCondLst>
                                            <p:cond delay="0"/>
                                          </p:stCondLst>
                                        </p:cTn>
                                        <p:tgtEl>
                                          <p:spTgt spid="4"/>
                                        </p:tgtEl>
                                        <p:attrNameLst>
                                          <p:attrName>style.visibility</p:attrName>
                                        </p:attrNameLst>
                                      </p:cBhvr>
                                      <p:to>
                                        <p:strVal val="visible"/>
                                      </p:to>
                                    </p:set>
                                    <p:anim calcmode="lin" valueType="num">
                                      <p:cBhvr>
                                        <p:cTn id="131" dur="2000" fill="hold"/>
                                        <p:tgtEl>
                                          <p:spTgt spid="4"/>
                                        </p:tgtEl>
                                        <p:attrNameLst>
                                          <p:attrName>ppt_w</p:attrName>
                                        </p:attrNameLst>
                                      </p:cBhvr>
                                      <p:tavLst>
                                        <p:tav tm="0">
                                          <p:val>
                                            <p:fltVal val="0"/>
                                          </p:val>
                                        </p:tav>
                                        <p:tav tm="100000">
                                          <p:val>
                                            <p:strVal val="#ppt_w"/>
                                          </p:val>
                                        </p:tav>
                                      </p:tavLst>
                                    </p:anim>
                                    <p:anim calcmode="lin" valueType="num">
                                      <p:cBhvr>
                                        <p:cTn id="132" dur="2000" fill="hold"/>
                                        <p:tgtEl>
                                          <p:spTgt spid="4"/>
                                        </p:tgtEl>
                                        <p:attrNameLst>
                                          <p:attrName>ppt_h</p:attrName>
                                        </p:attrNameLst>
                                      </p:cBhvr>
                                      <p:tavLst>
                                        <p:tav tm="0">
                                          <p:val>
                                            <p:fltVal val="0"/>
                                          </p:val>
                                        </p:tav>
                                        <p:tav tm="100000">
                                          <p:val>
                                            <p:strVal val="#ppt_h"/>
                                          </p:val>
                                        </p:tav>
                                      </p:tavLst>
                                    </p:anim>
                                  </p:childTnLst>
                                </p:cTn>
                              </p:par>
                              <p:par>
                                <p:cTn id="133" presetID="16" presetClass="entr" presetSubtype="37" fill="hold" nodeType="withEffect">
                                  <p:stCondLst>
                                    <p:cond delay="0"/>
                                  </p:stCondLst>
                                  <p:childTnLst>
                                    <p:set>
                                      <p:cBhvr>
                                        <p:cTn id="134" dur="1" fill="hold">
                                          <p:stCondLst>
                                            <p:cond delay="0"/>
                                          </p:stCondLst>
                                        </p:cTn>
                                        <p:tgtEl>
                                          <p:spTgt spid="4"/>
                                        </p:tgtEl>
                                        <p:attrNameLst>
                                          <p:attrName>style.visibility</p:attrName>
                                        </p:attrNameLst>
                                      </p:cBhvr>
                                      <p:to>
                                        <p:strVal val="visible"/>
                                      </p:to>
                                    </p:set>
                                    <p:animEffect transition="in" filter="barn(outVertical)">
                                      <p:cBhvr>
                                        <p:cTn id="13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a:blip r:embed="rId2">
              <a:duotone>
                <a:prstClr val="black"/>
                <a:srgbClr val="FF6600">
                  <a:tint val="45000"/>
                  <a:satMod val="400000"/>
                </a:srgbClr>
              </a:duotone>
              <a:lum contrast="40000"/>
            </a:blip>
            <a:stretch>
              <a:fillRect/>
            </a:stretch>
          </a:blipFill>
          <a:scene3d>
            <a:camera prst="orthographicFront"/>
            <a:lightRig rig="threePt" dir="t"/>
          </a:scene3d>
          <a:sp3d>
            <a:bevelT prst="angle"/>
          </a:sp3d>
        </p:spPr>
        <p:txBody>
          <a:bodyPr/>
          <a:lstStyle/>
          <a:p>
            <a:endParaRPr lang="es-ES" dirty="0"/>
          </a:p>
        </p:txBody>
      </p:sp>
      <p:pic>
        <p:nvPicPr>
          <p:cNvPr id="4" name="3 Imagen" descr="flores (29).jpg"/>
          <p:cNvPicPr>
            <a:picLocks noChangeAspect="1"/>
          </p:cNvPicPr>
          <p:nvPr/>
        </p:nvPicPr>
        <p:blipFill>
          <a:blip r:embed="rId3"/>
          <a:stretch>
            <a:fillRect/>
          </a:stretch>
        </p:blipFill>
        <p:spPr>
          <a:xfrm>
            <a:off x="1643042" y="0"/>
            <a:ext cx="5786478" cy="6805248"/>
          </a:xfrm>
          <a:prstGeom prst="rect">
            <a:avLst/>
          </a:prstGeom>
          <a:ln>
            <a:noFill/>
          </a:ln>
          <a:effectLst>
            <a:outerShdw blurRad="292100" dist="139700" dir="2700000" algn="tl" rotWithShape="0">
              <a:srgbClr val="333333">
                <a:alpha val="65000"/>
              </a:srgbClr>
            </a:outerShdw>
          </a:effectLst>
          <a:scene3d>
            <a:camera prst="orthographicFront"/>
            <a:lightRig rig="threePt" dir="t"/>
          </a:scene3d>
          <a:sp3d>
            <a:bevelT prst="angle"/>
          </a:sp3d>
        </p:spPr>
      </p:pic>
      <p:sp>
        <p:nvSpPr>
          <p:cNvPr id="5" name="4 Cheurón"/>
          <p:cNvSpPr/>
          <p:nvPr/>
        </p:nvSpPr>
        <p:spPr>
          <a:xfrm rot="16200000">
            <a:off x="603298" y="6076560"/>
            <a:ext cx="749615" cy="813264"/>
          </a:xfrm>
          <a:prstGeom prst="chevron">
            <a:avLst>
              <a:gd name="adj" fmla="val 51548"/>
            </a:avLst>
          </a:prstGeom>
          <a:blipFill>
            <a:blip r:embed="rId2">
              <a:duotone>
                <a:prstClr val="black"/>
                <a:srgbClr val="FF6600">
                  <a:tint val="45000"/>
                  <a:satMod val="400000"/>
                </a:srgbClr>
              </a:duotone>
              <a:lum bright="-1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rot="16200000">
            <a:off x="603298" y="5540315"/>
            <a:ext cx="749615" cy="813264"/>
          </a:xfrm>
          <a:prstGeom prst="chevron">
            <a:avLst>
              <a:gd name="adj" fmla="val 51548"/>
            </a:avLst>
          </a:prstGeom>
          <a:blipFill>
            <a:blip r:embed="rId2">
              <a:duotone>
                <a:prstClr val="black"/>
                <a:srgbClr val="FF6600">
                  <a:tint val="45000"/>
                  <a:satMod val="400000"/>
                </a:srgbClr>
              </a:duotone>
              <a:lum bright="-1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rot="16200000">
            <a:off x="603298" y="5040249"/>
            <a:ext cx="749615" cy="813264"/>
          </a:xfrm>
          <a:prstGeom prst="chevron">
            <a:avLst>
              <a:gd name="adj" fmla="val 51548"/>
            </a:avLst>
          </a:prstGeom>
          <a:blipFill>
            <a:blip r:embed="rId2">
              <a:duotone>
                <a:prstClr val="black"/>
                <a:srgbClr val="FF6600">
                  <a:tint val="45000"/>
                  <a:satMod val="400000"/>
                </a:srgbClr>
              </a:duotone>
              <a:lum bright="-1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16200000">
            <a:off x="603298" y="4540183"/>
            <a:ext cx="749615" cy="813264"/>
          </a:xfrm>
          <a:prstGeom prst="chevron">
            <a:avLst>
              <a:gd name="adj" fmla="val 51548"/>
            </a:avLst>
          </a:prstGeom>
          <a:blipFill>
            <a:blip r:embed="rId2">
              <a:duotone>
                <a:prstClr val="black"/>
                <a:srgbClr val="FF6600">
                  <a:tint val="45000"/>
                  <a:satMod val="400000"/>
                </a:srgbClr>
              </a:duotone>
              <a:lum bright="-1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16200000">
            <a:off x="603298" y="4004859"/>
            <a:ext cx="749615" cy="813264"/>
          </a:xfrm>
          <a:prstGeom prst="chevron">
            <a:avLst>
              <a:gd name="adj" fmla="val 51548"/>
            </a:avLst>
          </a:prstGeom>
          <a:blipFill>
            <a:blip r:embed="rId2">
              <a:duotone>
                <a:prstClr val="black"/>
                <a:srgbClr val="FF6600">
                  <a:tint val="45000"/>
                  <a:satMod val="400000"/>
                </a:srgbClr>
              </a:duotone>
              <a:lum bright="-1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16200000">
            <a:off x="603298" y="3468614"/>
            <a:ext cx="749615" cy="813264"/>
          </a:xfrm>
          <a:prstGeom prst="chevron">
            <a:avLst>
              <a:gd name="adj" fmla="val 51548"/>
            </a:avLst>
          </a:prstGeom>
          <a:blipFill>
            <a:blip r:embed="rId2">
              <a:duotone>
                <a:prstClr val="black"/>
                <a:srgbClr val="FF6600">
                  <a:tint val="45000"/>
                  <a:satMod val="400000"/>
                </a:srgbClr>
              </a:duotone>
              <a:lum bright="-1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rot="16200000">
            <a:off x="603298" y="2968548"/>
            <a:ext cx="749615" cy="813264"/>
          </a:xfrm>
          <a:prstGeom prst="chevron">
            <a:avLst>
              <a:gd name="adj" fmla="val 51548"/>
            </a:avLst>
          </a:prstGeom>
          <a:blipFill>
            <a:blip r:embed="rId2">
              <a:duotone>
                <a:prstClr val="black"/>
                <a:srgbClr val="FF6600">
                  <a:tint val="45000"/>
                  <a:satMod val="400000"/>
                </a:srgbClr>
              </a:duotone>
              <a:lum bright="-1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rot="16200000">
            <a:off x="603298" y="2468482"/>
            <a:ext cx="749615" cy="813264"/>
          </a:xfrm>
          <a:prstGeom prst="chevron">
            <a:avLst>
              <a:gd name="adj" fmla="val 51548"/>
            </a:avLst>
          </a:prstGeom>
          <a:blipFill>
            <a:blip r:embed="rId2">
              <a:duotone>
                <a:prstClr val="black"/>
                <a:srgbClr val="FF6600">
                  <a:tint val="45000"/>
                  <a:satMod val="400000"/>
                </a:srgbClr>
              </a:duotone>
              <a:lum bright="-1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rot="16200000">
            <a:off x="603297" y="1933156"/>
            <a:ext cx="749615" cy="813264"/>
          </a:xfrm>
          <a:prstGeom prst="chevron">
            <a:avLst>
              <a:gd name="adj" fmla="val 51548"/>
            </a:avLst>
          </a:prstGeom>
          <a:blipFill>
            <a:blip r:embed="rId2">
              <a:duotone>
                <a:prstClr val="black"/>
                <a:srgbClr val="FF6600">
                  <a:tint val="45000"/>
                  <a:satMod val="400000"/>
                </a:srgbClr>
              </a:duotone>
              <a:lum bright="-1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Cheurón"/>
          <p:cNvSpPr/>
          <p:nvPr/>
        </p:nvSpPr>
        <p:spPr>
          <a:xfrm rot="16200000">
            <a:off x="603297" y="1396911"/>
            <a:ext cx="749615" cy="813264"/>
          </a:xfrm>
          <a:prstGeom prst="chevron">
            <a:avLst>
              <a:gd name="adj" fmla="val 51548"/>
            </a:avLst>
          </a:prstGeom>
          <a:blipFill>
            <a:blip r:embed="rId2">
              <a:duotone>
                <a:prstClr val="black"/>
                <a:srgbClr val="FF6600">
                  <a:tint val="45000"/>
                  <a:satMod val="400000"/>
                </a:srgbClr>
              </a:duotone>
              <a:lum bright="-1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Cheurón"/>
          <p:cNvSpPr/>
          <p:nvPr/>
        </p:nvSpPr>
        <p:spPr>
          <a:xfrm rot="16200000">
            <a:off x="603297" y="896845"/>
            <a:ext cx="749615" cy="813264"/>
          </a:xfrm>
          <a:prstGeom prst="chevron">
            <a:avLst>
              <a:gd name="adj" fmla="val 51548"/>
            </a:avLst>
          </a:prstGeom>
          <a:blipFill>
            <a:blip r:embed="rId2">
              <a:duotone>
                <a:prstClr val="black"/>
                <a:srgbClr val="FF6600">
                  <a:tint val="45000"/>
                  <a:satMod val="400000"/>
                </a:srgbClr>
              </a:duotone>
              <a:lum bright="-1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Cheurón"/>
          <p:cNvSpPr/>
          <p:nvPr/>
        </p:nvSpPr>
        <p:spPr>
          <a:xfrm rot="16200000">
            <a:off x="603297" y="396779"/>
            <a:ext cx="749615" cy="813264"/>
          </a:xfrm>
          <a:prstGeom prst="chevron">
            <a:avLst>
              <a:gd name="adj" fmla="val 51548"/>
            </a:avLst>
          </a:prstGeom>
          <a:blipFill>
            <a:blip r:embed="rId2">
              <a:duotone>
                <a:prstClr val="black"/>
                <a:srgbClr val="FF6600">
                  <a:tint val="45000"/>
                  <a:satMod val="400000"/>
                </a:srgbClr>
              </a:duotone>
              <a:lum bright="-1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Cheurón"/>
          <p:cNvSpPr/>
          <p:nvPr/>
        </p:nvSpPr>
        <p:spPr>
          <a:xfrm rot="16200000">
            <a:off x="603297" y="-31824"/>
            <a:ext cx="749615" cy="813264"/>
          </a:xfrm>
          <a:prstGeom prst="chevron">
            <a:avLst>
              <a:gd name="adj" fmla="val 51548"/>
            </a:avLst>
          </a:prstGeom>
          <a:blipFill>
            <a:blip r:embed="rId2">
              <a:duotone>
                <a:prstClr val="black"/>
                <a:srgbClr val="FF6600">
                  <a:tint val="45000"/>
                  <a:satMod val="400000"/>
                </a:srgbClr>
              </a:duotone>
              <a:lum bright="-1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Cheurón"/>
          <p:cNvSpPr/>
          <p:nvPr/>
        </p:nvSpPr>
        <p:spPr>
          <a:xfrm rot="16200000">
            <a:off x="7818535" y="6076561"/>
            <a:ext cx="749615" cy="813264"/>
          </a:xfrm>
          <a:prstGeom prst="chevron">
            <a:avLst>
              <a:gd name="adj" fmla="val 51548"/>
            </a:avLst>
          </a:prstGeom>
          <a:blipFill>
            <a:blip r:embed="rId2">
              <a:duotone>
                <a:prstClr val="black"/>
                <a:srgbClr val="FF6600">
                  <a:tint val="45000"/>
                  <a:satMod val="400000"/>
                </a:srgbClr>
              </a:duotone>
              <a:lum bright="-1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Cheurón"/>
          <p:cNvSpPr/>
          <p:nvPr/>
        </p:nvSpPr>
        <p:spPr>
          <a:xfrm rot="16200000">
            <a:off x="7818535" y="5540316"/>
            <a:ext cx="749615" cy="813264"/>
          </a:xfrm>
          <a:prstGeom prst="chevron">
            <a:avLst>
              <a:gd name="adj" fmla="val 51548"/>
            </a:avLst>
          </a:prstGeom>
          <a:blipFill>
            <a:blip r:embed="rId2">
              <a:duotone>
                <a:prstClr val="black"/>
                <a:srgbClr val="FF6600">
                  <a:tint val="45000"/>
                  <a:satMod val="400000"/>
                </a:srgbClr>
              </a:duotone>
              <a:lum bright="-1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Cheurón"/>
          <p:cNvSpPr/>
          <p:nvPr/>
        </p:nvSpPr>
        <p:spPr>
          <a:xfrm rot="16200000">
            <a:off x="7818535" y="5040250"/>
            <a:ext cx="749615" cy="813264"/>
          </a:xfrm>
          <a:prstGeom prst="chevron">
            <a:avLst>
              <a:gd name="adj" fmla="val 51548"/>
            </a:avLst>
          </a:prstGeom>
          <a:blipFill>
            <a:blip r:embed="rId2">
              <a:duotone>
                <a:prstClr val="black"/>
                <a:srgbClr val="FF6600">
                  <a:tint val="45000"/>
                  <a:satMod val="400000"/>
                </a:srgbClr>
              </a:duotone>
              <a:lum bright="-1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Cheurón"/>
          <p:cNvSpPr/>
          <p:nvPr/>
        </p:nvSpPr>
        <p:spPr>
          <a:xfrm rot="16200000">
            <a:off x="7818535" y="4540184"/>
            <a:ext cx="749615" cy="813264"/>
          </a:xfrm>
          <a:prstGeom prst="chevron">
            <a:avLst>
              <a:gd name="adj" fmla="val 51548"/>
            </a:avLst>
          </a:prstGeom>
          <a:blipFill>
            <a:blip r:embed="rId2">
              <a:duotone>
                <a:prstClr val="black"/>
                <a:srgbClr val="FF6600">
                  <a:tint val="45000"/>
                  <a:satMod val="400000"/>
                </a:srgbClr>
              </a:duotone>
              <a:lum bright="-1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Cheurón"/>
          <p:cNvSpPr/>
          <p:nvPr/>
        </p:nvSpPr>
        <p:spPr>
          <a:xfrm rot="16200000">
            <a:off x="7818535" y="4004860"/>
            <a:ext cx="749615" cy="813264"/>
          </a:xfrm>
          <a:prstGeom prst="chevron">
            <a:avLst>
              <a:gd name="adj" fmla="val 51548"/>
            </a:avLst>
          </a:prstGeom>
          <a:blipFill>
            <a:blip r:embed="rId2">
              <a:duotone>
                <a:prstClr val="black"/>
                <a:srgbClr val="FF6600">
                  <a:tint val="45000"/>
                  <a:satMod val="400000"/>
                </a:srgbClr>
              </a:duotone>
              <a:lum bright="-1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Cheurón"/>
          <p:cNvSpPr/>
          <p:nvPr/>
        </p:nvSpPr>
        <p:spPr>
          <a:xfrm rot="16200000">
            <a:off x="7818535" y="3468615"/>
            <a:ext cx="749615" cy="813264"/>
          </a:xfrm>
          <a:prstGeom prst="chevron">
            <a:avLst>
              <a:gd name="adj" fmla="val 51548"/>
            </a:avLst>
          </a:prstGeom>
          <a:blipFill>
            <a:blip r:embed="rId2">
              <a:duotone>
                <a:prstClr val="black"/>
                <a:srgbClr val="FF6600">
                  <a:tint val="45000"/>
                  <a:satMod val="400000"/>
                </a:srgbClr>
              </a:duotone>
              <a:lum bright="-1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Cheurón"/>
          <p:cNvSpPr/>
          <p:nvPr/>
        </p:nvSpPr>
        <p:spPr>
          <a:xfrm rot="16200000">
            <a:off x="7818535" y="2968549"/>
            <a:ext cx="749615" cy="813264"/>
          </a:xfrm>
          <a:prstGeom prst="chevron">
            <a:avLst>
              <a:gd name="adj" fmla="val 51548"/>
            </a:avLst>
          </a:prstGeom>
          <a:blipFill>
            <a:blip r:embed="rId2">
              <a:duotone>
                <a:prstClr val="black"/>
                <a:srgbClr val="FF6600">
                  <a:tint val="45000"/>
                  <a:satMod val="400000"/>
                </a:srgbClr>
              </a:duotone>
              <a:lum bright="-1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Cheurón"/>
          <p:cNvSpPr/>
          <p:nvPr/>
        </p:nvSpPr>
        <p:spPr>
          <a:xfrm rot="16200000">
            <a:off x="7818535" y="2468483"/>
            <a:ext cx="749615" cy="813264"/>
          </a:xfrm>
          <a:prstGeom prst="chevron">
            <a:avLst>
              <a:gd name="adj" fmla="val 51548"/>
            </a:avLst>
          </a:prstGeom>
          <a:blipFill>
            <a:blip r:embed="rId2">
              <a:duotone>
                <a:prstClr val="black"/>
                <a:srgbClr val="FF6600">
                  <a:tint val="45000"/>
                  <a:satMod val="400000"/>
                </a:srgbClr>
              </a:duotone>
              <a:lum bright="-1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Cheurón"/>
          <p:cNvSpPr/>
          <p:nvPr/>
        </p:nvSpPr>
        <p:spPr>
          <a:xfrm rot="16200000">
            <a:off x="7818534" y="1933157"/>
            <a:ext cx="749615" cy="813264"/>
          </a:xfrm>
          <a:prstGeom prst="chevron">
            <a:avLst>
              <a:gd name="adj" fmla="val 51548"/>
            </a:avLst>
          </a:prstGeom>
          <a:blipFill>
            <a:blip r:embed="rId2">
              <a:duotone>
                <a:prstClr val="black"/>
                <a:srgbClr val="FF6600">
                  <a:tint val="45000"/>
                  <a:satMod val="400000"/>
                </a:srgbClr>
              </a:duotone>
              <a:lum bright="-1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Cheurón"/>
          <p:cNvSpPr/>
          <p:nvPr/>
        </p:nvSpPr>
        <p:spPr>
          <a:xfrm rot="16200000">
            <a:off x="7818534" y="1396912"/>
            <a:ext cx="749615" cy="813264"/>
          </a:xfrm>
          <a:prstGeom prst="chevron">
            <a:avLst>
              <a:gd name="adj" fmla="val 51548"/>
            </a:avLst>
          </a:prstGeom>
          <a:blipFill>
            <a:blip r:embed="rId2">
              <a:duotone>
                <a:prstClr val="black"/>
                <a:srgbClr val="FF6600">
                  <a:tint val="45000"/>
                  <a:satMod val="400000"/>
                </a:srgbClr>
              </a:duotone>
              <a:lum bright="-1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Cheurón"/>
          <p:cNvSpPr/>
          <p:nvPr/>
        </p:nvSpPr>
        <p:spPr>
          <a:xfrm rot="16200000">
            <a:off x="7818534" y="896846"/>
            <a:ext cx="749615" cy="813264"/>
          </a:xfrm>
          <a:prstGeom prst="chevron">
            <a:avLst>
              <a:gd name="adj" fmla="val 51548"/>
            </a:avLst>
          </a:prstGeom>
          <a:blipFill>
            <a:blip r:embed="rId2">
              <a:duotone>
                <a:prstClr val="black"/>
                <a:srgbClr val="FF6600">
                  <a:tint val="45000"/>
                  <a:satMod val="400000"/>
                </a:srgbClr>
              </a:duotone>
              <a:lum bright="-1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Cheurón"/>
          <p:cNvSpPr/>
          <p:nvPr/>
        </p:nvSpPr>
        <p:spPr>
          <a:xfrm rot="16200000">
            <a:off x="7818534" y="396780"/>
            <a:ext cx="749615" cy="813264"/>
          </a:xfrm>
          <a:prstGeom prst="chevron">
            <a:avLst>
              <a:gd name="adj" fmla="val 51548"/>
            </a:avLst>
          </a:prstGeom>
          <a:blipFill>
            <a:blip r:embed="rId2">
              <a:duotone>
                <a:prstClr val="black"/>
                <a:srgbClr val="FF6600">
                  <a:tint val="45000"/>
                  <a:satMod val="400000"/>
                </a:srgbClr>
              </a:duotone>
              <a:lum bright="-1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0" name="29 Cheurón"/>
          <p:cNvSpPr/>
          <p:nvPr/>
        </p:nvSpPr>
        <p:spPr>
          <a:xfrm rot="16200000">
            <a:off x="7818534" y="-31823"/>
            <a:ext cx="749615" cy="813264"/>
          </a:xfrm>
          <a:prstGeom prst="chevron">
            <a:avLst>
              <a:gd name="adj" fmla="val 51548"/>
            </a:avLst>
          </a:prstGeom>
          <a:blipFill>
            <a:blip r:embed="rId2">
              <a:duotone>
                <a:prstClr val="black"/>
                <a:srgbClr val="FF6600">
                  <a:tint val="45000"/>
                  <a:satMod val="400000"/>
                </a:srgbClr>
              </a:duotone>
              <a:lum bright="-1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1" name="30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1"/>
                                        </p:tgtEl>
                                        <p:attrNameLst>
                                          <p:attrName>style.opacity</p:attrName>
                                        </p:attrNameLst>
                                      </p:cBhvr>
                                      <p:to>
                                        <p:strVal val="0"/>
                                      </p:to>
                                    </p:set>
                                    <p:animEffect filter="image" prLst="opacity: 0">
                                      <p:cBhvr rctx="IE">
                                        <p:cTn id="7" dur="indefinite"/>
                                        <p:tgtEl>
                                          <p:spTgt spid="31"/>
                                        </p:tgtEl>
                                      </p:cBhvr>
                                    </p:animEffect>
                                  </p:childTnLst>
                                </p:cTn>
                              </p:par>
                              <p:par>
                                <p:cTn id="8" presetID="16" presetClass="entr" presetSubtype="2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arn(inHorizontal)">
                                      <p:cBhvr>
                                        <p:cTn id="10" dur="2000"/>
                                        <p:tgtEl>
                                          <p:spTgt spid="5"/>
                                        </p:tgtEl>
                                      </p:cBhvr>
                                    </p:animEffect>
                                  </p:childTnLst>
                                </p:cTn>
                              </p:par>
                              <p:par>
                                <p:cTn id="11" presetID="16" presetClass="entr" presetSubtype="26"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barn(inHorizontal)">
                                      <p:cBhvr>
                                        <p:cTn id="13" dur="2000"/>
                                        <p:tgtEl>
                                          <p:spTgt spid="6"/>
                                        </p:tgtEl>
                                      </p:cBhvr>
                                    </p:animEffect>
                                  </p:childTnLst>
                                </p:cTn>
                              </p:par>
                              <p:par>
                                <p:cTn id="14" presetID="16" presetClass="entr" presetSubtype="26"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barn(inHorizontal)">
                                      <p:cBhvr>
                                        <p:cTn id="16" dur="2000"/>
                                        <p:tgtEl>
                                          <p:spTgt spid="7"/>
                                        </p:tgtEl>
                                      </p:cBhvr>
                                    </p:animEffect>
                                  </p:childTnLst>
                                </p:cTn>
                              </p:par>
                              <p:par>
                                <p:cTn id="17" presetID="16" presetClass="entr" presetSubtype="26"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barn(inHorizontal)">
                                      <p:cBhvr>
                                        <p:cTn id="19" dur="2000"/>
                                        <p:tgtEl>
                                          <p:spTgt spid="8"/>
                                        </p:tgtEl>
                                      </p:cBhvr>
                                    </p:animEffect>
                                  </p:childTnLst>
                                </p:cTn>
                              </p:par>
                              <p:par>
                                <p:cTn id="20" presetID="16" presetClass="entr" presetSubtype="26"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barn(inHorizontal)">
                                      <p:cBhvr>
                                        <p:cTn id="22" dur="2000"/>
                                        <p:tgtEl>
                                          <p:spTgt spid="9"/>
                                        </p:tgtEl>
                                      </p:cBhvr>
                                    </p:animEffect>
                                  </p:childTnLst>
                                </p:cTn>
                              </p:par>
                              <p:par>
                                <p:cTn id="23" presetID="16" presetClass="entr" presetSubtype="26"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barn(inHorizontal)">
                                      <p:cBhvr>
                                        <p:cTn id="25" dur="2000"/>
                                        <p:tgtEl>
                                          <p:spTgt spid="10"/>
                                        </p:tgtEl>
                                      </p:cBhvr>
                                    </p:animEffect>
                                  </p:childTnLst>
                                </p:cTn>
                              </p:par>
                              <p:par>
                                <p:cTn id="26" presetID="16" presetClass="entr" presetSubtype="26"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barn(inHorizontal)">
                                      <p:cBhvr>
                                        <p:cTn id="28" dur="2000"/>
                                        <p:tgtEl>
                                          <p:spTgt spid="11"/>
                                        </p:tgtEl>
                                      </p:cBhvr>
                                    </p:animEffect>
                                  </p:childTnLst>
                                </p:cTn>
                              </p:par>
                              <p:par>
                                <p:cTn id="29" presetID="16" presetClass="entr" presetSubtype="26"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barn(inHorizontal)">
                                      <p:cBhvr>
                                        <p:cTn id="31" dur="2000"/>
                                        <p:tgtEl>
                                          <p:spTgt spid="12"/>
                                        </p:tgtEl>
                                      </p:cBhvr>
                                    </p:animEffect>
                                  </p:childTnLst>
                                </p:cTn>
                              </p:par>
                              <p:par>
                                <p:cTn id="32" presetID="16" presetClass="entr" presetSubtype="26"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barn(inHorizontal)">
                                      <p:cBhvr>
                                        <p:cTn id="34" dur="2000"/>
                                        <p:tgtEl>
                                          <p:spTgt spid="13"/>
                                        </p:tgtEl>
                                      </p:cBhvr>
                                    </p:animEffect>
                                  </p:childTnLst>
                                </p:cTn>
                              </p:par>
                              <p:par>
                                <p:cTn id="35" presetID="16" presetClass="entr" presetSubtype="26"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barn(inHorizontal)">
                                      <p:cBhvr>
                                        <p:cTn id="37" dur="2000"/>
                                        <p:tgtEl>
                                          <p:spTgt spid="14"/>
                                        </p:tgtEl>
                                      </p:cBhvr>
                                    </p:animEffect>
                                  </p:childTnLst>
                                </p:cTn>
                              </p:par>
                              <p:par>
                                <p:cTn id="38" presetID="16" presetClass="entr" presetSubtype="26" fill="hold" grpId="0" nodeType="with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barn(inHorizontal)">
                                      <p:cBhvr>
                                        <p:cTn id="40" dur="2000"/>
                                        <p:tgtEl>
                                          <p:spTgt spid="15"/>
                                        </p:tgtEl>
                                      </p:cBhvr>
                                    </p:animEffect>
                                  </p:childTnLst>
                                </p:cTn>
                              </p:par>
                              <p:par>
                                <p:cTn id="41" presetID="16" presetClass="entr" presetSubtype="26" fill="hold" grpId="0" nodeType="with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barn(inHorizontal)">
                                      <p:cBhvr>
                                        <p:cTn id="43" dur="2000"/>
                                        <p:tgtEl>
                                          <p:spTgt spid="16"/>
                                        </p:tgtEl>
                                      </p:cBhvr>
                                    </p:animEffect>
                                  </p:childTnLst>
                                </p:cTn>
                              </p:par>
                              <p:par>
                                <p:cTn id="44" presetID="16" presetClass="entr" presetSubtype="26" fill="hold" grpId="0" nodeType="withEffect">
                                  <p:stCondLst>
                                    <p:cond delay="0"/>
                                  </p:stCondLst>
                                  <p:childTnLst>
                                    <p:set>
                                      <p:cBhvr>
                                        <p:cTn id="45" dur="1" fill="hold">
                                          <p:stCondLst>
                                            <p:cond delay="0"/>
                                          </p:stCondLst>
                                        </p:cTn>
                                        <p:tgtEl>
                                          <p:spTgt spid="17"/>
                                        </p:tgtEl>
                                        <p:attrNameLst>
                                          <p:attrName>style.visibility</p:attrName>
                                        </p:attrNameLst>
                                      </p:cBhvr>
                                      <p:to>
                                        <p:strVal val="visible"/>
                                      </p:to>
                                    </p:set>
                                    <p:animEffect transition="in" filter="barn(inHorizontal)">
                                      <p:cBhvr>
                                        <p:cTn id="46" dur="2000"/>
                                        <p:tgtEl>
                                          <p:spTgt spid="17"/>
                                        </p:tgtEl>
                                      </p:cBhvr>
                                    </p:animEffect>
                                  </p:childTnLst>
                                </p:cTn>
                              </p:par>
                              <p:par>
                                <p:cTn id="47" presetID="2" presetClass="entr" presetSubtype="4" fill="hold" grpId="1" nodeType="withEffect">
                                  <p:stCondLst>
                                    <p:cond delay="0"/>
                                  </p:stCondLst>
                                  <p:childTnLst>
                                    <p:set>
                                      <p:cBhvr>
                                        <p:cTn id="48" dur="1" fill="hold">
                                          <p:stCondLst>
                                            <p:cond delay="0"/>
                                          </p:stCondLst>
                                        </p:cTn>
                                        <p:tgtEl>
                                          <p:spTgt spid="5"/>
                                        </p:tgtEl>
                                        <p:attrNameLst>
                                          <p:attrName>style.visibility</p:attrName>
                                        </p:attrNameLst>
                                      </p:cBhvr>
                                      <p:to>
                                        <p:strVal val="visible"/>
                                      </p:to>
                                    </p:set>
                                    <p:anim calcmode="lin" valueType="num">
                                      <p:cBhvr additive="base">
                                        <p:cTn id="49" dur="2000" fill="hold"/>
                                        <p:tgtEl>
                                          <p:spTgt spid="5"/>
                                        </p:tgtEl>
                                        <p:attrNameLst>
                                          <p:attrName>ppt_x</p:attrName>
                                        </p:attrNameLst>
                                      </p:cBhvr>
                                      <p:tavLst>
                                        <p:tav tm="0">
                                          <p:val>
                                            <p:strVal val="#ppt_x"/>
                                          </p:val>
                                        </p:tav>
                                        <p:tav tm="100000">
                                          <p:val>
                                            <p:strVal val="#ppt_x"/>
                                          </p:val>
                                        </p:tav>
                                      </p:tavLst>
                                    </p:anim>
                                    <p:anim calcmode="lin" valueType="num">
                                      <p:cBhvr additive="base">
                                        <p:cTn id="50" dur="2000" fill="hold"/>
                                        <p:tgtEl>
                                          <p:spTgt spid="5"/>
                                        </p:tgtEl>
                                        <p:attrNameLst>
                                          <p:attrName>ppt_y</p:attrName>
                                        </p:attrNameLst>
                                      </p:cBhvr>
                                      <p:tavLst>
                                        <p:tav tm="0">
                                          <p:val>
                                            <p:strVal val="1+#ppt_h/2"/>
                                          </p:val>
                                        </p:tav>
                                        <p:tav tm="100000">
                                          <p:val>
                                            <p:strVal val="#ppt_y"/>
                                          </p:val>
                                        </p:tav>
                                      </p:tavLst>
                                    </p:anim>
                                  </p:childTnLst>
                                </p:cTn>
                              </p:par>
                              <p:par>
                                <p:cTn id="51" presetID="2" presetClass="entr" presetSubtype="4" fill="hold" grpId="1" nodeType="withEffect">
                                  <p:stCondLst>
                                    <p:cond delay="0"/>
                                  </p:stCondLst>
                                  <p:childTnLst>
                                    <p:set>
                                      <p:cBhvr>
                                        <p:cTn id="52" dur="1" fill="hold">
                                          <p:stCondLst>
                                            <p:cond delay="0"/>
                                          </p:stCondLst>
                                        </p:cTn>
                                        <p:tgtEl>
                                          <p:spTgt spid="6"/>
                                        </p:tgtEl>
                                        <p:attrNameLst>
                                          <p:attrName>style.visibility</p:attrName>
                                        </p:attrNameLst>
                                      </p:cBhvr>
                                      <p:to>
                                        <p:strVal val="visible"/>
                                      </p:to>
                                    </p:set>
                                    <p:anim calcmode="lin" valueType="num">
                                      <p:cBhvr additive="base">
                                        <p:cTn id="53" dur="2000" fill="hold"/>
                                        <p:tgtEl>
                                          <p:spTgt spid="6"/>
                                        </p:tgtEl>
                                        <p:attrNameLst>
                                          <p:attrName>ppt_x</p:attrName>
                                        </p:attrNameLst>
                                      </p:cBhvr>
                                      <p:tavLst>
                                        <p:tav tm="0">
                                          <p:val>
                                            <p:strVal val="#ppt_x"/>
                                          </p:val>
                                        </p:tav>
                                        <p:tav tm="100000">
                                          <p:val>
                                            <p:strVal val="#ppt_x"/>
                                          </p:val>
                                        </p:tav>
                                      </p:tavLst>
                                    </p:anim>
                                    <p:anim calcmode="lin" valueType="num">
                                      <p:cBhvr additive="base">
                                        <p:cTn id="54" dur="2000" fill="hold"/>
                                        <p:tgtEl>
                                          <p:spTgt spid="6"/>
                                        </p:tgtEl>
                                        <p:attrNameLst>
                                          <p:attrName>ppt_y</p:attrName>
                                        </p:attrNameLst>
                                      </p:cBhvr>
                                      <p:tavLst>
                                        <p:tav tm="0">
                                          <p:val>
                                            <p:strVal val="1+#ppt_h/2"/>
                                          </p:val>
                                        </p:tav>
                                        <p:tav tm="100000">
                                          <p:val>
                                            <p:strVal val="#ppt_y"/>
                                          </p:val>
                                        </p:tav>
                                      </p:tavLst>
                                    </p:anim>
                                  </p:childTnLst>
                                </p:cTn>
                              </p:par>
                              <p:par>
                                <p:cTn id="55" presetID="2" presetClass="entr" presetSubtype="4" fill="hold" grpId="1" nodeType="withEffect">
                                  <p:stCondLst>
                                    <p:cond delay="0"/>
                                  </p:stCondLst>
                                  <p:childTnLst>
                                    <p:set>
                                      <p:cBhvr>
                                        <p:cTn id="56" dur="1" fill="hold">
                                          <p:stCondLst>
                                            <p:cond delay="0"/>
                                          </p:stCondLst>
                                        </p:cTn>
                                        <p:tgtEl>
                                          <p:spTgt spid="7"/>
                                        </p:tgtEl>
                                        <p:attrNameLst>
                                          <p:attrName>style.visibility</p:attrName>
                                        </p:attrNameLst>
                                      </p:cBhvr>
                                      <p:to>
                                        <p:strVal val="visible"/>
                                      </p:to>
                                    </p:set>
                                    <p:anim calcmode="lin" valueType="num">
                                      <p:cBhvr additive="base">
                                        <p:cTn id="57" dur="2000" fill="hold"/>
                                        <p:tgtEl>
                                          <p:spTgt spid="7"/>
                                        </p:tgtEl>
                                        <p:attrNameLst>
                                          <p:attrName>ppt_x</p:attrName>
                                        </p:attrNameLst>
                                      </p:cBhvr>
                                      <p:tavLst>
                                        <p:tav tm="0">
                                          <p:val>
                                            <p:strVal val="#ppt_x"/>
                                          </p:val>
                                        </p:tav>
                                        <p:tav tm="100000">
                                          <p:val>
                                            <p:strVal val="#ppt_x"/>
                                          </p:val>
                                        </p:tav>
                                      </p:tavLst>
                                    </p:anim>
                                    <p:anim calcmode="lin" valueType="num">
                                      <p:cBhvr additive="base">
                                        <p:cTn id="58" dur="2000" fill="hold"/>
                                        <p:tgtEl>
                                          <p:spTgt spid="7"/>
                                        </p:tgtEl>
                                        <p:attrNameLst>
                                          <p:attrName>ppt_y</p:attrName>
                                        </p:attrNameLst>
                                      </p:cBhvr>
                                      <p:tavLst>
                                        <p:tav tm="0">
                                          <p:val>
                                            <p:strVal val="1+#ppt_h/2"/>
                                          </p:val>
                                        </p:tav>
                                        <p:tav tm="100000">
                                          <p:val>
                                            <p:strVal val="#ppt_y"/>
                                          </p:val>
                                        </p:tav>
                                      </p:tavLst>
                                    </p:anim>
                                  </p:childTnLst>
                                </p:cTn>
                              </p:par>
                              <p:par>
                                <p:cTn id="59" presetID="2" presetClass="entr" presetSubtype="4" fill="hold" grpId="1" nodeType="withEffect">
                                  <p:stCondLst>
                                    <p:cond delay="0"/>
                                  </p:stCondLst>
                                  <p:childTnLst>
                                    <p:set>
                                      <p:cBhvr>
                                        <p:cTn id="60" dur="1" fill="hold">
                                          <p:stCondLst>
                                            <p:cond delay="0"/>
                                          </p:stCondLst>
                                        </p:cTn>
                                        <p:tgtEl>
                                          <p:spTgt spid="8"/>
                                        </p:tgtEl>
                                        <p:attrNameLst>
                                          <p:attrName>style.visibility</p:attrName>
                                        </p:attrNameLst>
                                      </p:cBhvr>
                                      <p:to>
                                        <p:strVal val="visible"/>
                                      </p:to>
                                    </p:set>
                                    <p:anim calcmode="lin" valueType="num">
                                      <p:cBhvr additive="base">
                                        <p:cTn id="61" dur="2000" fill="hold"/>
                                        <p:tgtEl>
                                          <p:spTgt spid="8"/>
                                        </p:tgtEl>
                                        <p:attrNameLst>
                                          <p:attrName>ppt_x</p:attrName>
                                        </p:attrNameLst>
                                      </p:cBhvr>
                                      <p:tavLst>
                                        <p:tav tm="0">
                                          <p:val>
                                            <p:strVal val="#ppt_x"/>
                                          </p:val>
                                        </p:tav>
                                        <p:tav tm="100000">
                                          <p:val>
                                            <p:strVal val="#ppt_x"/>
                                          </p:val>
                                        </p:tav>
                                      </p:tavLst>
                                    </p:anim>
                                    <p:anim calcmode="lin" valueType="num">
                                      <p:cBhvr additive="base">
                                        <p:cTn id="62" dur="2000" fill="hold"/>
                                        <p:tgtEl>
                                          <p:spTgt spid="8"/>
                                        </p:tgtEl>
                                        <p:attrNameLst>
                                          <p:attrName>ppt_y</p:attrName>
                                        </p:attrNameLst>
                                      </p:cBhvr>
                                      <p:tavLst>
                                        <p:tav tm="0">
                                          <p:val>
                                            <p:strVal val="1+#ppt_h/2"/>
                                          </p:val>
                                        </p:tav>
                                        <p:tav tm="100000">
                                          <p:val>
                                            <p:strVal val="#ppt_y"/>
                                          </p:val>
                                        </p:tav>
                                      </p:tavLst>
                                    </p:anim>
                                  </p:childTnLst>
                                </p:cTn>
                              </p:par>
                              <p:par>
                                <p:cTn id="63" presetID="2" presetClass="entr" presetSubtype="4" fill="hold" grpId="1" nodeType="withEffect">
                                  <p:stCondLst>
                                    <p:cond delay="0"/>
                                  </p:stCondLst>
                                  <p:childTnLst>
                                    <p:set>
                                      <p:cBhvr>
                                        <p:cTn id="64" dur="1" fill="hold">
                                          <p:stCondLst>
                                            <p:cond delay="0"/>
                                          </p:stCondLst>
                                        </p:cTn>
                                        <p:tgtEl>
                                          <p:spTgt spid="9"/>
                                        </p:tgtEl>
                                        <p:attrNameLst>
                                          <p:attrName>style.visibility</p:attrName>
                                        </p:attrNameLst>
                                      </p:cBhvr>
                                      <p:to>
                                        <p:strVal val="visible"/>
                                      </p:to>
                                    </p:set>
                                    <p:anim calcmode="lin" valueType="num">
                                      <p:cBhvr additive="base">
                                        <p:cTn id="65" dur="2000" fill="hold"/>
                                        <p:tgtEl>
                                          <p:spTgt spid="9"/>
                                        </p:tgtEl>
                                        <p:attrNameLst>
                                          <p:attrName>ppt_x</p:attrName>
                                        </p:attrNameLst>
                                      </p:cBhvr>
                                      <p:tavLst>
                                        <p:tav tm="0">
                                          <p:val>
                                            <p:strVal val="#ppt_x"/>
                                          </p:val>
                                        </p:tav>
                                        <p:tav tm="100000">
                                          <p:val>
                                            <p:strVal val="#ppt_x"/>
                                          </p:val>
                                        </p:tav>
                                      </p:tavLst>
                                    </p:anim>
                                    <p:anim calcmode="lin" valueType="num">
                                      <p:cBhvr additive="base">
                                        <p:cTn id="66" dur="2000" fill="hold"/>
                                        <p:tgtEl>
                                          <p:spTgt spid="9"/>
                                        </p:tgtEl>
                                        <p:attrNameLst>
                                          <p:attrName>ppt_y</p:attrName>
                                        </p:attrNameLst>
                                      </p:cBhvr>
                                      <p:tavLst>
                                        <p:tav tm="0">
                                          <p:val>
                                            <p:strVal val="1+#ppt_h/2"/>
                                          </p:val>
                                        </p:tav>
                                        <p:tav tm="100000">
                                          <p:val>
                                            <p:strVal val="#ppt_y"/>
                                          </p:val>
                                        </p:tav>
                                      </p:tavLst>
                                    </p:anim>
                                  </p:childTnLst>
                                </p:cTn>
                              </p:par>
                              <p:par>
                                <p:cTn id="67" presetID="2" presetClass="entr" presetSubtype="4" fill="hold" grpId="1" nodeType="withEffect">
                                  <p:stCondLst>
                                    <p:cond delay="0"/>
                                  </p:stCondLst>
                                  <p:childTnLst>
                                    <p:set>
                                      <p:cBhvr>
                                        <p:cTn id="68" dur="1" fill="hold">
                                          <p:stCondLst>
                                            <p:cond delay="0"/>
                                          </p:stCondLst>
                                        </p:cTn>
                                        <p:tgtEl>
                                          <p:spTgt spid="10"/>
                                        </p:tgtEl>
                                        <p:attrNameLst>
                                          <p:attrName>style.visibility</p:attrName>
                                        </p:attrNameLst>
                                      </p:cBhvr>
                                      <p:to>
                                        <p:strVal val="visible"/>
                                      </p:to>
                                    </p:set>
                                    <p:anim calcmode="lin" valueType="num">
                                      <p:cBhvr additive="base">
                                        <p:cTn id="69" dur="2000" fill="hold"/>
                                        <p:tgtEl>
                                          <p:spTgt spid="10"/>
                                        </p:tgtEl>
                                        <p:attrNameLst>
                                          <p:attrName>ppt_x</p:attrName>
                                        </p:attrNameLst>
                                      </p:cBhvr>
                                      <p:tavLst>
                                        <p:tav tm="0">
                                          <p:val>
                                            <p:strVal val="#ppt_x"/>
                                          </p:val>
                                        </p:tav>
                                        <p:tav tm="100000">
                                          <p:val>
                                            <p:strVal val="#ppt_x"/>
                                          </p:val>
                                        </p:tav>
                                      </p:tavLst>
                                    </p:anim>
                                    <p:anim calcmode="lin" valueType="num">
                                      <p:cBhvr additive="base">
                                        <p:cTn id="70" dur="2000" fill="hold"/>
                                        <p:tgtEl>
                                          <p:spTgt spid="10"/>
                                        </p:tgtEl>
                                        <p:attrNameLst>
                                          <p:attrName>ppt_y</p:attrName>
                                        </p:attrNameLst>
                                      </p:cBhvr>
                                      <p:tavLst>
                                        <p:tav tm="0">
                                          <p:val>
                                            <p:strVal val="1+#ppt_h/2"/>
                                          </p:val>
                                        </p:tav>
                                        <p:tav tm="100000">
                                          <p:val>
                                            <p:strVal val="#ppt_y"/>
                                          </p:val>
                                        </p:tav>
                                      </p:tavLst>
                                    </p:anim>
                                  </p:childTnLst>
                                </p:cTn>
                              </p:par>
                              <p:par>
                                <p:cTn id="71" presetID="2" presetClass="entr" presetSubtype="4" fill="hold" grpId="1" nodeType="withEffect">
                                  <p:stCondLst>
                                    <p:cond delay="0"/>
                                  </p:stCondLst>
                                  <p:childTnLst>
                                    <p:set>
                                      <p:cBhvr>
                                        <p:cTn id="72" dur="1" fill="hold">
                                          <p:stCondLst>
                                            <p:cond delay="0"/>
                                          </p:stCondLst>
                                        </p:cTn>
                                        <p:tgtEl>
                                          <p:spTgt spid="11"/>
                                        </p:tgtEl>
                                        <p:attrNameLst>
                                          <p:attrName>style.visibility</p:attrName>
                                        </p:attrNameLst>
                                      </p:cBhvr>
                                      <p:to>
                                        <p:strVal val="visible"/>
                                      </p:to>
                                    </p:set>
                                    <p:anim calcmode="lin" valueType="num">
                                      <p:cBhvr additive="base">
                                        <p:cTn id="73" dur="2000" fill="hold"/>
                                        <p:tgtEl>
                                          <p:spTgt spid="11"/>
                                        </p:tgtEl>
                                        <p:attrNameLst>
                                          <p:attrName>ppt_x</p:attrName>
                                        </p:attrNameLst>
                                      </p:cBhvr>
                                      <p:tavLst>
                                        <p:tav tm="0">
                                          <p:val>
                                            <p:strVal val="#ppt_x"/>
                                          </p:val>
                                        </p:tav>
                                        <p:tav tm="100000">
                                          <p:val>
                                            <p:strVal val="#ppt_x"/>
                                          </p:val>
                                        </p:tav>
                                      </p:tavLst>
                                    </p:anim>
                                    <p:anim calcmode="lin" valueType="num">
                                      <p:cBhvr additive="base">
                                        <p:cTn id="74" dur="2000" fill="hold"/>
                                        <p:tgtEl>
                                          <p:spTgt spid="11"/>
                                        </p:tgtEl>
                                        <p:attrNameLst>
                                          <p:attrName>ppt_y</p:attrName>
                                        </p:attrNameLst>
                                      </p:cBhvr>
                                      <p:tavLst>
                                        <p:tav tm="0">
                                          <p:val>
                                            <p:strVal val="1+#ppt_h/2"/>
                                          </p:val>
                                        </p:tav>
                                        <p:tav tm="100000">
                                          <p:val>
                                            <p:strVal val="#ppt_y"/>
                                          </p:val>
                                        </p:tav>
                                      </p:tavLst>
                                    </p:anim>
                                  </p:childTnLst>
                                </p:cTn>
                              </p:par>
                              <p:par>
                                <p:cTn id="75" presetID="2" presetClass="entr" presetSubtype="4" fill="hold" grpId="1" nodeType="withEffect">
                                  <p:stCondLst>
                                    <p:cond delay="0"/>
                                  </p:stCondLst>
                                  <p:childTnLst>
                                    <p:set>
                                      <p:cBhvr>
                                        <p:cTn id="76" dur="1" fill="hold">
                                          <p:stCondLst>
                                            <p:cond delay="0"/>
                                          </p:stCondLst>
                                        </p:cTn>
                                        <p:tgtEl>
                                          <p:spTgt spid="12"/>
                                        </p:tgtEl>
                                        <p:attrNameLst>
                                          <p:attrName>style.visibility</p:attrName>
                                        </p:attrNameLst>
                                      </p:cBhvr>
                                      <p:to>
                                        <p:strVal val="visible"/>
                                      </p:to>
                                    </p:set>
                                    <p:anim calcmode="lin" valueType="num">
                                      <p:cBhvr additive="base">
                                        <p:cTn id="77" dur="2000" fill="hold"/>
                                        <p:tgtEl>
                                          <p:spTgt spid="12"/>
                                        </p:tgtEl>
                                        <p:attrNameLst>
                                          <p:attrName>ppt_x</p:attrName>
                                        </p:attrNameLst>
                                      </p:cBhvr>
                                      <p:tavLst>
                                        <p:tav tm="0">
                                          <p:val>
                                            <p:strVal val="#ppt_x"/>
                                          </p:val>
                                        </p:tav>
                                        <p:tav tm="100000">
                                          <p:val>
                                            <p:strVal val="#ppt_x"/>
                                          </p:val>
                                        </p:tav>
                                      </p:tavLst>
                                    </p:anim>
                                    <p:anim calcmode="lin" valueType="num">
                                      <p:cBhvr additive="base">
                                        <p:cTn id="78" dur="2000" fill="hold"/>
                                        <p:tgtEl>
                                          <p:spTgt spid="12"/>
                                        </p:tgtEl>
                                        <p:attrNameLst>
                                          <p:attrName>ppt_y</p:attrName>
                                        </p:attrNameLst>
                                      </p:cBhvr>
                                      <p:tavLst>
                                        <p:tav tm="0">
                                          <p:val>
                                            <p:strVal val="1+#ppt_h/2"/>
                                          </p:val>
                                        </p:tav>
                                        <p:tav tm="100000">
                                          <p:val>
                                            <p:strVal val="#ppt_y"/>
                                          </p:val>
                                        </p:tav>
                                      </p:tavLst>
                                    </p:anim>
                                  </p:childTnLst>
                                </p:cTn>
                              </p:par>
                              <p:par>
                                <p:cTn id="79" presetID="2" presetClass="entr" presetSubtype="4" fill="hold" grpId="1" nodeType="withEffect">
                                  <p:stCondLst>
                                    <p:cond delay="0"/>
                                  </p:stCondLst>
                                  <p:childTnLst>
                                    <p:set>
                                      <p:cBhvr>
                                        <p:cTn id="80" dur="1" fill="hold">
                                          <p:stCondLst>
                                            <p:cond delay="0"/>
                                          </p:stCondLst>
                                        </p:cTn>
                                        <p:tgtEl>
                                          <p:spTgt spid="13"/>
                                        </p:tgtEl>
                                        <p:attrNameLst>
                                          <p:attrName>style.visibility</p:attrName>
                                        </p:attrNameLst>
                                      </p:cBhvr>
                                      <p:to>
                                        <p:strVal val="visible"/>
                                      </p:to>
                                    </p:set>
                                    <p:anim calcmode="lin" valueType="num">
                                      <p:cBhvr additive="base">
                                        <p:cTn id="81" dur="2000" fill="hold"/>
                                        <p:tgtEl>
                                          <p:spTgt spid="13"/>
                                        </p:tgtEl>
                                        <p:attrNameLst>
                                          <p:attrName>ppt_x</p:attrName>
                                        </p:attrNameLst>
                                      </p:cBhvr>
                                      <p:tavLst>
                                        <p:tav tm="0">
                                          <p:val>
                                            <p:strVal val="#ppt_x"/>
                                          </p:val>
                                        </p:tav>
                                        <p:tav tm="100000">
                                          <p:val>
                                            <p:strVal val="#ppt_x"/>
                                          </p:val>
                                        </p:tav>
                                      </p:tavLst>
                                    </p:anim>
                                    <p:anim calcmode="lin" valueType="num">
                                      <p:cBhvr additive="base">
                                        <p:cTn id="82" dur="2000" fill="hold"/>
                                        <p:tgtEl>
                                          <p:spTgt spid="13"/>
                                        </p:tgtEl>
                                        <p:attrNameLst>
                                          <p:attrName>ppt_y</p:attrName>
                                        </p:attrNameLst>
                                      </p:cBhvr>
                                      <p:tavLst>
                                        <p:tav tm="0">
                                          <p:val>
                                            <p:strVal val="1+#ppt_h/2"/>
                                          </p:val>
                                        </p:tav>
                                        <p:tav tm="100000">
                                          <p:val>
                                            <p:strVal val="#ppt_y"/>
                                          </p:val>
                                        </p:tav>
                                      </p:tavLst>
                                    </p:anim>
                                  </p:childTnLst>
                                </p:cTn>
                              </p:par>
                              <p:par>
                                <p:cTn id="83" presetID="2" presetClass="entr" presetSubtype="4" fill="hold" grpId="1" nodeType="withEffect">
                                  <p:stCondLst>
                                    <p:cond delay="0"/>
                                  </p:stCondLst>
                                  <p:childTnLst>
                                    <p:set>
                                      <p:cBhvr>
                                        <p:cTn id="84" dur="1" fill="hold">
                                          <p:stCondLst>
                                            <p:cond delay="0"/>
                                          </p:stCondLst>
                                        </p:cTn>
                                        <p:tgtEl>
                                          <p:spTgt spid="14"/>
                                        </p:tgtEl>
                                        <p:attrNameLst>
                                          <p:attrName>style.visibility</p:attrName>
                                        </p:attrNameLst>
                                      </p:cBhvr>
                                      <p:to>
                                        <p:strVal val="visible"/>
                                      </p:to>
                                    </p:set>
                                    <p:anim calcmode="lin" valueType="num">
                                      <p:cBhvr additive="base">
                                        <p:cTn id="85" dur="2000" fill="hold"/>
                                        <p:tgtEl>
                                          <p:spTgt spid="14"/>
                                        </p:tgtEl>
                                        <p:attrNameLst>
                                          <p:attrName>ppt_x</p:attrName>
                                        </p:attrNameLst>
                                      </p:cBhvr>
                                      <p:tavLst>
                                        <p:tav tm="0">
                                          <p:val>
                                            <p:strVal val="#ppt_x"/>
                                          </p:val>
                                        </p:tav>
                                        <p:tav tm="100000">
                                          <p:val>
                                            <p:strVal val="#ppt_x"/>
                                          </p:val>
                                        </p:tav>
                                      </p:tavLst>
                                    </p:anim>
                                    <p:anim calcmode="lin" valueType="num">
                                      <p:cBhvr additive="base">
                                        <p:cTn id="86" dur="2000" fill="hold"/>
                                        <p:tgtEl>
                                          <p:spTgt spid="14"/>
                                        </p:tgtEl>
                                        <p:attrNameLst>
                                          <p:attrName>ppt_y</p:attrName>
                                        </p:attrNameLst>
                                      </p:cBhvr>
                                      <p:tavLst>
                                        <p:tav tm="0">
                                          <p:val>
                                            <p:strVal val="1+#ppt_h/2"/>
                                          </p:val>
                                        </p:tav>
                                        <p:tav tm="100000">
                                          <p:val>
                                            <p:strVal val="#ppt_y"/>
                                          </p:val>
                                        </p:tav>
                                      </p:tavLst>
                                    </p:anim>
                                  </p:childTnLst>
                                </p:cTn>
                              </p:par>
                              <p:par>
                                <p:cTn id="87" presetID="2" presetClass="entr" presetSubtype="4" fill="hold" grpId="1" nodeType="withEffect">
                                  <p:stCondLst>
                                    <p:cond delay="0"/>
                                  </p:stCondLst>
                                  <p:childTnLst>
                                    <p:set>
                                      <p:cBhvr>
                                        <p:cTn id="88" dur="1" fill="hold">
                                          <p:stCondLst>
                                            <p:cond delay="0"/>
                                          </p:stCondLst>
                                        </p:cTn>
                                        <p:tgtEl>
                                          <p:spTgt spid="15"/>
                                        </p:tgtEl>
                                        <p:attrNameLst>
                                          <p:attrName>style.visibility</p:attrName>
                                        </p:attrNameLst>
                                      </p:cBhvr>
                                      <p:to>
                                        <p:strVal val="visible"/>
                                      </p:to>
                                    </p:set>
                                    <p:anim calcmode="lin" valueType="num">
                                      <p:cBhvr additive="base">
                                        <p:cTn id="89" dur="2000" fill="hold"/>
                                        <p:tgtEl>
                                          <p:spTgt spid="15"/>
                                        </p:tgtEl>
                                        <p:attrNameLst>
                                          <p:attrName>ppt_x</p:attrName>
                                        </p:attrNameLst>
                                      </p:cBhvr>
                                      <p:tavLst>
                                        <p:tav tm="0">
                                          <p:val>
                                            <p:strVal val="#ppt_x"/>
                                          </p:val>
                                        </p:tav>
                                        <p:tav tm="100000">
                                          <p:val>
                                            <p:strVal val="#ppt_x"/>
                                          </p:val>
                                        </p:tav>
                                      </p:tavLst>
                                    </p:anim>
                                    <p:anim calcmode="lin" valueType="num">
                                      <p:cBhvr additive="base">
                                        <p:cTn id="90" dur="2000" fill="hold"/>
                                        <p:tgtEl>
                                          <p:spTgt spid="15"/>
                                        </p:tgtEl>
                                        <p:attrNameLst>
                                          <p:attrName>ppt_y</p:attrName>
                                        </p:attrNameLst>
                                      </p:cBhvr>
                                      <p:tavLst>
                                        <p:tav tm="0">
                                          <p:val>
                                            <p:strVal val="1+#ppt_h/2"/>
                                          </p:val>
                                        </p:tav>
                                        <p:tav tm="100000">
                                          <p:val>
                                            <p:strVal val="#ppt_y"/>
                                          </p:val>
                                        </p:tav>
                                      </p:tavLst>
                                    </p:anim>
                                  </p:childTnLst>
                                </p:cTn>
                              </p:par>
                              <p:par>
                                <p:cTn id="91" presetID="2" presetClass="entr" presetSubtype="4" fill="hold" grpId="1" nodeType="withEffect">
                                  <p:stCondLst>
                                    <p:cond delay="0"/>
                                  </p:stCondLst>
                                  <p:childTnLst>
                                    <p:set>
                                      <p:cBhvr>
                                        <p:cTn id="92" dur="1" fill="hold">
                                          <p:stCondLst>
                                            <p:cond delay="0"/>
                                          </p:stCondLst>
                                        </p:cTn>
                                        <p:tgtEl>
                                          <p:spTgt spid="16"/>
                                        </p:tgtEl>
                                        <p:attrNameLst>
                                          <p:attrName>style.visibility</p:attrName>
                                        </p:attrNameLst>
                                      </p:cBhvr>
                                      <p:to>
                                        <p:strVal val="visible"/>
                                      </p:to>
                                    </p:set>
                                    <p:anim calcmode="lin" valueType="num">
                                      <p:cBhvr additive="base">
                                        <p:cTn id="93" dur="2000" fill="hold"/>
                                        <p:tgtEl>
                                          <p:spTgt spid="16"/>
                                        </p:tgtEl>
                                        <p:attrNameLst>
                                          <p:attrName>ppt_x</p:attrName>
                                        </p:attrNameLst>
                                      </p:cBhvr>
                                      <p:tavLst>
                                        <p:tav tm="0">
                                          <p:val>
                                            <p:strVal val="#ppt_x"/>
                                          </p:val>
                                        </p:tav>
                                        <p:tav tm="100000">
                                          <p:val>
                                            <p:strVal val="#ppt_x"/>
                                          </p:val>
                                        </p:tav>
                                      </p:tavLst>
                                    </p:anim>
                                    <p:anim calcmode="lin" valueType="num">
                                      <p:cBhvr additive="base">
                                        <p:cTn id="94" dur="2000" fill="hold"/>
                                        <p:tgtEl>
                                          <p:spTgt spid="16"/>
                                        </p:tgtEl>
                                        <p:attrNameLst>
                                          <p:attrName>ppt_y</p:attrName>
                                        </p:attrNameLst>
                                      </p:cBhvr>
                                      <p:tavLst>
                                        <p:tav tm="0">
                                          <p:val>
                                            <p:strVal val="1+#ppt_h/2"/>
                                          </p:val>
                                        </p:tav>
                                        <p:tav tm="100000">
                                          <p:val>
                                            <p:strVal val="#ppt_y"/>
                                          </p:val>
                                        </p:tav>
                                      </p:tavLst>
                                    </p:anim>
                                  </p:childTnLst>
                                </p:cTn>
                              </p:par>
                              <p:par>
                                <p:cTn id="95" presetID="2" presetClass="entr" presetSubtype="4" fill="hold" grpId="1" nodeType="withEffect">
                                  <p:stCondLst>
                                    <p:cond delay="0"/>
                                  </p:stCondLst>
                                  <p:childTnLst>
                                    <p:set>
                                      <p:cBhvr>
                                        <p:cTn id="96" dur="1" fill="hold">
                                          <p:stCondLst>
                                            <p:cond delay="0"/>
                                          </p:stCondLst>
                                        </p:cTn>
                                        <p:tgtEl>
                                          <p:spTgt spid="17"/>
                                        </p:tgtEl>
                                        <p:attrNameLst>
                                          <p:attrName>style.visibility</p:attrName>
                                        </p:attrNameLst>
                                      </p:cBhvr>
                                      <p:to>
                                        <p:strVal val="visible"/>
                                      </p:to>
                                    </p:set>
                                    <p:anim calcmode="lin" valueType="num">
                                      <p:cBhvr additive="base">
                                        <p:cTn id="97" dur="2000" fill="hold"/>
                                        <p:tgtEl>
                                          <p:spTgt spid="17"/>
                                        </p:tgtEl>
                                        <p:attrNameLst>
                                          <p:attrName>ppt_x</p:attrName>
                                        </p:attrNameLst>
                                      </p:cBhvr>
                                      <p:tavLst>
                                        <p:tav tm="0">
                                          <p:val>
                                            <p:strVal val="#ppt_x"/>
                                          </p:val>
                                        </p:tav>
                                        <p:tav tm="100000">
                                          <p:val>
                                            <p:strVal val="#ppt_x"/>
                                          </p:val>
                                        </p:tav>
                                      </p:tavLst>
                                    </p:anim>
                                    <p:anim calcmode="lin" valueType="num">
                                      <p:cBhvr additive="base">
                                        <p:cTn id="98" dur="2000" fill="hold"/>
                                        <p:tgtEl>
                                          <p:spTgt spid="17"/>
                                        </p:tgtEl>
                                        <p:attrNameLst>
                                          <p:attrName>ppt_y</p:attrName>
                                        </p:attrNameLst>
                                      </p:cBhvr>
                                      <p:tavLst>
                                        <p:tav tm="0">
                                          <p:val>
                                            <p:strVal val="1+#ppt_h/2"/>
                                          </p:val>
                                        </p:tav>
                                        <p:tav tm="100000">
                                          <p:val>
                                            <p:strVal val="#ppt_y"/>
                                          </p:val>
                                        </p:tav>
                                      </p:tavLst>
                                    </p:anim>
                                  </p:childTnLst>
                                </p:cTn>
                              </p:par>
                              <p:par>
                                <p:cTn id="99" presetID="35" presetClass="entr" presetSubtype="0" fill="hold" grpId="2" nodeType="withEffect">
                                  <p:stCondLst>
                                    <p:cond delay="0"/>
                                  </p:stCondLst>
                                  <p:childTnLst>
                                    <p:set>
                                      <p:cBhvr>
                                        <p:cTn id="100" dur="1" fill="hold">
                                          <p:stCondLst>
                                            <p:cond delay="0"/>
                                          </p:stCondLst>
                                        </p:cTn>
                                        <p:tgtEl>
                                          <p:spTgt spid="5"/>
                                        </p:tgtEl>
                                        <p:attrNameLst>
                                          <p:attrName>style.visibility</p:attrName>
                                        </p:attrNameLst>
                                      </p:cBhvr>
                                      <p:to>
                                        <p:strVal val="visible"/>
                                      </p:to>
                                    </p:set>
                                    <p:animEffect transition="in" filter="fade">
                                      <p:cBhvr>
                                        <p:cTn id="101" dur="2000"/>
                                        <p:tgtEl>
                                          <p:spTgt spid="5"/>
                                        </p:tgtEl>
                                      </p:cBhvr>
                                    </p:animEffect>
                                    <p:anim calcmode="lin" valueType="num">
                                      <p:cBhvr>
                                        <p:cTn id="102" dur="2000" fill="hold"/>
                                        <p:tgtEl>
                                          <p:spTgt spid="5"/>
                                        </p:tgtEl>
                                        <p:attrNameLst>
                                          <p:attrName>style.rotation</p:attrName>
                                        </p:attrNameLst>
                                      </p:cBhvr>
                                      <p:tavLst>
                                        <p:tav tm="0">
                                          <p:val>
                                            <p:fltVal val="720"/>
                                          </p:val>
                                        </p:tav>
                                        <p:tav tm="100000">
                                          <p:val>
                                            <p:fltVal val="0"/>
                                          </p:val>
                                        </p:tav>
                                      </p:tavLst>
                                    </p:anim>
                                    <p:anim calcmode="lin" valueType="num">
                                      <p:cBhvr>
                                        <p:cTn id="103" dur="2000" fill="hold"/>
                                        <p:tgtEl>
                                          <p:spTgt spid="5"/>
                                        </p:tgtEl>
                                        <p:attrNameLst>
                                          <p:attrName>ppt_h</p:attrName>
                                        </p:attrNameLst>
                                      </p:cBhvr>
                                      <p:tavLst>
                                        <p:tav tm="0">
                                          <p:val>
                                            <p:fltVal val="0"/>
                                          </p:val>
                                        </p:tav>
                                        <p:tav tm="100000">
                                          <p:val>
                                            <p:strVal val="#ppt_h"/>
                                          </p:val>
                                        </p:tav>
                                      </p:tavLst>
                                    </p:anim>
                                    <p:anim calcmode="lin" valueType="num">
                                      <p:cBhvr>
                                        <p:cTn id="104" dur="2000" fill="hold"/>
                                        <p:tgtEl>
                                          <p:spTgt spid="5"/>
                                        </p:tgtEl>
                                        <p:attrNameLst>
                                          <p:attrName>ppt_w</p:attrName>
                                        </p:attrNameLst>
                                      </p:cBhvr>
                                      <p:tavLst>
                                        <p:tav tm="0">
                                          <p:val>
                                            <p:fltVal val="0"/>
                                          </p:val>
                                        </p:tav>
                                        <p:tav tm="100000">
                                          <p:val>
                                            <p:strVal val="#ppt_w"/>
                                          </p:val>
                                        </p:tav>
                                      </p:tavLst>
                                    </p:anim>
                                  </p:childTnLst>
                                </p:cTn>
                              </p:par>
                              <p:par>
                                <p:cTn id="105" presetID="35" presetClass="entr" presetSubtype="0" fill="hold" grpId="2" nodeType="withEffect">
                                  <p:stCondLst>
                                    <p:cond delay="0"/>
                                  </p:stCondLst>
                                  <p:childTnLst>
                                    <p:set>
                                      <p:cBhvr>
                                        <p:cTn id="106" dur="1" fill="hold">
                                          <p:stCondLst>
                                            <p:cond delay="0"/>
                                          </p:stCondLst>
                                        </p:cTn>
                                        <p:tgtEl>
                                          <p:spTgt spid="6"/>
                                        </p:tgtEl>
                                        <p:attrNameLst>
                                          <p:attrName>style.visibility</p:attrName>
                                        </p:attrNameLst>
                                      </p:cBhvr>
                                      <p:to>
                                        <p:strVal val="visible"/>
                                      </p:to>
                                    </p:set>
                                    <p:animEffect transition="in" filter="fade">
                                      <p:cBhvr>
                                        <p:cTn id="107" dur="2000"/>
                                        <p:tgtEl>
                                          <p:spTgt spid="6"/>
                                        </p:tgtEl>
                                      </p:cBhvr>
                                    </p:animEffect>
                                    <p:anim calcmode="lin" valueType="num">
                                      <p:cBhvr>
                                        <p:cTn id="108" dur="2000" fill="hold"/>
                                        <p:tgtEl>
                                          <p:spTgt spid="6"/>
                                        </p:tgtEl>
                                        <p:attrNameLst>
                                          <p:attrName>style.rotation</p:attrName>
                                        </p:attrNameLst>
                                      </p:cBhvr>
                                      <p:tavLst>
                                        <p:tav tm="0">
                                          <p:val>
                                            <p:fltVal val="720"/>
                                          </p:val>
                                        </p:tav>
                                        <p:tav tm="100000">
                                          <p:val>
                                            <p:fltVal val="0"/>
                                          </p:val>
                                        </p:tav>
                                      </p:tavLst>
                                    </p:anim>
                                    <p:anim calcmode="lin" valueType="num">
                                      <p:cBhvr>
                                        <p:cTn id="109" dur="2000" fill="hold"/>
                                        <p:tgtEl>
                                          <p:spTgt spid="6"/>
                                        </p:tgtEl>
                                        <p:attrNameLst>
                                          <p:attrName>ppt_h</p:attrName>
                                        </p:attrNameLst>
                                      </p:cBhvr>
                                      <p:tavLst>
                                        <p:tav tm="0">
                                          <p:val>
                                            <p:fltVal val="0"/>
                                          </p:val>
                                        </p:tav>
                                        <p:tav tm="100000">
                                          <p:val>
                                            <p:strVal val="#ppt_h"/>
                                          </p:val>
                                        </p:tav>
                                      </p:tavLst>
                                    </p:anim>
                                    <p:anim calcmode="lin" valueType="num">
                                      <p:cBhvr>
                                        <p:cTn id="110" dur="2000" fill="hold"/>
                                        <p:tgtEl>
                                          <p:spTgt spid="6"/>
                                        </p:tgtEl>
                                        <p:attrNameLst>
                                          <p:attrName>ppt_w</p:attrName>
                                        </p:attrNameLst>
                                      </p:cBhvr>
                                      <p:tavLst>
                                        <p:tav tm="0">
                                          <p:val>
                                            <p:fltVal val="0"/>
                                          </p:val>
                                        </p:tav>
                                        <p:tav tm="100000">
                                          <p:val>
                                            <p:strVal val="#ppt_w"/>
                                          </p:val>
                                        </p:tav>
                                      </p:tavLst>
                                    </p:anim>
                                  </p:childTnLst>
                                </p:cTn>
                              </p:par>
                              <p:par>
                                <p:cTn id="111" presetID="35" presetClass="entr" presetSubtype="0" fill="hold" grpId="2" nodeType="withEffect">
                                  <p:stCondLst>
                                    <p:cond delay="0"/>
                                  </p:stCondLst>
                                  <p:childTnLst>
                                    <p:set>
                                      <p:cBhvr>
                                        <p:cTn id="112" dur="1" fill="hold">
                                          <p:stCondLst>
                                            <p:cond delay="0"/>
                                          </p:stCondLst>
                                        </p:cTn>
                                        <p:tgtEl>
                                          <p:spTgt spid="7"/>
                                        </p:tgtEl>
                                        <p:attrNameLst>
                                          <p:attrName>style.visibility</p:attrName>
                                        </p:attrNameLst>
                                      </p:cBhvr>
                                      <p:to>
                                        <p:strVal val="visible"/>
                                      </p:to>
                                    </p:set>
                                    <p:animEffect transition="in" filter="fade">
                                      <p:cBhvr>
                                        <p:cTn id="113" dur="2000"/>
                                        <p:tgtEl>
                                          <p:spTgt spid="7"/>
                                        </p:tgtEl>
                                      </p:cBhvr>
                                    </p:animEffect>
                                    <p:anim calcmode="lin" valueType="num">
                                      <p:cBhvr>
                                        <p:cTn id="114" dur="2000" fill="hold"/>
                                        <p:tgtEl>
                                          <p:spTgt spid="7"/>
                                        </p:tgtEl>
                                        <p:attrNameLst>
                                          <p:attrName>style.rotation</p:attrName>
                                        </p:attrNameLst>
                                      </p:cBhvr>
                                      <p:tavLst>
                                        <p:tav tm="0">
                                          <p:val>
                                            <p:fltVal val="720"/>
                                          </p:val>
                                        </p:tav>
                                        <p:tav tm="100000">
                                          <p:val>
                                            <p:fltVal val="0"/>
                                          </p:val>
                                        </p:tav>
                                      </p:tavLst>
                                    </p:anim>
                                    <p:anim calcmode="lin" valueType="num">
                                      <p:cBhvr>
                                        <p:cTn id="115" dur="2000" fill="hold"/>
                                        <p:tgtEl>
                                          <p:spTgt spid="7"/>
                                        </p:tgtEl>
                                        <p:attrNameLst>
                                          <p:attrName>ppt_h</p:attrName>
                                        </p:attrNameLst>
                                      </p:cBhvr>
                                      <p:tavLst>
                                        <p:tav tm="0">
                                          <p:val>
                                            <p:fltVal val="0"/>
                                          </p:val>
                                        </p:tav>
                                        <p:tav tm="100000">
                                          <p:val>
                                            <p:strVal val="#ppt_h"/>
                                          </p:val>
                                        </p:tav>
                                      </p:tavLst>
                                    </p:anim>
                                    <p:anim calcmode="lin" valueType="num">
                                      <p:cBhvr>
                                        <p:cTn id="116" dur="2000" fill="hold"/>
                                        <p:tgtEl>
                                          <p:spTgt spid="7"/>
                                        </p:tgtEl>
                                        <p:attrNameLst>
                                          <p:attrName>ppt_w</p:attrName>
                                        </p:attrNameLst>
                                      </p:cBhvr>
                                      <p:tavLst>
                                        <p:tav tm="0">
                                          <p:val>
                                            <p:fltVal val="0"/>
                                          </p:val>
                                        </p:tav>
                                        <p:tav tm="100000">
                                          <p:val>
                                            <p:strVal val="#ppt_w"/>
                                          </p:val>
                                        </p:tav>
                                      </p:tavLst>
                                    </p:anim>
                                  </p:childTnLst>
                                </p:cTn>
                              </p:par>
                              <p:par>
                                <p:cTn id="117" presetID="35" presetClass="entr" presetSubtype="0" fill="hold" grpId="2" nodeType="withEffect">
                                  <p:stCondLst>
                                    <p:cond delay="0"/>
                                  </p:stCondLst>
                                  <p:childTnLst>
                                    <p:set>
                                      <p:cBhvr>
                                        <p:cTn id="118" dur="1" fill="hold">
                                          <p:stCondLst>
                                            <p:cond delay="0"/>
                                          </p:stCondLst>
                                        </p:cTn>
                                        <p:tgtEl>
                                          <p:spTgt spid="8"/>
                                        </p:tgtEl>
                                        <p:attrNameLst>
                                          <p:attrName>style.visibility</p:attrName>
                                        </p:attrNameLst>
                                      </p:cBhvr>
                                      <p:to>
                                        <p:strVal val="visible"/>
                                      </p:to>
                                    </p:set>
                                    <p:animEffect transition="in" filter="fade">
                                      <p:cBhvr>
                                        <p:cTn id="119" dur="2000"/>
                                        <p:tgtEl>
                                          <p:spTgt spid="8"/>
                                        </p:tgtEl>
                                      </p:cBhvr>
                                    </p:animEffect>
                                    <p:anim calcmode="lin" valueType="num">
                                      <p:cBhvr>
                                        <p:cTn id="120" dur="2000" fill="hold"/>
                                        <p:tgtEl>
                                          <p:spTgt spid="8"/>
                                        </p:tgtEl>
                                        <p:attrNameLst>
                                          <p:attrName>style.rotation</p:attrName>
                                        </p:attrNameLst>
                                      </p:cBhvr>
                                      <p:tavLst>
                                        <p:tav tm="0">
                                          <p:val>
                                            <p:fltVal val="720"/>
                                          </p:val>
                                        </p:tav>
                                        <p:tav tm="100000">
                                          <p:val>
                                            <p:fltVal val="0"/>
                                          </p:val>
                                        </p:tav>
                                      </p:tavLst>
                                    </p:anim>
                                    <p:anim calcmode="lin" valueType="num">
                                      <p:cBhvr>
                                        <p:cTn id="121" dur="2000" fill="hold"/>
                                        <p:tgtEl>
                                          <p:spTgt spid="8"/>
                                        </p:tgtEl>
                                        <p:attrNameLst>
                                          <p:attrName>ppt_h</p:attrName>
                                        </p:attrNameLst>
                                      </p:cBhvr>
                                      <p:tavLst>
                                        <p:tav tm="0">
                                          <p:val>
                                            <p:fltVal val="0"/>
                                          </p:val>
                                        </p:tav>
                                        <p:tav tm="100000">
                                          <p:val>
                                            <p:strVal val="#ppt_h"/>
                                          </p:val>
                                        </p:tav>
                                      </p:tavLst>
                                    </p:anim>
                                    <p:anim calcmode="lin" valueType="num">
                                      <p:cBhvr>
                                        <p:cTn id="122" dur="2000" fill="hold"/>
                                        <p:tgtEl>
                                          <p:spTgt spid="8"/>
                                        </p:tgtEl>
                                        <p:attrNameLst>
                                          <p:attrName>ppt_w</p:attrName>
                                        </p:attrNameLst>
                                      </p:cBhvr>
                                      <p:tavLst>
                                        <p:tav tm="0">
                                          <p:val>
                                            <p:fltVal val="0"/>
                                          </p:val>
                                        </p:tav>
                                        <p:tav tm="100000">
                                          <p:val>
                                            <p:strVal val="#ppt_w"/>
                                          </p:val>
                                        </p:tav>
                                      </p:tavLst>
                                    </p:anim>
                                  </p:childTnLst>
                                </p:cTn>
                              </p:par>
                              <p:par>
                                <p:cTn id="123" presetID="35" presetClass="entr" presetSubtype="0" fill="hold" grpId="2" nodeType="withEffect">
                                  <p:stCondLst>
                                    <p:cond delay="0"/>
                                  </p:stCondLst>
                                  <p:childTnLst>
                                    <p:set>
                                      <p:cBhvr>
                                        <p:cTn id="124" dur="1" fill="hold">
                                          <p:stCondLst>
                                            <p:cond delay="0"/>
                                          </p:stCondLst>
                                        </p:cTn>
                                        <p:tgtEl>
                                          <p:spTgt spid="9"/>
                                        </p:tgtEl>
                                        <p:attrNameLst>
                                          <p:attrName>style.visibility</p:attrName>
                                        </p:attrNameLst>
                                      </p:cBhvr>
                                      <p:to>
                                        <p:strVal val="visible"/>
                                      </p:to>
                                    </p:set>
                                    <p:animEffect transition="in" filter="fade">
                                      <p:cBhvr>
                                        <p:cTn id="125" dur="2000"/>
                                        <p:tgtEl>
                                          <p:spTgt spid="9"/>
                                        </p:tgtEl>
                                      </p:cBhvr>
                                    </p:animEffect>
                                    <p:anim calcmode="lin" valueType="num">
                                      <p:cBhvr>
                                        <p:cTn id="126" dur="2000" fill="hold"/>
                                        <p:tgtEl>
                                          <p:spTgt spid="9"/>
                                        </p:tgtEl>
                                        <p:attrNameLst>
                                          <p:attrName>style.rotation</p:attrName>
                                        </p:attrNameLst>
                                      </p:cBhvr>
                                      <p:tavLst>
                                        <p:tav tm="0">
                                          <p:val>
                                            <p:fltVal val="720"/>
                                          </p:val>
                                        </p:tav>
                                        <p:tav tm="100000">
                                          <p:val>
                                            <p:fltVal val="0"/>
                                          </p:val>
                                        </p:tav>
                                      </p:tavLst>
                                    </p:anim>
                                    <p:anim calcmode="lin" valueType="num">
                                      <p:cBhvr>
                                        <p:cTn id="127" dur="2000" fill="hold"/>
                                        <p:tgtEl>
                                          <p:spTgt spid="9"/>
                                        </p:tgtEl>
                                        <p:attrNameLst>
                                          <p:attrName>ppt_h</p:attrName>
                                        </p:attrNameLst>
                                      </p:cBhvr>
                                      <p:tavLst>
                                        <p:tav tm="0">
                                          <p:val>
                                            <p:fltVal val="0"/>
                                          </p:val>
                                        </p:tav>
                                        <p:tav tm="100000">
                                          <p:val>
                                            <p:strVal val="#ppt_h"/>
                                          </p:val>
                                        </p:tav>
                                      </p:tavLst>
                                    </p:anim>
                                    <p:anim calcmode="lin" valueType="num">
                                      <p:cBhvr>
                                        <p:cTn id="128" dur="2000" fill="hold"/>
                                        <p:tgtEl>
                                          <p:spTgt spid="9"/>
                                        </p:tgtEl>
                                        <p:attrNameLst>
                                          <p:attrName>ppt_w</p:attrName>
                                        </p:attrNameLst>
                                      </p:cBhvr>
                                      <p:tavLst>
                                        <p:tav tm="0">
                                          <p:val>
                                            <p:fltVal val="0"/>
                                          </p:val>
                                        </p:tav>
                                        <p:tav tm="100000">
                                          <p:val>
                                            <p:strVal val="#ppt_w"/>
                                          </p:val>
                                        </p:tav>
                                      </p:tavLst>
                                    </p:anim>
                                  </p:childTnLst>
                                </p:cTn>
                              </p:par>
                              <p:par>
                                <p:cTn id="129" presetID="35" presetClass="entr" presetSubtype="0" fill="hold" grpId="2" nodeType="withEffect">
                                  <p:stCondLst>
                                    <p:cond delay="0"/>
                                  </p:stCondLst>
                                  <p:childTnLst>
                                    <p:set>
                                      <p:cBhvr>
                                        <p:cTn id="130" dur="1" fill="hold">
                                          <p:stCondLst>
                                            <p:cond delay="0"/>
                                          </p:stCondLst>
                                        </p:cTn>
                                        <p:tgtEl>
                                          <p:spTgt spid="10"/>
                                        </p:tgtEl>
                                        <p:attrNameLst>
                                          <p:attrName>style.visibility</p:attrName>
                                        </p:attrNameLst>
                                      </p:cBhvr>
                                      <p:to>
                                        <p:strVal val="visible"/>
                                      </p:to>
                                    </p:set>
                                    <p:animEffect transition="in" filter="fade">
                                      <p:cBhvr>
                                        <p:cTn id="131" dur="2000"/>
                                        <p:tgtEl>
                                          <p:spTgt spid="10"/>
                                        </p:tgtEl>
                                      </p:cBhvr>
                                    </p:animEffect>
                                    <p:anim calcmode="lin" valueType="num">
                                      <p:cBhvr>
                                        <p:cTn id="132" dur="2000" fill="hold"/>
                                        <p:tgtEl>
                                          <p:spTgt spid="10"/>
                                        </p:tgtEl>
                                        <p:attrNameLst>
                                          <p:attrName>style.rotation</p:attrName>
                                        </p:attrNameLst>
                                      </p:cBhvr>
                                      <p:tavLst>
                                        <p:tav tm="0">
                                          <p:val>
                                            <p:fltVal val="720"/>
                                          </p:val>
                                        </p:tav>
                                        <p:tav tm="100000">
                                          <p:val>
                                            <p:fltVal val="0"/>
                                          </p:val>
                                        </p:tav>
                                      </p:tavLst>
                                    </p:anim>
                                    <p:anim calcmode="lin" valueType="num">
                                      <p:cBhvr>
                                        <p:cTn id="133" dur="2000" fill="hold"/>
                                        <p:tgtEl>
                                          <p:spTgt spid="10"/>
                                        </p:tgtEl>
                                        <p:attrNameLst>
                                          <p:attrName>ppt_h</p:attrName>
                                        </p:attrNameLst>
                                      </p:cBhvr>
                                      <p:tavLst>
                                        <p:tav tm="0">
                                          <p:val>
                                            <p:fltVal val="0"/>
                                          </p:val>
                                        </p:tav>
                                        <p:tav tm="100000">
                                          <p:val>
                                            <p:strVal val="#ppt_h"/>
                                          </p:val>
                                        </p:tav>
                                      </p:tavLst>
                                    </p:anim>
                                    <p:anim calcmode="lin" valueType="num">
                                      <p:cBhvr>
                                        <p:cTn id="134" dur="2000" fill="hold"/>
                                        <p:tgtEl>
                                          <p:spTgt spid="10"/>
                                        </p:tgtEl>
                                        <p:attrNameLst>
                                          <p:attrName>ppt_w</p:attrName>
                                        </p:attrNameLst>
                                      </p:cBhvr>
                                      <p:tavLst>
                                        <p:tav tm="0">
                                          <p:val>
                                            <p:fltVal val="0"/>
                                          </p:val>
                                        </p:tav>
                                        <p:tav tm="100000">
                                          <p:val>
                                            <p:strVal val="#ppt_w"/>
                                          </p:val>
                                        </p:tav>
                                      </p:tavLst>
                                    </p:anim>
                                  </p:childTnLst>
                                </p:cTn>
                              </p:par>
                              <p:par>
                                <p:cTn id="135" presetID="35" presetClass="entr" presetSubtype="0" fill="hold" grpId="2" nodeType="withEffect">
                                  <p:stCondLst>
                                    <p:cond delay="0"/>
                                  </p:stCondLst>
                                  <p:childTnLst>
                                    <p:set>
                                      <p:cBhvr>
                                        <p:cTn id="136" dur="1" fill="hold">
                                          <p:stCondLst>
                                            <p:cond delay="0"/>
                                          </p:stCondLst>
                                        </p:cTn>
                                        <p:tgtEl>
                                          <p:spTgt spid="11"/>
                                        </p:tgtEl>
                                        <p:attrNameLst>
                                          <p:attrName>style.visibility</p:attrName>
                                        </p:attrNameLst>
                                      </p:cBhvr>
                                      <p:to>
                                        <p:strVal val="visible"/>
                                      </p:to>
                                    </p:set>
                                    <p:animEffect transition="in" filter="fade">
                                      <p:cBhvr>
                                        <p:cTn id="137" dur="2000"/>
                                        <p:tgtEl>
                                          <p:spTgt spid="11"/>
                                        </p:tgtEl>
                                      </p:cBhvr>
                                    </p:animEffect>
                                    <p:anim calcmode="lin" valueType="num">
                                      <p:cBhvr>
                                        <p:cTn id="138" dur="2000" fill="hold"/>
                                        <p:tgtEl>
                                          <p:spTgt spid="11"/>
                                        </p:tgtEl>
                                        <p:attrNameLst>
                                          <p:attrName>style.rotation</p:attrName>
                                        </p:attrNameLst>
                                      </p:cBhvr>
                                      <p:tavLst>
                                        <p:tav tm="0">
                                          <p:val>
                                            <p:fltVal val="720"/>
                                          </p:val>
                                        </p:tav>
                                        <p:tav tm="100000">
                                          <p:val>
                                            <p:fltVal val="0"/>
                                          </p:val>
                                        </p:tav>
                                      </p:tavLst>
                                    </p:anim>
                                    <p:anim calcmode="lin" valueType="num">
                                      <p:cBhvr>
                                        <p:cTn id="139" dur="2000" fill="hold"/>
                                        <p:tgtEl>
                                          <p:spTgt spid="11"/>
                                        </p:tgtEl>
                                        <p:attrNameLst>
                                          <p:attrName>ppt_h</p:attrName>
                                        </p:attrNameLst>
                                      </p:cBhvr>
                                      <p:tavLst>
                                        <p:tav tm="0">
                                          <p:val>
                                            <p:fltVal val="0"/>
                                          </p:val>
                                        </p:tav>
                                        <p:tav tm="100000">
                                          <p:val>
                                            <p:strVal val="#ppt_h"/>
                                          </p:val>
                                        </p:tav>
                                      </p:tavLst>
                                    </p:anim>
                                    <p:anim calcmode="lin" valueType="num">
                                      <p:cBhvr>
                                        <p:cTn id="140" dur="2000" fill="hold"/>
                                        <p:tgtEl>
                                          <p:spTgt spid="11"/>
                                        </p:tgtEl>
                                        <p:attrNameLst>
                                          <p:attrName>ppt_w</p:attrName>
                                        </p:attrNameLst>
                                      </p:cBhvr>
                                      <p:tavLst>
                                        <p:tav tm="0">
                                          <p:val>
                                            <p:fltVal val="0"/>
                                          </p:val>
                                        </p:tav>
                                        <p:tav tm="100000">
                                          <p:val>
                                            <p:strVal val="#ppt_w"/>
                                          </p:val>
                                        </p:tav>
                                      </p:tavLst>
                                    </p:anim>
                                  </p:childTnLst>
                                </p:cTn>
                              </p:par>
                              <p:par>
                                <p:cTn id="141" presetID="35" presetClass="entr" presetSubtype="0" fill="hold" grpId="2" nodeType="withEffect">
                                  <p:stCondLst>
                                    <p:cond delay="0"/>
                                  </p:stCondLst>
                                  <p:childTnLst>
                                    <p:set>
                                      <p:cBhvr>
                                        <p:cTn id="142" dur="1" fill="hold">
                                          <p:stCondLst>
                                            <p:cond delay="0"/>
                                          </p:stCondLst>
                                        </p:cTn>
                                        <p:tgtEl>
                                          <p:spTgt spid="12"/>
                                        </p:tgtEl>
                                        <p:attrNameLst>
                                          <p:attrName>style.visibility</p:attrName>
                                        </p:attrNameLst>
                                      </p:cBhvr>
                                      <p:to>
                                        <p:strVal val="visible"/>
                                      </p:to>
                                    </p:set>
                                    <p:animEffect transition="in" filter="fade">
                                      <p:cBhvr>
                                        <p:cTn id="143" dur="2000"/>
                                        <p:tgtEl>
                                          <p:spTgt spid="12"/>
                                        </p:tgtEl>
                                      </p:cBhvr>
                                    </p:animEffect>
                                    <p:anim calcmode="lin" valueType="num">
                                      <p:cBhvr>
                                        <p:cTn id="144" dur="2000" fill="hold"/>
                                        <p:tgtEl>
                                          <p:spTgt spid="12"/>
                                        </p:tgtEl>
                                        <p:attrNameLst>
                                          <p:attrName>style.rotation</p:attrName>
                                        </p:attrNameLst>
                                      </p:cBhvr>
                                      <p:tavLst>
                                        <p:tav tm="0">
                                          <p:val>
                                            <p:fltVal val="720"/>
                                          </p:val>
                                        </p:tav>
                                        <p:tav tm="100000">
                                          <p:val>
                                            <p:fltVal val="0"/>
                                          </p:val>
                                        </p:tav>
                                      </p:tavLst>
                                    </p:anim>
                                    <p:anim calcmode="lin" valueType="num">
                                      <p:cBhvr>
                                        <p:cTn id="145" dur="2000" fill="hold"/>
                                        <p:tgtEl>
                                          <p:spTgt spid="12"/>
                                        </p:tgtEl>
                                        <p:attrNameLst>
                                          <p:attrName>ppt_h</p:attrName>
                                        </p:attrNameLst>
                                      </p:cBhvr>
                                      <p:tavLst>
                                        <p:tav tm="0">
                                          <p:val>
                                            <p:fltVal val="0"/>
                                          </p:val>
                                        </p:tav>
                                        <p:tav tm="100000">
                                          <p:val>
                                            <p:strVal val="#ppt_h"/>
                                          </p:val>
                                        </p:tav>
                                      </p:tavLst>
                                    </p:anim>
                                    <p:anim calcmode="lin" valueType="num">
                                      <p:cBhvr>
                                        <p:cTn id="146" dur="2000" fill="hold"/>
                                        <p:tgtEl>
                                          <p:spTgt spid="12"/>
                                        </p:tgtEl>
                                        <p:attrNameLst>
                                          <p:attrName>ppt_w</p:attrName>
                                        </p:attrNameLst>
                                      </p:cBhvr>
                                      <p:tavLst>
                                        <p:tav tm="0">
                                          <p:val>
                                            <p:fltVal val="0"/>
                                          </p:val>
                                        </p:tav>
                                        <p:tav tm="100000">
                                          <p:val>
                                            <p:strVal val="#ppt_w"/>
                                          </p:val>
                                        </p:tav>
                                      </p:tavLst>
                                    </p:anim>
                                  </p:childTnLst>
                                </p:cTn>
                              </p:par>
                              <p:par>
                                <p:cTn id="147" presetID="35" presetClass="entr" presetSubtype="0" fill="hold" grpId="2" nodeType="withEffect">
                                  <p:stCondLst>
                                    <p:cond delay="0"/>
                                  </p:stCondLst>
                                  <p:childTnLst>
                                    <p:set>
                                      <p:cBhvr>
                                        <p:cTn id="148" dur="1" fill="hold">
                                          <p:stCondLst>
                                            <p:cond delay="0"/>
                                          </p:stCondLst>
                                        </p:cTn>
                                        <p:tgtEl>
                                          <p:spTgt spid="13"/>
                                        </p:tgtEl>
                                        <p:attrNameLst>
                                          <p:attrName>style.visibility</p:attrName>
                                        </p:attrNameLst>
                                      </p:cBhvr>
                                      <p:to>
                                        <p:strVal val="visible"/>
                                      </p:to>
                                    </p:set>
                                    <p:animEffect transition="in" filter="fade">
                                      <p:cBhvr>
                                        <p:cTn id="149" dur="2000"/>
                                        <p:tgtEl>
                                          <p:spTgt spid="13"/>
                                        </p:tgtEl>
                                      </p:cBhvr>
                                    </p:animEffect>
                                    <p:anim calcmode="lin" valueType="num">
                                      <p:cBhvr>
                                        <p:cTn id="150" dur="2000" fill="hold"/>
                                        <p:tgtEl>
                                          <p:spTgt spid="13"/>
                                        </p:tgtEl>
                                        <p:attrNameLst>
                                          <p:attrName>style.rotation</p:attrName>
                                        </p:attrNameLst>
                                      </p:cBhvr>
                                      <p:tavLst>
                                        <p:tav tm="0">
                                          <p:val>
                                            <p:fltVal val="720"/>
                                          </p:val>
                                        </p:tav>
                                        <p:tav tm="100000">
                                          <p:val>
                                            <p:fltVal val="0"/>
                                          </p:val>
                                        </p:tav>
                                      </p:tavLst>
                                    </p:anim>
                                    <p:anim calcmode="lin" valueType="num">
                                      <p:cBhvr>
                                        <p:cTn id="151" dur="2000" fill="hold"/>
                                        <p:tgtEl>
                                          <p:spTgt spid="13"/>
                                        </p:tgtEl>
                                        <p:attrNameLst>
                                          <p:attrName>ppt_h</p:attrName>
                                        </p:attrNameLst>
                                      </p:cBhvr>
                                      <p:tavLst>
                                        <p:tav tm="0">
                                          <p:val>
                                            <p:fltVal val="0"/>
                                          </p:val>
                                        </p:tav>
                                        <p:tav tm="100000">
                                          <p:val>
                                            <p:strVal val="#ppt_h"/>
                                          </p:val>
                                        </p:tav>
                                      </p:tavLst>
                                    </p:anim>
                                    <p:anim calcmode="lin" valueType="num">
                                      <p:cBhvr>
                                        <p:cTn id="152" dur="2000" fill="hold"/>
                                        <p:tgtEl>
                                          <p:spTgt spid="13"/>
                                        </p:tgtEl>
                                        <p:attrNameLst>
                                          <p:attrName>ppt_w</p:attrName>
                                        </p:attrNameLst>
                                      </p:cBhvr>
                                      <p:tavLst>
                                        <p:tav tm="0">
                                          <p:val>
                                            <p:fltVal val="0"/>
                                          </p:val>
                                        </p:tav>
                                        <p:tav tm="100000">
                                          <p:val>
                                            <p:strVal val="#ppt_w"/>
                                          </p:val>
                                        </p:tav>
                                      </p:tavLst>
                                    </p:anim>
                                  </p:childTnLst>
                                </p:cTn>
                              </p:par>
                              <p:par>
                                <p:cTn id="153" presetID="35" presetClass="entr" presetSubtype="0" fill="hold" grpId="2" nodeType="withEffect">
                                  <p:stCondLst>
                                    <p:cond delay="0"/>
                                  </p:stCondLst>
                                  <p:childTnLst>
                                    <p:set>
                                      <p:cBhvr>
                                        <p:cTn id="154" dur="1" fill="hold">
                                          <p:stCondLst>
                                            <p:cond delay="0"/>
                                          </p:stCondLst>
                                        </p:cTn>
                                        <p:tgtEl>
                                          <p:spTgt spid="14"/>
                                        </p:tgtEl>
                                        <p:attrNameLst>
                                          <p:attrName>style.visibility</p:attrName>
                                        </p:attrNameLst>
                                      </p:cBhvr>
                                      <p:to>
                                        <p:strVal val="visible"/>
                                      </p:to>
                                    </p:set>
                                    <p:animEffect transition="in" filter="fade">
                                      <p:cBhvr>
                                        <p:cTn id="155" dur="2000"/>
                                        <p:tgtEl>
                                          <p:spTgt spid="14"/>
                                        </p:tgtEl>
                                      </p:cBhvr>
                                    </p:animEffect>
                                    <p:anim calcmode="lin" valueType="num">
                                      <p:cBhvr>
                                        <p:cTn id="156" dur="2000" fill="hold"/>
                                        <p:tgtEl>
                                          <p:spTgt spid="14"/>
                                        </p:tgtEl>
                                        <p:attrNameLst>
                                          <p:attrName>style.rotation</p:attrName>
                                        </p:attrNameLst>
                                      </p:cBhvr>
                                      <p:tavLst>
                                        <p:tav tm="0">
                                          <p:val>
                                            <p:fltVal val="720"/>
                                          </p:val>
                                        </p:tav>
                                        <p:tav tm="100000">
                                          <p:val>
                                            <p:fltVal val="0"/>
                                          </p:val>
                                        </p:tav>
                                      </p:tavLst>
                                    </p:anim>
                                    <p:anim calcmode="lin" valueType="num">
                                      <p:cBhvr>
                                        <p:cTn id="157" dur="2000" fill="hold"/>
                                        <p:tgtEl>
                                          <p:spTgt spid="14"/>
                                        </p:tgtEl>
                                        <p:attrNameLst>
                                          <p:attrName>ppt_h</p:attrName>
                                        </p:attrNameLst>
                                      </p:cBhvr>
                                      <p:tavLst>
                                        <p:tav tm="0">
                                          <p:val>
                                            <p:fltVal val="0"/>
                                          </p:val>
                                        </p:tav>
                                        <p:tav tm="100000">
                                          <p:val>
                                            <p:strVal val="#ppt_h"/>
                                          </p:val>
                                        </p:tav>
                                      </p:tavLst>
                                    </p:anim>
                                    <p:anim calcmode="lin" valueType="num">
                                      <p:cBhvr>
                                        <p:cTn id="158" dur="2000" fill="hold"/>
                                        <p:tgtEl>
                                          <p:spTgt spid="14"/>
                                        </p:tgtEl>
                                        <p:attrNameLst>
                                          <p:attrName>ppt_w</p:attrName>
                                        </p:attrNameLst>
                                      </p:cBhvr>
                                      <p:tavLst>
                                        <p:tav tm="0">
                                          <p:val>
                                            <p:fltVal val="0"/>
                                          </p:val>
                                        </p:tav>
                                        <p:tav tm="100000">
                                          <p:val>
                                            <p:strVal val="#ppt_w"/>
                                          </p:val>
                                        </p:tav>
                                      </p:tavLst>
                                    </p:anim>
                                  </p:childTnLst>
                                </p:cTn>
                              </p:par>
                              <p:par>
                                <p:cTn id="159" presetID="35" presetClass="entr" presetSubtype="0" fill="hold" grpId="2" nodeType="withEffect">
                                  <p:stCondLst>
                                    <p:cond delay="0"/>
                                  </p:stCondLst>
                                  <p:childTnLst>
                                    <p:set>
                                      <p:cBhvr>
                                        <p:cTn id="160" dur="1" fill="hold">
                                          <p:stCondLst>
                                            <p:cond delay="0"/>
                                          </p:stCondLst>
                                        </p:cTn>
                                        <p:tgtEl>
                                          <p:spTgt spid="15"/>
                                        </p:tgtEl>
                                        <p:attrNameLst>
                                          <p:attrName>style.visibility</p:attrName>
                                        </p:attrNameLst>
                                      </p:cBhvr>
                                      <p:to>
                                        <p:strVal val="visible"/>
                                      </p:to>
                                    </p:set>
                                    <p:animEffect transition="in" filter="fade">
                                      <p:cBhvr>
                                        <p:cTn id="161" dur="2000"/>
                                        <p:tgtEl>
                                          <p:spTgt spid="15"/>
                                        </p:tgtEl>
                                      </p:cBhvr>
                                    </p:animEffect>
                                    <p:anim calcmode="lin" valueType="num">
                                      <p:cBhvr>
                                        <p:cTn id="162" dur="2000" fill="hold"/>
                                        <p:tgtEl>
                                          <p:spTgt spid="15"/>
                                        </p:tgtEl>
                                        <p:attrNameLst>
                                          <p:attrName>style.rotation</p:attrName>
                                        </p:attrNameLst>
                                      </p:cBhvr>
                                      <p:tavLst>
                                        <p:tav tm="0">
                                          <p:val>
                                            <p:fltVal val="720"/>
                                          </p:val>
                                        </p:tav>
                                        <p:tav tm="100000">
                                          <p:val>
                                            <p:fltVal val="0"/>
                                          </p:val>
                                        </p:tav>
                                      </p:tavLst>
                                    </p:anim>
                                    <p:anim calcmode="lin" valueType="num">
                                      <p:cBhvr>
                                        <p:cTn id="163" dur="2000" fill="hold"/>
                                        <p:tgtEl>
                                          <p:spTgt spid="15"/>
                                        </p:tgtEl>
                                        <p:attrNameLst>
                                          <p:attrName>ppt_h</p:attrName>
                                        </p:attrNameLst>
                                      </p:cBhvr>
                                      <p:tavLst>
                                        <p:tav tm="0">
                                          <p:val>
                                            <p:fltVal val="0"/>
                                          </p:val>
                                        </p:tav>
                                        <p:tav tm="100000">
                                          <p:val>
                                            <p:strVal val="#ppt_h"/>
                                          </p:val>
                                        </p:tav>
                                      </p:tavLst>
                                    </p:anim>
                                    <p:anim calcmode="lin" valueType="num">
                                      <p:cBhvr>
                                        <p:cTn id="164" dur="2000" fill="hold"/>
                                        <p:tgtEl>
                                          <p:spTgt spid="15"/>
                                        </p:tgtEl>
                                        <p:attrNameLst>
                                          <p:attrName>ppt_w</p:attrName>
                                        </p:attrNameLst>
                                      </p:cBhvr>
                                      <p:tavLst>
                                        <p:tav tm="0">
                                          <p:val>
                                            <p:fltVal val="0"/>
                                          </p:val>
                                        </p:tav>
                                        <p:tav tm="100000">
                                          <p:val>
                                            <p:strVal val="#ppt_w"/>
                                          </p:val>
                                        </p:tav>
                                      </p:tavLst>
                                    </p:anim>
                                  </p:childTnLst>
                                </p:cTn>
                              </p:par>
                              <p:par>
                                <p:cTn id="165" presetID="35" presetClass="entr" presetSubtype="0" fill="hold" grpId="2" nodeType="withEffect">
                                  <p:stCondLst>
                                    <p:cond delay="0"/>
                                  </p:stCondLst>
                                  <p:childTnLst>
                                    <p:set>
                                      <p:cBhvr>
                                        <p:cTn id="166" dur="1" fill="hold">
                                          <p:stCondLst>
                                            <p:cond delay="0"/>
                                          </p:stCondLst>
                                        </p:cTn>
                                        <p:tgtEl>
                                          <p:spTgt spid="16"/>
                                        </p:tgtEl>
                                        <p:attrNameLst>
                                          <p:attrName>style.visibility</p:attrName>
                                        </p:attrNameLst>
                                      </p:cBhvr>
                                      <p:to>
                                        <p:strVal val="visible"/>
                                      </p:to>
                                    </p:set>
                                    <p:animEffect transition="in" filter="fade">
                                      <p:cBhvr>
                                        <p:cTn id="167" dur="2000"/>
                                        <p:tgtEl>
                                          <p:spTgt spid="16"/>
                                        </p:tgtEl>
                                      </p:cBhvr>
                                    </p:animEffect>
                                    <p:anim calcmode="lin" valueType="num">
                                      <p:cBhvr>
                                        <p:cTn id="168" dur="2000" fill="hold"/>
                                        <p:tgtEl>
                                          <p:spTgt spid="16"/>
                                        </p:tgtEl>
                                        <p:attrNameLst>
                                          <p:attrName>style.rotation</p:attrName>
                                        </p:attrNameLst>
                                      </p:cBhvr>
                                      <p:tavLst>
                                        <p:tav tm="0">
                                          <p:val>
                                            <p:fltVal val="720"/>
                                          </p:val>
                                        </p:tav>
                                        <p:tav tm="100000">
                                          <p:val>
                                            <p:fltVal val="0"/>
                                          </p:val>
                                        </p:tav>
                                      </p:tavLst>
                                    </p:anim>
                                    <p:anim calcmode="lin" valueType="num">
                                      <p:cBhvr>
                                        <p:cTn id="169" dur="2000" fill="hold"/>
                                        <p:tgtEl>
                                          <p:spTgt spid="16"/>
                                        </p:tgtEl>
                                        <p:attrNameLst>
                                          <p:attrName>ppt_h</p:attrName>
                                        </p:attrNameLst>
                                      </p:cBhvr>
                                      <p:tavLst>
                                        <p:tav tm="0">
                                          <p:val>
                                            <p:fltVal val="0"/>
                                          </p:val>
                                        </p:tav>
                                        <p:tav tm="100000">
                                          <p:val>
                                            <p:strVal val="#ppt_h"/>
                                          </p:val>
                                        </p:tav>
                                      </p:tavLst>
                                    </p:anim>
                                    <p:anim calcmode="lin" valueType="num">
                                      <p:cBhvr>
                                        <p:cTn id="170" dur="2000" fill="hold"/>
                                        <p:tgtEl>
                                          <p:spTgt spid="16"/>
                                        </p:tgtEl>
                                        <p:attrNameLst>
                                          <p:attrName>ppt_w</p:attrName>
                                        </p:attrNameLst>
                                      </p:cBhvr>
                                      <p:tavLst>
                                        <p:tav tm="0">
                                          <p:val>
                                            <p:fltVal val="0"/>
                                          </p:val>
                                        </p:tav>
                                        <p:tav tm="100000">
                                          <p:val>
                                            <p:strVal val="#ppt_w"/>
                                          </p:val>
                                        </p:tav>
                                      </p:tavLst>
                                    </p:anim>
                                  </p:childTnLst>
                                </p:cTn>
                              </p:par>
                              <p:par>
                                <p:cTn id="171" presetID="35" presetClass="entr" presetSubtype="0" fill="hold" grpId="2" nodeType="withEffect">
                                  <p:stCondLst>
                                    <p:cond delay="0"/>
                                  </p:stCondLst>
                                  <p:childTnLst>
                                    <p:set>
                                      <p:cBhvr>
                                        <p:cTn id="172" dur="1" fill="hold">
                                          <p:stCondLst>
                                            <p:cond delay="0"/>
                                          </p:stCondLst>
                                        </p:cTn>
                                        <p:tgtEl>
                                          <p:spTgt spid="17"/>
                                        </p:tgtEl>
                                        <p:attrNameLst>
                                          <p:attrName>style.visibility</p:attrName>
                                        </p:attrNameLst>
                                      </p:cBhvr>
                                      <p:to>
                                        <p:strVal val="visible"/>
                                      </p:to>
                                    </p:set>
                                    <p:animEffect transition="in" filter="fade">
                                      <p:cBhvr>
                                        <p:cTn id="173" dur="2000"/>
                                        <p:tgtEl>
                                          <p:spTgt spid="17"/>
                                        </p:tgtEl>
                                      </p:cBhvr>
                                    </p:animEffect>
                                    <p:anim calcmode="lin" valueType="num">
                                      <p:cBhvr>
                                        <p:cTn id="174" dur="2000" fill="hold"/>
                                        <p:tgtEl>
                                          <p:spTgt spid="17"/>
                                        </p:tgtEl>
                                        <p:attrNameLst>
                                          <p:attrName>style.rotation</p:attrName>
                                        </p:attrNameLst>
                                      </p:cBhvr>
                                      <p:tavLst>
                                        <p:tav tm="0">
                                          <p:val>
                                            <p:fltVal val="720"/>
                                          </p:val>
                                        </p:tav>
                                        <p:tav tm="100000">
                                          <p:val>
                                            <p:fltVal val="0"/>
                                          </p:val>
                                        </p:tav>
                                      </p:tavLst>
                                    </p:anim>
                                    <p:anim calcmode="lin" valueType="num">
                                      <p:cBhvr>
                                        <p:cTn id="175" dur="2000" fill="hold"/>
                                        <p:tgtEl>
                                          <p:spTgt spid="17"/>
                                        </p:tgtEl>
                                        <p:attrNameLst>
                                          <p:attrName>ppt_h</p:attrName>
                                        </p:attrNameLst>
                                      </p:cBhvr>
                                      <p:tavLst>
                                        <p:tav tm="0">
                                          <p:val>
                                            <p:fltVal val="0"/>
                                          </p:val>
                                        </p:tav>
                                        <p:tav tm="100000">
                                          <p:val>
                                            <p:strVal val="#ppt_h"/>
                                          </p:val>
                                        </p:tav>
                                      </p:tavLst>
                                    </p:anim>
                                    <p:anim calcmode="lin" valueType="num">
                                      <p:cBhvr>
                                        <p:cTn id="176" dur="2000" fill="hold"/>
                                        <p:tgtEl>
                                          <p:spTgt spid="17"/>
                                        </p:tgtEl>
                                        <p:attrNameLst>
                                          <p:attrName>ppt_w</p:attrName>
                                        </p:attrNameLst>
                                      </p:cBhvr>
                                      <p:tavLst>
                                        <p:tav tm="0">
                                          <p:val>
                                            <p:fltVal val="0"/>
                                          </p:val>
                                        </p:tav>
                                        <p:tav tm="100000">
                                          <p:val>
                                            <p:strVal val="#ppt_w"/>
                                          </p:val>
                                        </p:tav>
                                      </p:tavLst>
                                    </p:anim>
                                  </p:childTnLst>
                                </p:cTn>
                              </p:par>
                              <p:par>
                                <p:cTn id="177" presetID="16" presetClass="entr" presetSubtype="26" fill="hold" grpId="0" nodeType="withEffect">
                                  <p:stCondLst>
                                    <p:cond delay="0"/>
                                  </p:stCondLst>
                                  <p:childTnLst>
                                    <p:set>
                                      <p:cBhvr>
                                        <p:cTn id="178" dur="1" fill="hold">
                                          <p:stCondLst>
                                            <p:cond delay="0"/>
                                          </p:stCondLst>
                                        </p:cTn>
                                        <p:tgtEl>
                                          <p:spTgt spid="18"/>
                                        </p:tgtEl>
                                        <p:attrNameLst>
                                          <p:attrName>style.visibility</p:attrName>
                                        </p:attrNameLst>
                                      </p:cBhvr>
                                      <p:to>
                                        <p:strVal val="visible"/>
                                      </p:to>
                                    </p:set>
                                    <p:animEffect transition="in" filter="barn(inHorizontal)">
                                      <p:cBhvr>
                                        <p:cTn id="179" dur="2000"/>
                                        <p:tgtEl>
                                          <p:spTgt spid="18"/>
                                        </p:tgtEl>
                                      </p:cBhvr>
                                    </p:animEffect>
                                  </p:childTnLst>
                                </p:cTn>
                              </p:par>
                              <p:par>
                                <p:cTn id="180" presetID="16" presetClass="entr" presetSubtype="26" fill="hold" grpId="0" nodeType="withEffect">
                                  <p:stCondLst>
                                    <p:cond delay="0"/>
                                  </p:stCondLst>
                                  <p:childTnLst>
                                    <p:set>
                                      <p:cBhvr>
                                        <p:cTn id="181" dur="1" fill="hold">
                                          <p:stCondLst>
                                            <p:cond delay="0"/>
                                          </p:stCondLst>
                                        </p:cTn>
                                        <p:tgtEl>
                                          <p:spTgt spid="19"/>
                                        </p:tgtEl>
                                        <p:attrNameLst>
                                          <p:attrName>style.visibility</p:attrName>
                                        </p:attrNameLst>
                                      </p:cBhvr>
                                      <p:to>
                                        <p:strVal val="visible"/>
                                      </p:to>
                                    </p:set>
                                    <p:animEffect transition="in" filter="barn(inHorizontal)">
                                      <p:cBhvr>
                                        <p:cTn id="182" dur="2000"/>
                                        <p:tgtEl>
                                          <p:spTgt spid="19"/>
                                        </p:tgtEl>
                                      </p:cBhvr>
                                    </p:animEffect>
                                  </p:childTnLst>
                                </p:cTn>
                              </p:par>
                              <p:par>
                                <p:cTn id="183" presetID="16" presetClass="entr" presetSubtype="26" fill="hold" grpId="0" nodeType="withEffect">
                                  <p:stCondLst>
                                    <p:cond delay="0"/>
                                  </p:stCondLst>
                                  <p:childTnLst>
                                    <p:set>
                                      <p:cBhvr>
                                        <p:cTn id="184" dur="1" fill="hold">
                                          <p:stCondLst>
                                            <p:cond delay="0"/>
                                          </p:stCondLst>
                                        </p:cTn>
                                        <p:tgtEl>
                                          <p:spTgt spid="20"/>
                                        </p:tgtEl>
                                        <p:attrNameLst>
                                          <p:attrName>style.visibility</p:attrName>
                                        </p:attrNameLst>
                                      </p:cBhvr>
                                      <p:to>
                                        <p:strVal val="visible"/>
                                      </p:to>
                                    </p:set>
                                    <p:animEffect transition="in" filter="barn(inHorizontal)">
                                      <p:cBhvr>
                                        <p:cTn id="185" dur="2000"/>
                                        <p:tgtEl>
                                          <p:spTgt spid="20"/>
                                        </p:tgtEl>
                                      </p:cBhvr>
                                    </p:animEffect>
                                  </p:childTnLst>
                                </p:cTn>
                              </p:par>
                              <p:par>
                                <p:cTn id="186" presetID="16" presetClass="entr" presetSubtype="26" fill="hold" grpId="0" nodeType="withEffect">
                                  <p:stCondLst>
                                    <p:cond delay="0"/>
                                  </p:stCondLst>
                                  <p:childTnLst>
                                    <p:set>
                                      <p:cBhvr>
                                        <p:cTn id="187" dur="1" fill="hold">
                                          <p:stCondLst>
                                            <p:cond delay="0"/>
                                          </p:stCondLst>
                                        </p:cTn>
                                        <p:tgtEl>
                                          <p:spTgt spid="21"/>
                                        </p:tgtEl>
                                        <p:attrNameLst>
                                          <p:attrName>style.visibility</p:attrName>
                                        </p:attrNameLst>
                                      </p:cBhvr>
                                      <p:to>
                                        <p:strVal val="visible"/>
                                      </p:to>
                                    </p:set>
                                    <p:animEffect transition="in" filter="barn(inHorizontal)">
                                      <p:cBhvr>
                                        <p:cTn id="188" dur="2000"/>
                                        <p:tgtEl>
                                          <p:spTgt spid="21"/>
                                        </p:tgtEl>
                                      </p:cBhvr>
                                    </p:animEffect>
                                  </p:childTnLst>
                                </p:cTn>
                              </p:par>
                              <p:par>
                                <p:cTn id="189" presetID="16" presetClass="entr" presetSubtype="26" fill="hold" grpId="0" nodeType="withEffect">
                                  <p:stCondLst>
                                    <p:cond delay="0"/>
                                  </p:stCondLst>
                                  <p:childTnLst>
                                    <p:set>
                                      <p:cBhvr>
                                        <p:cTn id="190" dur="1" fill="hold">
                                          <p:stCondLst>
                                            <p:cond delay="0"/>
                                          </p:stCondLst>
                                        </p:cTn>
                                        <p:tgtEl>
                                          <p:spTgt spid="22"/>
                                        </p:tgtEl>
                                        <p:attrNameLst>
                                          <p:attrName>style.visibility</p:attrName>
                                        </p:attrNameLst>
                                      </p:cBhvr>
                                      <p:to>
                                        <p:strVal val="visible"/>
                                      </p:to>
                                    </p:set>
                                    <p:animEffect transition="in" filter="barn(inHorizontal)">
                                      <p:cBhvr>
                                        <p:cTn id="191" dur="2000"/>
                                        <p:tgtEl>
                                          <p:spTgt spid="22"/>
                                        </p:tgtEl>
                                      </p:cBhvr>
                                    </p:animEffect>
                                  </p:childTnLst>
                                </p:cTn>
                              </p:par>
                              <p:par>
                                <p:cTn id="192" presetID="16" presetClass="entr" presetSubtype="26" fill="hold" grpId="0" nodeType="withEffect">
                                  <p:stCondLst>
                                    <p:cond delay="0"/>
                                  </p:stCondLst>
                                  <p:childTnLst>
                                    <p:set>
                                      <p:cBhvr>
                                        <p:cTn id="193" dur="1" fill="hold">
                                          <p:stCondLst>
                                            <p:cond delay="0"/>
                                          </p:stCondLst>
                                        </p:cTn>
                                        <p:tgtEl>
                                          <p:spTgt spid="23"/>
                                        </p:tgtEl>
                                        <p:attrNameLst>
                                          <p:attrName>style.visibility</p:attrName>
                                        </p:attrNameLst>
                                      </p:cBhvr>
                                      <p:to>
                                        <p:strVal val="visible"/>
                                      </p:to>
                                    </p:set>
                                    <p:animEffect transition="in" filter="barn(inHorizontal)">
                                      <p:cBhvr>
                                        <p:cTn id="194" dur="2000"/>
                                        <p:tgtEl>
                                          <p:spTgt spid="23"/>
                                        </p:tgtEl>
                                      </p:cBhvr>
                                    </p:animEffect>
                                  </p:childTnLst>
                                </p:cTn>
                              </p:par>
                              <p:par>
                                <p:cTn id="195" presetID="16" presetClass="entr" presetSubtype="26" fill="hold" grpId="0" nodeType="withEffect">
                                  <p:stCondLst>
                                    <p:cond delay="0"/>
                                  </p:stCondLst>
                                  <p:childTnLst>
                                    <p:set>
                                      <p:cBhvr>
                                        <p:cTn id="196" dur="1" fill="hold">
                                          <p:stCondLst>
                                            <p:cond delay="0"/>
                                          </p:stCondLst>
                                        </p:cTn>
                                        <p:tgtEl>
                                          <p:spTgt spid="24"/>
                                        </p:tgtEl>
                                        <p:attrNameLst>
                                          <p:attrName>style.visibility</p:attrName>
                                        </p:attrNameLst>
                                      </p:cBhvr>
                                      <p:to>
                                        <p:strVal val="visible"/>
                                      </p:to>
                                    </p:set>
                                    <p:animEffect transition="in" filter="barn(inHorizontal)">
                                      <p:cBhvr>
                                        <p:cTn id="197" dur="2000"/>
                                        <p:tgtEl>
                                          <p:spTgt spid="24"/>
                                        </p:tgtEl>
                                      </p:cBhvr>
                                    </p:animEffect>
                                  </p:childTnLst>
                                </p:cTn>
                              </p:par>
                              <p:par>
                                <p:cTn id="198" presetID="16" presetClass="entr" presetSubtype="26" fill="hold" grpId="0" nodeType="withEffect">
                                  <p:stCondLst>
                                    <p:cond delay="0"/>
                                  </p:stCondLst>
                                  <p:childTnLst>
                                    <p:set>
                                      <p:cBhvr>
                                        <p:cTn id="199" dur="1" fill="hold">
                                          <p:stCondLst>
                                            <p:cond delay="0"/>
                                          </p:stCondLst>
                                        </p:cTn>
                                        <p:tgtEl>
                                          <p:spTgt spid="25"/>
                                        </p:tgtEl>
                                        <p:attrNameLst>
                                          <p:attrName>style.visibility</p:attrName>
                                        </p:attrNameLst>
                                      </p:cBhvr>
                                      <p:to>
                                        <p:strVal val="visible"/>
                                      </p:to>
                                    </p:set>
                                    <p:animEffect transition="in" filter="barn(inHorizontal)">
                                      <p:cBhvr>
                                        <p:cTn id="200" dur="2000"/>
                                        <p:tgtEl>
                                          <p:spTgt spid="25"/>
                                        </p:tgtEl>
                                      </p:cBhvr>
                                    </p:animEffect>
                                  </p:childTnLst>
                                </p:cTn>
                              </p:par>
                              <p:par>
                                <p:cTn id="201" presetID="16" presetClass="entr" presetSubtype="26" fill="hold" grpId="0" nodeType="withEffect">
                                  <p:stCondLst>
                                    <p:cond delay="0"/>
                                  </p:stCondLst>
                                  <p:childTnLst>
                                    <p:set>
                                      <p:cBhvr>
                                        <p:cTn id="202" dur="1" fill="hold">
                                          <p:stCondLst>
                                            <p:cond delay="0"/>
                                          </p:stCondLst>
                                        </p:cTn>
                                        <p:tgtEl>
                                          <p:spTgt spid="26"/>
                                        </p:tgtEl>
                                        <p:attrNameLst>
                                          <p:attrName>style.visibility</p:attrName>
                                        </p:attrNameLst>
                                      </p:cBhvr>
                                      <p:to>
                                        <p:strVal val="visible"/>
                                      </p:to>
                                    </p:set>
                                    <p:animEffect transition="in" filter="barn(inHorizontal)">
                                      <p:cBhvr>
                                        <p:cTn id="203" dur="2000"/>
                                        <p:tgtEl>
                                          <p:spTgt spid="26"/>
                                        </p:tgtEl>
                                      </p:cBhvr>
                                    </p:animEffect>
                                  </p:childTnLst>
                                </p:cTn>
                              </p:par>
                              <p:par>
                                <p:cTn id="204" presetID="16" presetClass="entr" presetSubtype="26" fill="hold" grpId="0" nodeType="withEffect">
                                  <p:stCondLst>
                                    <p:cond delay="0"/>
                                  </p:stCondLst>
                                  <p:childTnLst>
                                    <p:set>
                                      <p:cBhvr>
                                        <p:cTn id="205" dur="1" fill="hold">
                                          <p:stCondLst>
                                            <p:cond delay="0"/>
                                          </p:stCondLst>
                                        </p:cTn>
                                        <p:tgtEl>
                                          <p:spTgt spid="27"/>
                                        </p:tgtEl>
                                        <p:attrNameLst>
                                          <p:attrName>style.visibility</p:attrName>
                                        </p:attrNameLst>
                                      </p:cBhvr>
                                      <p:to>
                                        <p:strVal val="visible"/>
                                      </p:to>
                                    </p:set>
                                    <p:animEffect transition="in" filter="barn(inHorizontal)">
                                      <p:cBhvr>
                                        <p:cTn id="206" dur="2000"/>
                                        <p:tgtEl>
                                          <p:spTgt spid="27"/>
                                        </p:tgtEl>
                                      </p:cBhvr>
                                    </p:animEffect>
                                  </p:childTnLst>
                                </p:cTn>
                              </p:par>
                              <p:par>
                                <p:cTn id="207" presetID="16" presetClass="entr" presetSubtype="26" fill="hold" grpId="0" nodeType="withEffect">
                                  <p:stCondLst>
                                    <p:cond delay="0"/>
                                  </p:stCondLst>
                                  <p:childTnLst>
                                    <p:set>
                                      <p:cBhvr>
                                        <p:cTn id="208" dur="1" fill="hold">
                                          <p:stCondLst>
                                            <p:cond delay="0"/>
                                          </p:stCondLst>
                                        </p:cTn>
                                        <p:tgtEl>
                                          <p:spTgt spid="28"/>
                                        </p:tgtEl>
                                        <p:attrNameLst>
                                          <p:attrName>style.visibility</p:attrName>
                                        </p:attrNameLst>
                                      </p:cBhvr>
                                      <p:to>
                                        <p:strVal val="visible"/>
                                      </p:to>
                                    </p:set>
                                    <p:animEffect transition="in" filter="barn(inHorizontal)">
                                      <p:cBhvr>
                                        <p:cTn id="209" dur="2000"/>
                                        <p:tgtEl>
                                          <p:spTgt spid="28"/>
                                        </p:tgtEl>
                                      </p:cBhvr>
                                    </p:animEffect>
                                  </p:childTnLst>
                                </p:cTn>
                              </p:par>
                              <p:par>
                                <p:cTn id="210" presetID="16" presetClass="entr" presetSubtype="26" fill="hold" grpId="0" nodeType="withEffect">
                                  <p:stCondLst>
                                    <p:cond delay="0"/>
                                  </p:stCondLst>
                                  <p:childTnLst>
                                    <p:set>
                                      <p:cBhvr>
                                        <p:cTn id="211" dur="1" fill="hold">
                                          <p:stCondLst>
                                            <p:cond delay="0"/>
                                          </p:stCondLst>
                                        </p:cTn>
                                        <p:tgtEl>
                                          <p:spTgt spid="29"/>
                                        </p:tgtEl>
                                        <p:attrNameLst>
                                          <p:attrName>style.visibility</p:attrName>
                                        </p:attrNameLst>
                                      </p:cBhvr>
                                      <p:to>
                                        <p:strVal val="visible"/>
                                      </p:to>
                                    </p:set>
                                    <p:animEffect transition="in" filter="barn(inHorizontal)">
                                      <p:cBhvr>
                                        <p:cTn id="212" dur="2000"/>
                                        <p:tgtEl>
                                          <p:spTgt spid="29"/>
                                        </p:tgtEl>
                                      </p:cBhvr>
                                    </p:animEffect>
                                  </p:childTnLst>
                                </p:cTn>
                              </p:par>
                              <p:par>
                                <p:cTn id="213" presetID="16" presetClass="entr" presetSubtype="26" fill="hold" grpId="0" nodeType="withEffect">
                                  <p:stCondLst>
                                    <p:cond delay="0"/>
                                  </p:stCondLst>
                                  <p:childTnLst>
                                    <p:set>
                                      <p:cBhvr>
                                        <p:cTn id="214" dur="1" fill="hold">
                                          <p:stCondLst>
                                            <p:cond delay="0"/>
                                          </p:stCondLst>
                                        </p:cTn>
                                        <p:tgtEl>
                                          <p:spTgt spid="30"/>
                                        </p:tgtEl>
                                        <p:attrNameLst>
                                          <p:attrName>style.visibility</p:attrName>
                                        </p:attrNameLst>
                                      </p:cBhvr>
                                      <p:to>
                                        <p:strVal val="visible"/>
                                      </p:to>
                                    </p:set>
                                    <p:animEffect transition="in" filter="barn(inHorizontal)">
                                      <p:cBhvr>
                                        <p:cTn id="215" dur="2000"/>
                                        <p:tgtEl>
                                          <p:spTgt spid="30"/>
                                        </p:tgtEl>
                                      </p:cBhvr>
                                    </p:animEffect>
                                  </p:childTnLst>
                                </p:cTn>
                              </p:par>
                              <p:par>
                                <p:cTn id="216" presetID="2" presetClass="entr" presetSubtype="4" fill="hold" grpId="1" nodeType="withEffect">
                                  <p:stCondLst>
                                    <p:cond delay="0"/>
                                  </p:stCondLst>
                                  <p:childTnLst>
                                    <p:set>
                                      <p:cBhvr>
                                        <p:cTn id="217" dur="1" fill="hold">
                                          <p:stCondLst>
                                            <p:cond delay="0"/>
                                          </p:stCondLst>
                                        </p:cTn>
                                        <p:tgtEl>
                                          <p:spTgt spid="18"/>
                                        </p:tgtEl>
                                        <p:attrNameLst>
                                          <p:attrName>style.visibility</p:attrName>
                                        </p:attrNameLst>
                                      </p:cBhvr>
                                      <p:to>
                                        <p:strVal val="visible"/>
                                      </p:to>
                                    </p:set>
                                    <p:anim calcmode="lin" valueType="num">
                                      <p:cBhvr additive="base">
                                        <p:cTn id="218" dur="2000" fill="hold"/>
                                        <p:tgtEl>
                                          <p:spTgt spid="18"/>
                                        </p:tgtEl>
                                        <p:attrNameLst>
                                          <p:attrName>ppt_x</p:attrName>
                                        </p:attrNameLst>
                                      </p:cBhvr>
                                      <p:tavLst>
                                        <p:tav tm="0">
                                          <p:val>
                                            <p:strVal val="#ppt_x"/>
                                          </p:val>
                                        </p:tav>
                                        <p:tav tm="100000">
                                          <p:val>
                                            <p:strVal val="#ppt_x"/>
                                          </p:val>
                                        </p:tav>
                                      </p:tavLst>
                                    </p:anim>
                                    <p:anim calcmode="lin" valueType="num">
                                      <p:cBhvr additive="base">
                                        <p:cTn id="219" dur="2000" fill="hold"/>
                                        <p:tgtEl>
                                          <p:spTgt spid="18"/>
                                        </p:tgtEl>
                                        <p:attrNameLst>
                                          <p:attrName>ppt_y</p:attrName>
                                        </p:attrNameLst>
                                      </p:cBhvr>
                                      <p:tavLst>
                                        <p:tav tm="0">
                                          <p:val>
                                            <p:strVal val="1+#ppt_h/2"/>
                                          </p:val>
                                        </p:tav>
                                        <p:tav tm="100000">
                                          <p:val>
                                            <p:strVal val="#ppt_y"/>
                                          </p:val>
                                        </p:tav>
                                      </p:tavLst>
                                    </p:anim>
                                  </p:childTnLst>
                                </p:cTn>
                              </p:par>
                              <p:par>
                                <p:cTn id="220" presetID="2" presetClass="entr" presetSubtype="4" fill="hold" grpId="1" nodeType="withEffect">
                                  <p:stCondLst>
                                    <p:cond delay="0"/>
                                  </p:stCondLst>
                                  <p:childTnLst>
                                    <p:set>
                                      <p:cBhvr>
                                        <p:cTn id="221" dur="1" fill="hold">
                                          <p:stCondLst>
                                            <p:cond delay="0"/>
                                          </p:stCondLst>
                                        </p:cTn>
                                        <p:tgtEl>
                                          <p:spTgt spid="19"/>
                                        </p:tgtEl>
                                        <p:attrNameLst>
                                          <p:attrName>style.visibility</p:attrName>
                                        </p:attrNameLst>
                                      </p:cBhvr>
                                      <p:to>
                                        <p:strVal val="visible"/>
                                      </p:to>
                                    </p:set>
                                    <p:anim calcmode="lin" valueType="num">
                                      <p:cBhvr additive="base">
                                        <p:cTn id="222" dur="2000" fill="hold"/>
                                        <p:tgtEl>
                                          <p:spTgt spid="19"/>
                                        </p:tgtEl>
                                        <p:attrNameLst>
                                          <p:attrName>ppt_x</p:attrName>
                                        </p:attrNameLst>
                                      </p:cBhvr>
                                      <p:tavLst>
                                        <p:tav tm="0">
                                          <p:val>
                                            <p:strVal val="#ppt_x"/>
                                          </p:val>
                                        </p:tav>
                                        <p:tav tm="100000">
                                          <p:val>
                                            <p:strVal val="#ppt_x"/>
                                          </p:val>
                                        </p:tav>
                                      </p:tavLst>
                                    </p:anim>
                                    <p:anim calcmode="lin" valueType="num">
                                      <p:cBhvr additive="base">
                                        <p:cTn id="223" dur="2000" fill="hold"/>
                                        <p:tgtEl>
                                          <p:spTgt spid="19"/>
                                        </p:tgtEl>
                                        <p:attrNameLst>
                                          <p:attrName>ppt_y</p:attrName>
                                        </p:attrNameLst>
                                      </p:cBhvr>
                                      <p:tavLst>
                                        <p:tav tm="0">
                                          <p:val>
                                            <p:strVal val="1+#ppt_h/2"/>
                                          </p:val>
                                        </p:tav>
                                        <p:tav tm="100000">
                                          <p:val>
                                            <p:strVal val="#ppt_y"/>
                                          </p:val>
                                        </p:tav>
                                      </p:tavLst>
                                    </p:anim>
                                  </p:childTnLst>
                                </p:cTn>
                              </p:par>
                              <p:par>
                                <p:cTn id="224" presetID="2" presetClass="entr" presetSubtype="4" fill="hold" grpId="1" nodeType="withEffect">
                                  <p:stCondLst>
                                    <p:cond delay="0"/>
                                  </p:stCondLst>
                                  <p:childTnLst>
                                    <p:set>
                                      <p:cBhvr>
                                        <p:cTn id="225" dur="1" fill="hold">
                                          <p:stCondLst>
                                            <p:cond delay="0"/>
                                          </p:stCondLst>
                                        </p:cTn>
                                        <p:tgtEl>
                                          <p:spTgt spid="20"/>
                                        </p:tgtEl>
                                        <p:attrNameLst>
                                          <p:attrName>style.visibility</p:attrName>
                                        </p:attrNameLst>
                                      </p:cBhvr>
                                      <p:to>
                                        <p:strVal val="visible"/>
                                      </p:to>
                                    </p:set>
                                    <p:anim calcmode="lin" valueType="num">
                                      <p:cBhvr additive="base">
                                        <p:cTn id="226" dur="2000" fill="hold"/>
                                        <p:tgtEl>
                                          <p:spTgt spid="20"/>
                                        </p:tgtEl>
                                        <p:attrNameLst>
                                          <p:attrName>ppt_x</p:attrName>
                                        </p:attrNameLst>
                                      </p:cBhvr>
                                      <p:tavLst>
                                        <p:tav tm="0">
                                          <p:val>
                                            <p:strVal val="#ppt_x"/>
                                          </p:val>
                                        </p:tav>
                                        <p:tav tm="100000">
                                          <p:val>
                                            <p:strVal val="#ppt_x"/>
                                          </p:val>
                                        </p:tav>
                                      </p:tavLst>
                                    </p:anim>
                                    <p:anim calcmode="lin" valueType="num">
                                      <p:cBhvr additive="base">
                                        <p:cTn id="227" dur="2000" fill="hold"/>
                                        <p:tgtEl>
                                          <p:spTgt spid="20"/>
                                        </p:tgtEl>
                                        <p:attrNameLst>
                                          <p:attrName>ppt_y</p:attrName>
                                        </p:attrNameLst>
                                      </p:cBhvr>
                                      <p:tavLst>
                                        <p:tav tm="0">
                                          <p:val>
                                            <p:strVal val="1+#ppt_h/2"/>
                                          </p:val>
                                        </p:tav>
                                        <p:tav tm="100000">
                                          <p:val>
                                            <p:strVal val="#ppt_y"/>
                                          </p:val>
                                        </p:tav>
                                      </p:tavLst>
                                    </p:anim>
                                  </p:childTnLst>
                                </p:cTn>
                              </p:par>
                              <p:par>
                                <p:cTn id="228" presetID="2" presetClass="entr" presetSubtype="4" fill="hold" grpId="1" nodeType="withEffect">
                                  <p:stCondLst>
                                    <p:cond delay="0"/>
                                  </p:stCondLst>
                                  <p:childTnLst>
                                    <p:set>
                                      <p:cBhvr>
                                        <p:cTn id="229" dur="1" fill="hold">
                                          <p:stCondLst>
                                            <p:cond delay="0"/>
                                          </p:stCondLst>
                                        </p:cTn>
                                        <p:tgtEl>
                                          <p:spTgt spid="21"/>
                                        </p:tgtEl>
                                        <p:attrNameLst>
                                          <p:attrName>style.visibility</p:attrName>
                                        </p:attrNameLst>
                                      </p:cBhvr>
                                      <p:to>
                                        <p:strVal val="visible"/>
                                      </p:to>
                                    </p:set>
                                    <p:anim calcmode="lin" valueType="num">
                                      <p:cBhvr additive="base">
                                        <p:cTn id="230" dur="2000" fill="hold"/>
                                        <p:tgtEl>
                                          <p:spTgt spid="21"/>
                                        </p:tgtEl>
                                        <p:attrNameLst>
                                          <p:attrName>ppt_x</p:attrName>
                                        </p:attrNameLst>
                                      </p:cBhvr>
                                      <p:tavLst>
                                        <p:tav tm="0">
                                          <p:val>
                                            <p:strVal val="#ppt_x"/>
                                          </p:val>
                                        </p:tav>
                                        <p:tav tm="100000">
                                          <p:val>
                                            <p:strVal val="#ppt_x"/>
                                          </p:val>
                                        </p:tav>
                                      </p:tavLst>
                                    </p:anim>
                                    <p:anim calcmode="lin" valueType="num">
                                      <p:cBhvr additive="base">
                                        <p:cTn id="231" dur="2000" fill="hold"/>
                                        <p:tgtEl>
                                          <p:spTgt spid="21"/>
                                        </p:tgtEl>
                                        <p:attrNameLst>
                                          <p:attrName>ppt_y</p:attrName>
                                        </p:attrNameLst>
                                      </p:cBhvr>
                                      <p:tavLst>
                                        <p:tav tm="0">
                                          <p:val>
                                            <p:strVal val="1+#ppt_h/2"/>
                                          </p:val>
                                        </p:tav>
                                        <p:tav tm="100000">
                                          <p:val>
                                            <p:strVal val="#ppt_y"/>
                                          </p:val>
                                        </p:tav>
                                      </p:tavLst>
                                    </p:anim>
                                  </p:childTnLst>
                                </p:cTn>
                              </p:par>
                              <p:par>
                                <p:cTn id="232" presetID="2" presetClass="entr" presetSubtype="4" fill="hold" grpId="1" nodeType="withEffect">
                                  <p:stCondLst>
                                    <p:cond delay="0"/>
                                  </p:stCondLst>
                                  <p:childTnLst>
                                    <p:set>
                                      <p:cBhvr>
                                        <p:cTn id="233" dur="1" fill="hold">
                                          <p:stCondLst>
                                            <p:cond delay="0"/>
                                          </p:stCondLst>
                                        </p:cTn>
                                        <p:tgtEl>
                                          <p:spTgt spid="22"/>
                                        </p:tgtEl>
                                        <p:attrNameLst>
                                          <p:attrName>style.visibility</p:attrName>
                                        </p:attrNameLst>
                                      </p:cBhvr>
                                      <p:to>
                                        <p:strVal val="visible"/>
                                      </p:to>
                                    </p:set>
                                    <p:anim calcmode="lin" valueType="num">
                                      <p:cBhvr additive="base">
                                        <p:cTn id="234" dur="2000" fill="hold"/>
                                        <p:tgtEl>
                                          <p:spTgt spid="22"/>
                                        </p:tgtEl>
                                        <p:attrNameLst>
                                          <p:attrName>ppt_x</p:attrName>
                                        </p:attrNameLst>
                                      </p:cBhvr>
                                      <p:tavLst>
                                        <p:tav tm="0">
                                          <p:val>
                                            <p:strVal val="#ppt_x"/>
                                          </p:val>
                                        </p:tav>
                                        <p:tav tm="100000">
                                          <p:val>
                                            <p:strVal val="#ppt_x"/>
                                          </p:val>
                                        </p:tav>
                                      </p:tavLst>
                                    </p:anim>
                                    <p:anim calcmode="lin" valueType="num">
                                      <p:cBhvr additive="base">
                                        <p:cTn id="235" dur="2000" fill="hold"/>
                                        <p:tgtEl>
                                          <p:spTgt spid="22"/>
                                        </p:tgtEl>
                                        <p:attrNameLst>
                                          <p:attrName>ppt_y</p:attrName>
                                        </p:attrNameLst>
                                      </p:cBhvr>
                                      <p:tavLst>
                                        <p:tav tm="0">
                                          <p:val>
                                            <p:strVal val="1+#ppt_h/2"/>
                                          </p:val>
                                        </p:tav>
                                        <p:tav tm="100000">
                                          <p:val>
                                            <p:strVal val="#ppt_y"/>
                                          </p:val>
                                        </p:tav>
                                      </p:tavLst>
                                    </p:anim>
                                  </p:childTnLst>
                                </p:cTn>
                              </p:par>
                              <p:par>
                                <p:cTn id="236" presetID="2" presetClass="entr" presetSubtype="4" fill="hold" grpId="1" nodeType="withEffect">
                                  <p:stCondLst>
                                    <p:cond delay="0"/>
                                  </p:stCondLst>
                                  <p:childTnLst>
                                    <p:set>
                                      <p:cBhvr>
                                        <p:cTn id="237" dur="1" fill="hold">
                                          <p:stCondLst>
                                            <p:cond delay="0"/>
                                          </p:stCondLst>
                                        </p:cTn>
                                        <p:tgtEl>
                                          <p:spTgt spid="23"/>
                                        </p:tgtEl>
                                        <p:attrNameLst>
                                          <p:attrName>style.visibility</p:attrName>
                                        </p:attrNameLst>
                                      </p:cBhvr>
                                      <p:to>
                                        <p:strVal val="visible"/>
                                      </p:to>
                                    </p:set>
                                    <p:anim calcmode="lin" valueType="num">
                                      <p:cBhvr additive="base">
                                        <p:cTn id="238" dur="2000" fill="hold"/>
                                        <p:tgtEl>
                                          <p:spTgt spid="23"/>
                                        </p:tgtEl>
                                        <p:attrNameLst>
                                          <p:attrName>ppt_x</p:attrName>
                                        </p:attrNameLst>
                                      </p:cBhvr>
                                      <p:tavLst>
                                        <p:tav tm="0">
                                          <p:val>
                                            <p:strVal val="#ppt_x"/>
                                          </p:val>
                                        </p:tav>
                                        <p:tav tm="100000">
                                          <p:val>
                                            <p:strVal val="#ppt_x"/>
                                          </p:val>
                                        </p:tav>
                                      </p:tavLst>
                                    </p:anim>
                                    <p:anim calcmode="lin" valueType="num">
                                      <p:cBhvr additive="base">
                                        <p:cTn id="239" dur="2000" fill="hold"/>
                                        <p:tgtEl>
                                          <p:spTgt spid="23"/>
                                        </p:tgtEl>
                                        <p:attrNameLst>
                                          <p:attrName>ppt_y</p:attrName>
                                        </p:attrNameLst>
                                      </p:cBhvr>
                                      <p:tavLst>
                                        <p:tav tm="0">
                                          <p:val>
                                            <p:strVal val="1+#ppt_h/2"/>
                                          </p:val>
                                        </p:tav>
                                        <p:tav tm="100000">
                                          <p:val>
                                            <p:strVal val="#ppt_y"/>
                                          </p:val>
                                        </p:tav>
                                      </p:tavLst>
                                    </p:anim>
                                  </p:childTnLst>
                                </p:cTn>
                              </p:par>
                              <p:par>
                                <p:cTn id="240" presetID="2" presetClass="entr" presetSubtype="4" fill="hold" grpId="1" nodeType="withEffect">
                                  <p:stCondLst>
                                    <p:cond delay="0"/>
                                  </p:stCondLst>
                                  <p:childTnLst>
                                    <p:set>
                                      <p:cBhvr>
                                        <p:cTn id="241" dur="1" fill="hold">
                                          <p:stCondLst>
                                            <p:cond delay="0"/>
                                          </p:stCondLst>
                                        </p:cTn>
                                        <p:tgtEl>
                                          <p:spTgt spid="24"/>
                                        </p:tgtEl>
                                        <p:attrNameLst>
                                          <p:attrName>style.visibility</p:attrName>
                                        </p:attrNameLst>
                                      </p:cBhvr>
                                      <p:to>
                                        <p:strVal val="visible"/>
                                      </p:to>
                                    </p:set>
                                    <p:anim calcmode="lin" valueType="num">
                                      <p:cBhvr additive="base">
                                        <p:cTn id="242" dur="2000" fill="hold"/>
                                        <p:tgtEl>
                                          <p:spTgt spid="24"/>
                                        </p:tgtEl>
                                        <p:attrNameLst>
                                          <p:attrName>ppt_x</p:attrName>
                                        </p:attrNameLst>
                                      </p:cBhvr>
                                      <p:tavLst>
                                        <p:tav tm="0">
                                          <p:val>
                                            <p:strVal val="#ppt_x"/>
                                          </p:val>
                                        </p:tav>
                                        <p:tav tm="100000">
                                          <p:val>
                                            <p:strVal val="#ppt_x"/>
                                          </p:val>
                                        </p:tav>
                                      </p:tavLst>
                                    </p:anim>
                                    <p:anim calcmode="lin" valueType="num">
                                      <p:cBhvr additive="base">
                                        <p:cTn id="243" dur="2000" fill="hold"/>
                                        <p:tgtEl>
                                          <p:spTgt spid="24"/>
                                        </p:tgtEl>
                                        <p:attrNameLst>
                                          <p:attrName>ppt_y</p:attrName>
                                        </p:attrNameLst>
                                      </p:cBhvr>
                                      <p:tavLst>
                                        <p:tav tm="0">
                                          <p:val>
                                            <p:strVal val="1+#ppt_h/2"/>
                                          </p:val>
                                        </p:tav>
                                        <p:tav tm="100000">
                                          <p:val>
                                            <p:strVal val="#ppt_y"/>
                                          </p:val>
                                        </p:tav>
                                      </p:tavLst>
                                    </p:anim>
                                  </p:childTnLst>
                                </p:cTn>
                              </p:par>
                              <p:par>
                                <p:cTn id="244" presetID="2" presetClass="entr" presetSubtype="4" fill="hold" grpId="1" nodeType="withEffect">
                                  <p:stCondLst>
                                    <p:cond delay="0"/>
                                  </p:stCondLst>
                                  <p:childTnLst>
                                    <p:set>
                                      <p:cBhvr>
                                        <p:cTn id="245" dur="1" fill="hold">
                                          <p:stCondLst>
                                            <p:cond delay="0"/>
                                          </p:stCondLst>
                                        </p:cTn>
                                        <p:tgtEl>
                                          <p:spTgt spid="25"/>
                                        </p:tgtEl>
                                        <p:attrNameLst>
                                          <p:attrName>style.visibility</p:attrName>
                                        </p:attrNameLst>
                                      </p:cBhvr>
                                      <p:to>
                                        <p:strVal val="visible"/>
                                      </p:to>
                                    </p:set>
                                    <p:anim calcmode="lin" valueType="num">
                                      <p:cBhvr additive="base">
                                        <p:cTn id="246" dur="2000" fill="hold"/>
                                        <p:tgtEl>
                                          <p:spTgt spid="25"/>
                                        </p:tgtEl>
                                        <p:attrNameLst>
                                          <p:attrName>ppt_x</p:attrName>
                                        </p:attrNameLst>
                                      </p:cBhvr>
                                      <p:tavLst>
                                        <p:tav tm="0">
                                          <p:val>
                                            <p:strVal val="#ppt_x"/>
                                          </p:val>
                                        </p:tav>
                                        <p:tav tm="100000">
                                          <p:val>
                                            <p:strVal val="#ppt_x"/>
                                          </p:val>
                                        </p:tav>
                                      </p:tavLst>
                                    </p:anim>
                                    <p:anim calcmode="lin" valueType="num">
                                      <p:cBhvr additive="base">
                                        <p:cTn id="247" dur="2000" fill="hold"/>
                                        <p:tgtEl>
                                          <p:spTgt spid="25"/>
                                        </p:tgtEl>
                                        <p:attrNameLst>
                                          <p:attrName>ppt_y</p:attrName>
                                        </p:attrNameLst>
                                      </p:cBhvr>
                                      <p:tavLst>
                                        <p:tav tm="0">
                                          <p:val>
                                            <p:strVal val="1+#ppt_h/2"/>
                                          </p:val>
                                        </p:tav>
                                        <p:tav tm="100000">
                                          <p:val>
                                            <p:strVal val="#ppt_y"/>
                                          </p:val>
                                        </p:tav>
                                      </p:tavLst>
                                    </p:anim>
                                  </p:childTnLst>
                                </p:cTn>
                              </p:par>
                              <p:par>
                                <p:cTn id="248" presetID="2" presetClass="entr" presetSubtype="4" fill="hold" grpId="1" nodeType="withEffect">
                                  <p:stCondLst>
                                    <p:cond delay="0"/>
                                  </p:stCondLst>
                                  <p:childTnLst>
                                    <p:set>
                                      <p:cBhvr>
                                        <p:cTn id="249" dur="1" fill="hold">
                                          <p:stCondLst>
                                            <p:cond delay="0"/>
                                          </p:stCondLst>
                                        </p:cTn>
                                        <p:tgtEl>
                                          <p:spTgt spid="26"/>
                                        </p:tgtEl>
                                        <p:attrNameLst>
                                          <p:attrName>style.visibility</p:attrName>
                                        </p:attrNameLst>
                                      </p:cBhvr>
                                      <p:to>
                                        <p:strVal val="visible"/>
                                      </p:to>
                                    </p:set>
                                    <p:anim calcmode="lin" valueType="num">
                                      <p:cBhvr additive="base">
                                        <p:cTn id="250" dur="2000" fill="hold"/>
                                        <p:tgtEl>
                                          <p:spTgt spid="26"/>
                                        </p:tgtEl>
                                        <p:attrNameLst>
                                          <p:attrName>ppt_x</p:attrName>
                                        </p:attrNameLst>
                                      </p:cBhvr>
                                      <p:tavLst>
                                        <p:tav tm="0">
                                          <p:val>
                                            <p:strVal val="#ppt_x"/>
                                          </p:val>
                                        </p:tav>
                                        <p:tav tm="100000">
                                          <p:val>
                                            <p:strVal val="#ppt_x"/>
                                          </p:val>
                                        </p:tav>
                                      </p:tavLst>
                                    </p:anim>
                                    <p:anim calcmode="lin" valueType="num">
                                      <p:cBhvr additive="base">
                                        <p:cTn id="251" dur="2000" fill="hold"/>
                                        <p:tgtEl>
                                          <p:spTgt spid="26"/>
                                        </p:tgtEl>
                                        <p:attrNameLst>
                                          <p:attrName>ppt_y</p:attrName>
                                        </p:attrNameLst>
                                      </p:cBhvr>
                                      <p:tavLst>
                                        <p:tav tm="0">
                                          <p:val>
                                            <p:strVal val="1+#ppt_h/2"/>
                                          </p:val>
                                        </p:tav>
                                        <p:tav tm="100000">
                                          <p:val>
                                            <p:strVal val="#ppt_y"/>
                                          </p:val>
                                        </p:tav>
                                      </p:tavLst>
                                    </p:anim>
                                  </p:childTnLst>
                                </p:cTn>
                              </p:par>
                              <p:par>
                                <p:cTn id="252" presetID="2" presetClass="entr" presetSubtype="4" fill="hold" grpId="1" nodeType="withEffect">
                                  <p:stCondLst>
                                    <p:cond delay="0"/>
                                  </p:stCondLst>
                                  <p:childTnLst>
                                    <p:set>
                                      <p:cBhvr>
                                        <p:cTn id="253" dur="1" fill="hold">
                                          <p:stCondLst>
                                            <p:cond delay="0"/>
                                          </p:stCondLst>
                                        </p:cTn>
                                        <p:tgtEl>
                                          <p:spTgt spid="27"/>
                                        </p:tgtEl>
                                        <p:attrNameLst>
                                          <p:attrName>style.visibility</p:attrName>
                                        </p:attrNameLst>
                                      </p:cBhvr>
                                      <p:to>
                                        <p:strVal val="visible"/>
                                      </p:to>
                                    </p:set>
                                    <p:anim calcmode="lin" valueType="num">
                                      <p:cBhvr additive="base">
                                        <p:cTn id="254" dur="2000" fill="hold"/>
                                        <p:tgtEl>
                                          <p:spTgt spid="27"/>
                                        </p:tgtEl>
                                        <p:attrNameLst>
                                          <p:attrName>ppt_x</p:attrName>
                                        </p:attrNameLst>
                                      </p:cBhvr>
                                      <p:tavLst>
                                        <p:tav tm="0">
                                          <p:val>
                                            <p:strVal val="#ppt_x"/>
                                          </p:val>
                                        </p:tav>
                                        <p:tav tm="100000">
                                          <p:val>
                                            <p:strVal val="#ppt_x"/>
                                          </p:val>
                                        </p:tav>
                                      </p:tavLst>
                                    </p:anim>
                                    <p:anim calcmode="lin" valueType="num">
                                      <p:cBhvr additive="base">
                                        <p:cTn id="255" dur="2000" fill="hold"/>
                                        <p:tgtEl>
                                          <p:spTgt spid="27"/>
                                        </p:tgtEl>
                                        <p:attrNameLst>
                                          <p:attrName>ppt_y</p:attrName>
                                        </p:attrNameLst>
                                      </p:cBhvr>
                                      <p:tavLst>
                                        <p:tav tm="0">
                                          <p:val>
                                            <p:strVal val="1+#ppt_h/2"/>
                                          </p:val>
                                        </p:tav>
                                        <p:tav tm="100000">
                                          <p:val>
                                            <p:strVal val="#ppt_y"/>
                                          </p:val>
                                        </p:tav>
                                      </p:tavLst>
                                    </p:anim>
                                  </p:childTnLst>
                                </p:cTn>
                              </p:par>
                              <p:par>
                                <p:cTn id="256" presetID="2" presetClass="entr" presetSubtype="4" fill="hold" grpId="1" nodeType="withEffect">
                                  <p:stCondLst>
                                    <p:cond delay="0"/>
                                  </p:stCondLst>
                                  <p:childTnLst>
                                    <p:set>
                                      <p:cBhvr>
                                        <p:cTn id="257" dur="1" fill="hold">
                                          <p:stCondLst>
                                            <p:cond delay="0"/>
                                          </p:stCondLst>
                                        </p:cTn>
                                        <p:tgtEl>
                                          <p:spTgt spid="28"/>
                                        </p:tgtEl>
                                        <p:attrNameLst>
                                          <p:attrName>style.visibility</p:attrName>
                                        </p:attrNameLst>
                                      </p:cBhvr>
                                      <p:to>
                                        <p:strVal val="visible"/>
                                      </p:to>
                                    </p:set>
                                    <p:anim calcmode="lin" valueType="num">
                                      <p:cBhvr additive="base">
                                        <p:cTn id="258" dur="2000" fill="hold"/>
                                        <p:tgtEl>
                                          <p:spTgt spid="28"/>
                                        </p:tgtEl>
                                        <p:attrNameLst>
                                          <p:attrName>ppt_x</p:attrName>
                                        </p:attrNameLst>
                                      </p:cBhvr>
                                      <p:tavLst>
                                        <p:tav tm="0">
                                          <p:val>
                                            <p:strVal val="#ppt_x"/>
                                          </p:val>
                                        </p:tav>
                                        <p:tav tm="100000">
                                          <p:val>
                                            <p:strVal val="#ppt_x"/>
                                          </p:val>
                                        </p:tav>
                                      </p:tavLst>
                                    </p:anim>
                                    <p:anim calcmode="lin" valueType="num">
                                      <p:cBhvr additive="base">
                                        <p:cTn id="259" dur="2000" fill="hold"/>
                                        <p:tgtEl>
                                          <p:spTgt spid="28"/>
                                        </p:tgtEl>
                                        <p:attrNameLst>
                                          <p:attrName>ppt_y</p:attrName>
                                        </p:attrNameLst>
                                      </p:cBhvr>
                                      <p:tavLst>
                                        <p:tav tm="0">
                                          <p:val>
                                            <p:strVal val="1+#ppt_h/2"/>
                                          </p:val>
                                        </p:tav>
                                        <p:tav tm="100000">
                                          <p:val>
                                            <p:strVal val="#ppt_y"/>
                                          </p:val>
                                        </p:tav>
                                      </p:tavLst>
                                    </p:anim>
                                  </p:childTnLst>
                                </p:cTn>
                              </p:par>
                              <p:par>
                                <p:cTn id="260" presetID="2" presetClass="entr" presetSubtype="4" fill="hold" grpId="1" nodeType="withEffect">
                                  <p:stCondLst>
                                    <p:cond delay="0"/>
                                  </p:stCondLst>
                                  <p:childTnLst>
                                    <p:set>
                                      <p:cBhvr>
                                        <p:cTn id="261" dur="1" fill="hold">
                                          <p:stCondLst>
                                            <p:cond delay="0"/>
                                          </p:stCondLst>
                                        </p:cTn>
                                        <p:tgtEl>
                                          <p:spTgt spid="29"/>
                                        </p:tgtEl>
                                        <p:attrNameLst>
                                          <p:attrName>style.visibility</p:attrName>
                                        </p:attrNameLst>
                                      </p:cBhvr>
                                      <p:to>
                                        <p:strVal val="visible"/>
                                      </p:to>
                                    </p:set>
                                    <p:anim calcmode="lin" valueType="num">
                                      <p:cBhvr additive="base">
                                        <p:cTn id="262" dur="2000" fill="hold"/>
                                        <p:tgtEl>
                                          <p:spTgt spid="29"/>
                                        </p:tgtEl>
                                        <p:attrNameLst>
                                          <p:attrName>ppt_x</p:attrName>
                                        </p:attrNameLst>
                                      </p:cBhvr>
                                      <p:tavLst>
                                        <p:tav tm="0">
                                          <p:val>
                                            <p:strVal val="#ppt_x"/>
                                          </p:val>
                                        </p:tav>
                                        <p:tav tm="100000">
                                          <p:val>
                                            <p:strVal val="#ppt_x"/>
                                          </p:val>
                                        </p:tav>
                                      </p:tavLst>
                                    </p:anim>
                                    <p:anim calcmode="lin" valueType="num">
                                      <p:cBhvr additive="base">
                                        <p:cTn id="263" dur="2000" fill="hold"/>
                                        <p:tgtEl>
                                          <p:spTgt spid="29"/>
                                        </p:tgtEl>
                                        <p:attrNameLst>
                                          <p:attrName>ppt_y</p:attrName>
                                        </p:attrNameLst>
                                      </p:cBhvr>
                                      <p:tavLst>
                                        <p:tav tm="0">
                                          <p:val>
                                            <p:strVal val="1+#ppt_h/2"/>
                                          </p:val>
                                        </p:tav>
                                        <p:tav tm="100000">
                                          <p:val>
                                            <p:strVal val="#ppt_y"/>
                                          </p:val>
                                        </p:tav>
                                      </p:tavLst>
                                    </p:anim>
                                  </p:childTnLst>
                                </p:cTn>
                              </p:par>
                              <p:par>
                                <p:cTn id="264" presetID="2" presetClass="entr" presetSubtype="4" fill="hold" grpId="1" nodeType="withEffect">
                                  <p:stCondLst>
                                    <p:cond delay="0"/>
                                  </p:stCondLst>
                                  <p:childTnLst>
                                    <p:set>
                                      <p:cBhvr>
                                        <p:cTn id="265" dur="1" fill="hold">
                                          <p:stCondLst>
                                            <p:cond delay="0"/>
                                          </p:stCondLst>
                                        </p:cTn>
                                        <p:tgtEl>
                                          <p:spTgt spid="30"/>
                                        </p:tgtEl>
                                        <p:attrNameLst>
                                          <p:attrName>style.visibility</p:attrName>
                                        </p:attrNameLst>
                                      </p:cBhvr>
                                      <p:to>
                                        <p:strVal val="visible"/>
                                      </p:to>
                                    </p:set>
                                    <p:anim calcmode="lin" valueType="num">
                                      <p:cBhvr additive="base">
                                        <p:cTn id="266" dur="2000" fill="hold"/>
                                        <p:tgtEl>
                                          <p:spTgt spid="30"/>
                                        </p:tgtEl>
                                        <p:attrNameLst>
                                          <p:attrName>ppt_x</p:attrName>
                                        </p:attrNameLst>
                                      </p:cBhvr>
                                      <p:tavLst>
                                        <p:tav tm="0">
                                          <p:val>
                                            <p:strVal val="#ppt_x"/>
                                          </p:val>
                                        </p:tav>
                                        <p:tav tm="100000">
                                          <p:val>
                                            <p:strVal val="#ppt_x"/>
                                          </p:val>
                                        </p:tav>
                                      </p:tavLst>
                                    </p:anim>
                                    <p:anim calcmode="lin" valueType="num">
                                      <p:cBhvr additive="base">
                                        <p:cTn id="267" dur="2000" fill="hold"/>
                                        <p:tgtEl>
                                          <p:spTgt spid="30"/>
                                        </p:tgtEl>
                                        <p:attrNameLst>
                                          <p:attrName>ppt_y</p:attrName>
                                        </p:attrNameLst>
                                      </p:cBhvr>
                                      <p:tavLst>
                                        <p:tav tm="0">
                                          <p:val>
                                            <p:strVal val="1+#ppt_h/2"/>
                                          </p:val>
                                        </p:tav>
                                        <p:tav tm="100000">
                                          <p:val>
                                            <p:strVal val="#ppt_y"/>
                                          </p:val>
                                        </p:tav>
                                      </p:tavLst>
                                    </p:anim>
                                  </p:childTnLst>
                                </p:cTn>
                              </p:par>
                              <p:par>
                                <p:cTn id="268" presetID="35" presetClass="entr" presetSubtype="0" fill="hold" grpId="2" nodeType="withEffect">
                                  <p:stCondLst>
                                    <p:cond delay="0"/>
                                  </p:stCondLst>
                                  <p:childTnLst>
                                    <p:set>
                                      <p:cBhvr>
                                        <p:cTn id="269" dur="1" fill="hold">
                                          <p:stCondLst>
                                            <p:cond delay="0"/>
                                          </p:stCondLst>
                                        </p:cTn>
                                        <p:tgtEl>
                                          <p:spTgt spid="18"/>
                                        </p:tgtEl>
                                        <p:attrNameLst>
                                          <p:attrName>style.visibility</p:attrName>
                                        </p:attrNameLst>
                                      </p:cBhvr>
                                      <p:to>
                                        <p:strVal val="visible"/>
                                      </p:to>
                                    </p:set>
                                    <p:animEffect transition="in" filter="fade">
                                      <p:cBhvr>
                                        <p:cTn id="270" dur="2000"/>
                                        <p:tgtEl>
                                          <p:spTgt spid="18"/>
                                        </p:tgtEl>
                                      </p:cBhvr>
                                    </p:animEffect>
                                    <p:anim calcmode="lin" valueType="num">
                                      <p:cBhvr>
                                        <p:cTn id="271" dur="2000" fill="hold"/>
                                        <p:tgtEl>
                                          <p:spTgt spid="18"/>
                                        </p:tgtEl>
                                        <p:attrNameLst>
                                          <p:attrName>style.rotation</p:attrName>
                                        </p:attrNameLst>
                                      </p:cBhvr>
                                      <p:tavLst>
                                        <p:tav tm="0">
                                          <p:val>
                                            <p:fltVal val="720"/>
                                          </p:val>
                                        </p:tav>
                                        <p:tav tm="100000">
                                          <p:val>
                                            <p:fltVal val="0"/>
                                          </p:val>
                                        </p:tav>
                                      </p:tavLst>
                                    </p:anim>
                                    <p:anim calcmode="lin" valueType="num">
                                      <p:cBhvr>
                                        <p:cTn id="272" dur="2000" fill="hold"/>
                                        <p:tgtEl>
                                          <p:spTgt spid="18"/>
                                        </p:tgtEl>
                                        <p:attrNameLst>
                                          <p:attrName>ppt_h</p:attrName>
                                        </p:attrNameLst>
                                      </p:cBhvr>
                                      <p:tavLst>
                                        <p:tav tm="0">
                                          <p:val>
                                            <p:fltVal val="0"/>
                                          </p:val>
                                        </p:tav>
                                        <p:tav tm="100000">
                                          <p:val>
                                            <p:strVal val="#ppt_h"/>
                                          </p:val>
                                        </p:tav>
                                      </p:tavLst>
                                    </p:anim>
                                    <p:anim calcmode="lin" valueType="num">
                                      <p:cBhvr>
                                        <p:cTn id="273" dur="2000" fill="hold"/>
                                        <p:tgtEl>
                                          <p:spTgt spid="18"/>
                                        </p:tgtEl>
                                        <p:attrNameLst>
                                          <p:attrName>ppt_w</p:attrName>
                                        </p:attrNameLst>
                                      </p:cBhvr>
                                      <p:tavLst>
                                        <p:tav tm="0">
                                          <p:val>
                                            <p:fltVal val="0"/>
                                          </p:val>
                                        </p:tav>
                                        <p:tav tm="100000">
                                          <p:val>
                                            <p:strVal val="#ppt_w"/>
                                          </p:val>
                                        </p:tav>
                                      </p:tavLst>
                                    </p:anim>
                                  </p:childTnLst>
                                </p:cTn>
                              </p:par>
                              <p:par>
                                <p:cTn id="274" presetID="35" presetClass="entr" presetSubtype="0" fill="hold" grpId="2" nodeType="withEffect">
                                  <p:stCondLst>
                                    <p:cond delay="0"/>
                                  </p:stCondLst>
                                  <p:childTnLst>
                                    <p:set>
                                      <p:cBhvr>
                                        <p:cTn id="275" dur="1" fill="hold">
                                          <p:stCondLst>
                                            <p:cond delay="0"/>
                                          </p:stCondLst>
                                        </p:cTn>
                                        <p:tgtEl>
                                          <p:spTgt spid="19"/>
                                        </p:tgtEl>
                                        <p:attrNameLst>
                                          <p:attrName>style.visibility</p:attrName>
                                        </p:attrNameLst>
                                      </p:cBhvr>
                                      <p:to>
                                        <p:strVal val="visible"/>
                                      </p:to>
                                    </p:set>
                                    <p:animEffect transition="in" filter="fade">
                                      <p:cBhvr>
                                        <p:cTn id="276" dur="2000"/>
                                        <p:tgtEl>
                                          <p:spTgt spid="19"/>
                                        </p:tgtEl>
                                      </p:cBhvr>
                                    </p:animEffect>
                                    <p:anim calcmode="lin" valueType="num">
                                      <p:cBhvr>
                                        <p:cTn id="277" dur="2000" fill="hold"/>
                                        <p:tgtEl>
                                          <p:spTgt spid="19"/>
                                        </p:tgtEl>
                                        <p:attrNameLst>
                                          <p:attrName>style.rotation</p:attrName>
                                        </p:attrNameLst>
                                      </p:cBhvr>
                                      <p:tavLst>
                                        <p:tav tm="0">
                                          <p:val>
                                            <p:fltVal val="720"/>
                                          </p:val>
                                        </p:tav>
                                        <p:tav tm="100000">
                                          <p:val>
                                            <p:fltVal val="0"/>
                                          </p:val>
                                        </p:tav>
                                      </p:tavLst>
                                    </p:anim>
                                    <p:anim calcmode="lin" valueType="num">
                                      <p:cBhvr>
                                        <p:cTn id="278" dur="2000" fill="hold"/>
                                        <p:tgtEl>
                                          <p:spTgt spid="19"/>
                                        </p:tgtEl>
                                        <p:attrNameLst>
                                          <p:attrName>ppt_h</p:attrName>
                                        </p:attrNameLst>
                                      </p:cBhvr>
                                      <p:tavLst>
                                        <p:tav tm="0">
                                          <p:val>
                                            <p:fltVal val="0"/>
                                          </p:val>
                                        </p:tav>
                                        <p:tav tm="100000">
                                          <p:val>
                                            <p:strVal val="#ppt_h"/>
                                          </p:val>
                                        </p:tav>
                                      </p:tavLst>
                                    </p:anim>
                                    <p:anim calcmode="lin" valueType="num">
                                      <p:cBhvr>
                                        <p:cTn id="279" dur="2000" fill="hold"/>
                                        <p:tgtEl>
                                          <p:spTgt spid="19"/>
                                        </p:tgtEl>
                                        <p:attrNameLst>
                                          <p:attrName>ppt_w</p:attrName>
                                        </p:attrNameLst>
                                      </p:cBhvr>
                                      <p:tavLst>
                                        <p:tav tm="0">
                                          <p:val>
                                            <p:fltVal val="0"/>
                                          </p:val>
                                        </p:tav>
                                        <p:tav tm="100000">
                                          <p:val>
                                            <p:strVal val="#ppt_w"/>
                                          </p:val>
                                        </p:tav>
                                      </p:tavLst>
                                    </p:anim>
                                  </p:childTnLst>
                                </p:cTn>
                              </p:par>
                              <p:par>
                                <p:cTn id="280" presetID="35" presetClass="entr" presetSubtype="0" fill="hold" grpId="2" nodeType="withEffect">
                                  <p:stCondLst>
                                    <p:cond delay="0"/>
                                  </p:stCondLst>
                                  <p:childTnLst>
                                    <p:set>
                                      <p:cBhvr>
                                        <p:cTn id="281" dur="1" fill="hold">
                                          <p:stCondLst>
                                            <p:cond delay="0"/>
                                          </p:stCondLst>
                                        </p:cTn>
                                        <p:tgtEl>
                                          <p:spTgt spid="20"/>
                                        </p:tgtEl>
                                        <p:attrNameLst>
                                          <p:attrName>style.visibility</p:attrName>
                                        </p:attrNameLst>
                                      </p:cBhvr>
                                      <p:to>
                                        <p:strVal val="visible"/>
                                      </p:to>
                                    </p:set>
                                    <p:animEffect transition="in" filter="fade">
                                      <p:cBhvr>
                                        <p:cTn id="282" dur="2000"/>
                                        <p:tgtEl>
                                          <p:spTgt spid="20"/>
                                        </p:tgtEl>
                                      </p:cBhvr>
                                    </p:animEffect>
                                    <p:anim calcmode="lin" valueType="num">
                                      <p:cBhvr>
                                        <p:cTn id="283" dur="2000" fill="hold"/>
                                        <p:tgtEl>
                                          <p:spTgt spid="20"/>
                                        </p:tgtEl>
                                        <p:attrNameLst>
                                          <p:attrName>style.rotation</p:attrName>
                                        </p:attrNameLst>
                                      </p:cBhvr>
                                      <p:tavLst>
                                        <p:tav tm="0">
                                          <p:val>
                                            <p:fltVal val="720"/>
                                          </p:val>
                                        </p:tav>
                                        <p:tav tm="100000">
                                          <p:val>
                                            <p:fltVal val="0"/>
                                          </p:val>
                                        </p:tav>
                                      </p:tavLst>
                                    </p:anim>
                                    <p:anim calcmode="lin" valueType="num">
                                      <p:cBhvr>
                                        <p:cTn id="284" dur="2000" fill="hold"/>
                                        <p:tgtEl>
                                          <p:spTgt spid="20"/>
                                        </p:tgtEl>
                                        <p:attrNameLst>
                                          <p:attrName>ppt_h</p:attrName>
                                        </p:attrNameLst>
                                      </p:cBhvr>
                                      <p:tavLst>
                                        <p:tav tm="0">
                                          <p:val>
                                            <p:fltVal val="0"/>
                                          </p:val>
                                        </p:tav>
                                        <p:tav tm="100000">
                                          <p:val>
                                            <p:strVal val="#ppt_h"/>
                                          </p:val>
                                        </p:tav>
                                      </p:tavLst>
                                    </p:anim>
                                    <p:anim calcmode="lin" valueType="num">
                                      <p:cBhvr>
                                        <p:cTn id="285" dur="2000" fill="hold"/>
                                        <p:tgtEl>
                                          <p:spTgt spid="20"/>
                                        </p:tgtEl>
                                        <p:attrNameLst>
                                          <p:attrName>ppt_w</p:attrName>
                                        </p:attrNameLst>
                                      </p:cBhvr>
                                      <p:tavLst>
                                        <p:tav tm="0">
                                          <p:val>
                                            <p:fltVal val="0"/>
                                          </p:val>
                                        </p:tav>
                                        <p:tav tm="100000">
                                          <p:val>
                                            <p:strVal val="#ppt_w"/>
                                          </p:val>
                                        </p:tav>
                                      </p:tavLst>
                                    </p:anim>
                                  </p:childTnLst>
                                </p:cTn>
                              </p:par>
                              <p:par>
                                <p:cTn id="286" presetID="35" presetClass="entr" presetSubtype="0" fill="hold" grpId="2" nodeType="withEffect">
                                  <p:stCondLst>
                                    <p:cond delay="0"/>
                                  </p:stCondLst>
                                  <p:childTnLst>
                                    <p:set>
                                      <p:cBhvr>
                                        <p:cTn id="287" dur="1" fill="hold">
                                          <p:stCondLst>
                                            <p:cond delay="0"/>
                                          </p:stCondLst>
                                        </p:cTn>
                                        <p:tgtEl>
                                          <p:spTgt spid="21"/>
                                        </p:tgtEl>
                                        <p:attrNameLst>
                                          <p:attrName>style.visibility</p:attrName>
                                        </p:attrNameLst>
                                      </p:cBhvr>
                                      <p:to>
                                        <p:strVal val="visible"/>
                                      </p:to>
                                    </p:set>
                                    <p:animEffect transition="in" filter="fade">
                                      <p:cBhvr>
                                        <p:cTn id="288" dur="2000"/>
                                        <p:tgtEl>
                                          <p:spTgt spid="21"/>
                                        </p:tgtEl>
                                      </p:cBhvr>
                                    </p:animEffect>
                                    <p:anim calcmode="lin" valueType="num">
                                      <p:cBhvr>
                                        <p:cTn id="289" dur="2000" fill="hold"/>
                                        <p:tgtEl>
                                          <p:spTgt spid="21"/>
                                        </p:tgtEl>
                                        <p:attrNameLst>
                                          <p:attrName>style.rotation</p:attrName>
                                        </p:attrNameLst>
                                      </p:cBhvr>
                                      <p:tavLst>
                                        <p:tav tm="0">
                                          <p:val>
                                            <p:fltVal val="720"/>
                                          </p:val>
                                        </p:tav>
                                        <p:tav tm="100000">
                                          <p:val>
                                            <p:fltVal val="0"/>
                                          </p:val>
                                        </p:tav>
                                      </p:tavLst>
                                    </p:anim>
                                    <p:anim calcmode="lin" valueType="num">
                                      <p:cBhvr>
                                        <p:cTn id="290" dur="2000" fill="hold"/>
                                        <p:tgtEl>
                                          <p:spTgt spid="21"/>
                                        </p:tgtEl>
                                        <p:attrNameLst>
                                          <p:attrName>ppt_h</p:attrName>
                                        </p:attrNameLst>
                                      </p:cBhvr>
                                      <p:tavLst>
                                        <p:tav tm="0">
                                          <p:val>
                                            <p:fltVal val="0"/>
                                          </p:val>
                                        </p:tav>
                                        <p:tav tm="100000">
                                          <p:val>
                                            <p:strVal val="#ppt_h"/>
                                          </p:val>
                                        </p:tav>
                                      </p:tavLst>
                                    </p:anim>
                                    <p:anim calcmode="lin" valueType="num">
                                      <p:cBhvr>
                                        <p:cTn id="291" dur="2000" fill="hold"/>
                                        <p:tgtEl>
                                          <p:spTgt spid="21"/>
                                        </p:tgtEl>
                                        <p:attrNameLst>
                                          <p:attrName>ppt_w</p:attrName>
                                        </p:attrNameLst>
                                      </p:cBhvr>
                                      <p:tavLst>
                                        <p:tav tm="0">
                                          <p:val>
                                            <p:fltVal val="0"/>
                                          </p:val>
                                        </p:tav>
                                        <p:tav tm="100000">
                                          <p:val>
                                            <p:strVal val="#ppt_w"/>
                                          </p:val>
                                        </p:tav>
                                      </p:tavLst>
                                    </p:anim>
                                  </p:childTnLst>
                                </p:cTn>
                              </p:par>
                              <p:par>
                                <p:cTn id="292" presetID="35" presetClass="entr" presetSubtype="0" fill="hold" grpId="2" nodeType="withEffect">
                                  <p:stCondLst>
                                    <p:cond delay="0"/>
                                  </p:stCondLst>
                                  <p:childTnLst>
                                    <p:set>
                                      <p:cBhvr>
                                        <p:cTn id="293" dur="1" fill="hold">
                                          <p:stCondLst>
                                            <p:cond delay="0"/>
                                          </p:stCondLst>
                                        </p:cTn>
                                        <p:tgtEl>
                                          <p:spTgt spid="22"/>
                                        </p:tgtEl>
                                        <p:attrNameLst>
                                          <p:attrName>style.visibility</p:attrName>
                                        </p:attrNameLst>
                                      </p:cBhvr>
                                      <p:to>
                                        <p:strVal val="visible"/>
                                      </p:to>
                                    </p:set>
                                    <p:animEffect transition="in" filter="fade">
                                      <p:cBhvr>
                                        <p:cTn id="294" dur="2000"/>
                                        <p:tgtEl>
                                          <p:spTgt spid="22"/>
                                        </p:tgtEl>
                                      </p:cBhvr>
                                    </p:animEffect>
                                    <p:anim calcmode="lin" valueType="num">
                                      <p:cBhvr>
                                        <p:cTn id="295" dur="2000" fill="hold"/>
                                        <p:tgtEl>
                                          <p:spTgt spid="22"/>
                                        </p:tgtEl>
                                        <p:attrNameLst>
                                          <p:attrName>style.rotation</p:attrName>
                                        </p:attrNameLst>
                                      </p:cBhvr>
                                      <p:tavLst>
                                        <p:tav tm="0">
                                          <p:val>
                                            <p:fltVal val="720"/>
                                          </p:val>
                                        </p:tav>
                                        <p:tav tm="100000">
                                          <p:val>
                                            <p:fltVal val="0"/>
                                          </p:val>
                                        </p:tav>
                                      </p:tavLst>
                                    </p:anim>
                                    <p:anim calcmode="lin" valueType="num">
                                      <p:cBhvr>
                                        <p:cTn id="296" dur="2000" fill="hold"/>
                                        <p:tgtEl>
                                          <p:spTgt spid="22"/>
                                        </p:tgtEl>
                                        <p:attrNameLst>
                                          <p:attrName>ppt_h</p:attrName>
                                        </p:attrNameLst>
                                      </p:cBhvr>
                                      <p:tavLst>
                                        <p:tav tm="0">
                                          <p:val>
                                            <p:fltVal val="0"/>
                                          </p:val>
                                        </p:tav>
                                        <p:tav tm="100000">
                                          <p:val>
                                            <p:strVal val="#ppt_h"/>
                                          </p:val>
                                        </p:tav>
                                      </p:tavLst>
                                    </p:anim>
                                    <p:anim calcmode="lin" valueType="num">
                                      <p:cBhvr>
                                        <p:cTn id="297" dur="2000" fill="hold"/>
                                        <p:tgtEl>
                                          <p:spTgt spid="22"/>
                                        </p:tgtEl>
                                        <p:attrNameLst>
                                          <p:attrName>ppt_w</p:attrName>
                                        </p:attrNameLst>
                                      </p:cBhvr>
                                      <p:tavLst>
                                        <p:tav tm="0">
                                          <p:val>
                                            <p:fltVal val="0"/>
                                          </p:val>
                                        </p:tav>
                                        <p:tav tm="100000">
                                          <p:val>
                                            <p:strVal val="#ppt_w"/>
                                          </p:val>
                                        </p:tav>
                                      </p:tavLst>
                                    </p:anim>
                                  </p:childTnLst>
                                </p:cTn>
                              </p:par>
                              <p:par>
                                <p:cTn id="298" presetID="35" presetClass="entr" presetSubtype="0" fill="hold" grpId="2" nodeType="withEffect">
                                  <p:stCondLst>
                                    <p:cond delay="0"/>
                                  </p:stCondLst>
                                  <p:childTnLst>
                                    <p:set>
                                      <p:cBhvr>
                                        <p:cTn id="299" dur="1" fill="hold">
                                          <p:stCondLst>
                                            <p:cond delay="0"/>
                                          </p:stCondLst>
                                        </p:cTn>
                                        <p:tgtEl>
                                          <p:spTgt spid="23"/>
                                        </p:tgtEl>
                                        <p:attrNameLst>
                                          <p:attrName>style.visibility</p:attrName>
                                        </p:attrNameLst>
                                      </p:cBhvr>
                                      <p:to>
                                        <p:strVal val="visible"/>
                                      </p:to>
                                    </p:set>
                                    <p:animEffect transition="in" filter="fade">
                                      <p:cBhvr>
                                        <p:cTn id="300" dur="2000"/>
                                        <p:tgtEl>
                                          <p:spTgt spid="23"/>
                                        </p:tgtEl>
                                      </p:cBhvr>
                                    </p:animEffect>
                                    <p:anim calcmode="lin" valueType="num">
                                      <p:cBhvr>
                                        <p:cTn id="301" dur="2000" fill="hold"/>
                                        <p:tgtEl>
                                          <p:spTgt spid="23"/>
                                        </p:tgtEl>
                                        <p:attrNameLst>
                                          <p:attrName>style.rotation</p:attrName>
                                        </p:attrNameLst>
                                      </p:cBhvr>
                                      <p:tavLst>
                                        <p:tav tm="0">
                                          <p:val>
                                            <p:fltVal val="720"/>
                                          </p:val>
                                        </p:tav>
                                        <p:tav tm="100000">
                                          <p:val>
                                            <p:fltVal val="0"/>
                                          </p:val>
                                        </p:tav>
                                      </p:tavLst>
                                    </p:anim>
                                    <p:anim calcmode="lin" valueType="num">
                                      <p:cBhvr>
                                        <p:cTn id="302" dur="2000" fill="hold"/>
                                        <p:tgtEl>
                                          <p:spTgt spid="23"/>
                                        </p:tgtEl>
                                        <p:attrNameLst>
                                          <p:attrName>ppt_h</p:attrName>
                                        </p:attrNameLst>
                                      </p:cBhvr>
                                      <p:tavLst>
                                        <p:tav tm="0">
                                          <p:val>
                                            <p:fltVal val="0"/>
                                          </p:val>
                                        </p:tav>
                                        <p:tav tm="100000">
                                          <p:val>
                                            <p:strVal val="#ppt_h"/>
                                          </p:val>
                                        </p:tav>
                                      </p:tavLst>
                                    </p:anim>
                                    <p:anim calcmode="lin" valueType="num">
                                      <p:cBhvr>
                                        <p:cTn id="303" dur="2000" fill="hold"/>
                                        <p:tgtEl>
                                          <p:spTgt spid="23"/>
                                        </p:tgtEl>
                                        <p:attrNameLst>
                                          <p:attrName>ppt_w</p:attrName>
                                        </p:attrNameLst>
                                      </p:cBhvr>
                                      <p:tavLst>
                                        <p:tav tm="0">
                                          <p:val>
                                            <p:fltVal val="0"/>
                                          </p:val>
                                        </p:tav>
                                        <p:tav tm="100000">
                                          <p:val>
                                            <p:strVal val="#ppt_w"/>
                                          </p:val>
                                        </p:tav>
                                      </p:tavLst>
                                    </p:anim>
                                  </p:childTnLst>
                                </p:cTn>
                              </p:par>
                              <p:par>
                                <p:cTn id="304" presetID="35" presetClass="entr" presetSubtype="0" fill="hold" grpId="2" nodeType="withEffect">
                                  <p:stCondLst>
                                    <p:cond delay="0"/>
                                  </p:stCondLst>
                                  <p:childTnLst>
                                    <p:set>
                                      <p:cBhvr>
                                        <p:cTn id="305" dur="1" fill="hold">
                                          <p:stCondLst>
                                            <p:cond delay="0"/>
                                          </p:stCondLst>
                                        </p:cTn>
                                        <p:tgtEl>
                                          <p:spTgt spid="24"/>
                                        </p:tgtEl>
                                        <p:attrNameLst>
                                          <p:attrName>style.visibility</p:attrName>
                                        </p:attrNameLst>
                                      </p:cBhvr>
                                      <p:to>
                                        <p:strVal val="visible"/>
                                      </p:to>
                                    </p:set>
                                    <p:animEffect transition="in" filter="fade">
                                      <p:cBhvr>
                                        <p:cTn id="306" dur="2000"/>
                                        <p:tgtEl>
                                          <p:spTgt spid="24"/>
                                        </p:tgtEl>
                                      </p:cBhvr>
                                    </p:animEffect>
                                    <p:anim calcmode="lin" valueType="num">
                                      <p:cBhvr>
                                        <p:cTn id="307" dur="2000" fill="hold"/>
                                        <p:tgtEl>
                                          <p:spTgt spid="24"/>
                                        </p:tgtEl>
                                        <p:attrNameLst>
                                          <p:attrName>style.rotation</p:attrName>
                                        </p:attrNameLst>
                                      </p:cBhvr>
                                      <p:tavLst>
                                        <p:tav tm="0">
                                          <p:val>
                                            <p:fltVal val="720"/>
                                          </p:val>
                                        </p:tav>
                                        <p:tav tm="100000">
                                          <p:val>
                                            <p:fltVal val="0"/>
                                          </p:val>
                                        </p:tav>
                                      </p:tavLst>
                                    </p:anim>
                                    <p:anim calcmode="lin" valueType="num">
                                      <p:cBhvr>
                                        <p:cTn id="308" dur="2000" fill="hold"/>
                                        <p:tgtEl>
                                          <p:spTgt spid="24"/>
                                        </p:tgtEl>
                                        <p:attrNameLst>
                                          <p:attrName>ppt_h</p:attrName>
                                        </p:attrNameLst>
                                      </p:cBhvr>
                                      <p:tavLst>
                                        <p:tav tm="0">
                                          <p:val>
                                            <p:fltVal val="0"/>
                                          </p:val>
                                        </p:tav>
                                        <p:tav tm="100000">
                                          <p:val>
                                            <p:strVal val="#ppt_h"/>
                                          </p:val>
                                        </p:tav>
                                      </p:tavLst>
                                    </p:anim>
                                    <p:anim calcmode="lin" valueType="num">
                                      <p:cBhvr>
                                        <p:cTn id="309" dur="2000" fill="hold"/>
                                        <p:tgtEl>
                                          <p:spTgt spid="24"/>
                                        </p:tgtEl>
                                        <p:attrNameLst>
                                          <p:attrName>ppt_w</p:attrName>
                                        </p:attrNameLst>
                                      </p:cBhvr>
                                      <p:tavLst>
                                        <p:tav tm="0">
                                          <p:val>
                                            <p:fltVal val="0"/>
                                          </p:val>
                                        </p:tav>
                                        <p:tav tm="100000">
                                          <p:val>
                                            <p:strVal val="#ppt_w"/>
                                          </p:val>
                                        </p:tav>
                                      </p:tavLst>
                                    </p:anim>
                                  </p:childTnLst>
                                </p:cTn>
                              </p:par>
                              <p:par>
                                <p:cTn id="310" presetID="35" presetClass="entr" presetSubtype="0" fill="hold" grpId="2" nodeType="withEffect">
                                  <p:stCondLst>
                                    <p:cond delay="0"/>
                                  </p:stCondLst>
                                  <p:childTnLst>
                                    <p:set>
                                      <p:cBhvr>
                                        <p:cTn id="311" dur="1" fill="hold">
                                          <p:stCondLst>
                                            <p:cond delay="0"/>
                                          </p:stCondLst>
                                        </p:cTn>
                                        <p:tgtEl>
                                          <p:spTgt spid="25"/>
                                        </p:tgtEl>
                                        <p:attrNameLst>
                                          <p:attrName>style.visibility</p:attrName>
                                        </p:attrNameLst>
                                      </p:cBhvr>
                                      <p:to>
                                        <p:strVal val="visible"/>
                                      </p:to>
                                    </p:set>
                                    <p:animEffect transition="in" filter="fade">
                                      <p:cBhvr>
                                        <p:cTn id="312" dur="2000"/>
                                        <p:tgtEl>
                                          <p:spTgt spid="25"/>
                                        </p:tgtEl>
                                      </p:cBhvr>
                                    </p:animEffect>
                                    <p:anim calcmode="lin" valueType="num">
                                      <p:cBhvr>
                                        <p:cTn id="313" dur="2000" fill="hold"/>
                                        <p:tgtEl>
                                          <p:spTgt spid="25"/>
                                        </p:tgtEl>
                                        <p:attrNameLst>
                                          <p:attrName>style.rotation</p:attrName>
                                        </p:attrNameLst>
                                      </p:cBhvr>
                                      <p:tavLst>
                                        <p:tav tm="0">
                                          <p:val>
                                            <p:fltVal val="720"/>
                                          </p:val>
                                        </p:tav>
                                        <p:tav tm="100000">
                                          <p:val>
                                            <p:fltVal val="0"/>
                                          </p:val>
                                        </p:tav>
                                      </p:tavLst>
                                    </p:anim>
                                    <p:anim calcmode="lin" valueType="num">
                                      <p:cBhvr>
                                        <p:cTn id="314" dur="2000" fill="hold"/>
                                        <p:tgtEl>
                                          <p:spTgt spid="25"/>
                                        </p:tgtEl>
                                        <p:attrNameLst>
                                          <p:attrName>ppt_h</p:attrName>
                                        </p:attrNameLst>
                                      </p:cBhvr>
                                      <p:tavLst>
                                        <p:tav tm="0">
                                          <p:val>
                                            <p:fltVal val="0"/>
                                          </p:val>
                                        </p:tav>
                                        <p:tav tm="100000">
                                          <p:val>
                                            <p:strVal val="#ppt_h"/>
                                          </p:val>
                                        </p:tav>
                                      </p:tavLst>
                                    </p:anim>
                                    <p:anim calcmode="lin" valueType="num">
                                      <p:cBhvr>
                                        <p:cTn id="315" dur="2000" fill="hold"/>
                                        <p:tgtEl>
                                          <p:spTgt spid="25"/>
                                        </p:tgtEl>
                                        <p:attrNameLst>
                                          <p:attrName>ppt_w</p:attrName>
                                        </p:attrNameLst>
                                      </p:cBhvr>
                                      <p:tavLst>
                                        <p:tav tm="0">
                                          <p:val>
                                            <p:fltVal val="0"/>
                                          </p:val>
                                        </p:tav>
                                        <p:tav tm="100000">
                                          <p:val>
                                            <p:strVal val="#ppt_w"/>
                                          </p:val>
                                        </p:tav>
                                      </p:tavLst>
                                    </p:anim>
                                  </p:childTnLst>
                                </p:cTn>
                              </p:par>
                              <p:par>
                                <p:cTn id="316" presetID="35" presetClass="entr" presetSubtype="0" fill="hold" grpId="2" nodeType="withEffect">
                                  <p:stCondLst>
                                    <p:cond delay="0"/>
                                  </p:stCondLst>
                                  <p:childTnLst>
                                    <p:set>
                                      <p:cBhvr>
                                        <p:cTn id="317" dur="1" fill="hold">
                                          <p:stCondLst>
                                            <p:cond delay="0"/>
                                          </p:stCondLst>
                                        </p:cTn>
                                        <p:tgtEl>
                                          <p:spTgt spid="26"/>
                                        </p:tgtEl>
                                        <p:attrNameLst>
                                          <p:attrName>style.visibility</p:attrName>
                                        </p:attrNameLst>
                                      </p:cBhvr>
                                      <p:to>
                                        <p:strVal val="visible"/>
                                      </p:to>
                                    </p:set>
                                    <p:animEffect transition="in" filter="fade">
                                      <p:cBhvr>
                                        <p:cTn id="318" dur="2000"/>
                                        <p:tgtEl>
                                          <p:spTgt spid="26"/>
                                        </p:tgtEl>
                                      </p:cBhvr>
                                    </p:animEffect>
                                    <p:anim calcmode="lin" valueType="num">
                                      <p:cBhvr>
                                        <p:cTn id="319" dur="2000" fill="hold"/>
                                        <p:tgtEl>
                                          <p:spTgt spid="26"/>
                                        </p:tgtEl>
                                        <p:attrNameLst>
                                          <p:attrName>style.rotation</p:attrName>
                                        </p:attrNameLst>
                                      </p:cBhvr>
                                      <p:tavLst>
                                        <p:tav tm="0">
                                          <p:val>
                                            <p:fltVal val="720"/>
                                          </p:val>
                                        </p:tav>
                                        <p:tav tm="100000">
                                          <p:val>
                                            <p:fltVal val="0"/>
                                          </p:val>
                                        </p:tav>
                                      </p:tavLst>
                                    </p:anim>
                                    <p:anim calcmode="lin" valueType="num">
                                      <p:cBhvr>
                                        <p:cTn id="320" dur="2000" fill="hold"/>
                                        <p:tgtEl>
                                          <p:spTgt spid="26"/>
                                        </p:tgtEl>
                                        <p:attrNameLst>
                                          <p:attrName>ppt_h</p:attrName>
                                        </p:attrNameLst>
                                      </p:cBhvr>
                                      <p:tavLst>
                                        <p:tav tm="0">
                                          <p:val>
                                            <p:fltVal val="0"/>
                                          </p:val>
                                        </p:tav>
                                        <p:tav tm="100000">
                                          <p:val>
                                            <p:strVal val="#ppt_h"/>
                                          </p:val>
                                        </p:tav>
                                      </p:tavLst>
                                    </p:anim>
                                    <p:anim calcmode="lin" valueType="num">
                                      <p:cBhvr>
                                        <p:cTn id="321" dur="2000" fill="hold"/>
                                        <p:tgtEl>
                                          <p:spTgt spid="26"/>
                                        </p:tgtEl>
                                        <p:attrNameLst>
                                          <p:attrName>ppt_w</p:attrName>
                                        </p:attrNameLst>
                                      </p:cBhvr>
                                      <p:tavLst>
                                        <p:tav tm="0">
                                          <p:val>
                                            <p:fltVal val="0"/>
                                          </p:val>
                                        </p:tav>
                                        <p:tav tm="100000">
                                          <p:val>
                                            <p:strVal val="#ppt_w"/>
                                          </p:val>
                                        </p:tav>
                                      </p:tavLst>
                                    </p:anim>
                                  </p:childTnLst>
                                </p:cTn>
                              </p:par>
                              <p:par>
                                <p:cTn id="322" presetID="35" presetClass="entr" presetSubtype="0" fill="hold" grpId="2" nodeType="withEffect">
                                  <p:stCondLst>
                                    <p:cond delay="0"/>
                                  </p:stCondLst>
                                  <p:childTnLst>
                                    <p:set>
                                      <p:cBhvr>
                                        <p:cTn id="323" dur="1" fill="hold">
                                          <p:stCondLst>
                                            <p:cond delay="0"/>
                                          </p:stCondLst>
                                        </p:cTn>
                                        <p:tgtEl>
                                          <p:spTgt spid="27"/>
                                        </p:tgtEl>
                                        <p:attrNameLst>
                                          <p:attrName>style.visibility</p:attrName>
                                        </p:attrNameLst>
                                      </p:cBhvr>
                                      <p:to>
                                        <p:strVal val="visible"/>
                                      </p:to>
                                    </p:set>
                                    <p:animEffect transition="in" filter="fade">
                                      <p:cBhvr>
                                        <p:cTn id="324" dur="2000"/>
                                        <p:tgtEl>
                                          <p:spTgt spid="27"/>
                                        </p:tgtEl>
                                      </p:cBhvr>
                                    </p:animEffect>
                                    <p:anim calcmode="lin" valueType="num">
                                      <p:cBhvr>
                                        <p:cTn id="325" dur="2000" fill="hold"/>
                                        <p:tgtEl>
                                          <p:spTgt spid="27"/>
                                        </p:tgtEl>
                                        <p:attrNameLst>
                                          <p:attrName>style.rotation</p:attrName>
                                        </p:attrNameLst>
                                      </p:cBhvr>
                                      <p:tavLst>
                                        <p:tav tm="0">
                                          <p:val>
                                            <p:fltVal val="720"/>
                                          </p:val>
                                        </p:tav>
                                        <p:tav tm="100000">
                                          <p:val>
                                            <p:fltVal val="0"/>
                                          </p:val>
                                        </p:tav>
                                      </p:tavLst>
                                    </p:anim>
                                    <p:anim calcmode="lin" valueType="num">
                                      <p:cBhvr>
                                        <p:cTn id="326" dur="2000" fill="hold"/>
                                        <p:tgtEl>
                                          <p:spTgt spid="27"/>
                                        </p:tgtEl>
                                        <p:attrNameLst>
                                          <p:attrName>ppt_h</p:attrName>
                                        </p:attrNameLst>
                                      </p:cBhvr>
                                      <p:tavLst>
                                        <p:tav tm="0">
                                          <p:val>
                                            <p:fltVal val="0"/>
                                          </p:val>
                                        </p:tav>
                                        <p:tav tm="100000">
                                          <p:val>
                                            <p:strVal val="#ppt_h"/>
                                          </p:val>
                                        </p:tav>
                                      </p:tavLst>
                                    </p:anim>
                                    <p:anim calcmode="lin" valueType="num">
                                      <p:cBhvr>
                                        <p:cTn id="327" dur="2000" fill="hold"/>
                                        <p:tgtEl>
                                          <p:spTgt spid="27"/>
                                        </p:tgtEl>
                                        <p:attrNameLst>
                                          <p:attrName>ppt_w</p:attrName>
                                        </p:attrNameLst>
                                      </p:cBhvr>
                                      <p:tavLst>
                                        <p:tav tm="0">
                                          <p:val>
                                            <p:fltVal val="0"/>
                                          </p:val>
                                        </p:tav>
                                        <p:tav tm="100000">
                                          <p:val>
                                            <p:strVal val="#ppt_w"/>
                                          </p:val>
                                        </p:tav>
                                      </p:tavLst>
                                    </p:anim>
                                  </p:childTnLst>
                                </p:cTn>
                              </p:par>
                              <p:par>
                                <p:cTn id="328" presetID="35" presetClass="entr" presetSubtype="0" fill="hold" grpId="2" nodeType="withEffect">
                                  <p:stCondLst>
                                    <p:cond delay="0"/>
                                  </p:stCondLst>
                                  <p:childTnLst>
                                    <p:set>
                                      <p:cBhvr>
                                        <p:cTn id="329" dur="1" fill="hold">
                                          <p:stCondLst>
                                            <p:cond delay="0"/>
                                          </p:stCondLst>
                                        </p:cTn>
                                        <p:tgtEl>
                                          <p:spTgt spid="28"/>
                                        </p:tgtEl>
                                        <p:attrNameLst>
                                          <p:attrName>style.visibility</p:attrName>
                                        </p:attrNameLst>
                                      </p:cBhvr>
                                      <p:to>
                                        <p:strVal val="visible"/>
                                      </p:to>
                                    </p:set>
                                    <p:animEffect transition="in" filter="fade">
                                      <p:cBhvr>
                                        <p:cTn id="330" dur="2000"/>
                                        <p:tgtEl>
                                          <p:spTgt spid="28"/>
                                        </p:tgtEl>
                                      </p:cBhvr>
                                    </p:animEffect>
                                    <p:anim calcmode="lin" valueType="num">
                                      <p:cBhvr>
                                        <p:cTn id="331" dur="2000" fill="hold"/>
                                        <p:tgtEl>
                                          <p:spTgt spid="28"/>
                                        </p:tgtEl>
                                        <p:attrNameLst>
                                          <p:attrName>style.rotation</p:attrName>
                                        </p:attrNameLst>
                                      </p:cBhvr>
                                      <p:tavLst>
                                        <p:tav tm="0">
                                          <p:val>
                                            <p:fltVal val="720"/>
                                          </p:val>
                                        </p:tav>
                                        <p:tav tm="100000">
                                          <p:val>
                                            <p:fltVal val="0"/>
                                          </p:val>
                                        </p:tav>
                                      </p:tavLst>
                                    </p:anim>
                                    <p:anim calcmode="lin" valueType="num">
                                      <p:cBhvr>
                                        <p:cTn id="332" dur="2000" fill="hold"/>
                                        <p:tgtEl>
                                          <p:spTgt spid="28"/>
                                        </p:tgtEl>
                                        <p:attrNameLst>
                                          <p:attrName>ppt_h</p:attrName>
                                        </p:attrNameLst>
                                      </p:cBhvr>
                                      <p:tavLst>
                                        <p:tav tm="0">
                                          <p:val>
                                            <p:fltVal val="0"/>
                                          </p:val>
                                        </p:tav>
                                        <p:tav tm="100000">
                                          <p:val>
                                            <p:strVal val="#ppt_h"/>
                                          </p:val>
                                        </p:tav>
                                      </p:tavLst>
                                    </p:anim>
                                    <p:anim calcmode="lin" valueType="num">
                                      <p:cBhvr>
                                        <p:cTn id="333" dur="2000" fill="hold"/>
                                        <p:tgtEl>
                                          <p:spTgt spid="28"/>
                                        </p:tgtEl>
                                        <p:attrNameLst>
                                          <p:attrName>ppt_w</p:attrName>
                                        </p:attrNameLst>
                                      </p:cBhvr>
                                      <p:tavLst>
                                        <p:tav tm="0">
                                          <p:val>
                                            <p:fltVal val="0"/>
                                          </p:val>
                                        </p:tav>
                                        <p:tav tm="100000">
                                          <p:val>
                                            <p:strVal val="#ppt_w"/>
                                          </p:val>
                                        </p:tav>
                                      </p:tavLst>
                                    </p:anim>
                                  </p:childTnLst>
                                </p:cTn>
                              </p:par>
                              <p:par>
                                <p:cTn id="334" presetID="35" presetClass="entr" presetSubtype="0" fill="hold" grpId="2" nodeType="withEffect">
                                  <p:stCondLst>
                                    <p:cond delay="0"/>
                                  </p:stCondLst>
                                  <p:childTnLst>
                                    <p:set>
                                      <p:cBhvr>
                                        <p:cTn id="335" dur="1" fill="hold">
                                          <p:stCondLst>
                                            <p:cond delay="0"/>
                                          </p:stCondLst>
                                        </p:cTn>
                                        <p:tgtEl>
                                          <p:spTgt spid="29"/>
                                        </p:tgtEl>
                                        <p:attrNameLst>
                                          <p:attrName>style.visibility</p:attrName>
                                        </p:attrNameLst>
                                      </p:cBhvr>
                                      <p:to>
                                        <p:strVal val="visible"/>
                                      </p:to>
                                    </p:set>
                                    <p:animEffect transition="in" filter="fade">
                                      <p:cBhvr>
                                        <p:cTn id="336" dur="2000"/>
                                        <p:tgtEl>
                                          <p:spTgt spid="29"/>
                                        </p:tgtEl>
                                      </p:cBhvr>
                                    </p:animEffect>
                                    <p:anim calcmode="lin" valueType="num">
                                      <p:cBhvr>
                                        <p:cTn id="337" dur="2000" fill="hold"/>
                                        <p:tgtEl>
                                          <p:spTgt spid="29"/>
                                        </p:tgtEl>
                                        <p:attrNameLst>
                                          <p:attrName>style.rotation</p:attrName>
                                        </p:attrNameLst>
                                      </p:cBhvr>
                                      <p:tavLst>
                                        <p:tav tm="0">
                                          <p:val>
                                            <p:fltVal val="720"/>
                                          </p:val>
                                        </p:tav>
                                        <p:tav tm="100000">
                                          <p:val>
                                            <p:fltVal val="0"/>
                                          </p:val>
                                        </p:tav>
                                      </p:tavLst>
                                    </p:anim>
                                    <p:anim calcmode="lin" valueType="num">
                                      <p:cBhvr>
                                        <p:cTn id="338" dur="2000" fill="hold"/>
                                        <p:tgtEl>
                                          <p:spTgt spid="29"/>
                                        </p:tgtEl>
                                        <p:attrNameLst>
                                          <p:attrName>ppt_h</p:attrName>
                                        </p:attrNameLst>
                                      </p:cBhvr>
                                      <p:tavLst>
                                        <p:tav tm="0">
                                          <p:val>
                                            <p:fltVal val="0"/>
                                          </p:val>
                                        </p:tav>
                                        <p:tav tm="100000">
                                          <p:val>
                                            <p:strVal val="#ppt_h"/>
                                          </p:val>
                                        </p:tav>
                                      </p:tavLst>
                                    </p:anim>
                                    <p:anim calcmode="lin" valueType="num">
                                      <p:cBhvr>
                                        <p:cTn id="339" dur="2000" fill="hold"/>
                                        <p:tgtEl>
                                          <p:spTgt spid="29"/>
                                        </p:tgtEl>
                                        <p:attrNameLst>
                                          <p:attrName>ppt_w</p:attrName>
                                        </p:attrNameLst>
                                      </p:cBhvr>
                                      <p:tavLst>
                                        <p:tav tm="0">
                                          <p:val>
                                            <p:fltVal val="0"/>
                                          </p:val>
                                        </p:tav>
                                        <p:tav tm="100000">
                                          <p:val>
                                            <p:strVal val="#ppt_w"/>
                                          </p:val>
                                        </p:tav>
                                      </p:tavLst>
                                    </p:anim>
                                  </p:childTnLst>
                                </p:cTn>
                              </p:par>
                              <p:par>
                                <p:cTn id="340" presetID="35" presetClass="entr" presetSubtype="0" fill="hold" grpId="2" nodeType="withEffect">
                                  <p:stCondLst>
                                    <p:cond delay="0"/>
                                  </p:stCondLst>
                                  <p:childTnLst>
                                    <p:set>
                                      <p:cBhvr>
                                        <p:cTn id="341" dur="1" fill="hold">
                                          <p:stCondLst>
                                            <p:cond delay="0"/>
                                          </p:stCondLst>
                                        </p:cTn>
                                        <p:tgtEl>
                                          <p:spTgt spid="30"/>
                                        </p:tgtEl>
                                        <p:attrNameLst>
                                          <p:attrName>style.visibility</p:attrName>
                                        </p:attrNameLst>
                                      </p:cBhvr>
                                      <p:to>
                                        <p:strVal val="visible"/>
                                      </p:to>
                                    </p:set>
                                    <p:animEffect transition="in" filter="fade">
                                      <p:cBhvr>
                                        <p:cTn id="342" dur="2000"/>
                                        <p:tgtEl>
                                          <p:spTgt spid="30"/>
                                        </p:tgtEl>
                                      </p:cBhvr>
                                    </p:animEffect>
                                    <p:anim calcmode="lin" valueType="num">
                                      <p:cBhvr>
                                        <p:cTn id="343" dur="2000" fill="hold"/>
                                        <p:tgtEl>
                                          <p:spTgt spid="30"/>
                                        </p:tgtEl>
                                        <p:attrNameLst>
                                          <p:attrName>style.rotation</p:attrName>
                                        </p:attrNameLst>
                                      </p:cBhvr>
                                      <p:tavLst>
                                        <p:tav tm="0">
                                          <p:val>
                                            <p:fltVal val="720"/>
                                          </p:val>
                                        </p:tav>
                                        <p:tav tm="100000">
                                          <p:val>
                                            <p:fltVal val="0"/>
                                          </p:val>
                                        </p:tav>
                                      </p:tavLst>
                                    </p:anim>
                                    <p:anim calcmode="lin" valueType="num">
                                      <p:cBhvr>
                                        <p:cTn id="344" dur="2000" fill="hold"/>
                                        <p:tgtEl>
                                          <p:spTgt spid="30"/>
                                        </p:tgtEl>
                                        <p:attrNameLst>
                                          <p:attrName>ppt_h</p:attrName>
                                        </p:attrNameLst>
                                      </p:cBhvr>
                                      <p:tavLst>
                                        <p:tav tm="0">
                                          <p:val>
                                            <p:fltVal val="0"/>
                                          </p:val>
                                        </p:tav>
                                        <p:tav tm="100000">
                                          <p:val>
                                            <p:strVal val="#ppt_h"/>
                                          </p:val>
                                        </p:tav>
                                      </p:tavLst>
                                    </p:anim>
                                    <p:anim calcmode="lin" valueType="num">
                                      <p:cBhvr>
                                        <p:cTn id="345" dur="2000" fill="hold"/>
                                        <p:tgtEl>
                                          <p:spTgt spid="30"/>
                                        </p:tgtEl>
                                        <p:attrNameLst>
                                          <p:attrName>ppt_w</p:attrName>
                                        </p:attrNameLst>
                                      </p:cBhvr>
                                      <p:tavLst>
                                        <p:tav tm="0">
                                          <p:val>
                                            <p:fltVal val="0"/>
                                          </p:val>
                                        </p:tav>
                                        <p:tav tm="100000">
                                          <p:val>
                                            <p:strVal val="#ppt_w"/>
                                          </p:val>
                                        </p:tav>
                                      </p:tavLst>
                                    </p:anim>
                                  </p:childTnLst>
                                </p:cTn>
                              </p:par>
                              <p:par>
                                <p:cTn id="346" presetID="42" presetClass="entr" presetSubtype="0" fill="hold" nodeType="withEffect">
                                  <p:stCondLst>
                                    <p:cond delay="0"/>
                                  </p:stCondLst>
                                  <p:childTnLst>
                                    <p:set>
                                      <p:cBhvr>
                                        <p:cTn id="347" dur="1" fill="hold">
                                          <p:stCondLst>
                                            <p:cond delay="0"/>
                                          </p:stCondLst>
                                        </p:cTn>
                                        <p:tgtEl>
                                          <p:spTgt spid="4"/>
                                        </p:tgtEl>
                                        <p:attrNameLst>
                                          <p:attrName>style.visibility</p:attrName>
                                        </p:attrNameLst>
                                      </p:cBhvr>
                                      <p:to>
                                        <p:strVal val="visible"/>
                                      </p:to>
                                    </p:set>
                                    <p:animEffect transition="in" filter="fade">
                                      <p:cBhvr>
                                        <p:cTn id="348" dur="2000"/>
                                        <p:tgtEl>
                                          <p:spTgt spid="4"/>
                                        </p:tgtEl>
                                      </p:cBhvr>
                                    </p:animEffect>
                                    <p:anim calcmode="lin" valueType="num">
                                      <p:cBhvr>
                                        <p:cTn id="349" dur="2000" fill="hold"/>
                                        <p:tgtEl>
                                          <p:spTgt spid="4"/>
                                        </p:tgtEl>
                                        <p:attrNameLst>
                                          <p:attrName>ppt_x</p:attrName>
                                        </p:attrNameLst>
                                      </p:cBhvr>
                                      <p:tavLst>
                                        <p:tav tm="0">
                                          <p:val>
                                            <p:strVal val="#ppt_x"/>
                                          </p:val>
                                        </p:tav>
                                        <p:tav tm="100000">
                                          <p:val>
                                            <p:strVal val="#ppt_x"/>
                                          </p:val>
                                        </p:tav>
                                      </p:tavLst>
                                    </p:anim>
                                    <p:anim calcmode="lin" valueType="num">
                                      <p:cBhvr>
                                        <p:cTn id="350" dur="2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1"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a:blipFill>
            <a:blip r:embed="rId2"/>
            <a:stretch>
              <a:fillRect/>
            </a:stretch>
          </a:blipFill>
        </p:spPr>
        <p:txBody>
          <a:bodyPr/>
          <a:lstStyle/>
          <a:p>
            <a:endParaRPr lang="es-ES" dirty="0"/>
          </a:p>
        </p:txBody>
      </p:sp>
      <p:sp>
        <p:nvSpPr>
          <p:cNvPr id="3" name="2 Subtítulo"/>
          <p:cNvSpPr>
            <a:spLocks noGrp="1"/>
          </p:cNvSpPr>
          <p:nvPr>
            <p:ph type="subTitle" idx="1"/>
          </p:nvPr>
        </p:nvSpPr>
        <p:spPr>
          <a:xfrm>
            <a:off x="0" y="0"/>
            <a:ext cx="9144000" cy="6858000"/>
          </a:xfrm>
          <a:blipFill>
            <a:blip r:embed="rId2">
              <a:duotone>
                <a:prstClr val="black"/>
                <a:schemeClr val="accent6">
                  <a:tint val="45000"/>
                  <a:satMod val="400000"/>
                </a:schemeClr>
              </a:duotone>
            </a:blip>
            <a:stretch>
              <a:fillRect/>
            </a:stretch>
          </a:blipFill>
          <a:scene3d>
            <a:camera prst="orthographicFront"/>
            <a:lightRig rig="threePt" dir="t"/>
          </a:scene3d>
          <a:sp3d>
            <a:bevelT prst="angle"/>
          </a:sp3d>
        </p:spPr>
        <p:txBody>
          <a:bodyPr/>
          <a:lstStyle/>
          <a:p>
            <a:endParaRPr lang="es-ES" dirty="0"/>
          </a:p>
        </p:txBody>
      </p:sp>
      <p:pic>
        <p:nvPicPr>
          <p:cNvPr id="4" name="3 Imagen" descr="8079804749_98dd809295_b.jpg"/>
          <p:cNvPicPr>
            <a:picLocks noChangeAspect="1"/>
          </p:cNvPicPr>
          <p:nvPr/>
        </p:nvPicPr>
        <p:blipFill>
          <a:blip r:embed="rId3"/>
          <a:stretch>
            <a:fillRect/>
          </a:stretch>
        </p:blipFill>
        <p:spPr>
          <a:xfrm>
            <a:off x="0" y="0"/>
            <a:ext cx="9144000" cy="6858000"/>
          </a:xfrm>
          <a:prstGeom prst="rect">
            <a:avLst/>
          </a:prstGeom>
          <a:ln>
            <a:noFill/>
          </a:ln>
          <a:effectLst>
            <a:outerShdw blurRad="292100" dist="139700" dir="2700000" algn="tl" rotWithShape="0">
              <a:srgbClr val="333333">
                <a:alpha val="65000"/>
              </a:srgbClr>
            </a:outerShdw>
          </a:effectLst>
          <a:scene3d>
            <a:camera prst="orthographicFront"/>
            <a:lightRig rig="threePt" dir="t"/>
          </a:scene3d>
          <a:sp3d>
            <a:bevelT prst="angle"/>
          </a:sp3d>
        </p:spPr>
      </p:pic>
      <p:sp>
        <p:nvSpPr>
          <p:cNvPr id="5" name="4 Rombo"/>
          <p:cNvSpPr/>
          <p:nvPr/>
        </p:nvSpPr>
        <p:spPr>
          <a:xfrm>
            <a:off x="3000364" y="0"/>
            <a:ext cx="1643074" cy="1571612"/>
          </a:xfrm>
          <a:prstGeom prst="diamond">
            <a:avLst/>
          </a:prstGeom>
          <a:gradFill flip="none" rotWithShape="1">
            <a:gsLst>
              <a:gs pos="42000">
                <a:schemeClr val="accent6">
                  <a:lumMod val="50000"/>
                  <a:shade val="30000"/>
                  <a:satMod val="115000"/>
                  <a:alpha val="33000"/>
                </a:schemeClr>
              </a:gs>
              <a:gs pos="50000">
                <a:schemeClr val="accent6">
                  <a:lumMod val="50000"/>
                  <a:shade val="67500"/>
                  <a:satMod val="115000"/>
                </a:schemeClr>
              </a:gs>
              <a:gs pos="100000">
                <a:schemeClr val="accent6">
                  <a:lumMod val="50000"/>
                  <a:shade val="100000"/>
                  <a:satMod val="115000"/>
                </a:scheme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ombo"/>
          <p:cNvSpPr/>
          <p:nvPr/>
        </p:nvSpPr>
        <p:spPr>
          <a:xfrm>
            <a:off x="3000364" y="785794"/>
            <a:ext cx="1643074" cy="1571612"/>
          </a:xfrm>
          <a:prstGeom prst="diamond">
            <a:avLst/>
          </a:prstGeom>
          <a:gradFill flip="none" rotWithShape="1">
            <a:gsLst>
              <a:gs pos="42000">
                <a:schemeClr val="accent6">
                  <a:lumMod val="50000"/>
                  <a:shade val="30000"/>
                  <a:satMod val="115000"/>
                  <a:alpha val="33000"/>
                </a:schemeClr>
              </a:gs>
              <a:gs pos="50000">
                <a:schemeClr val="accent6">
                  <a:lumMod val="50000"/>
                  <a:shade val="67500"/>
                  <a:satMod val="115000"/>
                </a:schemeClr>
              </a:gs>
              <a:gs pos="100000">
                <a:schemeClr val="accent6">
                  <a:lumMod val="50000"/>
                  <a:shade val="100000"/>
                  <a:satMod val="115000"/>
                </a:scheme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ombo"/>
          <p:cNvSpPr/>
          <p:nvPr/>
        </p:nvSpPr>
        <p:spPr>
          <a:xfrm>
            <a:off x="3000364" y="1500198"/>
            <a:ext cx="1643074" cy="1571612"/>
          </a:xfrm>
          <a:prstGeom prst="diamond">
            <a:avLst/>
          </a:prstGeom>
          <a:gradFill flip="none" rotWithShape="1">
            <a:gsLst>
              <a:gs pos="42000">
                <a:schemeClr val="accent6">
                  <a:lumMod val="50000"/>
                  <a:shade val="30000"/>
                  <a:satMod val="115000"/>
                  <a:alpha val="33000"/>
                </a:schemeClr>
              </a:gs>
              <a:gs pos="50000">
                <a:schemeClr val="accent6">
                  <a:lumMod val="50000"/>
                  <a:shade val="67500"/>
                  <a:satMod val="115000"/>
                </a:schemeClr>
              </a:gs>
              <a:gs pos="100000">
                <a:schemeClr val="accent6">
                  <a:lumMod val="50000"/>
                  <a:shade val="100000"/>
                  <a:satMod val="115000"/>
                </a:scheme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ombo"/>
          <p:cNvSpPr/>
          <p:nvPr/>
        </p:nvSpPr>
        <p:spPr>
          <a:xfrm>
            <a:off x="3000364" y="2285992"/>
            <a:ext cx="1643074" cy="1571612"/>
          </a:xfrm>
          <a:prstGeom prst="diamond">
            <a:avLst/>
          </a:prstGeom>
          <a:gradFill flip="none" rotWithShape="1">
            <a:gsLst>
              <a:gs pos="42000">
                <a:schemeClr val="accent6">
                  <a:lumMod val="50000"/>
                  <a:shade val="30000"/>
                  <a:satMod val="115000"/>
                  <a:alpha val="33000"/>
                </a:schemeClr>
              </a:gs>
              <a:gs pos="50000">
                <a:schemeClr val="accent6">
                  <a:lumMod val="50000"/>
                  <a:shade val="67500"/>
                  <a:satMod val="115000"/>
                </a:schemeClr>
              </a:gs>
              <a:gs pos="100000">
                <a:schemeClr val="accent6">
                  <a:lumMod val="50000"/>
                  <a:shade val="100000"/>
                  <a:satMod val="115000"/>
                </a:scheme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ombo"/>
          <p:cNvSpPr/>
          <p:nvPr/>
        </p:nvSpPr>
        <p:spPr>
          <a:xfrm>
            <a:off x="2928926" y="3000396"/>
            <a:ext cx="1643074" cy="1571612"/>
          </a:xfrm>
          <a:prstGeom prst="diamond">
            <a:avLst/>
          </a:prstGeom>
          <a:gradFill flip="none" rotWithShape="1">
            <a:gsLst>
              <a:gs pos="42000">
                <a:schemeClr val="accent6">
                  <a:lumMod val="50000"/>
                  <a:shade val="30000"/>
                  <a:satMod val="115000"/>
                  <a:alpha val="33000"/>
                </a:schemeClr>
              </a:gs>
              <a:gs pos="50000">
                <a:schemeClr val="accent6">
                  <a:lumMod val="50000"/>
                  <a:shade val="67500"/>
                  <a:satMod val="115000"/>
                </a:schemeClr>
              </a:gs>
              <a:gs pos="100000">
                <a:schemeClr val="accent6">
                  <a:lumMod val="50000"/>
                  <a:shade val="100000"/>
                  <a:satMod val="115000"/>
                </a:scheme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ombo"/>
          <p:cNvSpPr/>
          <p:nvPr/>
        </p:nvSpPr>
        <p:spPr>
          <a:xfrm>
            <a:off x="2928926" y="3786190"/>
            <a:ext cx="1643074" cy="1571612"/>
          </a:xfrm>
          <a:prstGeom prst="diamond">
            <a:avLst/>
          </a:prstGeom>
          <a:gradFill flip="none" rotWithShape="1">
            <a:gsLst>
              <a:gs pos="42000">
                <a:schemeClr val="accent6">
                  <a:lumMod val="50000"/>
                  <a:shade val="30000"/>
                  <a:satMod val="115000"/>
                  <a:alpha val="33000"/>
                </a:schemeClr>
              </a:gs>
              <a:gs pos="50000">
                <a:schemeClr val="accent6">
                  <a:lumMod val="50000"/>
                  <a:shade val="67500"/>
                  <a:satMod val="115000"/>
                </a:schemeClr>
              </a:gs>
              <a:gs pos="100000">
                <a:schemeClr val="accent6">
                  <a:lumMod val="50000"/>
                  <a:shade val="100000"/>
                  <a:satMod val="115000"/>
                </a:scheme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ombo"/>
          <p:cNvSpPr/>
          <p:nvPr/>
        </p:nvSpPr>
        <p:spPr>
          <a:xfrm>
            <a:off x="2928926" y="4500594"/>
            <a:ext cx="1643074" cy="1571612"/>
          </a:xfrm>
          <a:prstGeom prst="diamond">
            <a:avLst/>
          </a:prstGeom>
          <a:gradFill flip="none" rotWithShape="1">
            <a:gsLst>
              <a:gs pos="42000">
                <a:schemeClr val="accent6">
                  <a:lumMod val="50000"/>
                  <a:shade val="30000"/>
                  <a:satMod val="115000"/>
                  <a:alpha val="33000"/>
                </a:schemeClr>
              </a:gs>
              <a:gs pos="50000">
                <a:schemeClr val="accent6">
                  <a:lumMod val="50000"/>
                  <a:shade val="67500"/>
                  <a:satMod val="115000"/>
                </a:schemeClr>
              </a:gs>
              <a:gs pos="100000">
                <a:schemeClr val="accent6">
                  <a:lumMod val="50000"/>
                  <a:shade val="100000"/>
                  <a:satMod val="115000"/>
                </a:scheme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ombo"/>
          <p:cNvSpPr/>
          <p:nvPr/>
        </p:nvSpPr>
        <p:spPr>
          <a:xfrm>
            <a:off x="2928926" y="5286388"/>
            <a:ext cx="1643074" cy="1571612"/>
          </a:xfrm>
          <a:prstGeom prst="diamond">
            <a:avLst/>
          </a:prstGeom>
          <a:gradFill flip="none" rotWithShape="1">
            <a:gsLst>
              <a:gs pos="42000">
                <a:schemeClr val="accent6">
                  <a:lumMod val="50000"/>
                  <a:shade val="30000"/>
                  <a:satMod val="115000"/>
                  <a:alpha val="33000"/>
                </a:schemeClr>
              </a:gs>
              <a:gs pos="50000">
                <a:schemeClr val="accent6">
                  <a:lumMod val="50000"/>
                  <a:shade val="67500"/>
                  <a:satMod val="115000"/>
                </a:schemeClr>
              </a:gs>
              <a:gs pos="100000">
                <a:schemeClr val="accent6">
                  <a:lumMod val="50000"/>
                  <a:shade val="100000"/>
                  <a:satMod val="115000"/>
                </a:scheme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ombo"/>
          <p:cNvSpPr/>
          <p:nvPr/>
        </p:nvSpPr>
        <p:spPr>
          <a:xfrm>
            <a:off x="4929190" y="0"/>
            <a:ext cx="1643074" cy="1571612"/>
          </a:xfrm>
          <a:prstGeom prst="diamond">
            <a:avLst/>
          </a:prstGeom>
          <a:gradFill flip="none" rotWithShape="1">
            <a:gsLst>
              <a:gs pos="42000">
                <a:schemeClr val="accent6">
                  <a:lumMod val="50000"/>
                  <a:shade val="30000"/>
                  <a:satMod val="115000"/>
                  <a:alpha val="33000"/>
                </a:schemeClr>
              </a:gs>
              <a:gs pos="50000">
                <a:schemeClr val="accent6">
                  <a:lumMod val="50000"/>
                  <a:shade val="67500"/>
                  <a:satMod val="115000"/>
                </a:schemeClr>
              </a:gs>
              <a:gs pos="100000">
                <a:schemeClr val="accent6">
                  <a:lumMod val="50000"/>
                  <a:shade val="100000"/>
                  <a:satMod val="115000"/>
                </a:scheme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ombo"/>
          <p:cNvSpPr/>
          <p:nvPr/>
        </p:nvSpPr>
        <p:spPr>
          <a:xfrm>
            <a:off x="4929190" y="785794"/>
            <a:ext cx="1643074" cy="1571612"/>
          </a:xfrm>
          <a:prstGeom prst="diamond">
            <a:avLst/>
          </a:prstGeom>
          <a:gradFill flip="none" rotWithShape="1">
            <a:gsLst>
              <a:gs pos="42000">
                <a:schemeClr val="accent6">
                  <a:lumMod val="50000"/>
                  <a:shade val="30000"/>
                  <a:satMod val="115000"/>
                  <a:alpha val="33000"/>
                </a:schemeClr>
              </a:gs>
              <a:gs pos="50000">
                <a:schemeClr val="accent6">
                  <a:lumMod val="50000"/>
                  <a:shade val="67500"/>
                  <a:satMod val="115000"/>
                </a:schemeClr>
              </a:gs>
              <a:gs pos="100000">
                <a:schemeClr val="accent6">
                  <a:lumMod val="50000"/>
                  <a:shade val="100000"/>
                  <a:satMod val="115000"/>
                </a:scheme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ombo"/>
          <p:cNvSpPr/>
          <p:nvPr/>
        </p:nvSpPr>
        <p:spPr>
          <a:xfrm>
            <a:off x="4929190" y="1500198"/>
            <a:ext cx="1643074" cy="1571612"/>
          </a:xfrm>
          <a:prstGeom prst="diamond">
            <a:avLst/>
          </a:prstGeom>
          <a:gradFill flip="none" rotWithShape="1">
            <a:gsLst>
              <a:gs pos="42000">
                <a:schemeClr val="accent6">
                  <a:lumMod val="50000"/>
                  <a:shade val="30000"/>
                  <a:satMod val="115000"/>
                  <a:alpha val="33000"/>
                </a:schemeClr>
              </a:gs>
              <a:gs pos="50000">
                <a:schemeClr val="accent6">
                  <a:lumMod val="50000"/>
                  <a:shade val="67500"/>
                  <a:satMod val="115000"/>
                </a:schemeClr>
              </a:gs>
              <a:gs pos="100000">
                <a:schemeClr val="accent6">
                  <a:lumMod val="50000"/>
                  <a:shade val="100000"/>
                  <a:satMod val="115000"/>
                </a:scheme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ombo"/>
          <p:cNvSpPr/>
          <p:nvPr/>
        </p:nvSpPr>
        <p:spPr>
          <a:xfrm>
            <a:off x="4929190" y="2285992"/>
            <a:ext cx="1643074" cy="1571612"/>
          </a:xfrm>
          <a:prstGeom prst="diamond">
            <a:avLst/>
          </a:prstGeom>
          <a:gradFill flip="none" rotWithShape="1">
            <a:gsLst>
              <a:gs pos="42000">
                <a:schemeClr val="accent6">
                  <a:lumMod val="50000"/>
                  <a:shade val="30000"/>
                  <a:satMod val="115000"/>
                  <a:alpha val="33000"/>
                </a:schemeClr>
              </a:gs>
              <a:gs pos="50000">
                <a:schemeClr val="accent6">
                  <a:lumMod val="50000"/>
                  <a:shade val="67500"/>
                  <a:satMod val="115000"/>
                </a:schemeClr>
              </a:gs>
              <a:gs pos="100000">
                <a:schemeClr val="accent6">
                  <a:lumMod val="50000"/>
                  <a:shade val="100000"/>
                  <a:satMod val="115000"/>
                </a:scheme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ombo"/>
          <p:cNvSpPr/>
          <p:nvPr/>
        </p:nvSpPr>
        <p:spPr>
          <a:xfrm>
            <a:off x="4857752" y="3000396"/>
            <a:ext cx="1643074" cy="1571612"/>
          </a:xfrm>
          <a:prstGeom prst="diamond">
            <a:avLst/>
          </a:prstGeom>
          <a:gradFill flip="none" rotWithShape="1">
            <a:gsLst>
              <a:gs pos="42000">
                <a:schemeClr val="accent6">
                  <a:lumMod val="50000"/>
                  <a:shade val="30000"/>
                  <a:satMod val="115000"/>
                  <a:alpha val="33000"/>
                </a:schemeClr>
              </a:gs>
              <a:gs pos="50000">
                <a:schemeClr val="accent6">
                  <a:lumMod val="50000"/>
                  <a:shade val="67500"/>
                  <a:satMod val="115000"/>
                </a:schemeClr>
              </a:gs>
              <a:gs pos="100000">
                <a:schemeClr val="accent6">
                  <a:lumMod val="50000"/>
                  <a:shade val="100000"/>
                  <a:satMod val="115000"/>
                </a:scheme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ombo"/>
          <p:cNvSpPr/>
          <p:nvPr/>
        </p:nvSpPr>
        <p:spPr>
          <a:xfrm>
            <a:off x="4857752" y="3786190"/>
            <a:ext cx="1643074" cy="1571612"/>
          </a:xfrm>
          <a:prstGeom prst="diamond">
            <a:avLst/>
          </a:prstGeom>
          <a:gradFill flip="none" rotWithShape="1">
            <a:gsLst>
              <a:gs pos="42000">
                <a:schemeClr val="accent6">
                  <a:lumMod val="50000"/>
                  <a:shade val="30000"/>
                  <a:satMod val="115000"/>
                  <a:alpha val="33000"/>
                </a:schemeClr>
              </a:gs>
              <a:gs pos="50000">
                <a:schemeClr val="accent6">
                  <a:lumMod val="50000"/>
                  <a:shade val="67500"/>
                  <a:satMod val="115000"/>
                </a:schemeClr>
              </a:gs>
              <a:gs pos="100000">
                <a:schemeClr val="accent6">
                  <a:lumMod val="50000"/>
                  <a:shade val="100000"/>
                  <a:satMod val="115000"/>
                </a:scheme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ombo"/>
          <p:cNvSpPr/>
          <p:nvPr/>
        </p:nvSpPr>
        <p:spPr>
          <a:xfrm>
            <a:off x="4857752" y="4500594"/>
            <a:ext cx="1643074" cy="1571612"/>
          </a:xfrm>
          <a:prstGeom prst="diamond">
            <a:avLst/>
          </a:prstGeom>
          <a:gradFill flip="none" rotWithShape="1">
            <a:gsLst>
              <a:gs pos="42000">
                <a:schemeClr val="accent6">
                  <a:lumMod val="50000"/>
                  <a:shade val="30000"/>
                  <a:satMod val="115000"/>
                  <a:alpha val="33000"/>
                </a:schemeClr>
              </a:gs>
              <a:gs pos="50000">
                <a:schemeClr val="accent6">
                  <a:lumMod val="50000"/>
                  <a:shade val="67500"/>
                  <a:satMod val="115000"/>
                </a:schemeClr>
              </a:gs>
              <a:gs pos="100000">
                <a:schemeClr val="accent6">
                  <a:lumMod val="50000"/>
                  <a:shade val="100000"/>
                  <a:satMod val="115000"/>
                </a:scheme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ombo"/>
          <p:cNvSpPr/>
          <p:nvPr/>
        </p:nvSpPr>
        <p:spPr>
          <a:xfrm>
            <a:off x="4857752" y="5286388"/>
            <a:ext cx="1643074" cy="1571612"/>
          </a:xfrm>
          <a:prstGeom prst="diamond">
            <a:avLst/>
          </a:prstGeom>
          <a:gradFill flip="none" rotWithShape="1">
            <a:gsLst>
              <a:gs pos="42000">
                <a:schemeClr val="accent6">
                  <a:lumMod val="50000"/>
                  <a:shade val="30000"/>
                  <a:satMod val="115000"/>
                  <a:alpha val="33000"/>
                </a:schemeClr>
              </a:gs>
              <a:gs pos="50000">
                <a:schemeClr val="accent6">
                  <a:lumMod val="50000"/>
                  <a:shade val="67500"/>
                  <a:satMod val="115000"/>
                </a:schemeClr>
              </a:gs>
              <a:gs pos="100000">
                <a:schemeClr val="accent6">
                  <a:lumMod val="50000"/>
                  <a:shade val="100000"/>
                  <a:satMod val="115000"/>
                </a:scheme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1"/>
                                        </p:tgtEl>
                                        <p:attrNameLst>
                                          <p:attrName>style.opacity</p:attrName>
                                        </p:attrNameLst>
                                      </p:cBhvr>
                                      <p:to>
                                        <p:strVal val="0"/>
                                      </p:to>
                                    </p:set>
                                    <p:animEffect filter="image" prLst="opacity: 0">
                                      <p:cBhvr rctx="IE">
                                        <p:cTn id="7" dur="indefinite"/>
                                        <p:tgtEl>
                                          <p:spTgt spid="21"/>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plus(in)">
                                      <p:cBhvr>
                                        <p:cTn id="10" dur="2000"/>
                                        <p:tgtEl>
                                          <p:spTgt spid="5"/>
                                        </p:tgtEl>
                                      </p:cBhvr>
                                    </p:animEffect>
                                  </p:childTnLst>
                                </p:cTn>
                              </p:par>
                              <p:par>
                                <p:cTn id="11" presetID="8" presetClass="emph" presetSubtype="0" fill="hold" grpId="1" nodeType="withEffect">
                                  <p:stCondLst>
                                    <p:cond delay="0"/>
                                  </p:stCondLst>
                                  <p:childTnLst>
                                    <p:animRot by="21600000">
                                      <p:cBhvr>
                                        <p:cTn id="12" dur="2000" fill="hold"/>
                                        <p:tgtEl>
                                          <p:spTgt spid="5"/>
                                        </p:tgtEl>
                                        <p:attrNameLst>
                                          <p:attrName>r</p:attrName>
                                        </p:attrNameLst>
                                      </p:cBhvr>
                                    </p:animRot>
                                  </p:childTnLst>
                                </p:cTn>
                              </p:par>
                              <p:par>
                                <p:cTn id="13" presetID="13" presetClass="entr" presetSubtype="16"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plus(in)">
                                      <p:cBhvr>
                                        <p:cTn id="15" dur="2000"/>
                                        <p:tgtEl>
                                          <p:spTgt spid="6"/>
                                        </p:tgtEl>
                                      </p:cBhvr>
                                    </p:animEffect>
                                  </p:childTnLst>
                                </p:cTn>
                              </p:par>
                              <p:par>
                                <p:cTn id="16" presetID="8" presetClass="emph" presetSubtype="0" fill="hold" grpId="1" nodeType="withEffect">
                                  <p:stCondLst>
                                    <p:cond delay="0"/>
                                  </p:stCondLst>
                                  <p:childTnLst>
                                    <p:animRot by="21600000">
                                      <p:cBhvr>
                                        <p:cTn id="17" dur="2000" fill="hold"/>
                                        <p:tgtEl>
                                          <p:spTgt spid="6"/>
                                        </p:tgtEl>
                                        <p:attrNameLst>
                                          <p:attrName>r</p:attrName>
                                        </p:attrNameLst>
                                      </p:cBhvr>
                                    </p:animRot>
                                  </p:childTnLst>
                                </p:cTn>
                              </p:par>
                              <p:par>
                                <p:cTn id="18" presetID="13" presetClass="entr" presetSubtype="16" fill="hold" grpId="0" nodeType="with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plus(in)">
                                      <p:cBhvr>
                                        <p:cTn id="20" dur="2000"/>
                                        <p:tgtEl>
                                          <p:spTgt spid="7"/>
                                        </p:tgtEl>
                                      </p:cBhvr>
                                    </p:animEffect>
                                  </p:childTnLst>
                                </p:cTn>
                              </p:par>
                              <p:par>
                                <p:cTn id="21" presetID="8" presetClass="emph" presetSubtype="0" fill="hold" grpId="1" nodeType="withEffect">
                                  <p:stCondLst>
                                    <p:cond delay="0"/>
                                  </p:stCondLst>
                                  <p:childTnLst>
                                    <p:animRot by="21600000">
                                      <p:cBhvr>
                                        <p:cTn id="22" dur="2000" fill="hold"/>
                                        <p:tgtEl>
                                          <p:spTgt spid="7"/>
                                        </p:tgtEl>
                                        <p:attrNameLst>
                                          <p:attrName>r</p:attrName>
                                        </p:attrNameLst>
                                      </p:cBhvr>
                                    </p:animRot>
                                  </p:childTnLst>
                                </p:cTn>
                              </p:par>
                              <p:par>
                                <p:cTn id="23" presetID="13" presetClass="entr" presetSubtype="16"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plus(in)">
                                      <p:cBhvr>
                                        <p:cTn id="25" dur="2000"/>
                                        <p:tgtEl>
                                          <p:spTgt spid="8"/>
                                        </p:tgtEl>
                                      </p:cBhvr>
                                    </p:animEffect>
                                  </p:childTnLst>
                                </p:cTn>
                              </p:par>
                              <p:par>
                                <p:cTn id="26" presetID="8" presetClass="emph" presetSubtype="0" fill="hold" grpId="1" nodeType="withEffect">
                                  <p:stCondLst>
                                    <p:cond delay="0"/>
                                  </p:stCondLst>
                                  <p:childTnLst>
                                    <p:animRot by="21600000">
                                      <p:cBhvr>
                                        <p:cTn id="27" dur="2000" fill="hold"/>
                                        <p:tgtEl>
                                          <p:spTgt spid="8"/>
                                        </p:tgtEl>
                                        <p:attrNameLst>
                                          <p:attrName>r</p:attrName>
                                        </p:attrNameLst>
                                      </p:cBhvr>
                                    </p:animRot>
                                  </p:childTnLst>
                                </p:cTn>
                              </p:par>
                              <p:par>
                                <p:cTn id="28" presetID="13" presetClass="entr" presetSubtype="16" fill="hold" grpId="0" nodeType="withEffect">
                                  <p:stCondLst>
                                    <p:cond delay="0"/>
                                  </p:stCondLst>
                                  <p:childTnLst>
                                    <p:set>
                                      <p:cBhvr>
                                        <p:cTn id="29" dur="1" fill="hold">
                                          <p:stCondLst>
                                            <p:cond delay="0"/>
                                          </p:stCondLst>
                                        </p:cTn>
                                        <p:tgtEl>
                                          <p:spTgt spid="9"/>
                                        </p:tgtEl>
                                        <p:attrNameLst>
                                          <p:attrName>style.visibility</p:attrName>
                                        </p:attrNameLst>
                                      </p:cBhvr>
                                      <p:to>
                                        <p:strVal val="visible"/>
                                      </p:to>
                                    </p:set>
                                    <p:animEffect transition="in" filter="plus(in)">
                                      <p:cBhvr>
                                        <p:cTn id="30" dur="2000"/>
                                        <p:tgtEl>
                                          <p:spTgt spid="9"/>
                                        </p:tgtEl>
                                      </p:cBhvr>
                                    </p:animEffect>
                                  </p:childTnLst>
                                </p:cTn>
                              </p:par>
                              <p:par>
                                <p:cTn id="31" presetID="8" presetClass="emph" presetSubtype="0" fill="hold" grpId="1" nodeType="withEffect">
                                  <p:stCondLst>
                                    <p:cond delay="0"/>
                                  </p:stCondLst>
                                  <p:childTnLst>
                                    <p:animRot by="21600000">
                                      <p:cBhvr>
                                        <p:cTn id="32" dur="2000" fill="hold"/>
                                        <p:tgtEl>
                                          <p:spTgt spid="9"/>
                                        </p:tgtEl>
                                        <p:attrNameLst>
                                          <p:attrName>r</p:attrName>
                                        </p:attrNameLst>
                                      </p:cBhvr>
                                    </p:animRot>
                                  </p:childTnLst>
                                </p:cTn>
                              </p:par>
                              <p:par>
                                <p:cTn id="33" presetID="13" presetClass="entr" presetSubtype="16" fill="hold" grpId="0" nodeType="withEffect">
                                  <p:stCondLst>
                                    <p:cond delay="0"/>
                                  </p:stCondLst>
                                  <p:childTnLst>
                                    <p:set>
                                      <p:cBhvr>
                                        <p:cTn id="34" dur="1" fill="hold">
                                          <p:stCondLst>
                                            <p:cond delay="0"/>
                                          </p:stCondLst>
                                        </p:cTn>
                                        <p:tgtEl>
                                          <p:spTgt spid="10"/>
                                        </p:tgtEl>
                                        <p:attrNameLst>
                                          <p:attrName>style.visibility</p:attrName>
                                        </p:attrNameLst>
                                      </p:cBhvr>
                                      <p:to>
                                        <p:strVal val="visible"/>
                                      </p:to>
                                    </p:set>
                                    <p:animEffect transition="in" filter="plus(in)">
                                      <p:cBhvr>
                                        <p:cTn id="35" dur="2000"/>
                                        <p:tgtEl>
                                          <p:spTgt spid="10"/>
                                        </p:tgtEl>
                                      </p:cBhvr>
                                    </p:animEffect>
                                  </p:childTnLst>
                                </p:cTn>
                              </p:par>
                              <p:par>
                                <p:cTn id="36" presetID="8" presetClass="emph" presetSubtype="0" fill="hold" grpId="1" nodeType="withEffect">
                                  <p:stCondLst>
                                    <p:cond delay="0"/>
                                  </p:stCondLst>
                                  <p:childTnLst>
                                    <p:animRot by="21600000">
                                      <p:cBhvr>
                                        <p:cTn id="37" dur="2000" fill="hold"/>
                                        <p:tgtEl>
                                          <p:spTgt spid="10"/>
                                        </p:tgtEl>
                                        <p:attrNameLst>
                                          <p:attrName>r</p:attrName>
                                        </p:attrNameLst>
                                      </p:cBhvr>
                                    </p:animRot>
                                  </p:childTnLst>
                                </p:cTn>
                              </p:par>
                              <p:par>
                                <p:cTn id="38" presetID="13" presetClass="entr" presetSubtype="16" fill="hold" grpId="0" nodeType="withEffect">
                                  <p:stCondLst>
                                    <p:cond delay="0"/>
                                  </p:stCondLst>
                                  <p:childTnLst>
                                    <p:set>
                                      <p:cBhvr>
                                        <p:cTn id="39" dur="1" fill="hold">
                                          <p:stCondLst>
                                            <p:cond delay="0"/>
                                          </p:stCondLst>
                                        </p:cTn>
                                        <p:tgtEl>
                                          <p:spTgt spid="11"/>
                                        </p:tgtEl>
                                        <p:attrNameLst>
                                          <p:attrName>style.visibility</p:attrName>
                                        </p:attrNameLst>
                                      </p:cBhvr>
                                      <p:to>
                                        <p:strVal val="visible"/>
                                      </p:to>
                                    </p:set>
                                    <p:animEffect transition="in" filter="plus(in)">
                                      <p:cBhvr>
                                        <p:cTn id="40" dur="2000"/>
                                        <p:tgtEl>
                                          <p:spTgt spid="11"/>
                                        </p:tgtEl>
                                      </p:cBhvr>
                                    </p:animEffect>
                                  </p:childTnLst>
                                </p:cTn>
                              </p:par>
                              <p:par>
                                <p:cTn id="41" presetID="8" presetClass="emph" presetSubtype="0" fill="hold" grpId="1" nodeType="withEffect">
                                  <p:stCondLst>
                                    <p:cond delay="0"/>
                                  </p:stCondLst>
                                  <p:childTnLst>
                                    <p:animRot by="21600000">
                                      <p:cBhvr>
                                        <p:cTn id="42" dur="2000" fill="hold"/>
                                        <p:tgtEl>
                                          <p:spTgt spid="11"/>
                                        </p:tgtEl>
                                        <p:attrNameLst>
                                          <p:attrName>r</p:attrName>
                                        </p:attrNameLst>
                                      </p:cBhvr>
                                    </p:animRot>
                                  </p:childTnLst>
                                </p:cTn>
                              </p:par>
                              <p:par>
                                <p:cTn id="43" presetID="13" presetClass="entr" presetSubtype="16" fill="hold" grpId="0" nodeType="withEffect">
                                  <p:stCondLst>
                                    <p:cond delay="0"/>
                                  </p:stCondLst>
                                  <p:childTnLst>
                                    <p:set>
                                      <p:cBhvr>
                                        <p:cTn id="44" dur="1" fill="hold">
                                          <p:stCondLst>
                                            <p:cond delay="0"/>
                                          </p:stCondLst>
                                        </p:cTn>
                                        <p:tgtEl>
                                          <p:spTgt spid="12"/>
                                        </p:tgtEl>
                                        <p:attrNameLst>
                                          <p:attrName>style.visibility</p:attrName>
                                        </p:attrNameLst>
                                      </p:cBhvr>
                                      <p:to>
                                        <p:strVal val="visible"/>
                                      </p:to>
                                    </p:set>
                                    <p:animEffect transition="in" filter="plus(in)">
                                      <p:cBhvr>
                                        <p:cTn id="45" dur="2000"/>
                                        <p:tgtEl>
                                          <p:spTgt spid="12"/>
                                        </p:tgtEl>
                                      </p:cBhvr>
                                    </p:animEffect>
                                  </p:childTnLst>
                                </p:cTn>
                              </p:par>
                              <p:par>
                                <p:cTn id="46" presetID="8" presetClass="emph" presetSubtype="0" fill="hold" grpId="1" nodeType="withEffect">
                                  <p:stCondLst>
                                    <p:cond delay="0"/>
                                  </p:stCondLst>
                                  <p:childTnLst>
                                    <p:animRot by="21600000">
                                      <p:cBhvr>
                                        <p:cTn id="47" dur="2000" fill="hold"/>
                                        <p:tgtEl>
                                          <p:spTgt spid="12"/>
                                        </p:tgtEl>
                                        <p:attrNameLst>
                                          <p:attrName>r</p:attrName>
                                        </p:attrNameLst>
                                      </p:cBhvr>
                                    </p:animRot>
                                  </p:childTnLst>
                                </p:cTn>
                              </p:par>
                              <p:par>
                                <p:cTn id="48" presetID="13" presetClass="entr" presetSubtype="16" fill="hold" grpId="0" nodeType="withEffect">
                                  <p:stCondLst>
                                    <p:cond delay="0"/>
                                  </p:stCondLst>
                                  <p:childTnLst>
                                    <p:set>
                                      <p:cBhvr>
                                        <p:cTn id="49" dur="1" fill="hold">
                                          <p:stCondLst>
                                            <p:cond delay="0"/>
                                          </p:stCondLst>
                                        </p:cTn>
                                        <p:tgtEl>
                                          <p:spTgt spid="13"/>
                                        </p:tgtEl>
                                        <p:attrNameLst>
                                          <p:attrName>style.visibility</p:attrName>
                                        </p:attrNameLst>
                                      </p:cBhvr>
                                      <p:to>
                                        <p:strVal val="visible"/>
                                      </p:to>
                                    </p:set>
                                    <p:animEffect transition="in" filter="plus(in)">
                                      <p:cBhvr>
                                        <p:cTn id="50" dur="2000"/>
                                        <p:tgtEl>
                                          <p:spTgt spid="13"/>
                                        </p:tgtEl>
                                      </p:cBhvr>
                                    </p:animEffect>
                                  </p:childTnLst>
                                </p:cTn>
                              </p:par>
                              <p:par>
                                <p:cTn id="51" presetID="8" presetClass="emph" presetSubtype="0" fill="hold" grpId="1" nodeType="withEffect">
                                  <p:stCondLst>
                                    <p:cond delay="0"/>
                                  </p:stCondLst>
                                  <p:childTnLst>
                                    <p:animRot by="21600000">
                                      <p:cBhvr>
                                        <p:cTn id="52" dur="2000" fill="hold"/>
                                        <p:tgtEl>
                                          <p:spTgt spid="13"/>
                                        </p:tgtEl>
                                        <p:attrNameLst>
                                          <p:attrName>r</p:attrName>
                                        </p:attrNameLst>
                                      </p:cBhvr>
                                    </p:animRot>
                                  </p:childTnLst>
                                </p:cTn>
                              </p:par>
                              <p:par>
                                <p:cTn id="53" presetID="13" presetClass="entr" presetSubtype="16" fill="hold" grpId="0" nodeType="withEffect">
                                  <p:stCondLst>
                                    <p:cond delay="0"/>
                                  </p:stCondLst>
                                  <p:childTnLst>
                                    <p:set>
                                      <p:cBhvr>
                                        <p:cTn id="54" dur="1" fill="hold">
                                          <p:stCondLst>
                                            <p:cond delay="0"/>
                                          </p:stCondLst>
                                        </p:cTn>
                                        <p:tgtEl>
                                          <p:spTgt spid="14"/>
                                        </p:tgtEl>
                                        <p:attrNameLst>
                                          <p:attrName>style.visibility</p:attrName>
                                        </p:attrNameLst>
                                      </p:cBhvr>
                                      <p:to>
                                        <p:strVal val="visible"/>
                                      </p:to>
                                    </p:set>
                                    <p:animEffect transition="in" filter="plus(in)">
                                      <p:cBhvr>
                                        <p:cTn id="55" dur="2000"/>
                                        <p:tgtEl>
                                          <p:spTgt spid="14"/>
                                        </p:tgtEl>
                                      </p:cBhvr>
                                    </p:animEffect>
                                  </p:childTnLst>
                                </p:cTn>
                              </p:par>
                              <p:par>
                                <p:cTn id="56" presetID="8" presetClass="emph" presetSubtype="0" fill="hold" grpId="1" nodeType="withEffect">
                                  <p:stCondLst>
                                    <p:cond delay="0"/>
                                  </p:stCondLst>
                                  <p:childTnLst>
                                    <p:animRot by="21600000">
                                      <p:cBhvr>
                                        <p:cTn id="57" dur="2000" fill="hold"/>
                                        <p:tgtEl>
                                          <p:spTgt spid="14"/>
                                        </p:tgtEl>
                                        <p:attrNameLst>
                                          <p:attrName>r</p:attrName>
                                        </p:attrNameLst>
                                      </p:cBhvr>
                                    </p:animRot>
                                  </p:childTnLst>
                                </p:cTn>
                              </p:par>
                              <p:par>
                                <p:cTn id="58" presetID="13" presetClass="entr" presetSubtype="16" fill="hold" grpId="0" nodeType="withEffect">
                                  <p:stCondLst>
                                    <p:cond delay="0"/>
                                  </p:stCondLst>
                                  <p:childTnLst>
                                    <p:set>
                                      <p:cBhvr>
                                        <p:cTn id="59" dur="1" fill="hold">
                                          <p:stCondLst>
                                            <p:cond delay="0"/>
                                          </p:stCondLst>
                                        </p:cTn>
                                        <p:tgtEl>
                                          <p:spTgt spid="15"/>
                                        </p:tgtEl>
                                        <p:attrNameLst>
                                          <p:attrName>style.visibility</p:attrName>
                                        </p:attrNameLst>
                                      </p:cBhvr>
                                      <p:to>
                                        <p:strVal val="visible"/>
                                      </p:to>
                                    </p:set>
                                    <p:animEffect transition="in" filter="plus(in)">
                                      <p:cBhvr>
                                        <p:cTn id="60" dur="2000"/>
                                        <p:tgtEl>
                                          <p:spTgt spid="15"/>
                                        </p:tgtEl>
                                      </p:cBhvr>
                                    </p:animEffect>
                                  </p:childTnLst>
                                </p:cTn>
                              </p:par>
                              <p:par>
                                <p:cTn id="61" presetID="8" presetClass="emph" presetSubtype="0" fill="hold" grpId="1" nodeType="withEffect">
                                  <p:stCondLst>
                                    <p:cond delay="0"/>
                                  </p:stCondLst>
                                  <p:childTnLst>
                                    <p:animRot by="21600000">
                                      <p:cBhvr>
                                        <p:cTn id="62" dur="2000" fill="hold"/>
                                        <p:tgtEl>
                                          <p:spTgt spid="15"/>
                                        </p:tgtEl>
                                        <p:attrNameLst>
                                          <p:attrName>r</p:attrName>
                                        </p:attrNameLst>
                                      </p:cBhvr>
                                    </p:animRot>
                                  </p:childTnLst>
                                </p:cTn>
                              </p:par>
                              <p:par>
                                <p:cTn id="63" presetID="13" presetClass="entr" presetSubtype="16" fill="hold" grpId="0" nodeType="withEffect">
                                  <p:stCondLst>
                                    <p:cond delay="0"/>
                                  </p:stCondLst>
                                  <p:childTnLst>
                                    <p:set>
                                      <p:cBhvr>
                                        <p:cTn id="64" dur="1" fill="hold">
                                          <p:stCondLst>
                                            <p:cond delay="0"/>
                                          </p:stCondLst>
                                        </p:cTn>
                                        <p:tgtEl>
                                          <p:spTgt spid="16"/>
                                        </p:tgtEl>
                                        <p:attrNameLst>
                                          <p:attrName>style.visibility</p:attrName>
                                        </p:attrNameLst>
                                      </p:cBhvr>
                                      <p:to>
                                        <p:strVal val="visible"/>
                                      </p:to>
                                    </p:set>
                                    <p:animEffect transition="in" filter="plus(in)">
                                      <p:cBhvr>
                                        <p:cTn id="65" dur="2000"/>
                                        <p:tgtEl>
                                          <p:spTgt spid="16"/>
                                        </p:tgtEl>
                                      </p:cBhvr>
                                    </p:animEffect>
                                  </p:childTnLst>
                                </p:cTn>
                              </p:par>
                              <p:par>
                                <p:cTn id="66" presetID="8" presetClass="emph" presetSubtype="0" fill="hold" grpId="1" nodeType="withEffect">
                                  <p:stCondLst>
                                    <p:cond delay="0"/>
                                  </p:stCondLst>
                                  <p:childTnLst>
                                    <p:animRot by="21600000">
                                      <p:cBhvr>
                                        <p:cTn id="67" dur="2000" fill="hold"/>
                                        <p:tgtEl>
                                          <p:spTgt spid="16"/>
                                        </p:tgtEl>
                                        <p:attrNameLst>
                                          <p:attrName>r</p:attrName>
                                        </p:attrNameLst>
                                      </p:cBhvr>
                                    </p:animRot>
                                  </p:childTnLst>
                                </p:cTn>
                              </p:par>
                              <p:par>
                                <p:cTn id="68" presetID="13" presetClass="entr" presetSubtype="16" fill="hold" grpId="0" nodeType="withEffect">
                                  <p:stCondLst>
                                    <p:cond delay="0"/>
                                  </p:stCondLst>
                                  <p:childTnLst>
                                    <p:set>
                                      <p:cBhvr>
                                        <p:cTn id="69" dur="1" fill="hold">
                                          <p:stCondLst>
                                            <p:cond delay="0"/>
                                          </p:stCondLst>
                                        </p:cTn>
                                        <p:tgtEl>
                                          <p:spTgt spid="17"/>
                                        </p:tgtEl>
                                        <p:attrNameLst>
                                          <p:attrName>style.visibility</p:attrName>
                                        </p:attrNameLst>
                                      </p:cBhvr>
                                      <p:to>
                                        <p:strVal val="visible"/>
                                      </p:to>
                                    </p:set>
                                    <p:animEffect transition="in" filter="plus(in)">
                                      <p:cBhvr>
                                        <p:cTn id="70" dur="2000"/>
                                        <p:tgtEl>
                                          <p:spTgt spid="17"/>
                                        </p:tgtEl>
                                      </p:cBhvr>
                                    </p:animEffect>
                                  </p:childTnLst>
                                </p:cTn>
                              </p:par>
                              <p:par>
                                <p:cTn id="71" presetID="8" presetClass="emph" presetSubtype="0" fill="hold" grpId="1" nodeType="withEffect">
                                  <p:stCondLst>
                                    <p:cond delay="0"/>
                                  </p:stCondLst>
                                  <p:childTnLst>
                                    <p:animRot by="21600000">
                                      <p:cBhvr>
                                        <p:cTn id="72" dur="2000" fill="hold"/>
                                        <p:tgtEl>
                                          <p:spTgt spid="17"/>
                                        </p:tgtEl>
                                        <p:attrNameLst>
                                          <p:attrName>r</p:attrName>
                                        </p:attrNameLst>
                                      </p:cBhvr>
                                    </p:animRot>
                                  </p:childTnLst>
                                </p:cTn>
                              </p:par>
                              <p:par>
                                <p:cTn id="73" presetID="13" presetClass="entr" presetSubtype="16" fill="hold" grpId="0" nodeType="withEffect">
                                  <p:stCondLst>
                                    <p:cond delay="0"/>
                                  </p:stCondLst>
                                  <p:childTnLst>
                                    <p:set>
                                      <p:cBhvr>
                                        <p:cTn id="74" dur="1" fill="hold">
                                          <p:stCondLst>
                                            <p:cond delay="0"/>
                                          </p:stCondLst>
                                        </p:cTn>
                                        <p:tgtEl>
                                          <p:spTgt spid="18"/>
                                        </p:tgtEl>
                                        <p:attrNameLst>
                                          <p:attrName>style.visibility</p:attrName>
                                        </p:attrNameLst>
                                      </p:cBhvr>
                                      <p:to>
                                        <p:strVal val="visible"/>
                                      </p:to>
                                    </p:set>
                                    <p:animEffect transition="in" filter="plus(in)">
                                      <p:cBhvr>
                                        <p:cTn id="75" dur="2000"/>
                                        <p:tgtEl>
                                          <p:spTgt spid="18"/>
                                        </p:tgtEl>
                                      </p:cBhvr>
                                    </p:animEffect>
                                  </p:childTnLst>
                                </p:cTn>
                              </p:par>
                              <p:par>
                                <p:cTn id="76" presetID="8" presetClass="emph" presetSubtype="0" fill="hold" grpId="1" nodeType="withEffect">
                                  <p:stCondLst>
                                    <p:cond delay="0"/>
                                  </p:stCondLst>
                                  <p:childTnLst>
                                    <p:animRot by="21600000">
                                      <p:cBhvr>
                                        <p:cTn id="77" dur="2000" fill="hold"/>
                                        <p:tgtEl>
                                          <p:spTgt spid="18"/>
                                        </p:tgtEl>
                                        <p:attrNameLst>
                                          <p:attrName>r</p:attrName>
                                        </p:attrNameLst>
                                      </p:cBhvr>
                                    </p:animRot>
                                  </p:childTnLst>
                                </p:cTn>
                              </p:par>
                              <p:par>
                                <p:cTn id="78" presetID="13" presetClass="entr" presetSubtype="16" fill="hold" grpId="0" nodeType="withEffect">
                                  <p:stCondLst>
                                    <p:cond delay="0"/>
                                  </p:stCondLst>
                                  <p:childTnLst>
                                    <p:set>
                                      <p:cBhvr>
                                        <p:cTn id="79" dur="1" fill="hold">
                                          <p:stCondLst>
                                            <p:cond delay="0"/>
                                          </p:stCondLst>
                                        </p:cTn>
                                        <p:tgtEl>
                                          <p:spTgt spid="19"/>
                                        </p:tgtEl>
                                        <p:attrNameLst>
                                          <p:attrName>style.visibility</p:attrName>
                                        </p:attrNameLst>
                                      </p:cBhvr>
                                      <p:to>
                                        <p:strVal val="visible"/>
                                      </p:to>
                                    </p:set>
                                    <p:animEffect transition="in" filter="plus(in)">
                                      <p:cBhvr>
                                        <p:cTn id="80" dur="2000"/>
                                        <p:tgtEl>
                                          <p:spTgt spid="19"/>
                                        </p:tgtEl>
                                      </p:cBhvr>
                                    </p:animEffect>
                                  </p:childTnLst>
                                </p:cTn>
                              </p:par>
                              <p:par>
                                <p:cTn id="81" presetID="8" presetClass="emph" presetSubtype="0" fill="hold" grpId="1" nodeType="withEffect">
                                  <p:stCondLst>
                                    <p:cond delay="0"/>
                                  </p:stCondLst>
                                  <p:childTnLst>
                                    <p:animRot by="21600000">
                                      <p:cBhvr>
                                        <p:cTn id="82" dur="2000" fill="hold"/>
                                        <p:tgtEl>
                                          <p:spTgt spid="19"/>
                                        </p:tgtEl>
                                        <p:attrNameLst>
                                          <p:attrName>r</p:attrName>
                                        </p:attrNameLst>
                                      </p:cBhvr>
                                    </p:animRot>
                                  </p:childTnLst>
                                </p:cTn>
                              </p:par>
                              <p:par>
                                <p:cTn id="83" presetID="13" presetClass="entr" presetSubtype="16" fill="hold" grpId="0" nodeType="withEffect">
                                  <p:stCondLst>
                                    <p:cond delay="0"/>
                                  </p:stCondLst>
                                  <p:childTnLst>
                                    <p:set>
                                      <p:cBhvr>
                                        <p:cTn id="84" dur="1" fill="hold">
                                          <p:stCondLst>
                                            <p:cond delay="0"/>
                                          </p:stCondLst>
                                        </p:cTn>
                                        <p:tgtEl>
                                          <p:spTgt spid="20"/>
                                        </p:tgtEl>
                                        <p:attrNameLst>
                                          <p:attrName>style.visibility</p:attrName>
                                        </p:attrNameLst>
                                      </p:cBhvr>
                                      <p:to>
                                        <p:strVal val="visible"/>
                                      </p:to>
                                    </p:set>
                                    <p:animEffect transition="in" filter="plus(in)">
                                      <p:cBhvr>
                                        <p:cTn id="85" dur="2000"/>
                                        <p:tgtEl>
                                          <p:spTgt spid="20"/>
                                        </p:tgtEl>
                                      </p:cBhvr>
                                    </p:animEffect>
                                  </p:childTnLst>
                                </p:cTn>
                              </p:par>
                              <p:par>
                                <p:cTn id="86" presetID="8" presetClass="emph" presetSubtype="0" fill="hold" grpId="1" nodeType="withEffect">
                                  <p:stCondLst>
                                    <p:cond delay="0"/>
                                  </p:stCondLst>
                                  <p:childTnLst>
                                    <p:animRot by="21600000">
                                      <p:cBhvr>
                                        <p:cTn id="87" dur="2000" fill="hold"/>
                                        <p:tgtEl>
                                          <p:spTgt spid="20"/>
                                        </p:tgtEl>
                                        <p:attrNameLst>
                                          <p:attrName>r</p:attrName>
                                        </p:attrNameLst>
                                      </p:cBhvr>
                                    </p:animRot>
                                  </p:childTnLst>
                                </p:cTn>
                              </p:par>
                              <p:par>
                                <p:cTn id="88" presetID="2" presetClass="entr" presetSubtype="4" fill="hold" grpId="2" nodeType="withEffect">
                                  <p:stCondLst>
                                    <p:cond delay="0"/>
                                  </p:stCondLst>
                                  <p:childTnLst>
                                    <p:set>
                                      <p:cBhvr>
                                        <p:cTn id="89" dur="1" fill="hold">
                                          <p:stCondLst>
                                            <p:cond delay="0"/>
                                          </p:stCondLst>
                                        </p:cTn>
                                        <p:tgtEl>
                                          <p:spTgt spid="5"/>
                                        </p:tgtEl>
                                        <p:attrNameLst>
                                          <p:attrName>style.visibility</p:attrName>
                                        </p:attrNameLst>
                                      </p:cBhvr>
                                      <p:to>
                                        <p:strVal val="visible"/>
                                      </p:to>
                                    </p:set>
                                    <p:anim calcmode="lin" valueType="num">
                                      <p:cBhvr additive="base">
                                        <p:cTn id="90" dur="2000" fill="hold"/>
                                        <p:tgtEl>
                                          <p:spTgt spid="5"/>
                                        </p:tgtEl>
                                        <p:attrNameLst>
                                          <p:attrName>ppt_x</p:attrName>
                                        </p:attrNameLst>
                                      </p:cBhvr>
                                      <p:tavLst>
                                        <p:tav tm="0">
                                          <p:val>
                                            <p:strVal val="#ppt_x"/>
                                          </p:val>
                                        </p:tav>
                                        <p:tav tm="100000">
                                          <p:val>
                                            <p:strVal val="#ppt_x"/>
                                          </p:val>
                                        </p:tav>
                                      </p:tavLst>
                                    </p:anim>
                                    <p:anim calcmode="lin" valueType="num">
                                      <p:cBhvr additive="base">
                                        <p:cTn id="91" dur="2000" fill="hold"/>
                                        <p:tgtEl>
                                          <p:spTgt spid="5"/>
                                        </p:tgtEl>
                                        <p:attrNameLst>
                                          <p:attrName>ppt_y</p:attrName>
                                        </p:attrNameLst>
                                      </p:cBhvr>
                                      <p:tavLst>
                                        <p:tav tm="0">
                                          <p:val>
                                            <p:strVal val="1+#ppt_h/2"/>
                                          </p:val>
                                        </p:tav>
                                        <p:tav tm="100000">
                                          <p:val>
                                            <p:strVal val="#ppt_y"/>
                                          </p:val>
                                        </p:tav>
                                      </p:tavLst>
                                    </p:anim>
                                  </p:childTnLst>
                                </p:cTn>
                              </p:par>
                              <p:par>
                                <p:cTn id="92" presetID="2" presetClass="entr" presetSubtype="4" fill="hold" grpId="2" nodeType="withEffect">
                                  <p:stCondLst>
                                    <p:cond delay="0"/>
                                  </p:stCondLst>
                                  <p:childTnLst>
                                    <p:set>
                                      <p:cBhvr>
                                        <p:cTn id="93" dur="1" fill="hold">
                                          <p:stCondLst>
                                            <p:cond delay="0"/>
                                          </p:stCondLst>
                                        </p:cTn>
                                        <p:tgtEl>
                                          <p:spTgt spid="6"/>
                                        </p:tgtEl>
                                        <p:attrNameLst>
                                          <p:attrName>style.visibility</p:attrName>
                                        </p:attrNameLst>
                                      </p:cBhvr>
                                      <p:to>
                                        <p:strVal val="visible"/>
                                      </p:to>
                                    </p:set>
                                    <p:anim calcmode="lin" valueType="num">
                                      <p:cBhvr additive="base">
                                        <p:cTn id="94" dur="2000" fill="hold"/>
                                        <p:tgtEl>
                                          <p:spTgt spid="6"/>
                                        </p:tgtEl>
                                        <p:attrNameLst>
                                          <p:attrName>ppt_x</p:attrName>
                                        </p:attrNameLst>
                                      </p:cBhvr>
                                      <p:tavLst>
                                        <p:tav tm="0">
                                          <p:val>
                                            <p:strVal val="#ppt_x"/>
                                          </p:val>
                                        </p:tav>
                                        <p:tav tm="100000">
                                          <p:val>
                                            <p:strVal val="#ppt_x"/>
                                          </p:val>
                                        </p:tav>
                                      </p:tavLst>
                                    </p:anim>
                                    <p:anim calcmode="lin" valueType="num">
                                      <p:cBhvr additive="base">
                                        <p:cTn id="95" dur="2000" fill="hold"/>
                                        <p:tgtEl>
                                          <p:spTgt spid="6"/>
                                        </p:tgtEl>
                                        <p:attrNameLst>
                                          <p:attrName>ppt_y</p:attrName>
                                        </p:attrNameLst>
                                      </p:cBhvr>
                                      <p:tavLst>
                                        <p:tav tm="0">
                                          <p:val>
                                            <p:strVal val="1+#ppt_h/2"/>
                                          </p:val>
                                        </p:tav>
                                        <p:tav tm="100000">
                                          <p:val>
                                            <p:strVal val="#ppt_y"/>
                                          </p:val>
                                        </p:tav>
                                      </p:tavLst>
                                    </p:anim>
                                  </p:childTnLst>
                                </p:cTn>
                              </p:par>
                              <p:par>
                                <p:cTn id="96" presetID="2" presetClass="entr" presetSubtype="4" fill="hold" grpId="2" nodeType="withEffect">
                                  <p:stCondLst>
                                    <p:cond delay="0"/>
                                  </p:stCondLst>
                                  <p:childTnLst>
                                    <p:set>
                                      <p:cBhvr>
                                        <p:cTn id="97" dur="1" fill="hold">
                                          <p:stCondLst>
                                            <p:cond delay="0"/>
                                          </p:stCondLst>
                                        </p:cTn>
                                        <p:tgtEl>
                                          <p:spTgt spid="7"/>
                                        </p:tgtEl>
                                        <p:attrNameLst>
                                          <p:attrName>style.visibility</p:attrName>
                                        </p:attrNameLst>
                                      </p:cBhvr>
                                      <p:to>
                                        <p:strVal val="visible"/>
                                      </p:to>
                                    </p:set>
                                    <p:anim calcmode="lin" valueType="num">
                                      <p:cBhvr additive="base">
                                        <p:cTn id="98" dur="2000" fill="hold"/>
                                        <p:tgtEl>
                                          <p:spTgt spid="7"/>
                                        </p:tgtEl>
                                        <p:attrNameLst>
                                          <p:attrName>ppt_x</p:attrName>
                                        </p:attrNameLst>
                                      </p:cBhvr>
                                      <p:tavLst>
                                        <p:tav tm="0">
                                          <p:val>
                                            <p:strVal val="#ppt_x"/>
                                          </p:val>
                                        </p:tav>
                                        <p:tav tm="100000">
                                          <p:val>
                                            <p:strVal val="#ppt_x"/>
                                          </p:val>
                                        </p:tav>
                                      </p:tavLst>
                                    </p:anim>
                                    <p:anim calcmode="lin" valueType="num">
                                      <p:cBhvr additive="base">
                                        <p:cTn id="99" dur="2000" fill="hold"/>
                                        <p:tgtEl>
                                          <p:spTgt spid="7"/>
                                        </p:tgtEl>
                                        <p:attrNameLst>
                                          <p:attrName>ppt_y</p:attrName>
                                        </p:attrNameLst>
                                      </p:cBhvr>
                                      <p:tavLst>
                                        <p:tav tm="0">
                                          <p:val>
                                            <p:strVal val="1+#ppt_h/2"/>
                                          </p:val>
                                        </p:tav>
                                        <p:tav tm="100000">
                                          <p:val>
                                            <p:strVal val="#ppt_y"/>
                                          </p:val>
                                        </p:tav>
                                      </p:tavLst>
                                    </p:anim>
                                  </p:childTnLst>
                                </p:cTn>
                              </p:par>
                              <p:par>
                                <p:cTn id="100" presetID="2" presetClass="entr" presetSubtype="4" fill="hold" grpId="2" nodeType="withEffect">
                                  <p:stCondLst>
                                    <p:cond delay="0"/>
                                  </p:stCondLst>
                                  <p:childTnLst>
                                    <p:set>
                                      <p:cBhvr>
                                        <p:cTn id="101" dur="1" fill="hold">
                                          <p:stCondLst>
                                            <p:cond delay="0"/>
                                          </p:stCondLst>
                                        </p:cTn>
                                        <p:tgtEl>
                                          <p:spTgt spid="8"/>
                                        </p:tgtEl>
                                        <p:attrNameLst>
                                          <p:attrName>style.visibility</p:attrName>
                                        </p:attrNameLst>
                                      </p:cBhvr>
                                      <p:to>
                                        <p:strVal val="visible"/>
                                      </p:to>
                                    </p:set>
                                    <p:anim calcmode="lin" valueType="num">
                                      <p:cBhvr additive="base">
                                        <p:cTn id="102" dur="2000" fill="hold"/>
                                        <p:tgtEl>
                                          <p:spTgt spid="8"/>
                                        </p:tgtEl>
                                        <p:attrNameLst>
                                          <p:attrName>ppt_x</p:attrName>
                                        </p:attrNameLst>
                                      </p:cBhvr>
                                      <p:tavLst>
                                        <p:tav tm="0">
                                          <p:val>
                                            <p:strVal val="#ppt_x"/>
                                          </p:val>
                                        </p:tav>
                                        <p:tav tm="100000">
                                          <p:val>
                                            <p:strVal val="#ppt_x"/>
                                          </p:val>
                                        </p:tav>
                                      </p:tavLst>
                                    </p:anim>
                                    <p:anim calcmode="lin" valueType="num">
                                      <p:cBhvr additive="base">
                                        <p:cTn id="103" dur="2000" fill="hold"/>
                                        <p:tgtEl>
                                          <p:spTgt spid="8"/>
                                        </p:tgtEl>
                                        <p:attrNameLst>
                                          <p:attrName>ppt_y</p:attrName>
                                        </p:attrNameLst>
                                      </p:cBhvr>
                                      <p:tavLst>
                                        <p:tav tm="0">
                                          <p:val>
                                            <p:strVal val="1+#ppt_h/2"/>
                                          </p:val>
                                        </p:tav>
                                        <p:tav tm="100000">
                                          <p:val>
                                            <p:strVal val="#ppt_y"/>
                                          </p:val>
                                        </p:tav>
                                      </p:tavLst>
                                    </p:anim>
                                  </p:childTnLst>
                                </p:cTn>
                              </p:par>
                              <p:par>
                                <p:cTn id="104" presetID="2" presetClass="entr" presetSubtype="4" fill="hold" grpId="2" nodeType="withEffect">
                                  <p:stCondLst>
                                    <p:cond delay="0"/>
                                  </p:stCondLst>
                                  <p:childTnLst>
                                    <p:set>
                                      <p:cBhvr>
                                        <p:cTn id="105" dur="1" fill="hold">
                                          <p:stCondLst>
                                            <p:cond delay="0"/>
                                          </p:stCondLst>
                                        </p:cTn>
                                        <p:tgtEl>
                                          <p:spTgt spid="9"/>
                                        </p:tgtEl>
                                        <p:attrNameLst>
                                          <p:attrName>style.visibility</p:attrName>
                                        </p:attrNameLst>
                                      </p:cBhvr>
                                      <p:to>
                                        <p:strVal val="visible"/>
                                      </p:to>
                                    </p:set>
                                    <p:anim calcmode="lin" valueType="num">
                                      <p:cBhvr additive="base">
                                        <p:cTn id="106" dur="2000" fill="hold"/>
                                        <p:tgtEl>
                                          <p:spTgt spid="9"/>
                                        </p:tgtEl>
                                        <p:attrNameLst>
                                          <p:attrName>ppt_x</p:attrName>
                                        </p:attrNameLst>
                                      </p:cBhvr>
                                      <p:tavLst>
                                        <p:tav tm="0">
                                          <p:val>
                                            <p:strVal val="#ppt_x"/>
                                          </p:val>
                                        </p:tav>
                                        <p:tav tm="100000">
                                          <p:val>
                                            <p:strVal val="#ppt_x"/>
                                          </p:val>
                                        </p:tav>
                                      </p:tavLst>
                                    </p:anim>
                                    <p:anim calcmode="lin" valueType="num">
                                      <p:cBhvr additive="base">
                                        <p:cTn id="107" dur="2000" fill="hold"/>
                                        <p:tgtEl>
                                          <p:spTgt spid="9"/>
                                        </p:tgtEl>
                                        <p:attrNameLst>
                                          <p:attrName>ppt_y</p:attrName>
                                        </p:attrNameLst>
                                      </p:cBhvr>
                                      <p:tavLst>
                                        <p:tav tm="0">
                                          <p:val>
                                            <p:strVal val="1+#ppt_h/2"/>
                                          </p:val>
                                        </p:tav>
                                        <p:tav tm="100000">
                                          <p:val>
                                            <p:strVal val="#ppt_y"/>
                                          </p:val>
                                        </p:tav>
                                      </p:tavLst>
                                    </p:anim>
                                  </p:childTnLst>
                                </p:cTn>
                              </p:par>
                              <p:par>
                                <p:cTn id="108" presetID="2" presetClass="entr" presetSubtype="4" fill="hold" grpId="2" nodeType="withEffect">
                                  <p:stCondLst>
                                    <p:cond delay="0"/>
                                  </p:stCondLst>
                                  <p:childTnLst>
                                    <p:set>
                                      <p:cBhvr>
                                        <p:cTn id="109" dur="1" fill="hold">
                                          <p:stCondLst>
                                            <p:cond delay="0"/>
                                          </p:stCondLst>
                                        </p:cTn>
                                        <p:tgtEl>
                                          <p:spTgt spid="10"/>
                                        </p:tgtEl>
                                        <p:attrNameLst>
                                          <p:attrName>style.visibility</p:attrName>
                                        </p:attrNameLst>
                                      </p:cBhvr>
                                      <p:to>
                                        <p:strVal val="visible"/>
                                      </p:to>
                                    </p:set>
                                    <p:anim calcmode="lin" valueType="num">
                                      <p:cBhvr additive="base">
                                        <p:cTn id="110" dur="2000" fill="hold"/>
                                        <p:tgtEl>
                                          <p:spTgt spid="10"/>
                                        </p:tgtEl>
                                        <p:attrNameLst>
                                          <p:attrName>ppt_x</p:attrName>
                                        </p:attrNameLst>
                                      </p:cBhvr>
                                      <p:tavLst>
                                        <p:tav tm="0">
                                          <p:val>
                                            <p:strVal val="#ppt_x"/>
                                          </p:val>
                                        </p:tav>
                                        <p:tav tm="100000">
                                          <p:val>
                                            <p:strVal val="#ppt_x"/>
                                          </p:val>
                                        </p:tav>
                                      </p:tavLst>
                                    </p:anim>
                                    <p:anim calcmode="lin" valueType="num">
                                      <p:cBhvr additive="base">
                                        <p:cTn id="111" dur="2000" fill="hold"/>
                                        <p:tgtEl>
                                          <p:spTgt spid="10"/>
                                        </p:tgtEl>
                                        <p:attrNameLst>
                                          <p:attrName>ppt_y</p:attrName>
                                        </p:attrNameLst>
                                      </p:cBhvr>
                                      <p:tavLst>
                                        <p:tav tm="0">
                                          <p:val>
                                            <p:strVal val="1+#ppt_h/2"/>
                                          </p:val>
                                        </p:tav>
                                        <p:tav tm="100000">
                                          <p:val>
                                            <p:strVal val="#ppt_y"/>
                                          </p:val>
                                        </p:tav>
                                      </p:tavLst>
                                    </p:anim>
                                  </p:childTnLst>
                                </p:cTn>
                              </p:par>
                              <p:par>
                                <p:cTn id="112" presetID="2" presetClass="entr" presetSubtype="4" fill="hold" grpId="2" nodeType="withEffect">
                                  <p:stCondLst>
                                    <p:cond delay="0"/>
                                  </p:stCondLst>
                                  <p:childTnLst>
                                    <p:set>
                                      <p:cBhvr>
                                        <p:cTn id="113" dur="1" fill="hold">
                                          <p:stCondLst>
                                            <p:cond delay="0"/>
                                          </p:stCondLst>
                                        </p:cTn>
                                        <p:tgtEl>
                                          <p:spTgt spid="11"/>
                                        </p:tgtEl>
                                        <p:attrNameLst>
                                          <p:attrName>style.visibility</p:attrName>
                                        </p:attrNameLst>
                                      </p:cBhvr>
                                      <p:to>
                                        <p:strVal val="visible"/>
                                      </p:to>
                                    </p:set>
                                    <p:anim calcmode="lin" valueType="num">
                                      <p:cBhvr additive="base">
                                        <p:cTn id="114" dur="2000" fill="hold"/>
                                        <p:tgtEl>
                                          <p:spTgt spid="11"/>
                                        </p:tgtEl>
                                        <p:attrNameLst>
                                          <p:attrName>ppt_x</p:attrName>
                                        </p:attrNameLst>
                                      </p:cBhvr>
                                      <p:tavLst>
                                        <p:tav tm="0">
                                          <p:val>
                                            <p:strVal val="#ppt_x"/>
                                          </p:val>
                                        </p:tav>
                                        <p:tav tm="100000">
                                          <p:val>
                                            <p:strVal val="#ppt_x"/>
                                          </p:val>
                                        </p:tav>
                                      </p:tavLst>
                                    </p:anim>
                                    <p:anim calcmode="lin" valueType="num">
                                      <p:cBhvr additive="base">
                                        <p:cTn id="115" dur="2000" fill="hold"/>
                                        <p:tgtEl>
                                          <p:spTgt spid="11"/>
                                        </p:tgtEl>
                                        <p:attrNameLst>
                                          <p:attrName>ppt_y</p:attrName>
                                        </p:attrNameLst>
                                      </p:cBhvr>
                                      <p:tavLst>
                                        <p:tav tm="0">
                                          <p:val>
                                            <p:strVal val="1+#ppt_h/2"/>
                                          </p:val>
                                        </p:tav>
                                        <p:tav tm="100000">
                                          <p:val>
                                            <p:strVal val="#ppt_y"/>
                                          </p:val>
                                        </p:tav>
                                      </p:tavLst>
                                    </p:anim>
                                  </p:childTnLst>
                                </p:cTn>
                              </p:par>
                              <p:par>
                                <p:cTn id="116" presetID="2" presetClass="entr" presetSubtype="4" fill="hold" grpId="2" nodeType="withEffect">
                                  <p:stCondLst>
                                    <p:cond delay="0"/>
                                  </p:stCondLst>
                                  <p:childTnLst>
                                    <p:set>
                                      <p:cBhvr>
                                        <p:cTn id="117" dur="1" fill="hold">
                                          <p:stCondLst>
                                            <p:cond delay="0"/>
                                          </p:stCondLst>
                                        </p:cTn>
                                        <p:tgtEl>
                                          <p:spTgt spid="12"/>
                                        </p:tgtEl>
                                        <p:attrNameLst>
                                          <p:attrName>style.visibility</p:attrName>
                                        </p:attrNameLst>
                                      </p:cBhvr>
                                      <p:to>
                                        <p:strVal val="visible"/>
                                      </p:to>
                                    </p:set>
                                    <p:anim calcmode="lin" valueType="num">
                                      <p:cBhvr additive="base">
                                        <p:cTn id="118" dur="2000" fill="hold"/>
                                        <p:tgtEl>
                                          <p:spTgt spid="12"/>
                                        </p:tgtEl>
                                        <p:attrNameLst>
                                          <p:attrName>ppt_x</p:attrName>
                                        </p:attrNameLst>
                                      </p:cBhvr>
                                      <p:tavLst>
                                        <p:tav tm="0">
                                          <p:val>
                                            <p:strVal val="#ppt_x"/>
                                          </p:val>
                                        </p:tav>
                                        <p:tav tm="100000">
                                          <p:val>
                                            <p:strVal val="#ppt_x"/>
                                          </p:val>
                                        </p:tav>
                                      </p:tavLst>
                                    </p:anim>
                                    <p:anim calcmode="lin" valueType="num">
                                      <p:cBhvr additive="base">
                                        <p:cTn id="119" dur="2000" fill="hold"/>
                                        <p:tgtEl>
                                          <p:spTgt spid="12"/>
                                        </p:tgtEl>
                                        <p:attrNameLst>
                                          <p:attrName>ppt_y</p:attrName>
                                        </p:attrNameLst>
                                      </p:cBhvr>
                                      <p:tavLst>
                                        <p:tav tm="0">
                                          <p:val>
                                            <p:strVal val="1+#ppt_h/2"/>
                                          </p:val>
                                        </p:tav>
                                        <p:tav tm="100000">
                                          <p:val>
                                            <p:strVal val="#ppt_y"/>
                                          </p:val>
                                        </p:tav>
                                      </p:tavLst>
                                    </p:anim>
                                  </p:childTnLst>
                                </p:cTn>
                              </p:par>
                              <p:par>
                                <p:cTn id="120" presetID="2" presetClass="entr" presetSubtype="4" fill="hold" grpId="2" nodeType="withEffect">
                                  <p:stCondLst>
                                    <p:cond delay="0"/>
                                  </p:stCondLst>
                                  <p:childTnLst>
                                    <p:set>
                                      <p:cBhvr>
                                        <p:cTn id="121" dur="1" fill="hold">
                                          <p:stCondLst>
                                            <p:cond delay="0"/>
                                          </p:stCondLst>
                                        </p:cTn>
                                        <p:tgtEl>
                                          <p:spTgt spid="13"/>
                                        </p:tgtEl>
                                        <p:attrNameLst>
                                          <p:attrName>style.visibility</p:attrName>
                                        </p:attrNameLst>
                                      </p:cBhvr>
                                      <p:to>
                                        <p:strVal val="visible"/>
                                      </p:to>
                                    </p:set>
                                    <p:anim calcmode="lin" valueType="num">
                                      <p:cBhvr additive="base">
                                        <p:cTn id="122" dur="2000" fill="hold"/>
                                        <p:tgtEl>
                                          <p:spTgt spid="13"/>
                                        </p:tgtEl>
                                        <p:attrNameLst>
                                          <p:attrName>ppt_x</p:attrName>
                                        </p:attrNameLst>
                                      </p:cBhvr>
                                      <p:tavLst>
                                        <p:tav tm="0">
                                          <p:val>
                                            <p:strVal val="#ppt_x"/>
                                          </p:val>
                                        </p:tav>
                                        <p:tav tm="100000">
                                          <p:val>
                                            <p:strVal val="#ppt_x"/>
                                          </p:val>
                                        </p:tav>
                                      </p:tavLst>
                                    </p:anim>
                                    <p:anim calcmode="lin" valueType="num">
                                      <p:cBhvr additive="base">
                                        <p:cTn id="123" dur="2000" fill="hold"/>
                                        <p:tgtEl>
                                          <p:spTgt spid="13"/>
                                        </p:tgtEl>
                                        <p:attrNameLst>
                                          <p:attrName>ppt_y</p:attrName>
                                        </p:attrNameLst>
                                      </p:cBhvr>
                                      <p:tavLst>
                                        <p:tav tm="0">
                                          <p:val>
                                            <p:strVal val="1+#ppt_h/2"/>
                                          </p:val>
                                        </p:tav>
                                        <p:tav tm="100000">
                                          <p:val>
                                            <p:strVal val="#ppt_y"/>
                                          </p:val>
                                        </p:tav>
                                      </p:tavLst>
                                    </p:anim>
                                  </p:childTnLst>
                                </p:cTn>
                              </p:par>
                              <p:par>
                                <p:cTn id="124" presetID="2" presetClass="entr" presetSubtype="4" fill="hold" grpId="2" nodeType="withEffect">
                                  <p:stCondLst>
                                    <p:cond delay="0"/>
                                  </p:stCondLst>
                                  <p:childTnLst>
                                    <p:set>
                                      <p:cBhvr>
                                        <p:cTn id="125" dur="1" fill="hold">
                                          <p:stCondLst>
                                            <p:cond delay="0"/>
                                          </p:stCondLst>
                                        </p:cTn>
                                        <p:tgtEl>
                                          <p:spTgt spid="14"/>
                                        </p:tgtEl>
                                        <p:attrNameLst>
                                          <p:attrName>style.visibility</p:attrName>
                                        </p:attrNameLst>
                                      </p:cBhvr>
                                      <p:to>
                                        <p:strVal val="visible"/>
                                      </p:to>
                                    </p:set>
                                    <p:anim calcmode="lin" valueType="num">
                                      <p:cBhvr additive="base">
                                        <p:cTn id="126" dur="2000" fill="hold"/>
                                        <p:tgtEl>
                                          <p:spTgt spid="14"/>
                                        </p:tgtEl>
                                        <p:attrNameLst>
                                          <p:attrName>ppt_x</p:attrName>
                                        </p:attrNameLst>
                                      </p:cBhvr>
                                      <p:tavLst>
                                        <p:tav tm="0">
                                          <p:val>
                                            <p:strVal val="#ppt_x"/>
                                          </p:val>
                                        </p:tav>
                                        <p:tav tm="100000">
                                          <p:val>
                                            <p:strVal val="#ppt_x"/>
                                          </p:val>
                                        </p:tav>
                                      </p:tavLst>
                                    </p:anim>
                                    <p:anim calcmode="lin" valueType="num">
                                      <p:cBhvr additive="base">
                                        <p:cTn id="127" dur="2000" fill="hold"/>
                                        <p:tgtEl>
                                          <p:spTgt spid="14"/>
                                        </p:tgtEl>
                                        <p:attrNameLst>
                                          <p:attrName>ppt_y</p:attrName>
                                        </p:attrNameLst>
                                      </p:cBhvr>
                                      <p:tavLst>
                                        <p:tav tm="0">
                                          <p:val>
                                            <p:strVal val="1+#ppt_h/2"/>
                                          </p:val>
                                        </p:tav>
                                        <p:tav tm="100000">
                                          <p:val>
                                            <p:strVal val="#ppt_y"/>
                                          </p:val>
                                        </p:tav>
                                      </p:tavLst>
                                    </p:anim>
                                  </p:childTnLst>
                                </p:cTn>
                              </p:par>
                              <p:par>
                                <p:cTn id="128" presetID="2" presetClass="entr" presetSubtype="4" fill="hold" grpId="2" nodeType="withEffect">
                                  <p:stCondLst>
                                    <p:cond delay="0"/>
                                  </p:stCondLst>
                                  <p:childTnLst>
                                    <p:set>
                                      <p:cBhvr>
                                        <p:cTn id="129" dur="1" fill="hold">
                                          <p:stCondLst>
                                            <p:cond delay="0"/>
                                          </p:stCondLst>
                                        </p:cTn>
                                        <p:tgtEl>
                                          <p:spTgt spid="15"/>
                                        </p:tgtEl>
                                        <p:attrNameLst>
                                          <p:attrName>style.visibility</p:attrName>
                                        </p:attrNameLst>
                                      </p:cBhvr>
                                      <p:to>
                                        <p:strVal val="visible"/>
                                      </p:to>
                                    </p:set>
                                    <p:anim calcmode="lin" valueType="num">
                                      <p:cBhvr additive="base">
                                        <p:cTn id="130" dur="2000" fill="hold"/>
                                        <p:tgtEl>
                                          <p:spTgt spid="15"/>
                                        </p:tgtEl>
                                        <p:attrNameLst>
                                          <p:attrName>ppt_x</p:attrName>
                                        </p:attrNameLst>
                                      </p:cBhvr>
                                      <p:tavLst>
                                        <p:tav tm="0">
                                          <p:val>
                                            <p:strVal val="#ppt_x"/>
                                          </p:val>
                                        </p:tav>
                                        <p:tav tm="100000">
                                          <p:val>
                                            <p:strVal val="#ppt_x"/>
                                          </p:val>
                                        </p:tav>
                                      </p:tavLst>
                                    </p:anim>
                                    <p:anim calcmode="lin" valueType="num">
                                      <p:cBhvr additive="base">
                                        <p:cTn id="131" dur="2000" fill="hold"/>
                                        <p:tgtEl>
                                          <p:spTgt spid="15"/>
                                        </p:tgtEl>
                                        <p:attrNameLst>
                                          <p:attrName>ppt_y</p:attrName>
                                        </p:attrNameLst>
                                      </p:cBhvr>
                                      <p:tavLst>
                                        <p:tav tm="0">
                                          <p:val>
                                            <p:strVal val="1+#ppt_h/2"/>
                                          </p:val>
                                        </p:tav>
                                        <p:tav tm="100000">
                                          <p:val>
                                            <p:strVal val="#ppt_y"/>
                                          </p:val>
                                        </p:tav>
                                      </p:tavLst>
                                    </p:anim>
                                  </p:childTnLst>
                                </p:cTn>
                              </p:par>
                              <p:par>
                                <p:cTn id="132" presetID="2" presetClass="entr" presetSubtype="4" fill="hold" grpId="2" nodeType="withEffect">
                                  <p:stCondLst>
                                    <p:cond delay="0"/>
                                  </p:stCondLst>
                                  <p:childTnLst>
                                    <p:set>
                                      <p:cBhvr>
                                        <p:cTn id="133" dur="1" fill="hold">
                                          <p:stCondLst>
                                            <p:cond delay="0"/>
                                          </p:stCondLst>
                                        </p:cTn>
                                        <p:tgtEl>
                                          <p:spTgt spid="16"/>
                                        </p:tgtEl>
                                        <p:attrNameLst>
                                          <p:attrName>style.visibility</p:attrName>
                                        </p:attrNameLst>
                                      </p:cBhvr>
                                      <p:to>
                                        <p:strVal val="visible"/>
                                      </p:to>
                                    </p:set>
                                    <p:anim calcmode="lin" valueType="num">
                                      <p:cBhvr additive="base">
                                        <p:cTn id="134" dur="2000" fill="hold"/>
                                        <p:tgtEl>
                                          <p:spTgt spid="16"/>
                                        </p:tgtEl>
                                        <p:attrNameLst>
                                          <p:attrName>ppt_x</p:attrName>
                                        </p:attrNameLst>
                                      </p:cBhvr>
                                      <p:tavLst>
                                        <p:tav tm="0">
                                          <p:val>
                                            <p:strVal val="#ppt_x"/>
                                          </p:val>
                                        </p:tav>
                                        <p:tav tm="100000">
                                          <p:val>
                                            <p:strVal val="#ppt_x"/>
                                          </p:val>
                                        </p:tav>
                                      </p:tavLst>
                                    </p:anim>
                                    <p:anim calcmode="lin" valueType="num">
                                      <p:cBhvr additive="base">
                                        <p:cTn id="135" dur="2000" fill="hold"/>
                                        <p:tgtEl>
                                          <p:spTgt spid="16"/>
                                        </p:tgtEl>
                                        <p:attrNameLst>
                                          <p:attrName>ppt_y</p:attrName>
                                        </p:attrNameLst>
                                      </p:cBhvr>
                                      <p:tavLst>
                                        <p:tav tm="0">
                                          <p:val>
                                            <p:strVal val="1+#ppt_h/2"/>
                                          </p:val>
                                        </p:tav>
                                        <p:tav tm="100000">
                                          <p:val>
                                            <p:strVal val="#ppt_y"/>
                                          </p:val>
                                        </p:tav>
                                      </p:tavLst>
                                    </p:anim>
                                  </p:childTnLst>
                                </p:cTn>
                              </p:par>
                              <p:par>
                                <p:cTn id="136" presetID="2" presetClass="entr" presetSubtype="4" fill="hold" grpId="2" nodeType="withEffect">
                                  <p:stCondLst>
                                    <p:cond delay="0"/>
                                  </p:stCondLst>
                                  <p:childTnLst>
                                    <p:set>
                                      <p:cBhvr>
                                        <p:cTn id="137" dur="1" fill="hold">
                                          <p:stCondLst>
                                            <p:cond delay="0"/>
                                          </p:stCondLst>
                                        </p:cTn>
                                        <p:tgtEl>
                                          <p:spTgt spid="17"/>
                                        </p:tgtEl>
                                        <p:attrNameLst>
                                          <p:attrName>style.visibility</p:attrName>
                                        </p:attrNameLst>
                                      </p:cBhvr>
                                      <p:to>
                                        <p:strVal val="visible"/>
                                      </p:to>
                                    </p:set>
                                    <p:anim calcmode="lin" valueType="num">
                                      <p:cBhvr additive="base">
                                        <p:cTn id="138" dur="2000" fill="hold"/>
                                        <p:tgtEl>
                                          <p:spTgt spid="17"/>
                                        </p:tgtEl>
                                        <p:attrNameLst>
                                          <p:attrName>ppt_x</p:attrName>
                                        </p:attrNameLst>
                                      </p:cBhvr>
                                      <p:tavLst>
                                        <p:tav tm="0">
                                          <p:val>
                                            <p:strVal val="#ppt_x"/>
                                          </p:val>
                                        </p:tav>
                                        <p:tav tm="100000">
                                          <p:val>
                                            <p:strVal val="#ppt_x"/>
                                          </p:val>
                                        </p:tav>
                                      </p:tavLst>
                                    </p:anim>
                                    <p:anim calcmode="lin" valueType="num">
                                      <p:cBhvr additive="base">
                                        <p:cTn id="139" dur="2000" fill="hold"/>
                                        <p:tgtEl>
                                          <p:spTgt spid="17"/>
                                        </p:tgtEl>
                                        <p:attrNameLst>
                                          <p:attrName>ppt_y</p:attrName>
                                        </p:attrNameLst>
                                      </p:cBhvr>
                                      <p:tavLst>
                                        <p:tav tm="0">
                                          <p:val>
                                            <p:strVal val="1+#ppt_h/2"/>
                                          </p:val>
                                        </p:tav>
                                        <p:tav tm="100000">
                                          <p:val>
                                            <p:strVal val="#ppt_y"/>
                                          </p:val>
                                        </p:tav>
                                      </p:tavLst>
                                    </p:anim>
                                  </p:childTnLst>
                                </p:cTn>
                              </p:par>
                              <p:par>
                                <p:cTn id="140" presetID="2" presetClass="entr" presetSubtype="4" fill="hold" grpId="2" nodeType="withEffect">
                                  <p:stCondLst>
                                    <p:cond delay="0"/>
                                  </p:stCondLst>
                                  <p:childTnLst>
                                    <p:set>
                                      <p:cBhvr>
                                        <p:cTn id="141" dur="1" fill="hold">
                                          <p:stCondLst>
                                            <p:cond delay="0"/>
                                          </p:stCondLst>
                                        </p:cTn>
                                        <p:tgtEl>
                                          <p:spTgt spid="18"/>
                                        </p:tgtEl>
                                        <p:attrNameLst>
                                          <p:attrName>style.visibility</p:attrName>
                                        </p:attrNameLst>
                                      </p:cBhvr>
                                      <p:to>
                                        <p:strVal val="visible"/>
                                      </p:to>
                                    </p:set>
                                    <p:anim calcmode="lin" valueType="num">
                                      <p:cBhvr additive="base">
                                        <p:cTn id="142" dur="2000" fill="hold"/>
                                        <p:tgtEl>
                                          <p:spTgt spid="18"/>
                                        </p:tgtEl>
                                        <p:attrNameLst>
                                          <p:attrName>ppt_x</p:attrName>
                                        </p:attrNameLst>
                                      </p:cBhvr>
                                      <p:tavLst>
                                        <p:tav tm="0">
                                          <p:val>
                                            <p:strVal val="#ppt_x"/>
                                          </p:val>
                                        </p:tav>
                                        <p:tav tm="100000">
                                          <p:val>
                                            <p:strVal val="#ppt_x"/>
                                          </p:val>
                                        </p:tav>
                                      </p:tavLst>
                                    </p:anim>
                                    <p:anim calcmode="lin" valueType="num">
                                      <p:cBhvr additive="base">
                                        <p:cTn id="143" dur="2000" fill="hold"/>
                                        <p:tgtEl>
                                          <p:spTgt spid="18"/>
                                        </p:tgtEl>
                                        <p:attrNameLst>
                                          <p:attrName>ppt_y</p:attrName>
                                        </p:attrNameLst>
                                      </p:cBhvr>
                                      <p:tavLst>
                                        <p:tav tm="0">
                                          <p:val>
                                            <p:strVal val="1+#ppt_h/2"/>
                                          </p:val>
                                        </p:tav>
                                        <p:tav tm="100000">
                                          <p:val>
                                            <p:strVal val="#ppt_y"/>
                                          </p:val>
                                        </p:tav>
                                      </p:tavLst>
                                    </p:anim>
                                  </p:childTnLst>
                                </p:cTn>
                              </p:par>
                              <p:par>
                                <p:cTn id="144" presetID="2" presetClass="entr" presetSubtype="4" fill="hold" grpId="2" nodeType="withEffect">
                                  <p:stCondLst>
                                    <p:cond delay="0"/>
                                  </p:stCondLst>
                                  <p:childTnLst>
                                    <p:set>
                                      <p:cBhvr>
                                        <p:cTn id="145" dur="1" fill="hold">
                                          <p:stCondLst>
                                            <p:cond delay="0"/>
                                          </p:stCondLst>
                                        </p:cTn>
                                        <p:tgtEl>
                                          <p:spTgt spid="19"/>
                                        </p:tgtEl>
                                        <p:attrNameLst>
                                          <p:attrName>style.visibility</p:attrName>
                                        </p:attrNameLst>
                                      </p:cBhvr>
                                      <p:to>
                                        <p:strVal val="visible"/>
                                      </p:to>
                                    </p:set>
                                    <p:anim calcmode="lin" valueType="num">
                                      <p:cBhvr additive="base">
                                        <p:cTn id="146" dur="2000" fill="hold"/>
                                        <p:tgtEl>
                                          <p:spTgt spid="19"/>
                                        </p:tgtEl>
                                        <p:attrNameLst>
                                          <p:attrName>ppt_x</p:attrName>
                                        </p:attrNameLst>
                                      </p:cBhvr>
                                      <p:tavLst>
                                        <p:tav tm="0">
                                          <p:val>
                                            <p:strVal val="#ppt_x"/>
                                          </p:val>
                                        </p:tav>
                                        <p:tav tm="100000">
                                          <p:val>
                                            <p:strVal val="#ppt_x"/>
                                          </p:val>
                                        </p:tav>
                                      </p:tavLst>
                                    </p:anim>
                                    <p:anim calcmode="lin" valueType="num">
                                      <p:cBhvr additive="base">
                                        <p:cTn id="147" dur="2000" fill="hold"/>
                                        <p:tgtEl>
                                          <p:spTgt spid="19"/>
                                        </p:tgtEl>
                                        <p:attrNameLst>
                                          <p:attrName>ppt_y</p:attrName>
                                        </p:attrNameLst>
                                      </p:cBhvr>
                                      <p:tavLst>
                                        <p:tav tm="0">
                                          <p:val>
                                            <p:strVal val="1+#ppt_h/2"/>
                                          </p:val>
                                        </p:tav>
                                        <p:tav tm="100000">
                                          <p:val>
                                            <p:strVal val="#ppt_y"/>
                                          </p:val>
                                        </p:tav>
                                      </p:tavLst>
                                    </p:anim>
                                  </p:childTnLst>
                                </p:cTn>
                              </p:par>
                              <p:par>
                                <p:cTn id="148" presetID="2" presetClass="entr" presetSubtype="4" fill="hold" grpId="2" nodeType="withEffect">
                                  <p:stCondLst>
                                    <p:cond delay="0"/>
                                  </p:stCondLst>
                                  <p:childTnLst>
                                    <p:set>
                                      <p:cBhvr>
                                        <p:cTn id="149" dur="1" fill="hold">
                                          <p:stCondLst>
                                            <p:cond delay="0"/>
                                          </p:stCondLst>
                                        </p:cTn>
                                        <p:tgtEl>
                                          <p:spTgt spid="20"/>
                                        </p:tgtEl>
                                        <p:attrNameLst>
                                          <p:attrName>style.visibility</p:attrName>
                                        </p:attrNameLst>
                                      </p:cBhvr>
                                      <p:to>
                                        <p:strVal val="visible"/>
                                      </p:to>
                                    </p:set>
                                    <p:anim calcmode="lin" valueType="num">
                                      <p:cBhvr additive="base">
                                        <p:cTn id="150" dur="2000" fill="hold"/>
                                        <p:tgtEl>
                                          <p:spTgt spid="20"/>
                                        </p:tgtEl>
                                        <p:attrNameLst>
                                          <p:attrName>ppt_x</p:attrName>
                                        </p:attrNameLst>
                                      </p:cBhvr>
                                      <p:tavLst>
                                        <p:tav tm="0">
                                          <p:val>
                                            <p:strVal val="#ppt_x"/>
                                          </p:val>
                                        </p:tav>
                                        <p:tav tm="100000">
                                          <p:val>
                                            <p:strVal val="#ppt_x"/>
                                          </p:val>
                                        </p:tav>
                                      </p:tavLst>
                                    </p:anim>
                                    <p:anim calcmode="lin" valueType="num">
                                      <p:cBhvr additive="base">
                                        <p:cTn id="151" dur="2000" fill="hold"/>
                                        <p:tgtEl>
                                          <p:spTgt spid="20"/>
                                        </p:tgtEl>
                                        <p:attrNameLst>
                                          <p:attrName>ppt_y</p:attrName>
                                        </p:attrNameLst>
                                      </p:cBhvr>
                                      <p:tavLst>
                                        <p:tav tm="0">
                                          <p:val>
                                            <p:strVal val="1+#ppt_h/2"/>
                                          </p:val>
                                        </p:tav>
                                        <p:tav tm="100000">
                                          <p:val>
                                            <p:strVal val="#ppt_y"/>
                                          </p:val>
                                        </p:tav>
                                      </p:tavLst>
                                    </p:anim>
                                  </p:childTnLst>
                                </p:cTn>
                              </p:par>
                            </p:childTnLst>
                          </p:cTn>
                        </p:par>
                        <p:par>
                          <p:cTn id="152" fill="hold">
                            <p:stCondLst>
                              <p:cond delay="2000"/>
                            </p:stCondLst>
                            <p:childTnLst>
                              <p:par>
                                <p:cTn id="153" presetID="2" presetClass="exit" presetSubtype="2" fill="hold" grpId="3" nodeType="afterEffect">
                                  <p:stCondLst>
                                    <p:cond delay="0"/>
                                  </p:stCondLst>
                                  <p:childTnLst>
                                    <p:anim calcmode="lin" valueType="num">
                                      <p:cBhvr additive="base">
                                        <p:cTn id="154" dur="2000"/>
                                        <p:tgtEl>
                                          <p:spTgt spid="5"/>
                                        </p:tgtEl>
                                        <p:attrNameLst>
                                          <p:attrName>ppt_x</p:attrName>
                                        </p:attrNameLst>
                                      </p:cBhvr>
                                      <p:tavLst>
                                        <p:tav tm="0">
                                          <p:val>
                                            <p:strVal val="ppt_x"/>
                                          </p:val>
                                        </p:tav>
                                        <p:tav tm="100000">
                                          <p:val>
                                            <p:strVal val="1+ppt_w/2"/>
                                          </p:val>
                                        </p:tav>
                                      </p:tavLst>
                                    </p:anim>
                                    <p:anim calcmode="lin" valueType="num">
                                      <p:cBhvr additive="base">
                                        <p:cTn id="155" dur="2000"/>
                                        <p:tgtEl>
                                          <p:spTgt spid="5"/>
                                        </p:tgtEl>
                                        <p:attrNameLst>
                                          <p:attrName>ppt_y</p:attrName>
                                        </p:attrNameLst>
                                      </p:cBhvr>
                                      <p:tavLst>
                                        <p:tav tm="0">
                                          <p:val>
                                            <p:strVal val="ppt_y"/>
                                          </p:val>
                                        </p:tav>
                                        <p:tav tm="100000">
                                          <p:val>
                                            <p:strVal val="ppt_y"/>
                                          </p:val>
                                        </p:tav>
                                      </p:tavLst>
                                    </p:anim>
                                    <p:set>
                                      <p:cBhvr>
                                        <p:cTn id="156" dur="1" fill="hold">
                                          <p:stCondLst>
                                            <p:cond delay="1999"/>
                                          </p:stCondLst>
                                        </p:cTn>
                                        <p:tgtEl>
                                          <p:spTgt spid="5"/>
                                        </p:tgtEl>
                                        <p:attrNameLst>
                                          <p:attrName>style.visibility</p:attrName>
                                        </p:attrNameLst>
                                      </p:cBhvr>
                                      <p:to>
                                        <p:strVal val="hidden"/>
                                      </p:to>
                                    </p:set>
                                  </p:childTnLst>
                                </p:cTn>
                              </p:par>
                              <p:par>
                                <p:cTn id="157" presetID="2" presetClass="exit" presetSubtype="2" fill="hold" grpId="3" nodeType="withEffect">
                                  <p:stCondLst>
                                    <p:cond delay="0"/>
                                  </p:stCondLst>
                                  <p:childTnLst>
                                    <p:anim calcmode="lin" valueType="num">
                                      <p:cBhvr additive="base">
                                        <p:cTn id="158" dur="2000"/>
                                        <p:tgtEl>
                                          <p:spTgt spid="6"/>
                                        </p:tgtEl>
                                        <p:attrNameLst>
                                          <p:attrName>ppt_x</p:attrName>
                                        </p:attrNameLst>
                                      </p:cBhvr>
                                      <p:tavLst>
                                        <p:tav tm="0">
                                          <p:val>
                                            <p:strVal val="ppt_x"/>
                                          </p:val>
                                        </p:tav>
                                        <p:tav tm="100000">
                                          <p:val>
                                            <p:strVal val="1+ppt_w/2"/>
                                          </p:val>
                                        </p:tav>
                                      </p:tavLst>
                                    </p:anim>
                                    <p:anim calcmode="lin" valueType="num">
                                      <p:cBhvr additive="base">
                                        <p:cTn id="159" dur="2000"/>
                                        <p:tgtEl>
                                          <p:spTgt spid="6"/>
                                        </p:tgtEl>
                                        <p:attrNameLst>
                                          <p:attrName>ppt_y</p:attrName>
                                        </p:attrNameLst>
                                      </p:cBhvr>
                                      <p:tavLst>
                                        <p:tav tm="0">
                                          <p:val>
                                            <p:strVal val="ppt_y"/>
                                          </p:val>
                                        </p:tav>
                                        <p:tav tm="100000">
                                          <p:val>
                                            <p:strVal val="ppt_y"/>
                                          </p:val>
                                        </p:tav>
                                      </p:tavLst>
                                    </p:anim>
                                    <p:set>
                                      <p:cBhvr>
                                        <p:cTn id="160" dur="1" fill="hold">
                                          <p:stCondLst>
                                            <p:cond delay="1999"/>
                                          </p:stCondLst>
                                        </p:cTn>
                                        <p:tgtEl>
                                          <p:spTgt spid="6"/>
                                        </p:tgtEl>
                                        <p:attrNameLst>
                                          <p:attrName>style.visibility</p:attrName>
                                        </p:attrNameLst>
                                      </p:cBhvr>
                                      <p:to>
                                        <p:strVal val="hidden"/>
                                      </p:to>
                                    </p:set>
                                  </p:childTnLst>
                                </p:cTn>
                              </p:par>
                              <p:par>
                                <p:cTn id="161" presetID="2" presetClass="exit" presetSubtype="2" fill="hold" grpId="3" nodeType="withEffect">
                                  <p:stCondLst>
                                    <p:cond delay="0"/>
                                  </p:stCondLst>
                                  <p:childTnLst>
                                    <p:anim calcmode="lin" valueType="num">
                                      <p:cBhvr additive="base">
                                        <p:cTn id="162" dur="2000"/>
                                        <p:tgtEl>
                                          <p:spTgt spid="7"/>
                                        </p:tgtEl>
                                        <p:attrNameLst>
                                          <p:attrName>ppt_x</p:attrName>
                                        </p:attrNameLst>
                                      </p:cBhvr>
                                      <p:tavLst>
                                        <p:tav tm="0">
                                          <p:val>
                                            <p:strVal val="ppt_x"/>
                                          </p:val>
                                        </p:tav>
                                        <p:tav tm="100000">
                                          <p:val>
                                            <p:strVal val="1+ppt_w/2"/>
                                          </p:val>
                                        </p:tav>
                                      </p:tavLst>
                                    </p:anim>
                                    <p:anim calcmode="lin" valueType="num">
                                      <p:cBhvr additive="base">
                                        <p:cTn id="163" dur="2000"/>
                                        <p:tgtEl>
                                          <p:spTgt spid="7"/>
                                        </p:tgtEl>
                                        <p:attrNameLst>
                                          <p:attrName>ppt_y</p:attrName>
                                        </p:attrNameLst>
                                      </p:cBhvr>
                                      <p:tavLst>
                                        <p:tav tm="0">
                                          <p:val>
                                            <p:strVal val="ppt_y"/>
                                          </p:val>
                                        </p:tav>
                                        <p:tav tm="100000">
                                          <p:val>
                                            <p:strVal val="ppt_y"/>
                                          </p:val>
                                        </p:tav>
                                      </p:tavLst>
                                    </p:anim>
                                    <p:set>
                                      <p:cBhvr>
                                        <p:cTn id="164" dur="1" fill="hold">
                                          <p:stCondLst>
                                            <p:cond delay="1999"/>
                                          </p:stCondLst>
                                        </p:cTn>
                                        <p:tgtEl>
                                          <p:spTgt spid="7"/>
                                        </p:tgtEl>
                                        <p:attrNameLst>
                                          <p:attrName>style.visibility</p:attrName>
                                        </p:attrNameLst>
                                      </p:cBhvr>
                                      <p:to>
                                        <p:strVal val="hidden"/>
                                      </p:to>
                                    </p:set>
                                  </p:childTnLst>
                                </p:cTn>
                              </p:par>
                              <p:par>
                                <p:cTn id="165" presetID="2" presetClass="exit" presetSubtype="2" fill="hold" grpId="3" nodeType="withEffect">
                                  <p:stCondLst>
                                    <p:cond delay="0"/>
                                  </p:stCondLst>
                                  <p:childTnLst>
                                    <p:anim calcmode="lin" valueType="num">
                                      <p:cBhvr additive="base">
                                        <p:cTn id="166" dur="2000"/>
                                        <p:tgtEl>
                                          <p:spTgt spid="8"/>
                                        </p:tgtEl>
                                        <p:attrNameLst>
                                          <p:attrName>ppt_x</p:attrName>
                                        </p:attrNameLst>
                                      </p:cBhvr>
                                      <p:tavLst>
                                        <p:tav tm="0">
                                          <p:val>
                                            <p:strVal val="ppt_x"/>
                                          </p:val>
                                        </p:tav>
                                        <p:tav tm="100000">
                                          <p:val>
                                            <p:strVal val="1+ppt_w/2"/>
                                          </p:val>
                                        </p:tav>
                                      </p:tavLst>
                                    </p:anim>
                                    <p:anim calcmode="lin" valueType="num">
                                      <p:cBhvr additive="base">
                                        <p:cTn id="167" dur="2000"/>
                                        <p:tgtEl>
                                          <p:spTgt spid="8"/>
                                        </p:tgtEl>
                                        <p:attrNameLst>
                                          <p:attrName>ppt_y</p:attrName>
                                        </p:attrNameLst>
                                      </p:cBhvr>
                                      <p:tavLst>
                                        <p:tav tm="0">
                                          <p:val>
                                            <p:strVal val="ppt_y"/>
                                          </p:val>
                                        </p:tav>
                                        <p:tav tm="100000">
                                          <p:val>
                                            <p:strVal val="ppt_y"/>
                                          </p:val>
                                        </p:tav>
                                      </p:tavLst>
                                    </p:anim>
                                    <p:set>
                                      <p:cBhvr>
                                        <p:cTn id="168" dur="1" fill="hold">
                                          <p:stCondLst>
                                            <p:cond delay="1999"/>
                                          </p:stCondLst>
                                        </p:cTn>
                                        <p:tgtEl>
                                          <p:spTgt spid="8"/>
                                        </p:tgtEl>
                                        <p:attrNameLst>
                                          <p:attrName>style.visibility</p:attrName>
                                        </p:attrNameLst>
                                      </p:cBhvr>
                                      <p:to>
                                        <p:strVal val="hidden"/>
                                      </p:to>
                                    </p:set>
                                  </p:childTnLst>
                                </p:cTn>
                              </p:par>
                              <p:par>
                                <p:cTn id="169" presetID="2" presetClass="exit" presetSubtype="2" fill="hold" grpId="3" nodeType="withEffect">
                                  <p:stCondLst>
                                    <p:cond delay="0"/>
                                  </p:stCondLst>
                                  <p:childTnLst>
                                    <p:anim calcmode="lin" valueType="num">
                                      <p:cBhvr additive="base">
                                        <p:cTn id="170" dur="2000"/>
                                        <p:tgtEl>
                                          <p:spTgt spid="9"/>
                                        </p:tgtEl>
                                        <p:attrNameLst>
                                          <p:attrName>ppt_x</p:attrName>
                                        </p:attrNameLst>
                                      </p:cBhvr>
                                      <p:tavLst>
                                        <p:tav tm="0">
                                          <p:val>
                                            <p:strVal val="ppt_x"/>
                                          </p:val>
                                        </p:tav>
                                        <p:tav tm="100000">
                                          <p:val>
                                            <p:strVal val="1+ppt_w/2"/>
                                          </p:val>
                                        </p:tav>
                                      </p:tavLst>
                                    </p:anim>
                                    <p:anim calcmode="lin" valueType="num">
                                      <p:cBhvr additive="base">
                                        <p:cTn id="171" dur="2000"/>
                                        <p:tgtEl>
                                          <p:spTgt spid="9"/>
                                        </p:tgtEl>
                                        <p:attrNameLst>
                                          <p:attrName>ppt_y</p:attrName>
                                        </p:attrNameLst>
                                      </p:cBhvr>
                                      <p:tavLst>
                                        <p:tav tm="0">
                                          <p:val>
                                            <p:strVal val="ppt_y"/>
                                          </p:val>
                                        </p:tav>
                                        <p:tav tm="100000">
                                          <p:val>
                                            <p:strVal val="ppt_y"/>
                                          </p:val>
                                        </p:tav>
                                      </p:tavLst>
                                    </p:anim>
                                    <p:set>
                                      <p:cBhvr>
                                        <p:cTn id="172" dur="1" fill="hold">
                                          <p:stCondLst>
                                            <p:cond delay="1999"/>
                                          </p:stCondLst>
                                        </p:cTn>
                                        <p:tgtEl>
                                          <p:spTgt spid="9"/>
                                        </p:tgtEl>
                                        <p:attrNameLst>
                                          <p:attrName>style.visibility</p:attrName>
                                        </p:attrNameLst>
                                      </p:cBhvr>
                                      <p:to>
                                        <p:strVal val="hidden"/>
                                      </p:to>
                                    </p:set>
                                  </p:childTnLst>
                                </p:cTn>
                              </p:par>
                              <p:par>
                                <p:cTn id="173" presetID="2" presetClass="exit" presetSubtype="2" fill="hold" grpId="3" nodeType="withEffect">
                                  <p:stCondLst>
                                    <p:cond delay="0"/>
                                  </p:stCondLst>
                                  <p:childTnLst>
                                    <p:anim calcmode="lin" valueType="num">
                                      <p:cBhvr additive="base">
                                        <p:cTn id="174" dur="2000"/>
                                        <p:tgtEl>
                                          <p:spTgt spid="10"/>
                                        </p:tgtEl>
                                        <p:attrNameLst>
                                          <p:attrName>ppt_x</p:attrName>
                                        </p:attrNameLst>
                                      </p:cBhvr>
                                      <p:tavLst>
                                        <p:tav tm="0">
                                          <p:val>
                                            <p:strVal val="ppt_x"/>
                                          </p:val>
                                        </p:tav>
                                        <p:tav tm="100000">
                                          <p:val>
                                            <p:strVal val="1+ppt_w/2"/>
                                          </p:val>
                                        </p:tav>
                                      </p:tavLst>
                                    </p:anim>
                                    <p:anim calcmode="lin" valueType="num">
                                      <p:cBhvr additive="base">
                                        <p:cTn id="175" dur="2000"/>
                                        <p:tgtEl>
                                          <p:spTgt spid="10"/>
                                        </p:tgtEl>
                                        <p:attrNameLst>
                                          <p:attrName>ppt_y</p:attrName>
                                        </p:attrNameLst>
                                      </p:cBhvr>
                                      <p:tavLst>
                                        <p:tav tm="0">
                                          <p:val>
                                            <p:strVal val="ppt_y"/>
                                          </p:val>
                                        </p:tav>
                                        <p:tav tm="100000">
                                          <p:val>
                                            <p:strVal val="ppt_y"/>
                                          </p:val>
                                        </p:tav>
                                      </p:tavLst>
                                    </p:anim>
                                    <p:set>
                                      <p:cBhvr>
                                        <p:cTn id="176" dur="1" fill="hold">
                                          <p:stCondLst>
                                            <p:cond delay="1999"/>
                                          </p:stCondLst>
                                        </p:cTn>
                                        <p:tgtEl>
                                          <p:spTgt spid="10"/>
                                        </p:tgtEl>
                                        <p:attrNameLst>
                                          <p:attrName>style.visibility</p:attrName>
                                        </p:attrNameLst>
                                      </p:cBhvr>
                                      <p:to>
                                        <p:strVal val="hidden"/>
                                      </p:to>
                                    </p:set>
                                  </p:childTnLst>
                                </p:cTn>
                              </p:par>
                              <p:par>
                                <p:cTn id="177" presetID="2" presetClass="exit" presetSubtype="2" fill="hold" grpId="3" nodeType="withEffect">
                                  <p:stCondLst>
                                    <p:cond delay="0"/>
                                  </p:stCondLst>
                                  <p:childTnLst>
                                    <p:anim calcmode="lin" valueType="num">
                                      <p:cBhvr additive="base">
                                        <p:cTn id="178" dur="2000"/>
                                        <p:tgtEl>
                                          <p:spTgt spid="11"/>
                                        </p:tgtEl>
                                        <p:attrNameLst>
                                          <p:attrName>ppt_x</p:attrName>
                                        </p:attrNameLst>
                                      </p:cBhvr>
                                      <p:tavLst>
                                        <p:tav tm="0">
                                          <p:val>
                                            <p:strVal val="ppt_x"/>
                                          </p:val>
                                        </p:tav>
                                        <p:tav tm="100000">
                                          <p:val>
                                            <p:strVal val="1+ppt_w/2"/>
                                          </p:val>
                                        </p:tav>
                                      </p:tavLst>
                                    </p:anim>
                                    <p:anim calcmode="lin" valueType="num">
                                      <p:cBhvr additive="base">
                                        <p:cTn id="179" dur="2000"/>
                                        <p:tgtEl>
                                          <p:spTgt spid="11"/>
                                        </p:tgtEl>
                                        <p:attrNameLst>
                                          <p:attrName>ppt_y</p:attrName>
                                        </p:attrNameLst>
                                      </p:cBhvr>
                                      <p:tavLst>
                                        <p:tav tm="0">
                                          <p:val>
                                            <p:strVal val="ppt_y"/>
                                          </p:val>
                                        </p:tav>
                                        <p:tav tm="100000">
                                          <p:val>
                                            <p:strVal val="ppt_y"/>
                                          </p:val>
                                        </p:tav>
                                      </p:tavLst>
                                    </p:anim>
                                    <p:set>
                                      <p:cBhvr>
                                        <p:cTn id="180" dur="1" fill="hold">
                                          <p:stCondLst>
                                            <p:cond delay="1999"/>
                                          </p:stCondLst>
                                        </p:cTn>
                                        <p:tgtEl>
                                          <p:spTgt spid="11"/>
                                        </p:tgtEl>
                                        <p:attrNameLst>
                                          <p:attrName>style.visibility</p:attrName>
                                        </p:attrNameLst>
                                      </p:cBhvr>
                                      <p:to>
                                        <p:strVal val="hidden"/>
                                      </p:to>
                                    </p:set>
                                  </p:childTnLst>
                                </p:cTn>
                              </p:par>
                              <p:par>
                                <p:cTn id="181" presetID="2" presetClass="exit" presetSubtype="2" fill="hold" grpId="3" nodeType="withEffect">
                                  <p:stCondLst>
                                    <p:cond delay="0"/>
                                  </p:stCondLst>
                                  <p:childTnLst>
                                    <p:anim calcmode="lin" valueType="num">
                                      <p:cBhvr additive="base">
                                        <p:cTn id="182" dur="2000"/>
                                        <p:tgtEl>
                                          <p:spTgt spid="12"/>
                                        </p:tgtEl>
                                        <p:attrNameLst>
                                          <p:attrName>ppt_x</p:attrName>
                                        </p:attrNameLst>
                                      </p:cBhvr>
                                      <p:tavLst>
                                        <p:tav tm="0">
                                          <p:val>
                                            <p:strVal val="ppt_x"/>
                                          </p:val>
                                        </p:tav>
                                        <p:tav tm="100000">
                                          <p:val>
                                            <p:strVal val="1+ppt_w/2"/>
                                          </p:val>
                                        </p:tav>
                                      </p:tavLst>
                                    </p:anim>
                                    <p:anim calcmode="lin" valueType="num">
                                      <p:cBhvr additive="base">
                                        <p:cTn id="183" dur="2000"/>
                                        <p:tgtEl>
                                          <p:spTgt spid="12"/>
                                        </p:tgtEl>
                                        <p:attrNameLst>
                                          <p:attrName>ppt_y</p:attrName>
                                        </p:attrNameLst>
                                      </p:cBhvr>
                                      <p:tavLst>
                                        <p:tav tm="0">
                                          <p:val>
                                            <p:strVal val="ppt_y"/>
                                          </p:val>
                                        </p:tav>
                                        <p:tav tm="100000">
                                          <p:val>
                                            <p:strVal val="ppt_y"/>
                                          </p:val>
                                        </p:tav>
                                      </p:tavLst>
                                    </p:anim>
                                    <p:set>
                                      <p:cBhvr>
                                        <p:cTn id="184" dur="1" fill="hold">
                                          <p:stCondLst>
                                            <p:cond delay="1999"/>
                                          </p:stCondLst>
                                        </p:cTn>
                                        <p:tgtEl>
                                          <p:spTgt spid="12"/>
                                        </p:tgtEl>
                                        <p:attrNameLst>
                                          <p:attrName>style.visibility</p:attrName>
                                        </p:attrNameLst>
                                      </p:cBhvr>
                                      <p:to>
                                        <p:strVal val="hidden"/>
                                      </p:to>
                                    </p:set>
                                  </p:childTnLst>
                                </p:cTn>
                              </p:par>
                              <p:par>
                                <p:cTn id="185" presetID="2" presetClass="exit" presetSubtype="8" fill="hold" grpId="3" nodeType="withEffect">
                                  <p:stCondLst>
                                    <p:cond delay="0"/>
                                  </p:stCondLst>
                                  <p:childTnLst>
                                    <p:anim calcmode="lin" valueType="num">
                                      <p:cBhvr additive="base">
                                        <p:cTn id="186" dur="2000"/>
                                        <p:tgtEl>
                                          <p:spTgt spid="13"/>
                                        </p:tgtEl>
                                        <p:attrNameLst>
                                          <p:attrName>ppt_x</p:attrName>
                                        </p:attrNameLst>
                                      </p:cBhvr>
                                      <p:tavLst>
                                        <p:tav tm="0">
                                          <p:val>
                                            <p:strVal val="ppt_x"/>
                                          </p:val>
                                        </p:tav>
                                        <p:tav tm="100000">
                                          <p:val>
                                            <p:strVal val="0-ppt_w/2"/>
                                          </p:val>
                                        </p:tav>
                                      </p:tavLst>
                                    </p:anim>
                                    <p:anim calcmode="lin" valueType="num">
                                      <p:cBhvr additive="base">
                                        <p:cTn id="187" dur="2000"/>
                                        <p:tgtEl>
                                          <p:spTgt spid="13"/>
                                        </p:tgtEl>
                                        <p:attrNameLst>
                                          <p:attrName>ppt_y</p:attrName>
                                        </p:attrNameLst>
                                      </p:cBhvr>
                                      <p:tavLst>
                                        <p:tav tm="0">
                                          <p:val>
                                            <p:strVal val="ppt_y"/>
                                          </p:val>
                                        </p:tav>
                                        <p:tav tm="100000">
                                          <p:val>
                                            <p:strVal val="ppt_y"/>
                                          </p:val>
                                        </p:tav>
                                      </p:tavLst>
                                    </p:anim>
                                    <p:set>
                                      <p:cBhvr>
                                        <p:cTn id="188" dur="1" fill="hold">
                                          <p:stCondLst>
                                            <p:cond delay="1999"/>
                                          </p:stCondLst>
                                        </p:cTn>
                                        <p:tgtEl>
                                          <p:spTgt spid="13"/>
                                        </p:tgtEl>
                                        <p:attrNameLst>
                                          <p:attrName>style.visibility</p:attrName>
                                        </p:attrNameLst>
                                      </p:cBhvr>
                                      <p:to>
                                        <p:strVal val="hidden"/>
                                      </p:to>
                                    </p:set>
                                  </p:childTnLst>
                                </p:cTn>
                              </p:par>
                              <p:par>
                                <p:cTn id="189" presetID="2" presetClass="exit" presetSubtype="8" fill="hold" grpId="3" nodeType="withEffect">
                                  <p:stCondLst>
                                    <p:cond delay="0"/>
                                  </p:stCondLst>
                                  <p:childTnLst>
                                    <p:anim calcmode="lin" valueType="num">
                                      <p:cBhvr additive="base">
                                        <p:cTn id="190" dur="2000"/>
                                        <p:tgtEl>
                                          <p:spTgt spid="14"/>
                                        </p:tgtEl>
                                        <p:attrNameLst>
                                          <p:attrName>ppt_x</p:attrName>
                                        </p:attrNameLst>
                                      </p:cBhvr>
                                      <p:tavLst>
                                        <p:tav tm="0">
                                          <p:val>
                                            <p:strVal val="ppt_x"/>
                                          </p:val>
                                        </p:tav>
                                        <p:tav tm="100000">
                                          <p:val>
                                            <p:strVal val="0-ppt_w/2"/>
                                          </p:val>
                                        </p:tav>
                                      </p:tavLst>
                                    </p:anim>
                                    <p:anim calcmode="lin" valueType="num">
                                      <p:cBhvr additive="base">
                                        <p:cTn id="191" dur="2000"/>
                                        <p:tgtEl>
                                          <p:spTgt spid="14"/>
                                        </p:tgtEl>
                                        <p:attrNameLst>
                                          <p:attrName>ppt_y</p:attrName>
                                        </p:attrNameLst>
                                      </p:cBhvr>
                                      <p:tavLst>
                                        <p:tav tm="0">
                                          <p:val>
                                            <p:strVal val="ppt_y"/>
                                          </p:val>
                                        </p:tav>
                                        <p:tav tm="100000">
                                          <p:val>
                                            <p:strVal val="ppt_y"/>
                                          </p:val>
                                        </p:tav>
                                      </p:tavLst>
                                    </p:anim>
                                    <p:set>
                                      <p:cBhvr>
                                        <p:cTn id="192" dur="1" fill="hold">
                                          <p:stCondLst>
                                            <p:cond delay="1999"/>
                                          </p:stCondLst>
                                        </p:cTn>
                                        <p:tgtEl>
                                          <p:spTgt spid="14"/>
                                        </p:tgtEl>
                                        <p:attrNameLst>
                                          <p:attrName>style.visibility</p:attrName>
                                        </p:attrNameLst>
                                      </p:cBhvr>
                                      <p:to>
                                        <p:strVal val="hidden"/>
                                      </p:to>
                                    </p:set>
                                  </p:childTnLst>
                                </p:cTn>
                              </p:par>
                              <p:par>
                                <p:cTn id="193" presetID="2" presetClass="exit" presetSubtype="8" fill="hold" grpId="3" nodeType="withEffect">
                                  <p:stCondLst>
                                    <p:cond delay="0"/>
                                  </p:stCondLst>
                                  <p:childTnLst>
                                    <p:anim calcmode="lin" valueType="num">
                                      <p:cBhvr additive="base">
                                        <p:cTn id="194" dur="2000"/>
                                        <p:tgtEl>
                                          <p:spTgt spid="15"/>
                                        </p:tgtEl>
                                        <p:attrNameLst>
                                          <p:attrName>ppt_x</p:attrName>
                                        </p:attrNameLst>
                                      </p:cBhvr>
                                      <p:tavLst>
                                        <p:tav tm="0">
                                          <p:val>
                                            <p:strVal val="ppt_x"/>
                                          </p:val>
                                        </p:tav>
                                        <p:tav tm="100000">
                                          <p:val>
                                            <p:strVal val="0-ppt_w/2"/>
                                          </p:val>
                                        </p:tav>
                                      </p:tavLst>
                                    </p:anim>
                                    <p:anim calcmode="lin" valueType="num">
                                      <p:cBhvr additive="base">
                                        <p:cTn id="195" dur="2000"/>
                                        <p:tgtEl>
                                          <p:spTgt spid="15"/>
                                        </p:tgtEl>
                                        <p:attrNameLst>
                                          <p:attrName>ppt_y</p:attrName>
                                        </p:attrNameLst>
                                      </p:cBhvr>
                                      <p:tavLst>
                                        <p:tav tm="0">
                                          <p:val>
                                            <p:strVal val="ppt_y"/>
                                          </p:val>
                                        </p:tav>
                                        <p:tav tm="100000">
                                          <p:val>
                                            <p:strVal val="ppt_y"/>
                                          </p:val>
                                        </p:tav>
                                      </p:tavLst>
                                    </p:anim>
                                    <p:set>
                                      <p:cBhvr>
                                        <p:cTn id="196" dur="1" fill="hold">
                                          <p:stCondLst>
                                            <p:cond delay="1999"/>
                                          </p:stCondLst>
                                        </p:cTn>
                                        <p:tgtEl>
                                          <p:spTgt spid="15"/>
                                        </p:tgtEl>
                                        <p:attrNameLst>
                                          <p:attrName>style.visibility</p:attrName>
                                        </p:attrNameLst>
                                      </p:cBhvr>
                                      <p:to>
                                        <p:strVal val="hidden"/>
                                      </p:to>
                                    </p:set>
                                  </p:childTnLst>
                                </p:cTn>
                              </p:par>
                              <p:par>
                                <p:cTn id="197" presetID="2" presetClass="exit" presetSubtype="8" fill="hold" grpId="3" nodeType="withEffect">
                                  <p:stCondLst>
                                    <p:cond delay="0"/>
                                  </p:stCondLst>
                                  <p:childTnLst>
                                    <p:anim calcmode="lin" valueType="num">
                                      <p:cBhvr additive="base">
                                        <p:cTn id="198" dur="2000"/>
                                        <p:tgtEl>
                                          <p:spTgt spid="16"/>
                                        </p:tgtEl>
                                        <p:attrNameLst>
                                          <p:attrName>ppt_x</p:attrName>
                                        </p:attrNameLst>
                                      </p:cBhvr>
                                      <p:tavLst>
                                        <p:tav tm="0">
                                          <p:val>
                                            <p:strVal val="ppt_x"/>
                                          </p:val>
                                        </p:tav>
                                        <p:tav tm="100000">
                                          <p:val>
                                            <p:strVal val="0-ppt_w/2"/>
                                          </p:val>
                                        </p:tav>
                                      </p:tavLst>
                                    </p:anim>
                                    <p:anim calcmode="lin" valueType="num">
                                      <p:cBhvr additive="base">
                                        <p:cTn id="199" dur="2000"/>
                                        <p:tgtEl>
                                          <p:spTgt spid="16"/>
                                        </p:tgtEl>
                                        <p:attrNameLst>
                                          <p:attrName>ppt_y</p:attrName>
                                        </p:attrNameLst>
                                      </p:cBhvr>
                                      <p:tavLst>
                                        <p:tav tm="0">
                                          <p:val>
                                            <p:strVal val="ppt_y"/>
                                          </p:val>
                                        </p:tav>
                                        <p:tav tm="100000">
                                          <p:val>
                                            <p:strVal val="ppt_y"/>
                                          </p:val>
                                        </p:tav>
                                      </p:tavLst>
                                    </p:anim>
                                    <p:set>
                                      <p:cBhvr>
                                        <p:cTn id="200" dur="1" fill="hold">
                                          <p:stCondLst>
                                            <p:cond delay="1999"/>
                                          </p:stCondLst>
                                        </p:cTn>
                                        <p:tgtEl>
                                          <p:spTgt spid="16"/>
                                        </p:tgtEl>
                                        <p:attrNameLst>
                                          <p:attrName>style.visibility</p:attrName>
                                        </p:attrNameLst>
                                      </p:cBhvr>
                                      <p:to>
                                        <p:strVal val="hidden"/>
                                      </p:to>
                                    </p:set>
                                  </p:childTnLst>
                                </p:cTn>
                              </p:par>
                              <p:par>
                                <p:cTn id="201" presetID="2" presetClass="exit" presetSubtype="8" fill="hold" grpId="3" nodeType="withEffect">
                                  <p:stCondLst>
                                    <p:cond delay="0"/>
                                  </p:stCondLst>
                                  <p:childTnLst>
                                    <p:anim calcmode="lin" valueType="num">
                                      <p:cBhvr additive="base">
                                        <p:cTn id="202" dur="2000"/>
                                        <p:tgtEl>
                                          <p:spTgt spid="17"/>
                                        </p:tgtEl>
                                        <p:attrNameLst>
                                          <p:attrName>ppt_x</p:attrName>
                                        </p:attrNameLst>
                                      </p:cBhvr>
                                      <p:tavLst>
                                        <p:tav tm="0">
                                          <p:val>
                                            <p:strVal val="ppt_x"/>
                                          </p:val>
                                        </p:tav>
                                        <p:tav tm="100000">
                                          <p:val>
                                            <p:strVal val="0-ppt_w/2"/>
                                          </p:val>
                                        </p:tav>
                                      </p:tavLst>
                                    </p:anim>
                                    <p:anim calcmode="lin" valueType="num">
                                      <p:cBhvr additive="base">
                                        <p:cTn id="203" dur="2000"/>
                                        <p:tgtEl>
                                          <p:spTgt spid="17"/>
                                        </p:tgtEl>
                                        <p:attrNameLst>
                                          <p:attrName>ppt_y</p:attrName>
                                        </p:attrNameLst>
                                      </p:cBhvr>
                                      <p:tavLst>
                                        <p:tav tm="0">
                                          <p:val>
                                            <p:strVal val="ppt_y"/>
                                          </p:val>
                                        </p:tav>
                                        <p:tav tm="100000">
                                          <p:val>
                                            <p:strVal val="ppt_y"/>
                                          </p:val>
                                        </p:tav>
                                      </p:tavLst>
                                    </p:anim>
                                    <p:set>
                                      <p:cBhvr>
                                        <p:cTn id="204" dur="1" fill="hold">
                                          <p:stCondLst>
                                            <p:cond delay="1999"/>
                                          </p:stCondLst>
                                        </p:cTn>
                                        <p:tgtEl>
                                          <p:spTgt spid="17"/>
                                        </p:tgtEl>
                                        <p:attrNameLst>
                                          <p:attrName>style.visibility</p:attrName>
                                        </p:attrNameLst>
                                      </p:cBhvr>
                                      <p:to>
                                        <p:strVal val="hidden"/>
                                      </p:to>
                                    </p:set>
                                  </p:childTnLst>
                                </p:cTn>
                              </p:par>
                              <p:par>
                                <p:cTn id="205" presetID="2" presetClass="exit" presetSubtype="8" fill="hold" grpId="3" nodeType="withEffect">
                                  <p:stCondLst>
                                    <p:cond delay="0"/>
                                  </p:stCondLst>
                                  <p:childTnLst>
                                    <p:anim calcmode="lin" valueType="num">
                                      <p:cBhvr additive="base">
                                        <p:cTn id="206" dur="2000"/>
                                        <p:tgtEl>
                                          <p:spTgt spid="18"/>
                                        </p:tgtEl>
                                        <p:attrNameLst>
                                          <p:attrName>ppt_x</p:attrName>
                                        </p:attrNameLst>
                                      </p:cBhvr>
                                      <p:tavLst>
                                        <p:tav tm="0">
                                          <p:val>
                                            <p:strVal val="ppt_x"/>
                                          </p:val>
                                        </p:tav>
                                        <p:tav tm="100000">
                                          <p:val>
                                            <p:strVal val="0-ppt_w/2"/>
                                          </p:val>
                                        </p:tav>
                                      </p:tavLst>
                                    </p:anim>
                                    <p:anim calcmode="lin" valueType="num">
                                      <p:cBhvr additive="base">
                                        <p:cTn id="207" dur="2000"/>
                                        <p:tgtEl>
                                          <p:spTgt spid="18"/>
                                        </p:tgtEl>
                                        <p:attrNameLst>
                                          <p:attrName>ppt_y</p:attrName>
                                        </p:attrNameLst>
                                      </p:cBhvr>
                                      <p:tavLst>
                                        <p:tav tm="0">
                                          <p:val>
                                            <p:strVal val="ppt_y"/>
                                          </p:val>
                                        </p:tav>
                                        <p:tav tm="100000">
                                          <p:val>
                                            <p:strVal val="ppt_y"/>
                                          </p:val>
                                        </p:tav>
                                      </p:tavLst>
                                    </p:anim>
                                    <p:set>
                                      <p:cBhvr>
                                        <p:cTn id="208" dur="1" fill="hold">
                                          <p:stCondLst>
                                            <p:cond delay="1999"/>
                                          </p:stCondLst>
                                        </p:cTn>
                                        <p:tgtEl>
                                          <p:spTgt spid="18"/>
                                        </p:tgtEl>
                                        <p:attrNameLst>
                                          <p:attrName>style.visibility</p:attrName>
                                        </p:attrNameLst>
                                      </p:cBhvr>
                                      <p:to>
                                        <p:strVal val="hidden"/>
                                      </p:to>
                                    </p:set>
                                  </p:childTnLst>
                                </p:cTn>
                              </p:par>
                              <p:par>
                                <p:cTn id="209" presetID="2" presetClass="exit" presetSubtype="8" fill="hold" grpId="3" nodeType="withEffect">
                                  <p:stCondLst>
                                    <p:cond delay="0"/>
                                  </p:stCondLst>
                                  <p:childTnLst>
                                    <p:anim calcmode="lin" valueType="num">
                                      <p:cBhvr additive="base">
                                        <p:cTn id="210" dur="2000"/>
                                        <p:tgtEl>
                                          <p:spTgt spid="19"/>
                                        </p:tgtEl>
                                        <p:attrNameLst>
                                          <p:attrName>ppt_x</p:attrName>
                                        </p:attrNameLst>
                                      </p:cBhvr>
                                      <p:tavLst>
                                        <p:tav tm="0">
                                          <p:val>
                                            <p:strVal val="ppt_x"/>
                                          </p:val>
                                        </p:tav>
                                        <p:tav tm="100000">
                                          <p:val>
                                            <p:strVal val="0-ppt_w/2"/>
                                          </p:val>
                                        </p:tav>
                                      </p:tavLst>
                                    </p:anim>
                                    <p:anim calcmode="lin" valueType="num">
                                      <p:cBhvr additive="base">
                                        <p:cTn id="211" dur="2000"/>
                                        <p:tgtEl>
                                          <p:spTgt spid="19"/>
                                        </p:tgtEl>
                                        <p:attrNameLst>
                                          <p:attrName>ppt_y</p:attrName>
                                        </p:attrNameLst>
                                      </p:cBhvr>
                                      <p:tavLst>
                                        <p:tav tm="0">
                                          <p:val>
                                            <p:strVal val="ppt_y"/>
                                          </p:val>
                                        </p:tav>
                                        <p:tav tm="100000">
                                          <p:val>
                                            <p:strVal val="ppt_y"/>
                                          </p:val>
                                        </p:tav>
                                      </p:tavLst>
                                    </p:anim>
                                    <p:set>
                                      <p:cBhvr>
                                        <p:cTn id="212" dur="1" fill="hold">
                                          <p:stCondLst>
                                            <p:cond delay="1999"/>
                                          </p:stCondLst>
                                        </p:cTn>
                                        <p:tgtEl>
                                          <p:spTgt spid="19"/>
                                        </p:tgtEl>
                                        <p:attrNameLst>
                                          <p:attrName>style.visibility</p:attrName>
                                        </p:attrNameLst>
                                      </p:cBhvr>
                                      <p:to>
                                        <p:strVal val="hidden"/>
                                      </p:to>
                                    </p:set>
                                  </p:childTnLst>
                                </p:cTn>
                              </p:par>
                              <p:par>
                                <p:cTn id="213" presetID="2" presetClass="exit" presetSubtype="8" fill="hold" grpId="3" nodeType="withEffect">
                                  <p:stCondLst>
                                    <p:cond delay="0"/>
                                  </p:stCondLst>
                                  <p:childTnLst>
                                    <p:anim calcmode="lin" valueType="num">
                                      <p:cBhvr additive="base">
                                        <p:cTn id="214" dur="2000"/>
                                        <p:tgtEl>
                                          <p:spTgt spid="20"/>
                                        </p:tgtEl>
                                        <p:attrNameLst>
                                          <p:attrName>ppt_x</p:attrName>
                                        </p:attrNameLst>
                                      </p:cBhvr>
                                      <p:tavLst>
                                        <p:tav tm="0">
                                          <p:val>
                                            <p:strVal val="ppt_x"/>
                                          </p:val>
                                        </p:tav>
                                        <p:tav tm="100000">
                                          <p:val>
                                            <p:strVal val="0-ppt_w/2"/>
                                          </p:val>
                                        </p:tav>
                                      </p:tavLst>
                                    </p:anim>
                                    <p:anim calcmode="lin" valueType="num">
                                      <p:cBhvr additive="base">
                                        <p:cTn id="215" dur="2000"/>
                                        <p:tgtEl>
                                          <p:spTgt spid="20"/>
                                        </p:tgtEl>
                                        <p:attrNameLst>
                                          <p:attrName>ppt_y</p:attrName>
                                        </p:attrNameLst>
                                      </p:cBhvr>
                                      <p:tavLst>
                                        <p:tav tm="0">
                                          <p:val>
                                            <p:strVal val="ppt_y"/>
                                          </p:val>
                                        </p:tav>
                                        <p:tav tm="100000">
                                          <p:val>
                                            <p:strVal val="ppt_y"/>
                                          </p:val>
                                        </p:tav>
                                      </p:tavLst>
                                    </p:anim>
                                    <p:set>
                                      <p:cBhvr>
                                        <p:cTn id="216" dur="1" fill="hold">
                                          <p:stCondLst>
                                            <p:cond delay="1999"/>
                                          </p:stCondLst>
                                        </p:cTn>
                                        <p:tgtEl>
                                          <p:spTgt spid="20"/>
                                        </p:tgtEl>
                                        <p:attrNameLst>
                                          <p:attrName>style.visibility</p:attrName>
                                        </p:attrNameLst>
                                      </p:cBhvr>
                                      <p:to>
                                        <p:strVal val="hidden"/>
                                      </p:to>
                                    </p:set>
                                  </p:childTnLst>
                                </p:cTn>
                              </p:par>
                              <p:par>
                                <p:cTn id="217" presetID="23" presetClass="entr" presetSubtype="288" fill="hold" nodeType="withEffect">
                                  <p:stCondLst>
                                    <p:cond delay="0"/>
                                  </p:stCondLst>
                                  <p:childTnLst>
                                    <p:set>
                                      <p:cBhvr>
                                        <p:cTn id="218" dur="1" fill="hold">
                                          <p:stCondLst>
                                            <p:cond delay="0"/>
                                          </p:stCondLst>
                                        </p:cTn>
                                        <p:tgtEl>
                                          <p:spTgt spid="4"/>
                                        </p:tgtEl>
                                        <p:attrNameLst>
                                          <p:attrName>style.visibility</p:attrName>
                                        </p:attrNameLst>
                                      </p:cBhvr>
                                      <p:to>
                                        <p:strVal val="visible"/>
                                      </p:to>
                                    </p:set>
                                    <p:anim calcmode="lin" valueType="num">
                                      <p:cBhvr>
                                        <p:cTn id="219" dur="2000" fill="hold"/>
                                        <p:tgtEl>
                                          <p:spTgt spid="4"/>
                                        </p:tgtEl>
                                        <p:attrNameLst>
                                          <p:attrName>ppt_w</p:attrName>
                                        </p:attrNameLst>
                                      </p:cBhvr>
                                      <p:tavLst>
                                        <p:tav tm="0">
                                          <p:val>
                                            <p:strVal val="4/3*#ppt_w"/>
                                          </p:val>
                                        </p:tav>
                                        <p:tav tm="100000">
                                          <p:val>
                                            <p:strVal val="#ppt_w"/>
                                          </p:val>
                                        </p:tav>
                                      </p:tavLst>
                                    </p:anim>
                                    <p:anim calcmode="lin" valueType="num">
                                      <p:cBhvr>
                                        <p:cTn id="220" dur="2000" fill="hold"/>
                                        <p:tgtEl>
                                          <p:spTgt spid="4"/>
                                        </p:tgtEl>
                                        <p:attrNameLst>
                                          <p:attrName>ppt_h</p:attrName>
                                        </p:attrNameLst>
                                      </p:cBhvr>
                                      <p:tavLst>
                                        <p:tav tm="0">
                                          <p:val>
                                            <p:strVal val="4/3*#ppt_h"/>
                                          </p:val>
                                        </p:tav>
                                        <p:tav tm="100000">
                                          <p:val>
                                            <p:strVal val="#ppt_h"/>
                                          </p:val>
                                        </p:tav>
                                      </p:tavLst>
                                    </p:anim>
                                  </p:childTnLst>
                                </p:cTn>
                              </p:par>
                              <p:par>
                                <p:cTn id="221" presetID="16" presetClass="entr" presetSubtype="37" fill="hold" nodeType="withEffect">
                                  <p:stCondLst>
                                    <p:cond delay="0"/>
                                  </p:stCondLst>
                                  <p:childTnLst>
                                    <p:set>
                                      <p:cBhvr>
                                        <p:cTn id="222" dur="1" fill="hold">
                                          <p:stCondLst>
                                            <p:cond delay="0"/>
                                          </p:stCondLst>
                                        </p:cTn>
                                        <p:tgtEl>
                                          <p:spTgt spid="4"/>
                                        </p:tgtEl>
                                        <p:attrNameLst>
                                          <p:attrName>style.visibility</p:attrName>
                                        </p:attrNameLst>
                                      </p:cBhvr>
                                      <p:to>
                                        <p:strVal val="visible"/>
                                      </p:to>
                                    </p:set>
                                    <p:animEffect transition="in" filter="barn(outVertical)">
                                      <p:cBhvr>
                                        <p:cTn id="22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a:blip r:embed="rId2">
              <a:duotone>
                <a:prstClr val="black"/>
                <a:srgbClr val="FF6600">
                  <a:tint val="45000"/>
                  <a:satMod val="400000"/>
                </a:srgbClr>
              </a:duotone>
              <a:lum bright="-20000" contrast="40000"/>
            </a:blip>
            <a:stretch>
              <a:fillRect/>
            </a:stretch>
          </a:blipFill>
        </p:spPr>
        <p:txBody>
          <a:bodyPr/>
          <a:lstStyle/>
          <a:p>
            <a:endParaRPr lang="es-ES" dirty="0"/>
          </a:p>
        </p:txBody>
      </p:sp>
      <p:pic>
        <p:nvPicPr>
          <p:cNvPr id="4" name="3 Imagen" descr="gitana-carol-cavalaris.jpg"/>
          <p:cNvPicPr>
            <a:picLocks noChangeAspect="1"/>
          </p:cNvPicPr>
          <p:nvPr/>
        </p:nvPicPr>
        <p:blipFill>
          <a:blip r:embed="rId3"/>
          <a:stretch>
            <a:fillRect/>
          </a:stretch>
        </p:blipFill>
        <p:spPr>
          <a:xfrm>
            <a:off x="1142976" y="0"/>
            <a:ext cx="6858000" cy="6858000"/>
          </a:xfrm>
          <a:prstGeom prst="rect">
            <a:avLst/>
          </a:prstGeom>
          <a:ln>
            <a:noFill/>
          </a:ln>
          <a:effectLst>
            <a:outerShdw blurRad="292100" dist="139700" dir="2700000" algn="tl" rotWithShape="0">
              <a:srgbClr val="333333">
                <a:alpha val="65000"/>
              </a:srgbClr>
            </a:outerShdw>
          </a:effectLst>
          <a:scene3d>
            <a:camera prst="orthographicFront"/>
            <a:lightRig rig="threePt" dir="t"/>
          </a:scene3d>
          <a:sp3d>
            <a:bevelT prst="angle"/>
          </a:sp3d>
        </p:spPr>
      </p:pic>
      <p:sp>
        <p:nvSpPr>
          <p:cNvPr id="5" name="4 Cheurón"/>
          <p:cNvSpPr/>
          <p:nvPr/>
        </p:nvSpPr>
        <p:spPr>
          <a:xfrm rot="16200000">
            <a:off x="246108" y="6076560"/>
            <a:ext cx="749615" cy="813264"/>
          </a:xfrm>
          <a:prstGeom prst="chevron">
            <a:avLst>
              <a:gd name="adj" fmla="val 51548"/>
            </a:avLst>
          </a:prstGeom>
          <a:blipFill>
            <a:blip r:embed="rId2">
              <a:duotone>
                <a:prstClr val="black"/>
                <a:srgbClr val="FF6600">
                  <a:tint val="45000"/>
                  <a:satMod val="400000"/>
                </a:srgbClr>
              </a:duotone>
              <a:lum bright="-1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rot="16200000">
            <a:off x="246108" y="5540315"/>
            <a:ext cx="749615" cy="813264"/>
          </a:xfrm>
          <a:prstGeom prst="chevron">
            <a:avLst>
              <a:gd name="adj" fmla="val 51548"/>
            </a:avLst>
          </a:prstGeom>
          <a:blipFill>
            <a:blip r:embed="rId2">
              <a:duotone>
                <a:prstClr val="black"/>
                <a:srgbClr val="FF6600">
                  <a:tint val="45000"/>
                  <a:satMod val="400000"/>
                </a:srgbClr>
              </a:duotone>
              <a:lum bright="-1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rot="16200000">
            <a:off x="246108" y="5040249"/>
            <a:ext cx="749615" cy="813264"/>
          </a:xfrm>
          <a:prstGeom prst="chevron">
            <a:avLst>
              <a:gd name="adj" fmla="val 51548"/>
            </a:avLst>
          </a:prstGeom>
          <a:blipFill>
            <a:blip r:embed="rId2">
              <a:duotone>
                <a:prstClr val="black"/>
                <a:srgbClr val="FF6600">
                  <a:tint val="45000"/>
                  <a:satMod val="400000"/>
                </a:srgbClr>
              </a:duotone>
              <a:lum bright="-1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16200000">
            <a:off x="246108" y="4540183"/>
            <a:ext cx="749615" cy="813264"/>
          </a:xfrm>
          <a:prstGeom prst="chevron">
            <a:avLst>
              <a:gd name="adj" fmla="val 51548"/>
            </a:avLst>
          </a:prstGeom>
          <a:blipFill>
            <a:blip r:embed="rId2">
              <a:duotone>
                <a:prstClr val="black"/>
                <a:srgbClr val="FF6600">
                  <a:tint val="45000"/>
                  <a:satMod val="400000"/>
                </a:srgbClr>
              </a:duotone>
              <a:lum bright="-1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16200000">
            <a:off x="246108" y="4004859"/>
            <a:ext cx="749615" cy="813264"/>
          </a:xfrm>
          <a:prstGeom prst="chevron">
            <a:avLst>
              <a:gd name="adj" fmla="val 51548"/>
            </a:avLst>
          </a:prstGeom>
          <a:blipFill>
            <a:blip r:embed="rId2">
              <a:duotone>
                <a:prstClr val="black"/>
                <a:srgbClr val="FF6600">
                  <a:tint val="45000"/>
                  <a:satMod val="400000"/>
                </a:srgbClr>
              </a:duotone>
              <a:lum bright="-1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16200000">
            <a:off x="246108" y="3468614"/>
            <a:ext cx="749615" cy="813264"/>
          </a:xfrm>
          <a:prstGeom prst="chevron">
            <a:avLst>
              <a:gd name="adj" fmla="val 51548"/>
            </a:avLst>
          </a:prstGeom>
          <a:blipFill>
            <a:blip r:embed="rId2">
              <a:duotone>
                <a:prstClr val="black"/>
                <a:srgbClr val="FF6600">
                  <a:tint val="45000"/>
                  <a:satMod val="400000"/>
                </a:srgbClr>
              </a:duotone>
              <a:lum bright="-1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rot="16200000">
            <a:off x="246108" y="2968548"/>
            <a:ext cx="749615" cy="813264"/>
          </a:xfrm>
          <a:prstGeom prst="chevron">
            <a:avLst>
              <a:gd name="adj" fmla="val 51548"/>
            </a:avLst>
          </a:prstGeom>
          <a:blipFill>
            <a:blip r:embed="rId2">
              <a:duotone>
                <a:prstClr val="black"/>
                <a:srgbClr val="FF6600">
                  <a:tint val="45000"/>
                  <a:satMod val="400000"/>
                </a:srgbClr>
              </a:duotone>
              <a:lum bright="-1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rot="16200000">
            <a:off x="246108" y="2468482"/>
            <a:ext cx="749615" cy="813264"/>
          </a:xfrm>
          <a:prstGeom prst="chevron">
            <a:avLst>
              <a:gd name="adj" fmla="val 51548"/>
            </a:avLst>
          </a:prstGeom>
          <a:blipFill>
            <a:blip r:embed="rId2">
              <a:duotone>
                <a:prstClr val="black"/>
                <a:srgbClr val="FF6600">
                  <a:tint val="45000"/>
                  <a:satMod val="400000"/>
                </a:srgbClr>
              </a:duotone>
              <a:lum bright="-1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rot="16200000">
            <a:off x="246107" y="1933156"/>
            <a:ext cx="749615" cy="813264"/>
          </a:xfrm>
          <a:prstGeom prst="chevron">
            <a:avLst>
              <a:gd name="adj" fmla="val 51548"/>
            </a:avLst>
          </a:prstGeom>
          <a:blipFill>
            <a:blip r:embed="rId2">
              <a:duotone>
                <a:prstClr val="black"/>
                <a:srgbClr val="FF6600">
                  <a:tint val="45000"/>
                  <a:satMod val="400000"/>
                </a:srgbClr>
              </a:duotone>
              <a:lum bright="-1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Cheurón"/>
          <p:cNvSpPr/>
          <p:nvPr/>
        </p:nvSpPr>
        <p:spPr>
          <a:xfrm rot="16200000">
            <a:off x="246107" y="1396911"/>
            <a:ext cx="749615" cy="813264"/>
          </a:xfrm>
          <a:prstGeom prst="chevron">
            <a:avLst>
              <a:gd name="adj" fmla="val 51548"/>
            </a:avLst>
          </a:prstGeom>
          <a:blipFill>
            <a:blip r:embed="rId2">
              <a:duotone>
                <a:prstClr val="black"/>
                <a:srgbClr val="FF6600">
                  <a:tint val="45000"/>
                  <a:satMod val="400000"/>
                </a:srgbClr>
              </a:duotone>
              <a:lum bright="-1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Cheurón"/>
          <p:cNvSpPr/>
          <p:nvPr/>
        </p:nvSpPr>
        <p:spPr>
          <a:xfrm rot="16200000">
            <a:off x="246107" y="896845"/>
            <a:ext cx="749615" cy="813264"/>
          </a:xfrm>
          <a:prstGeom prst="chevron">
            <a:avLst>
              <a:gd name="adj" fmla="val 51548"/>
            </a:avLst>
          </a:prstGeom>
          <a:blipFill>
            <a:blip r:embed="rId2">
              <a:duotone>
                <a:prstClr val="black"/>
                <a:srgbClr val="FF6600">
                  <a:tint val="45000"/>
                  <a:satMod val="400000"/>
                </a:srgbClr>
              </a:duotone>
              <a:lum bright="-1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Cheurón"/>
          <p:cNvSpPr/>
          <p:nvPr/>
        </p:nvSpPr>
        <p:spPr>
          <a:xfrm rot="16200000">
            <a:off x="246107" y="396779"/>
            <a:ext cx="749615" cy="813264"/>
          </a:xfrm>
          <a:prstGeom prst="chevron">
            <a:avLst>
              <a:gd name="adj" fmla="val 51548"/>
            </a:avLst>
          </a:prstGeom>
          <a:blipFill>
            <a:blip r:embed="rId2">
              <a:duotone>
                <a:prstClr val="black"/>
                <a:srgbClr val="FF6600">
                  <a:tint val="45000"/>
                  <a:satMod val="400000"/>
                </a:srgbClr>
              </a:duotone>
              <a:lum bright="-1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Cheurón"/>
          <p:cNvSpPr/>
          <p:nvPr/>
        </p:nvSpPr>
        <p:spPr>
          <a:xfrm rot="16200000">
            <a:off x="246107" y="-31824"/>
            <a:ext cx="749615" cy="813264"/>
          </a:xfrm>
          <a:prstGeom prst="chevron">
            <a:avLst>
              <a:gd name="adj" fmla="val 51548"/>
            </a:avLst>
          </a:prstGeom>
          <a:blipFill>
            <a:blip r:embed="rId2">
              <a:duotone>
                <a:prstClr val="black"/>
                <a:srgbClr val="FF6600">
                  <a:tint val="45000"/>
                  <a:satMod val="400000"/>
                </a:srgbClr>
              </a:duotone>
              <a:lum bright="-1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Cheurón"/>
          <p:cNvSpPr/>
          <p:nvPr/>
        </p:nvSpPr>
        <p:spPr>
          <a:xfrm rot="16200000">
            <a:off x="8104287" y="6076560"/>
            <a:ext cx="749615" cy="813264"/>
          </a:xfrm>
          <a:prstGeom prst="chevron">
            <a:avLst>
              <a:gd name="adj" fmla="val 51548"/>
            </a:avLst>
          </a:prstGeom>
          <a:blipFill>
            <a:blip r:embed="rId2">
              <a:duotone>
                <a:prstClr val="black"/>
                <a:srgbClr val="FF6600">
                  <a:tint val="45000"/>
                  <a:satMod val="400000"/>
                </a:srgbClr>
              </a:duotone>
              <a:lum bright="-1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Cheurón"/>
          <p:cNvSpPr/>
          <p:nvPr/>
        </p:nvSpPr>
        <p:spPr>
          <a:xfrm rot="16200000">
            <a:off x="8104287" y="5540315"/>
            <a:ext cx="749615" cy="813264"/>
          </a:xfrm>
          <a:prstGeom prst="chevron">
            <a:avLst>
              <a:gd name="adj" fmla="val 51548"/>
            </a:avLst>
          </a:prstGeom>
          <a:blipFill>
            <a:blip r:embed="rId2">
              <a:duotone>
                <a:prstClr val="black"/>
                <a:srgbClr val="FF6600">
                  <a:tint val="45000"/>
                  <a:satMod val="400000"/>
                </a:srgbClr>
              </a:duotone>
              <a:lum bright="-1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Cheurón"/>
          <p:cNvSpPr/>
          <p:nvPr/>
        </p:nvSpPr>
        <p:spPr>
          <a:xfrm rot="16200000">
            <a:off x="8104287" y="5040249"/>
            <a:ext cx="749615" cy="813264"/>
          </a:xfrm>
          <a:prstGeom prst="chevron">
            <a:avLst>
              <a:gd name="adj" fmla="val 51548"/>
            </a:avLst>
          </a:prstGeom>
          <a:blipFill>
            <a:blip r:embed="rId2">
              <a:duotone>
                <a:prstClr val="black"/>
                <a:srgbClr val="FF6600">
                  <a:tint val="45000"/>
                  <a:satMod val="400000"/>
                </a:srgbClr>
              </a:duotone>
              <a:lum bright="-1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Cheurón"/>
          <p:cNvSpPr/>
          <p:nvPr/>
        </p:nvSpPr>
        <p:spPr>
          <a:xfrm rot="16200000">
            <a:off x="8104287" y="4540183"/>
            <a:ext cx="749615" cy="813264"/>
          </a:xfrm>
          <a:prstGeom prst="chevron">
            <a:avLst>
              <a:gd name="adj" fmla="val 51548"/>
            </a:avLst>
          </a:prstGeom>
          <a:blipFill>
            <a:blip r:embed="rId2">
              <a:duotone>
                <a:prstClr val="black"/>
                <a:srgbClr val="FF6600">
                  <a:tint val="45000"/>
                  <a:satMod val="400000"/>
                </a:srgbClr>
              </a:duotone>
              <a:lum bright="-1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Cheurón"/>
          <p:cNvSpPr/>
          <p:nvPr/>
        </p:nvSpPr>
        <p:spPr>
          <a:xfrm rot="16200000">
            <a:off x="8104287" y="4004859"/>
            <a:ext cx="749615" cy="813264"/>
          </a:xfrm>
          <a:prstGeom prst="chevron">
            <a:avLst>
              <a:gd name="adj" fmla="val 51548"/>
            </a:avLst>
          </a:prstGeom>
          <a:blipFill>
            <a:blip r:embed="rId2">
              <a:duotone>
                <a:prstClr val="black"/>
                <a:srgbClr val="FF6600">
                  <a:tint val="45000"/>
                  <a:satMod val="400000"/>
                </a:srgbClr>
              </a:duotone>
              <a:lum bright="-1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Cheurón"/>
          <p:cNvSpPr/>
          <p:nvPr/>
        </p:nvSpPr>
        <p:spPr>
          <a:xfrm rot="16200000">
            <a:off x="8104287" y="3468614"/>
            <a:ext cx="749615" cy="813264"/>
          </a:xfrm>
          <a:prstGeom prst="chevron">
            <a:avLst>
              <a:gd name="adj" fmla="val 51548"/>
            </a:avLst>
          </a:prstGeom>
          <a:blipFill>
            <a:blip r:embed="rId2">
              <a:duotone>
                <a:prstClr val="black"/>
                <a:srgbClr val="FF6600">
                  <a:tint val="45000"/>
                  <a:satMod val="400000"/>
                </a:srgbClr>
              </a:duotone>
              <a:lum bright="-1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Cheurón"/>
          <p:cNvSpPr/>
          <p:nvPr/>
        </p:nvSpPr>
        <p:spPr>
          <a:xfrm rot="16200000">
            <a:off x="8104287" y="2968548"/>
            <a:ext cx="749615" cy="813264"/>
          </a:xfrm>
          <a:prstGeom prst="chevron">
            <a:avLst>
              <a:gd name="adj" fmla="val 51548"/>
            </a:avLst>
          </a:prstGeom>
          <a:blipFill>
            <a:blip r:embed="rId2">
              <a:duotone>
                <a:prstClr val="black"/>
                <a:srgbClr val="FF6600">
                  <a:tint val="45000"/>
                  <a:satMod val="400000"/>
                </a:srgbClr>
              </a:duotone>
              <a:lum bright="-1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Cheurón"/>
          <p:cNvSpPr/>
          <p:nvPr/>
        </p:nvSpPr>
        <p:spPr>
          <a:xfrm rot="16200000">
            <a:off x="8104287" y="2468482"/>
            <a:ext cx="749615" cy="813264"/>
          </a:xfrm>
          <a:prstGeom prst="chevron">
            <a:avLst>
              <a:gd name="adj" fmla="val 51548"/>
            </a:avLst>
          </a:prstGeom>
          <a:blipFill>
            <a:blip r:embed="rId2">
              <a:duotone>
                <a:prstClr val="black"/>
                <a:srgbClr val="FF6600">
                  <a:tint val="45000"/>
                  <a:satMod val="400000"/>
                </a:srgbClr>
              </a:duotone>
              <a:lum bright="-1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Cheurón"/>
          <p:cNvSpPr/>
          <p:nvPr/>
        </p:nvSpPr>
        <p:spPr>
          <a:xfrm rot="16200000">
            <a:off x="8104286" y="1933156"/>
            <a:ext cx="749615" cy="813264"/>
          </a:xfrm>
          <a:prstGeom prst="chevron">
            <a:avLst>
              <a:gd name="adj" fmla="val 51548"/>
            </a:avLst>
          </a:prstGeom>
          <a:blipFill>
            <a:blip r:embed="rId2">
              <a:duotone>
                <a:prstClr val="black"/>
                <a:srgbClr val="FF6600">
                  <a:tint val="45000"/>
                  <a:satMod val="400000"/>
                </a:srgbClr>
              </a:duotone>
              <a:lum bright="-1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Cheurón"/>
          <p:cNvSpPr/>
          <p:nvPr/>
        </p:nvSpPr>
        <p:spPr>
          <a:xfrm rot="16200000">
            <a:off x="8104286" y="1396911"/>
            <a:ext cx="749615" cy="813264"/>
          </a:xfrm>
          <a:prstGeom prst="chevron">
            <a:avLst>
              <a:gd name="adj" fmla="val 51548"/>
            </a:avLst>
          </a:prstGeom>
          <a:blipFill>
            <a:blip r:embed="rId2">
              <a:duotone>
                <a:prstClr val="black"/>
                <a:srgbClr val="FF6600">
                  <a:tint val="45000"/>
                  <a:satMod val="400000"/>
                </a:srgbClr>
              </a:duotone>
              <a:lum bright="-1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Cheurón"/>
          <p:cNvSpPr/>
          <p:nvPr/>
        </p:nvSpPr>
        <p:spPr>
          <a:xfrm rot="16200000">
            <a:off x="8104286" y="896845"/>
            <a:ext cx="749615" cy="813264"/>
          </a:xfrm>
          <a:prstGeom prst="chevron">
            <a:avLst>
              <a:gd name="adj" fmla="val 51548"/>
            </a:avLst>
          </a:prstGeom>
          <a:blipFill>
            <a:blip r:embed="rId2">
              <a:duotone>
                <a:prstClr val="black"/>
                <a:srgbClr val="FF6600">
                  <a:tint val="45000"/>
                  <a:satMod val="400000"/>
                </a:srgbClr>
              </a:duotone>
              <a:lum bright="-1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Cheurón"/>
          <p:cNvSpPr/>
          <p:nvPr/>
        </p:nvSpPr>
        <p:spPr>
          <a:xfrm rot="16200000">
            <a:off x="8104286" y="396779"/>
            <a:ext cx="749615" cy="813264"/>
          </a:xfrm>
          <a:prstGeom prst="chevron">
            <a:avLst>
              <a:gd name="adj" fmla="val 51548"/>
            </a:avLst>
          </a:prstGeom>
          <a:blipFill>
            <a:blip r:embed="rId2">
              <a:duotone>
                <a:prstClr val="black"/>
                <a:srgbClr val="FF6600">
                  <a:tint val="45000"/>
                  <a:satMod val="400000"/>
                </a:srgbClr>
              </a:duotone>
              <a:lum bright="-1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0" name="29 Cheurón"/>
          <p:cNvSpPr/>
          <p:nvPr/>
        </p:nvSpPr>
        <p:spPr>
          <a:xfrm rot="16200000">
            <a:off x="8104286" y="-31824"/>
            <a:ext cx="749615" cy="813264"/>
          </a:xfrm>
          <a:prstGeom prst="chevron">
            <a:avLst>
              <a:gd name="adj" fmla="val 51548"/>
            </a:avLst>
          </a:prstGeom>
          <a:blipFill>
            <a:blip r:embed="rId2">
              <a:duotone>
                <a:prstClr val="black"/>
                <a:srgbClr val="FF6600">
                  <a:tint val="45000"/>
                  <a:satMod val="400000"/>
                </a:srgbClr>
              </a:duotone>
              <a:lum bright="-1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1" name="30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1"/>
                                        </p:tgtEl>
                                        <p:attrNameLst>
                                          <p:attrName>style.opacity</p:attrName>
                                        </p:attrNameLst>
                                      </p:cBhvr>
                                      <p:to>
                                        <p:strVal val="0"/>
                                      </p:to>
                                    </p:set>
                                    <p:animEffect filter="image" prLst="opacity: 0">
                                      <p:cBhvr rctx="IE">
                                        <p:cTn id="7" dur="indefinite"/>
                                        <p:tgtEl>
                                          <p:spTgt spid="31"/>
                                        </p:tgtEl>
                                      </p:cBhvr>
                                    </p:animEffect>
                                  </p:childTnLst>
                                </p:cTn>
                              </p:par>
                              <p:par>
                                <p:cTn id="8" presetID="16" presetClass="entr" presetSubtype="2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arn(inHorizontal)">
                                      <p:cBhvr>
                                        <p:cTn id="10" dur="2000"/>
                                        <p:tgtEl>
                                          <p:spTgt spid="5"/>
                                        </p:tgtEl>
                                      </p:cBhvr>
                                    </p:animEffect>
                                  </p:childTnLst>
                                </p:cTn>
                              </p:par>
                              <p:par>
                                <p:cTn id="11" presetID="16" presetClass="entr" presetSubtype="26"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barn(inHorizontal)">
                                      <p:cBhvr>
                                        <p:cTn id="13" dur="2000"/>
                                        <p:tgtEl>
                                          <p:spTgt spid="6"/>
                                        </p:tgtEl>
                                      </p:cBhvr>
                                    </p:animEffect>
                                  </p:childTnLst>
                                </p:cTn>
                              </p:par>
                              <p:par>
                                <p:cTn id="14" presetID="16" presetClass="entr" presetSubtype="26"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barn(inHorizontal)">
                                      <p:cBhvr>
                                        <p:cTn id="16" dur="2000"/>
                                        <p:tgtEl>
                                          <p:spTgt spid="7"/>
                                        </p:tgtEl>
                                      </p:cBhvr>
                                    </p:animEffect>
                                  </p:childTnLst>
                                </p:cTn>
                              </p:par>
                              <p:par>
                                <p:cTn id="17" presetID="16" presetClass="entr" presetSubtype="26"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barn(inHorizontal)">
                                      <p:cBhvr>
                                        <p:cTn id="19" dur="2000"/>
                                        <p:tgtEl>
                                          <p:spTgt spid="8"/>
                                        </p:tgtEl>
                                      </p:cBhvr>
                                    </p:animEffect>
                                  </p:childTnLst>
                                </p:cTn>
                              </p:par>
                              <p:par>
                                <p:cTn id="20" presetID="16" presetClass="entr" presetSubtype="26"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barn(inHorizontal)">
                                      <p:cBhvr>
                                        <p:cTn id="22" dur="2000"/>
                                        <p:tgtEl>
                                          <p:spTgt spid="9"/>
                                        </p:tgtEl>
                                      </p:cBhvr>
                                    </p:animEffect>
                                  </p:childTnLst>
                                </p:cTn>
                              </p:par>
                              <p:par>
                                <p:cTn id="23" presetID="16" presetClass="entr" presetSubtype="26"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barn(inHorizontal)">
                                      <p:cBhvr>
                                        <p:cTn id="25" dur="2000"/>
                                        <p:tgtEl>
                                          <p:spTgt spid="10"/>
                                        </p:tgtEl>
                                      </p:cBhvr>
                                    </p:animEffect>
                                  </p:childTnLst>
                                </p:cTn>
                              </p:par>
                              <p:par>
                                <p:cTn id="26" presetID="16" presetClass="entr" presetSubtype="26"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barn(inHorizontal)">
                                      <p:cBhvr>
                                        <p:cTn id="28" dur="2000"/>
                                        <p:tgtEl>
                                          <p:spTgt spid="11"/>
                                        </p:tgtEl>
                                      </p:cBhvr>
                                    </p:animEffect>
                                  </p:childTnLst>
                                </p:cTn>
                              </p:par>
                              <p:par>
                                <p:cTn id="29" presetID="16" presetClass="entr" presetSubtype="26"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barn(inHorizontal)">
                                      <p:cBhvr>
                                        <p:cTn id="31" dur="2000"/>
                                        <p:tgtEl>
                                          <p:spTgt spid="12"/>
                                        </p:tgtEl>
                                      </p:cBhvr>
                                    </p:animEffect>
                                  </p:childTnLst>
                                </p:cTn>
                              </p:par>
                              <p:par>
                                <p:cTn id="32" presetID="16" presetClass="entr" presetSubtype="26"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barn(inHorizontal)">
                                      <p:cBhvr>
                                        <p:cTn id="34" dur="2000"/>
                                        <p:tgtEl>
                                          <p:spTgt spid="13"/>
                                        </p:tgtEl>
                                      </p:cBhvr>
                                    </p:animEffect>
                                  </p:childTnLst>
                                </p:cTn>
                              </p:par>
                              <p:par>
                                <p:cTn id="35" presetID="16" presetClass="entr" presetSubtype="26"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barn(inHorizontal)">
                                      <p:cBhvr>
                                        <p:cTn id="37" dur="2000"/>
                                        <p:tgtEl>
                                          <p:spTgt spid="14"/>
                                        </p:tgtEl>
                                      </p:cBhvr>
                                    </p:animEffect>
                                  </p:childTnLst>
                                </p:cTn>
                              </p:par>
                              <p:par>
                                <p:cTn id="38" presetID="16" presetClass="entr" presetSubtype="26" fill="hold" grpId="0" nodeType="with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barn(inHorizontal)">
                                      <p:cBhvr>
                                        <p:cTn id="40" dur="2000"/>
                                        <p:tgtEl>
                                          <p:spTgt spid="15"/>
                                        </p:tgtEl>
                                      </p:cBhvr>
                                    </p:animEffect>
                                  </p:childTnLst>
                                </p:cTn>
                              </p:par>
                              <p:par>
                                <p:cTn id="41" presetID="16" presetClass="entr" presetSubtype="26" fill="hold" grpId="0" nodeType="with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barn(inHorizontal)">
                                      <p:cBhvr>
                                        <p:cTn id="43" dur="2000"/>
                                        <p:tgtEl>
                                          <p:spTgt spid="16"/>
                                        </p:tgtEl>
                                      </p:cBhvr>
                                    </p:animEffect>
                                  </p:childTnLst>
                                </p:cTn>
                              </p:par>
                              <p:par>
                                <p:cTn id="44" presetID="16" presetClass="entr" presetSubtype="26" fill="hold" grpId="0" nodeType="withEffect">
                                  <p:stCondLst>
                                    <p:cond delay="0"/>
                                  </p:stCondLst>
                                  <p:childTnLst>
                                    <p:set>
                                      <p:cBhvr>
                                        <p:cTn id="45" dur="1" fill="hold">
                                          <p:stCondLst>
                                            <p:cond delay="0"/>
                                          </p:stCondLst>
                                        </p:cTn>
                                        <p:tgtEl>
                                          <p:spTgt spid="17"/>
                                        </p:tgtEl>
                                        <p:attrNameLst>
                                          <p:attrName>style.visibility</p:attrName>
                                        </p:attrNameLst>
                                      </p:cBhvr>
                                      <p:to>
                                        <p:strVal val="visible"/>
                                      </p:to>
                                    </p:set>
                                    <p:animEffect transition="in" filter="barn(inHorizontal)">
                                      <p:cBhvr>
                                        <p:cTn id="46" dur="2000"/>
                                        <p:tgtEl>
                                          <p:spTgt spid="17"/>
                                        </p:tgtEl>
                                      </p:cBhvr>
                                    </p:animEffect>
                                  </p:childTnLst>
                                </p:cTn>
                              </p:par>
                              <p:par>
                                <p:cTn id="47" presetID="2" presetClass="entr" presetSubtype="4" fill="hold" grpId="1" nodeType="withEffect">
                                  <p:stCondLst>
                                    <p:cond delay="0"/>
                                  </p:stCondLst>
                                  <p:childTnLst>
                                    <p:set>
                                      <p:cBhvr>
                                        <p:cTn id="48" dur="1" fill="hold">
                                          <p:stCondLst>
                                            <p:cond delay="0"/>
                                          </p:stCondLst>
                                        </p:cTn>
                                        <p:tgtEl>
                                          <p:spTgt spid="5"/>
                                        </p:tgtEl>
                                        <p:attrNameLst>
                                          <p:attrName>style.visibility</p:attrName>
                                        </p:attrNameLst>
                                      </p:cBhvr>
                                      <p:to>
                                        <p:strVal val="visible"/>
                                      </p:to>
                                    </p:set>
                                    <p:anim calcmode="lin" valueType="num">
                                      <p:cBhvr additive="base">
                                        <p:cTn id="49" dur="2000" fill="hold"/>
                                        <p:tgtEl>
                                          <p:spTgt spid="5"/>
                                        </p:tgtEl>
                                        <p:attrNameLst>
                                          <p:attrName>ppt_x</p:attrName>
                                        </p:attrNameLst>
                                      </p:cBhvr>
                                      <p:tavLst>
                                        <p:tav tm="0">
                                          <p:val>
                                            <p:strVal val="#ppt_x"/>
                                          </p:val>
                                        </p:tav>
                                        <p:tav tm="100000">
                                          <p:val>
                                            <p:strVal val="#ppt_x"/>
                                          </p:val>
                                        </p:tav>
                                      </p:tavLst>
                                    </p:anim>
                                    <p:anim calcmode="lin" valueType="num">
                                      <p:cBhvr additive="base">
                                        <p:cTn id="50" dur="2000" fill="hold"/>
                                        <p:tgtEl>
                                          <p:spTgt spid="5"/>
                                        </p:tgtEl>
                                        <p:attrNameLst>
                                          <p:attrName>ppt_y</p:attrName>
                                        </p:attrNameLst>
                                      </p:cBhvr>
                                      <p:tavLst>
                                        <p:tav tm="0">
                                          <p:val>
                                            <p:strVal val="1+#ppt_h/2"/>
                                          </p:val>
                                        </p:tav>
                                        <p:tav tm="100000">
                                          <p:val>
                                            <p:strVal val="#ppt_y"/>
                                          </p:val>
                                        </p:tav>
                                      </p:tavLst>
                                    </p:anim>
                                  </p:childTnLst>
                                </p:cTn>
                              </p:par>
                              <p:par>
                                <p:cTn id="51" presetID="2" presetClass="entr" presetSubtype="4" fill="hold" grpId="1" nodeType="withEffect">
                                  <p:stCondLst>
                                    <p:cond delay="0"/>
                                  </p:stCondLst>
                                  <p:childTnLst>
                                    <p:set>
                                      <p:cBhvr>
                                        <p:cTn id="52" dur="1" fill="hold">
                                          <p:stCondLst>
                                            <p:cond delay="0"/>
                                          </p:stCondLst>
                                        </p:cTn>
                                        <p:tgtEl>
                                          <p:spTgt spid="6"/>
                                        </p:tgtEl>
                                        <p:attrNameLst>
                                          <p:attrName>style.visibility</p:attrName>
                                        </p:attrNameLst>
                                      </p:cBhvr>
                                      <p:to>
                                        <p:strVal val="visible"/>
                                      </p:to>
                                    </p:set>
                                    <p:anim calcmode="lin" valueType="num">
                                      <p:cBhvr additive="base">
                                        <p:cTn id="53" dur="2000" fill="hold"/>
                                        <p:tgtEl>
                                          <p:spTgt spid="6"/>
                                        </p:tgtEl>
                                        <p:attrNameLst>
                                          <p:attrName>ppt_x</p:attrName>
                                        </p:attrNameLst>
                                      </p:cBhvr>
                                      <p:tavLst>
                                        <p:tav tm="0">
                                          <p:val>
                                            <p:strVal val="#ppt_x"/>
                                          </p:val>
                                        </p:tav>
                                        <p:tav tm="100000">
                                          <p:val>
                                            <p:strVal val="#ppt_x"/>
                                          </p:val>
                                        </p:tav>
                                      </p:tavLst>
                                    </p:anim>
                                    <p:anim calcmode="lin" valueType="num">
                                      <p:cBhvr additive="base">
                                        <p:cTn id="54" dur="2000" fill="hold"/>
                                        <p:tgtEl>
                                          <p:spTgt spid="6"/>
                                        </p:tgtEl>
                                        <p:attrNameLst>
                                          <p:attrName>ppt_y</p:attrName>
                                        </p:attrNameLst>
                                      </p:cBhvr>
                                      <p:tavLst>
                                        <p:tav tm="0">
                                          <p:val>
                                            <p:strVal val="1+#ppt_h/2"/>
                                          </p:val>
                                        </p:tav>
                                        <p:tav tm="100000">
                                          <p:val>
                                            <p:strVal val="#ppt_y"/>
                                          </p:val>
                                        </p:tav>
                                      </p:tavLst>
                                    </p:anim>
                                  </p:childTnLst>
                                </p:cTn>
                              </p:par>
                              <p:par>
                                <p:cTn id="55" presetID="2" presetClass="entr" presetSubtype="4" fill="hold" grpId="1" nodeType="withEffect">
                                  <p:stCondLst>
                                    <p:cond delay="0"/>
                                  </p:stCondLst>
                                  <p:childTnLst>
                                    <p:set>
                                      <p:cBhvr>
                                        <p:cTn id="56" dur="1" fill="hold">
                                          <p:stCondLst>
                                            <p:cond delay="0"/>
                                          </p:stCondLst>
                                        </p:cTn>
                                        <p:tgtEl>
                                          <p:spTgt spid="7"/>
                                        </p:tgtEl>
                                        <p:attrNameLst>
                                          <p:attrName>style.visibility</p:attrName>
                                        </p:attrNameLst>
                                      </p:cBhvr>
                                      <p:to>
                                        <p:strVal val="visible"/>
                                      </p:to>
                                    </p:set>
                                    <p:anim calcmode="lin" valueType="num">
                                      <p:cBhvr additive="base">
                                        <p:cTn id="57" dur="2000" fill="hold"/>
                                        <p:tgtEl>
                                          <p:spTgt spid="7"/>
                                        </p:tgtEl>
                                        <p:attrNameLst>
                                          <p:attrName>ppt_x</p:attrName>
                                        </p:attrNameLst>
                                      </p:cBhvr>
                                      <p:tavLst>
                                        <p:tav tm="0">
                                          <p:val>
                                            <p:strVal val="#ppt_x"/>
                                          </p:val>
                                        </p:tav>
                                        <p:tav tm="100000">
                                          <p:val>
                                            <p:strVal val="#ppt_x"/>
                                          </p:val>
                                        </p:tav>
                                      </p:tavLst>
                                    </p:anim>
                                    <p:anim calcmode="lin" valueType="num">
                                      <p:cBhvr additive="base">
                                        <p:cTn id="58" dur="2000" fill="hold"/>
                                        <p:tgtEl>
                                          <p:spTgt spid="7"/>
                                        </p:tgtEl>
                                        <p:attrNameLst>
                                          <p:attrName>ppt_y</p:attrName>
                                        </p:attrNameLst>
                                      </p:cBhvr>
                                      <p:tavLst>
                                        <p:tav tm="0">
                                          <p:val>
                                            <p:strVal val="1+#ppt_h/2"/>
                                          </p:val>
                                        </p:tav>
                                        <p:tav tm="100000">
                                          <p:val>
                                            <p:strVal val="#ppt_y"/>
                                          </p:val>
                                        </p:tav>
                                      </p:tavLst>
                                    </p:anim>
                                  </p:childTnLst>
                                </p:cTn>
                              </p:par>
                              <p:par>
                                <p:cTn id="59" presetID="2" presetClass="entr" presetSubtype="4" fill="hold" grpId="1" nodeType="withEffect">
                                  <p:stCondLst>
                                    <p:cond delay="0"/>
                                  </p:stCondLst>
                                  <p:childTnLst>
                                    <p:set>
                                      <p:cBhvr>
                                        <p:cTn id="60" dur="1" fill="hold">
                                          <p:stCondLst>
                                            <p:cond delay="0"/>
                                          </p:stCondLst>
                                        </p:cTn>
                                        <p:tgtEl>
                                          <p:spTgt spid="8"/>
                                        </p:tgtEl>
                                        <p:attrNameLst>
                                          <p:attrName>style.visibility</p:attrName>
                                        </p:attrNameLst>
                                      </p:cBhvr>
                                      <p:to>
                                        <p:strVal val="visible"/>
                                      </p:to>
                                    </p:set>
                                    <p:anim calcmode="lin" valueType="num">
                                      <p:cBhvr additive="base">
                                        <p:cTn id="61" dur="2000" fill="hold"/>
                                        <p:tgtEl>
                                          <p:spTgt spid="8"/>
                                        </p:tgtEl>
                                        <p:attrNameLst>
                                          <p:attrName>ppt_x</p:attrName>
                                        </p:attrNameLst>
                                      </p:cBhvr>
                                      <p:tavLst>
                                        <p:tav tm="0">
                                          <p:val>
                                            <p:strVal val="#ppt_x"/>
                                          </p:val>
                                        </p:tav>
                                        <p:tav tm="100000">
                                          <p:val>
                                            <p:strVal val="#ppt_x"/>
                                          </p:val>
                                        </p:tav>
                                      </p:tavLst>
                                    </p:anim>
                                    <p:anim calcmode="lin" valueType="num">
                                      <p:cBhvr additive="base">
                                        <p:cTn id="62" dur="2000" fill="hold"/>
                                        <p:tgtEl>
                                          <p:spTgt spid="8"/>
                                        </p:tgtEl>
                                        <p:attrNameLst>
                                          <p:attrName>ppt_y</p:attrName>
                                        </p:attrNameLst>
                                      </p:cBhvr>
                                      <p:tavLst>
                                        <p:tav tm="0">
                                          <p:val>
                                            <p:strVal val="1+#ppt_h/2"/>
                                          </p:val>
                                        </p:tav>
                                        <p:tav tm="100000">
                                          <p:val>
                                            <p:strVal val="#ppt_y"/>
                                          </p:val>
                                        </p:tav>
                                      </p:tavLst>
                                    </p:anim>
                                  </p:childTnLst>
                                </p:cTn>
                              </p:par>
                              <p:par>
                                <p:cTn id="63" presetID="2" presetClass="entr" presetSubtype="4" fill="hold" grpId="1" nodeType="withEffect">
                                  <p:stCondLst>
                                    <p:cond delay="0"/>
                                  </p:stCondLst>
                                  <p:childTnLst>
                                    <p:set>
                                      <p:cBhvr>
                                        <p:cTn id="64" dur="1" fill="hold">
                                          <p:stCondLst>
                                            <p:cond delay="0"/>
                                          </p:stCondLst>
                                        </p:cTn>
                                        <p:tgtEl>
                                          <p:spTgt spid="9"/>
                                        </p:tgtEl>
                                        <p:attrNameLst>
                                          <p:attrName>style.visibility</p:attrName>
                                        </p:attrNameLst>
                                      </p:cBhvr>
                                      <p:to>
                                        <p:strVal val="visible"/>
                                      </p:to>
                                    </p:set>
                                    <p:anim calcmode="lin" valueType="num">
                                      <p:cBhvr additive="base">
                                        <p:cTn id="65" dur="2000" fill="hold"/>
                                        <p:tgtEl>
                                          <p:spTgt spid="9"/>
                                        </p:tgtEl>
                                        <p:attrNameLst>
                                          <p:attrName>ppt_x</p:attrName>
                                        </p:attrNameLst>
                                      </p:cBhvr>
                                      <p:tavLst>
                                        <p:tav tm="0">
                                          <p:val>
                                            <p:strVal val="#ppt_x"/>
                                          </p:val>
                                        </p:tav>
                                        <p:tav tm="100000">
                                          <p:val>
                                            <p:strVal val="#ppt_x"/>
                                          </p:val>
                                        </p:tav>
                                      </p:tavLst>
                                    </p:anim>
                                    <p:anim calcmode="lin" valueType="num">
                                      <p:cBhvr additive="base">
                                        <p:cTn id="66" dur="2000" fill="hold"/>
                                        <p:tgtEl>
                                          <p:spTgt spid="9"/>
                                        </p:tgtEl>
                                        <p:attrNameLst>
                                          <p:attrName>ppt_y</p:attrName>
                                        </p:attrNameLst>
                                      </p:cBhvr>
                                      <p:tavLst>
                                        <p:tav tm="0">
                                          <p:val>
                                            <p:strVal val="1+#ppt_h/2"/>
                                          </p:val>
                                        </p:tav>
                                        <p:tav tm="100000">
                                          <p:val>
                                            <p:strVal val="#ppt_y"/>
                                          </p:val>
                                        </p:tav>
                                      </p:tavLst>
                                    </p:anim>
                                  </p:childTnLst>
                                </p:cTn>
                              </p:par>
                              <p:par>
                                <p:cTn id="67" presetID="2" presetClass="entr" presetSubtype="4" fill="hold" grpId="1" nodeType="withEffect">
                                  <p:stCondLst>
                                    <p:cond delay="0"/>
                                  </p:stCondLst>
                                  <p:childTnLst>
                                    <p:set>
                                      <p:cBhvr>
                                        <p:cTn id="68" dur="1" fill="hold">
                                          <p:stCondLst>
                                            <p:cond delay="0"/>
                                          </p:stCondLst>
                                        </p:cTn>
                                        <p:tgtEl>
                                          <p:spTgt spid="10"/>
                                        </p:tgtEl>
                                        <p:attrNameLst>
                                          <p:attrName>style.visibility</p:attrName>
                                        </p:attrNameLst>
                                      </p:cBhvr>
                                      <p:to>
                                        <p:strVal val="visible"/>
                                      </p:to>
                                    </p:set>
                                    <p:anim calcmode="lin" valueType="num">
                                      <p:cBhvr additive="base">
                                        <p:cTn id="69" dur="2000" fill="hold"/>
                                        <p:tgtEl>
                                          <p:spTgt spid="10"/>
                                        </p:tgtEl>
                                        <p:attrNameLst>
                                          <p:attrName>ppt_x</p:attrName>
                                        </p:attrNameLst>
                                      </p:cBhvr>
                                      <p:tavLst>
                                        <p:tav tm="0">
                                          <p:val>
                                            <p:strVal val="#ppt_x"/>
                                          </p:val>
                                        </p:tav>
                                        <p:tav tm="100000">
                                          <p:val>
                                            <p:strVal val="#ppt_x"/>
                                          </p:val>
                                        </p:tav>
                                      </p:tavLst>
                                    </p:anim>
                                    <p:anim calcmode="lin" valueType="num">
                                      <p:cBhvr additive="base">
                                        <p:cTn id="70" dur="2000" fill="hold"/>
                                        <p:tgtEl>
                                          <p:spTgt spid="10"/>
                                        </p:tgtEl>
                                        <p:attrNameLst>
                                          <p:attrName>ppt_y</p:attrName>
                                        </p:attrNameLst>
                                      </p:cBhvr>
                                      <p:tavLst>
                                        <p:tav tm="0">
                                          <p:val>
                                            <p:strVal val="1+#ppt_h/2"/>
                                          </p:val>
                                        </p:tav>
                                        <p:tav tm="100000">
                                          <p:val>
                                            <p:strVal val="#ppt_y"/>
                                          </p:val>
                                        </p:tav>
                                      </p:tavLst>
                                    </p:anim>
                                  </p:childTnLst>
                                </p:cTn>
                              </p:par>
                              <p:par>
                                <p:cTn id="71" presetID="2" presetClass="entr" presetSubtype="4" fill="hold" grpId="1" nodeType="withEffect">
                                  <p:stCondLst>
                                    <p:cond delay="0"/>
                                  </p:stCondLst>
                                  <p:childTnLst>
                                    <p:set>
                                      <p:cBhvr>
                                        <p:cTn id="72" dur="1" fill="hold">
                                          <p:stCondLst>
                                            <p:cond delay="0"/>
                                          </p:stCondLst>
                                        </p:cTn>
                                        <p:tgtEl>
                                          <p:spTgt spid="11"/>
                                        </p:tgtEl>
                                        <p:attrNameLst>
                                          <p:attrName>style.visibility</p:attrName>
                                        </p:attrNameLst>
                                      </p:cBhvr>
                                      <p:to>
                                        <p:strVal val="visible"/>
                                      </p:to>
                                    </p:set>
                                    <p:anim calcmode="lin" valueType="num">
                                      <p:cBhvr additive="base">
                                        <p:cTn id="73" dur="2000" fill="hold"/>
                                        <p:tgtEl>
                                          <p:spTgt spid="11"/>
                                        </p:tgtEl>
                                        <p:attrNameLst>
                                          <p:attrName>ppt_x</p:attrName>
                                        </p:attrNameLst>
                                      </p:cBhvr>
                                      <p:tavLst>
                                        <p:tav tm="0">
                                          <p:val>
                                            <p:strVal val="#ppt_x"/>
                                          </p:val>
                                        </p:tav>
                                        <p:tav tm="100000">
                                          <p:val>
                                            <p:strVal val="#ppt_x"/>
                                          </p:val>
                                        </p:tav>
                                      </p:tavLst>
                                    </p:anim>
                                    <p:anim calcmode="lin" valueType="num">
                                      <p:cBhvr additive="base">
                                        <p:cTn id="74" dur="2000" fill="hold"/>
                                        <p:tgtEl>
                                          <p:spTgt spid="11"/>
                                        </p:tgtEl>
                                        <p:attrNameLst>
                                          <p:attrName>ppt_y</p:attrName>
                                        </p:attrNameLst>
                                      </p:cBhvr>
                                      <p:tavLst>
                                        <p:tav tm="0">
                                          <p:val>
                                            <p:strVal val="1+#ppt_h/2"/>
                                          </p:val>
                                        </p:tav>
                                        <p:tav tm="100000">
                                          <p:val>
                                            <p:strVal val="#ppt_y"/>
                                          </p:val>
                                        </p:tav>
                                      </p:tavLst>
                                    </p:anim>
                                  </p:childTnLst>
                                </p:cTn>
                              </p:par>
                              <p:par>
                                <p:cTn id="75" presetID="2" presetClass="entr" presetSubtype="4" fill="hold" grpId="1" nodeType="withEffect">
                                  <p:stCondLst>
                                    <p:cond delay="0"/>
                                  </p:stCondLst>
                                  <p:childTnLst>
                                    <p:set>
                                      <p:cBhvr>
                                        <p:cTn id="76" dur="1" fill="hold">
                                          <p:stCondLst>
                                            <p:cond delay="0"/>
                                          </p:stCondLst>
                                        </p:cTn>
                                        <p:tgtEl>
                                          <p:spTgt spid="12"/>
                                        </p:tgtEl>
                                        <p:attrNameLst>
                                          <p:attrName>style.visibility</p:attrName>
                                        </p:attrNameLst>
                                      </p:cBhvr>
                                      <p:to>
                                        <p:strVal val="visible"/>
                                      </p:to>
                                    </p:set>
                                    <p:anim calcmode="lin" valueType="num">
                                      <p:cBhvr additive="base">
                                        <p:cTn id="77" dur="2000" fill="hold"/>
                                        <p:tgtEl>
                                          <p:spTgt spid="12"/>
                                        </p:tgtEl>
                                        <p:attrNameLst>
                                          <p:attrName>ppt_x</p:attrName>
                                        </p:attrNameLst>
                                      </p:cBhvr>
                                      <p:tavLst>
                                        <p:tav tm="0">
                                          <p:val>
                                            <p:strVal val="#ppt_x"/>
                                          </p:val>
                                        </p:tav>
                                        <p:tav tm="100000">
                                          <p:val>
                                            <p:strVal val="#ppt_x"/>
                                          </p:val>
                                        </p:tav>
                                      </p:tavLst>
                                    </p:anim>
                                    <p:anim calcmode="lin" valueType="num">
                                      <p:cBhvr additive="base">
                                        <p:cTn id="78" dur="2000" fill="hold"/>
                                        <p:tgtEl>
                                          <p:spTgt spid="12"/>
                                        </p:tgtEl>
                                        <p:attrNameLst>
                                          <p:attrName>ppt_y</p:attrName>
                                        </p:attrNameLst>
                                      </p:cBhvr>
                                      <p:tavLst>
                                        <p:tav tm="0">
                                          <p:val>
                                            <p:strVal val="1+#ppt_h/2"/>
                                          </p:val>
                                        </p:tav>
                                        <p:tav tm="100000">
                                          <p:val>
                                            <p:strVal val="#ppt_y"/>
                                          </p:val>
                                        </p:tav>
                                      </p:tavLst>
                                    </p:anim>
                                  </p:childTnLst>
                                </p:cTn>
                              </p:par>
                              <p:par>
                                <p:cTn id="79" presetID="2" presetClass="entr" presetSubtype="4" fill="hold" grpId="1" nodeType="withEffect">
                                  <p:stCondLst>
                                    <p:cond delay="0"/>
                                  </p:stCondLst>
                                  <p:childTnLst>
                                    <p:set>
                                      <p:cBhvr>
                                        <p:cTn id="80" dur="1" fill="hold">
                                          <p:stCondLst>
                                            <p:cond delay="0"/>
                                          </p:stCondLst>
                                        </p:cTn>
                                        <p:tgtEl>
                                          <p:spTgt spid="13"/>
                                        </p:tgtEl>
                                        <p:attrNameLst>
                                          <p:attrName>style.visibility</p:attrName>
                                        </p:attrNameLst>
                                      </p:cBhvr>
                                      <p:to>
                                        <p:strVal val="visible"/>
                                      </p:to>
                                    </p:set>
                                    <p:anim calcmode="lin" valueType="num">
                                      <p:cBhvr additive="base">
                                        <p:cTn id="81" dur="2000" fill="hold"/>
                                        <p:tgtEl>
                                          <p:spTgt spid="13"/>
                                        </p:tgtEl>
                                        <p:attrNameLst>
                                          <p:attrName>ppt_x</p:attrName>
                                        </p:attrNameLst>
                                      </p:cBhvr>
                                      <p:tavLst>
                                        <p:tav tm="0">
                                          <p:val>
                                            <p:strVal val="#ppt_x"/>
                                          </p:val>
                                        </p:tav>
                                        <p:tav tm="100000">
                                          <p:val>
                                            <p:strVal val="#ppt_x"/>
                                          </p:val>
                                        </p:tav>
                                      </p:tavLst>
                                    </p:anim>
                                    <p:anim calcmode="lin" valueType="num">
                                      <p:cBhvr additive="base">
                                        <p:cTn id="82" dur="2000" fill="hold"/>
                                        <p:tgtEl>
                                          <p:spTgt spid="13"/>
                                        </p:tgtEl>
                                        <p:attrNameLst>
                                          <p:attrName>ppt_y</p:attrName>
                                        </p:attrNameLst>
                                      </p:cBhvr>
                                      <p:tavLst>
                                        <p:tav tm="0">
                                          <p:val>
                                            <p:strVal val="1+#ppt_h/2"/>
                                          </p:val>
                                        </p:tav>
                                        <p:tav tm="100000">
                                          <p:val>
                                            <p:strVal val="#ppt_y"/>
                                          </p:val>
                                        </p:tav>
                                      </p:tavLst>
                                    </p:anim>
                                  </p:childTnLst>
                                </p:cTn>
                              </p:par>
                              <p:par>
                                <p:cTn id="83" presetID="2" presetClass="entr" presetSubtype="4" fill="hold" grpId="1" nodeType="withEffect">
                                  <p:stCondLst>
                                    <p:cond delay="0"/>
                                  </p:stCondLst>
                                  <p:childTnLst>
                                    <p:set>
                                      <p:cBhvr>
                                        <p:cTn id="84" dur="1" fill="hold">
                                          <p:stCondLst>
                                            <p:cond delay="0"/>
                                          </p:stCondLst>
                                        </p:cTn>
                                        <p:tgtEl>
                                          <p:spTgt spid="14"/>
                                        </p:tgtEl>
                                        <p:attrNameLst>
                                          <p:attrName>style.visibility</p:attrName>
                                        </p:attrNameLst>
                                      </p:cBhvr>
                                      <p:to>
                                        <p:strVal val="visible"/>
                                      </p:to>
                                    </p:set>
                                    <p:anim calcmode="lin" valueType="num">
                                      <p:cBhvr additive="base">
                                        <p:cTn id="85" dur="2000" fill="hold"/>
                                        <p:tgtEl>
                                          <p:spTgt spid="14"/>
                                        </p:tgtEl>
                                        <p:attrNameLst>
                                          <p:attrName>ppt_x</p:attrName>
                                        </p:attrNameLst>
                                      </p:cBhvr>
                                      <p:tavLst>
                                        <p:tav tm="0">
                                          <p:val>
                                            <p:strVal val="#ppt_x"/>
                                          </p:val>
                                        </p:tav>
                                        <p:tav tm="100000">
                                          <p:val>
                                            <p:strVal val="#ppt_x"/>
                                          </p:val>
                                        </p:tav>
                                      </p:tavLst>
                                    </p:anim>
                                    <p:anim calcmode="lin" valueType="num">
                                      <p:cBhvr additive="base">
                                        <p:cTn id="86" dur="2000" fill="hold"/>
                                        <p:tgtEl>
                                          <p:spTgt spid="14"/>
                                        </p:tgtEl>
                                        <p:attrNameLst>
                                          <p:attrName>ppt_y</p:attrName>
                                        </p:attrNameLst>
                                      </p:cBhvr>
                                      <p:tavLst>
                                        <p:tav tm="0">
                                          <p:val>
                                            <p:strVal val="1+#ppt_h/2"/>
                                          </p:val>
                                        </p:tav>
                                        <p:tav tm="100000">
                                          <p:val>
                                            <p:strVal val="#ppt_y"/>
                                          </p:val>
                                        </p:tav>
                                      </p:tavLst>
                                    </p:anim>
                                  </p:childTnLst>
                                </p:cTn>
                              </p:par>
                              <p:par>
                                <p:cTn id="87" presetID="2" presetClass="entr" presetSubtype="4" fill="hold" grpId="1" nodeType="withEffect">
                                  <p:stCondLst>
                                    <p:cond delay="0"/>
                                  </p:stCondLst>
                                  <p:childTnLst>
                                    <p:set>
                                      <p:cBhvr>
                                        <p:cTn id="88" dur="1" fill="hold">
                                          <p:stCondLst>
                                            <p:cond delay="0"/>
                                          </p:stCondLst>
                                        </p:cTn>
                                        <p:tgtEl>
                                          <p:spTgt spid="15"/>
                                        </p:tgtEl>
                                        <p:attrNameLst>
                                          <p:attrName>style.visibility</p:attrName>
                                        </p:attrNameLst>
                                      </p:cBhvr>
                                      <p:to>
                                        <p:strVal val="visible"/>
                                      </p:to>
                                    </p:set>
                                    <p:anim calcmode="lin" valueType="num">
                                      <p:cBhvr additive="base">
                                        <p:cTn id="89" dur="2000" fill="hold"/>
                                        <p:tgtEl>
                                          <p:spTgt spid="15"/>
                                        </p:tgtEl>
                                        <p:attrNameLst>
                                          <p:attrName>ppt_x</p:attrName>
                                        </p:attrNameLst>
                                      </p:cBhvr>
                                      <p:tavLst>
                                        <p:tav tm="0">
                                          <p:val>
                                            <p:strVal val="#ppt_x"/>
                                          </p:val>
                                        </p:tav>
                                        <p:tav tm="100000">
                                          <p:val>
                                            <p:strVal val="#ppt_x"/>
                                          </p:val>
                                        </p:tav>
                                      </p:tavLst>
                                    </p:anim>
                                    <p:anim calcmode="lin" valueType="num">
                                      <p:cBhvr additive="base">
                                        <p:cTn id="90" dur="2000" fill="hold"/>
                                        <p:tgtEl>
                                          <p:spTgt spid="15"/>
                                        </p:tgtEl>
                                        <p:attrNameLst>
                                          <p:attrName>ppt_y</p:attrName>
                                        </p:attrNameLst>
                                      </p:cBhvr>
                                      <p:tavLst>
                                        <p:tav tm="0">
                                          <p:val>
                                            <p:strVal val="1+#ppt_h/2"/>
                                          </p:val>
                                        </p:tav>
                                        <p:tav tm="100000">
                                          <p:val>
                                            <p:strVal val="#ppt_y"/>
                                          </p:val>
                                        </p:tav>
                                      </p:tavLst>
                                    </p:anim>
                                  </p:childTnLst>
                                </p:cTn>
                              </p:par>
                              <p:par>
                                <p:cTn id="91" presetID="2" presetClass="entr" presetSubtype="4" fill="hold" grpId="1" nodeType="withEffect">
                                  <p:stCondLst>
                                    <p:cond delay="0"/>
                                  </p:stCondLst>
                                  <p:childTnLst>
                                    <p:set>
                                      <p:cBhvr>
                                        <p:cTn id="92" dur="1" fill="hold">
                                          <p:stCondLst>
                                            <p:cond delay="0"/>
                                          </p:stCondLst>
                                        </p:cTn>
                                        <p:tgtEl>
                                          <p:spTgt spid="16"/>
                                        </p:tgtEl>
                                        <p:attrNameLst>
                                          <p:attrName>style.visibility</p:attrName>
                                        </p:attrNameLst>
                                      </p:cBhvr>
                                      <p:to>
                                        <p:strVal val="visible"/>
                                      </p:to>
                                    </p:set>
                                    <p:anim calcmode="lin" valueType="num">
                                      <p:cBhvr additive="base">
                                        <p:cTn id="93" dur="2000" fill="hold"/>
                                        <p:tgtEl>
                                          <p:spTgt spid="16"/>
                                        </p:tgtEl>
                                        <p:attrNameLst>
                                          <p:attrName>ppt_x</p:attrName>
                                        </p:attrNameLst>
                                      </p:cBhvr>
                                      <p:tavLst>
                                        <p:tav tm="0">
                                          <p:val>
                                            <p:strVal val="#ppt_x"/>
                                          </p:val>
                                        </p:tav>
                                        <p:tav tm="100000">
                                          <p:val>
                                            <p:strVal val="#ppt_x"/>
                                          </p:val>
                                        </p:tav>
                                      </p:tavLst>
                                    </p:anim>
                                    <p:anim calcmode="lin" valueType="num">
                                      <p:cBhvr additive="base">
                                        <p:cTn id="94" dur="2000" fill="hold"/>
                                        <p:tgtEl>
                                          <p:spTgt spid="16"/>
                                        </p:tgtEl>
                                        <p:attrNameLst>
                                          <p:attrName>ppt_y</p:attrName>
                                        </p:attrNameLst>
                                      </p:cBhvr>
                                      <p:tavLst>
                                        <p:tav tm="0">
                                          <p:val>
                                            <p:strVal val="1+#ppt_h/2"/>
                                          </p:val>
                                        </p:tav>
                                        <p:tav tm="100000">
                                          <p:val>
                                            <p:strVal val="#ppt_y"/>
                                          </p:val>
                                        </p:tav>
                                      </p:tavLst>
                                    </p:anim>
                                  </p:childTnLst>
                                </p:cTn>
                              </p:par>
                              <p:par>
                                <p:cTn id="95" presetID="2" presetClass="entr" presetSubtype="4" fill="hold" grpId="1" nodeType="withEffect">
                                  <p:stCondLst>
                                    <p:cond delay="0"/>
                                  </p:stCondLst>
                                  <p:childTnLst>
                                    <p:set>
                                      <p:cBhvr>
                                        <p:cTn id="96" dur="1" fill="hold">
                                          <p:stCondLst>
                                            <p:cond delay="0"/>
                                          </p:stCondLst>
                                        </p:cTn>
                                        <p:tgtEl>
                                          <p:spTgt spid="17"/>
                                        </p:tgtEl>
                                        <p:attrNameLst>
                                          <p:attrName>style.visibility</p:attrName>
                                        </p:attrNameLst>
                                      </p:cBhvr>
                                      <p:to>
                                        <p:strVal val="visible"/>
                                      </p:to>
                                    </p:set>
                                    <p:anim calcmode="lin" valueType="num">
                                      <p:cBhvr additive="base">
                                        <p:cTn id="97" dur="2000" fill="hold"/>
                                        <p:tgtEl>
                                          <p:spTgt spid="17"/>
                                        </p:tgtEl>
                                        <p:attrNameLst>
                                          <p:attrName>ppt_x</p:attrName>
                                        </p:attrNameLst>
                                      </p:cBhvr>
                                      <p:tavLst>
                                        <p:tav tm="0">
                                          <p:val>
                                            <p:strVal val="#ppt_x"/>
                                          </p:val>
                                        </p:tav>
                                        <p:tav tm="100000">
                                          <p:val>
                                            <p:strVal val="#ppt_x"/>
                                          </p:val>
                                        </p:tav>
                                      </p:tavLst>
                                    </p:anim>
                                    <p:anim calcmode="lin" valueType="num">
                                      <p:cBhvr additive="base">
                                        <p:cTn id="98" dur="2000" fill="hold"/>
                                        <p:tgtEl>
                                          <p:spTgt spid="17"/>
                                        </p:tgtEl>
                                        <p:attrNameLst>
                                          <p:attrName>ppt_y</p:attrName>
                                        </p:attrNameLst>
                                      </p:cBhvr>
                                      <p:tavLst>
                                        <p:tav tm="0">
                                          <p:val>
                                            <p:strVal val="1+#ppt_h/2"/>
                                          </p:val>
                                        </p:tav>
                                        <p:tav tm="100000">
                                          <p:val>
                                            <p:strVal val="#ppt_y"/>
                                          </p:val>
                                        </p:tav>
                                      </p:tavLst>
                                    </p:anim>
                                  </p:childTnLst>
                                </p:cTn>
                              </p:par>
                              <p:par>
                                <p:cTn id="99" presetID="35" presetClass="entr" presetSubtype="0" fill="hold" grpId="2" nodeType="withEffect">
                                  <p:stCondLst>
                                    <p:cond delay="0"/>
                                  </p:stCondLst>
                                  <p:childTnLst>
                                    <p:set>
                                      <p:cBhvr>
                                        <p:cTn id="100" dur="1" fill="hold">
                                          <p:stCondLst>
                                            <p:cond delay="0"/>
                                          </p:stCondLst>
                                        </p:cTn>
                                        <p:tgtEl>
                                          <p:spTgt spid="5"/>
                                        </p:tgtEl>
                                        <p:attrNameLst>
                                          <p:attrName>style.visibility</p:attrName>
                                        </p:attrNameLst>
                                      </p:cBhvr>
                                      <p:to>
                                        <p:strVal val="visible"/>
                                      </p:to>
                                    </p:set>
                                    <p:animEffect transition="in" filter="fade">
                                      <p:cBhvr>
                                        <p:cTn id="101" dur="2000"/>
                                        <p:tgtEl>
                                          <p:spTgt spid="5"/>
                                        </p:tgtEl>
                                      </p:cBhvr>
                                    </p:animEffect>
                                    <p:anim calcmode="lin" valueType="num">
                                      <p:cBhvr>
                                        <p:cTn id="102" dur="2000" fill="hold"/>
                                        <p:tgtEl>
                                          <p:spTgt spid="5"/>
                                        </p:tgtEl>
                                        <p:attrNameLst>
                                          <p:attrName>style.rotation</p:attrName>
                                        </p:attrNameLst>
                                      </p:cBhvr>
                                      <p:tavLst>
                                        <p:tav tm="0">
                                          <p:val>
                                            <p:fltVal val="720"/>
                                          </p:val>
                                        </p:tav>
                                        <p:tav tm="100000">
                                          <p:val>
                                            <p:fltVal val="0"/>
                                          </p:val>
                                        </p:tav>
                                      </p:tavLst>
                                    </p:anim>
                                    <p:anim calcmode="lin" valueType="num">
                                      <p:cBhvr>
                                        <p:cTn id="103" dur="2000" fill="hold"/>
                                        <p:tgtEl>
                                          <p:spTgt spid="5"/>
                                        </p:tgtEl>
                                        <p:attrNameLst>
                                          <p:attrName>ppt_h</p:attrName>
                                        </p:attrNameLst>
                                      </p:cBhvr>
                                      <p:tavLst>
                                        <p:tav tm="0">
                                          <p:val>
                                            <p:fltVal val="0"/>
                                          </p:val>
                                        </p:tav>
                                        <p:tav tm="100000">
                                          <p:val>
                                            <p:strVal val="#ppt_h"/>
                                          </p:val>
                                        </p:tav>
                                      </p:tavLst>
                                    </p:anim>
                                    <p:anim calcmode="lin" valueType="num">
                                      <p:cBhvr>
                                        <p:cTn id="104" dur="2000" fill="hold"/>
                                        <p:tgtEl>
                                          <p:spTgt spid="5"/>
                                        </p:tgtEl>
                                        <p:attrNameLst>
                                          <p:attrName>ppt_w</p:attrName>
                                        </p:attrNameLst>
                                      </p:cBhvr>
                                      <p:tavLst>
                                        <p:tav tm="0">
                                          <p:val>
                                            <p:fltVal val="0"/>
                                          </p:val>
                                        </p:tav>
                                        <p:tav tm="100000">
                                          <p:val>
                                            <p:strVal val="#ppt_w"/>
                                          </p:val>
                                        </p:tav>
                                      </p:tavLst>
                                    </p:anim>
                                  </p:childTnLst>
                                </p:cTn>
                              </p:par>
                              <p:par>
                                <p:cTn id="105" presetID="35" presetClass="entr" presetSubtype="0" fill="hold" grpId="2" nodeType="withEffect">
                                  <p:stCondLst>
                                    <p:cond delay="0"/>
                                  </p:stCondLst>
                                  <p:childTnLst>
                                    <p:set>
                                      <p:cBhvr>
                                        <p:cTn id="106" dur="1" fill="hold">
                                          <p:stCondLst>
                                            <p:cond delay="0"/>
                                          </p:stCondLst>
                                        </p:cTn>
                                        <p:tgtEl>
                                          <p:spTgt spid="6"/>
                                        </p:tgtEl>
                                        <p:attrNameLst>
                                          <p:attrName>style.visibility</p:attrName>
                                        </p:attrNameLst>
                                      </p:cBhvr>
                                      <p:to>
                                        <p:strVal val="visible"/>
                                      </p:to>
                                    </p:set>
                                    <p:animEffect transition="in" filter="fade">
                                      <p:cBhvr>
                                        <p:cTn id="107" dur="2000"/>
                                        <p:tgtEl>
                                          <p:spTgt spid="6"/>
                                        </p:tgtEl>
                                      </p:cBhvr>
                                    </p:animEffect>
                                    <p:anim calcmode="lin" valueType="num">
                                      <p:cBhvr>
                                        <p:cTn id="108" dur="2000" fill="hold"/>
                                        <p:tgtEl>
                                          <p:spTgt spid="6"/>
                                        </p:tgtEl>
                                        <p:attrNameLst>
                                          <p:attrName>style.rotation</p:attrName>
                                        </p:attrNameLst>
                                      </p:cBhvr>
                                      <p:tavLst>
                                        <p:tav tm="0">
                                          <p:val>
                                            <p:fltVal val="720"/>
                                          </p:val>
                                        </p:tav>
                                        <p:tav tm="100000">
                                          <p:val>
                                            <p:fltVal val="0"/>
                                          </p:val>
                                        </p:tav>
                                      </p:tavLst>
                                    </p:anim>
                                    <p:anim calcmode="lin" valueType="num">
                                      <p:cBhvr>
                                        <p:cTn id="109" dur="2000" fill="hold"/>
                                        <p:tgtEl>
                                          <p:spTgt spid="6"/>
                                        </p:tgtEl>
                                        <p:attrNameLst>
                                          <p:attrName>ppt_h</p:attrName>
                                        </p:attrNameLst>
                                      </p:cBhvr>
                                      <p:tavLst>
                                        <p:tav tm="0">
                                          <p:val>
                                            <p:fltVal val="0"/>
                                          </p:val>
                                        </p:tav>
                                        <p:tav tm="100000">
                                          <p:val>
                                            <p:strVal val="#ppt_h"/>
                                          </p:val>
                                        </p:tav>
                                      </p:tavLst>
                                    </p:anim>
                                    <p:anim calcmode="lin" valueType="num">
                                      <p:cBhvr>
                                        <p:cTn id="110" dur="2000" fill="hold"/>
                                        <p:tgtEl>
                                          <p:spTgt spid="6"/>
                                        </p:tgtEl>
                                        <p:attrNameLst>
                                          <p:attrName>ppt_w</p:attrName>
                                        </p:attrNameLst>
                                      </p:cBhvr>
                                      <p:tavLst>
                                        <p:tav tm="0">
                                          <p:val>
                                            <p:fltVal val="0"/>
                                          </p:val>
                                        </p:tav>
                                        <p:tav tm="100000">
                                          <p:val>
                                            <p:strVal val="#ppt_w"/>
                                          </p:val>
                                        </p:tav>
                                      </p:tavLst>
                                    </p:anim>
                                  </p:childTnLst>
                                </p:cTn>
                              </p:par>
                              <p:par>
                                <p:cTn id="111" presetID="35" presetClass="entr" presetSubtype="0" fill="hold" grpId="2" nodeType="withEffect">
                                  <p:stCondLst>
                                    <p:cond delay="0"/>
                                  </p:stCondLst>
                                  <p:childTnLst>
                                    <p:set>
                                      <p:cBhvr>
                                        <p:cTn id="112" dur="1" fill="hold">
                                          <p:stCondLst>
                                            <p:cond delay="0"/>
                                          </p:stCondLst>
                                        </p:cTn>
                                        <p:tgtEl>
                                          <p:spTgt spid="7"/>
                                        </p:tgtEl>
                                        <p:attrNameLst>
                                          <p:attrName>style.visibility</p:attrName>
                                        </p:attrNameLst>
                                      </p:cBhvr>
                                      <p:to>
                                        <p:strVal val="visible"/>
                                      </p:to>
                                    </p:set>
                                    <p:animEffect transition="in" filter="fade">
                                      <p:cBhvr>
                                        <p:cTn id="113" dur="2000"/>
                                        <p:tgtEl>
                                          <p:spTgt spid="7"/>
                                        </p:tgtEl>
                                      </p:cBhvr>
                                    </p:animEffect>
                                    <p:anim calcmode="lin" valueType="num">
                                      <p:cBhvr>
                                        <p:cTn id="114" dur="2000" fill="hold"/>
                                        <p:tgtEl>
                                          <p:spTgt spid="7"/>
                                        </p:tgtEl>
                                        <p:attrNameLst>
                                          <p:attrName>style.rotation</p:attrName>
                                        </p:attrNameLst>
                                      </p:cBhvr>
                                      <p:tavLst>
                                        <p:tav tm="0">
                                          <p:val>
                                            <p:fltVal val="720"/>
                                          </p:val>
                                        </p:tav>
                                        <p:tav tm="100000">
                                          <p:val>
                                            <p:fltVal val="0"/>
                                          </p:val>
                                        </p:tav>
                                      </p:tavLst>
                                    </p:anim>
                                    <p:anim calcmode="lin" valueType="num">
                                      <p:cBhvr>
                                        <p:cTn id="115" dur="2000" fill="hold"/>
                                        <p:tgtEl>
                                          <p:spTgt spid="7"/>
                                        </p:tgtEl>
                                        <p:attrNameLst>
                                          <p:attrName>ppt_h</p:attrName>
                                        </p:attrNameLst>
                                      </p:cBhvr>
                                      <p:tavLst>
                                        <p:tav tm="0">
                                          <p:val>
                                            <p:fltVal val="0"/>
                                          </p:val>
                                        </p:tav>
                                        <p:tav tm="100000">
                                          <p:val>
                                            <p:strVal val="#ppt_h"/>
                                          </p:val>
                                        </p:tav>
                                      </p:tavLst>
                                    </p:anim>
                                    <p:anim calcmode="lin" valueType="num">
                                      <p:cBhvr>
                                        <p:cTn id="116" dur="2000" fill="hold"/>
                                        <p:tgtEl>
                                          <p:spTgt spid="7"/>
                                        </p:tgtEl>
                                        <p:attrNameLst>
                                          <p:attrName>ppt_w</p:attrName>
                                        </p:attrNameLst>
                                      </p:cBhvr>
                                      <p:tavLst>
                                        <p:tav tm="0">
                                          <p:val>
                                            <p:fltVal val="0"/>
                                          </p:val>
                                        </p:tav>
                                        <p:tav tm="100000">
                                          <p:val>
                                            <p:strVal val="#ppt_w"/>
                                          </p:val>
                                        </p:tav>
                                      </p:tavLst>
                                    </p:anim>
                                  </p:childTnLst>
                                </p:cTn>
                              </p:par>
                              <p:par>
                                <p:cTn id="117" presetID="35" presetClass="entr" presetSubtype="0" fill="hold" grpId="2" nodeType="withEffect">
                                  <p:stCondLst>
                                    <p:cond delay="0"/>
                                  </p:stCondLst>
                                  <p:childTnLst>
                                    <p:set>
                                      <p:cBhvr>
                                        <p:cTn id="118" dur="1" fill="hold">
                                          <p:stCondLst>
                                            <p:cond delay="0"/>
                                          </p:stCondLst>
                                        </p:cTn>
                                        <p:tgtEl>
                                          <p:spTgt spid="8"/>
                                        </p:tgtEl>
                                        <p:attrNameLst>
                                          <p:attrName>style.visibility</p:attrName>
                                        </p:attrNameLst>
                                      </p:cBhvr>
                                      <p:to>
                                        <p:strVal val="visible"/>
                                      </p:to>
                                    </p:set>
                                    <p:animEffect transition="in" filter="fade">
                                      <p:cBhvr>
                                        <p:cTn id="119" dur="2000"/>
                                        <p:tgtEl>
                                          <p:spTgt spid="8"/>
                                        </p:tgtEl>
                                      </p:cBhvr>
                                    </p:animEffect>
                                    <p:anim calcmode="lin" valueType="num">
                                      <p:cBhvr>
                                        <p:cTn id="120" dur="2000" fill="hold"/>
                                        <p:tgtEl>
                                          <p:spTgt spid="8"/>
                                        </p:tgtEl>
                                        <p:attrNameLst>
                                          <p:attrName>style.rotation</p:attrName>
                                        </p:attrNameLst>
                                      </p:cBhvr>
                                      <p:tavLst>
                                        <p:tav tm="0">
                                          <p:val>
                                            <p:fltVal val="720"/>
                                          </p:val>
                                        </p:tav>
                                        <p:tav tm="100000">
                                          <p:val>
                                            <p:fltVal val="0"/>
                                          </p:val>
                                        </p:tav>
                                      </p:tavLst>
                                    </p:anim>
                                    <p:anim calcmode="lin" valueType="num">
                                      <p:cBhvr>
                                        <p:cTn id="121" dur="2000" fill="hold"/>
                                        <p:tgtEl>
                                          <p:spTgt spid="8"/>
                                        </p:tgtEl>
                                        <p:attrNameLst>
                                          <p:attrName>ppt_h</p:attrName>
                                        </p:attrNameLst>
                                      </p:cBhvr>
                                      <p:tavLst>
                                        <p:tav tm="0">
                                          <p:val>
                                            <p:fltVal val="0"/>
                                          </p:val>
                                        </p:tav>
                                        <p:tav tm="100000">
                                          <p:val>
                                            <p:strVal val="#ppt_h"/>
                                          </p:val>
                                        </p:tav>
                                      </p:tavLst>
                                    </p:anim>
                                    <p:anim calcmode="lin" valueType="num">
                                      <p:cBhvr>
                                        <p:cTn id="122" dur="2000" fill="hold"/>
                                        <p:tgtEl>
                                          <p:spTgt spid="8"/>
                                        </p:tgtEl>
                                        <p:attrNameLst>
                                          <p:attrName>ppt_w</p:attrName>
                                        </p:attrNameLst>
                                      </p:cBhvr>
                                      <p:tavLst>
                                        <p:tav tm="0">
                                          <p:val>
                                            <p:fltVal val="0"/>
                                          </p:val>
                                        </p:tav>
                                        <p:tav tm="100000">
                                          <p:val>
                                            <p:strVal val="#ppt_w"/>
                                          </p:val>
                                        </p:tav>
                                      </p:tavLst>
                                    </p:anim>
                                  </p:childTnLst>
                                </p:cTn>
                              </p:par>
                              <p:par>
                                <p:cTn id="123" presetID="35" presetClass="entr" presetSubtype="0" fill="hold" grpId="2" nodeType="withEffect">
                                  <p:stCondLst>
                                    <p:cond delay="0"/>
                                  </p:stCondLst>
                                  <p:childTnLst>
                                    <p:set>
                                      <p:cBhvr>
                                        <p:cTn id="124" dur="1" fill="hold">
                                          <p:stCondLst>
                                            <p:cond delay="0"/>
                                          </p:stCondLst>
                                        </p:cTn>
                                        <p:tgtEl>
                                          <p:spTgt spid="9"/>
                                        </p:tgtEl>
                                        <p:attrNameLst>
                                          <p:attrName>style.visibility</p:attrName>
                                        </p:attrNameLst>
                                      </p:cBhvr>
                                      <p:to>
                                        <p:strVal val="visible"/>
                                      </p:to>
                                    </p:set>
                                    <p:animEffect transition="in" filter="fade">
                                      <p:cBhvr>
                                        <p:cTn id="125" dur="2000"/>
                                        <p:tgtEl>
                                          <p:spTgt spid="9"/>
                                        </p:tgtEl>
                                      </p:cBhvr>
                                    </p:animEffect>
                                    <p:anim calcmode="lin" valueType="num">
                                      <p:cBhvr>
                                        <p:cTn id="126" dur="2000" fill="hold"/>
                                        <p:tgtEl>
                                          <p:spTgt spid="9"/>
                                        </p:tgtEl>
                                        <p:attrNameLst>
                                          <p:attrName>style.rotation</p:attrName>
                                        </p:attrNameLst>
                                      </p:cBhvr>
                                      <p:tavLst>
                                        <p:tav tm="0">
                                          <p:val>
                                            <p:fltVal val="720"/>
                                          </p:val>
                                        </p:tav>
                                        <p:tav tm="100000">
                                          <p:val>
                                            <p:fltVal val="0"/>
                                          </p:val>
                                        </p:tav>
                                      </p:tavLst>
                                    </p:anim>
                                    <p:anim calcmode="lin" valueType="num">
                                      <p:cBhvr>
                                        <p:cTn id="127" dur="2000" fill="hold"/>
                                        <p:tgtEl>
                                          <p:spTgt spid="9"/>
                                        </p:tgtEl>
                                        <p:attrNameLst>
                                          <p:attrName>ppt_h</p:attrName>
                                        </p:attrNameLst>
                                      </p:cBhvr>
                                      <p:tavLst>
                                        <p:tav tm="0">
                                          <p:val>
                                            <p:fltVal val="0"/>
                                          </p:val>
                                        </p:tav>
                                        <p:tav tm="100000">
                                          <p:val>
                                            <p:strVal val="#ppt_h"/>
                                          </p:val>
                                        </p:tav>
                                      </p:tavLst>
                                    </p:anim>
                                    <p:anim calcmode="lin" valueType="num">
                                      <p:cBhvr>
                                        <p:cTn id="128" dur="2000" fill="hold"/>
                                        <p:tgtEl>
                                          <p:spTgt spid="9"/>
                                        </p:tgtEl>
                                        <p:attrNameLst>
                                          <p:attrName>ppt_w</p:attrName>
                                        </p:attrNameLst>
                                      </p:cBhvr>
                                      <p:tavLst>
                                        <p:tav tm="0">
                                          <p:val>
                                            <p:fltVal val="0"/>
                                          </p:val>
                                        </p:tav>
                                        <p:tav tm="100000">
                                          <p:val>
                                            <p:strVal val="#ppt_w"/>
                                          </p:val>
                                        </p:tav>
                                      </p:tavLst>
                                    </p:anim>
                                  </p:childTnLst>
                                </p:cTn>
                              </p:par>
                              <p:par>
                                <p:cTn id="129" presetID="35" presetClass="entr" presetSubtype="0" fill="hold" grpId="2" nodeType="withEffect">
                                  <p:stCondLst>
                                    <p:cond delay="0"/>
                                  </p:stCondLst>
                                  <p:childTnLst>
                                    <p:set>
                                      <p:cBhvr>
                                        <p:cTn id="130" dur="1" fill="hold">
                                          <p:stCondLst>
                                            <p:cond delay="0"/>
                                          </p:stCondLst>
                                        </p:cTn>
                                        <p:tgtEl>
                                          <p:spTgt spid="10"/>
                                        </p:tgtEl>
                                        <p:attrNameLst>
                                          <p:attrName>style.visibility</p:attrName>
                                        </p:attrNameLst>
                                      </p:cBhvr>
                                      <p:to>
                                        <p:strVal val="visible"/>
                                      </p:to>
                                    </p:set>
                                    <p:animEffect transition="in" filter="fade">
                                      <p:cBhvr>
                                        <p:cTn id="131" dur="2000"/>
                                        <p:tgtEl>
                                          <p:spTgt spid="10"/>
                                        </p:tgtEl>
                                      </p:cBhvr>
                                    </p:animEffect>
                                    <p:anim calcmode="lin" valueType="num">
                                      <p:cBhvr>
                                        <p:cTn id="132" dur="2000" fill="hold"/>
                                        <p:tgtEl>
                                          <p:spTgt spid="10"/>
                                        </p:tgtEl>
                                        <p:attrNameLst>
                                          <p:attrName>style.rotation</p:attrName>
                                        </p:attrNameLst>
                                      </p:cBhvr>
                                      <p:tavLst>
                                        <p:tav tm="0">
                                          <p:val>
                                            <p:fltVal val="720"/>
                                          </p:val>
                                        </p:tav>
                                        <p:tav tm="100000">
                                          <p:val>
                                            <p:fltVal val="0"/>
                                          </p:val>
                                        </p:tav>
                                      </p:tavLst>
                                    </p:anim>
                                    <p:anim calcmode="lin" valueType="num">
                                      <p:cBhvr>
                                        <p:cTn id="133" dur="2000" fill="hold"/>
                                        <p:tgtEl>
                                          <p:spTgt spid="10"/>
                                        </p:tgtEl>
                                        <p:attrNameLst>
                                          <p:attrName>ppt_h</p:attrName>
                                        </p:attrNameLst>
                                      </p:cBhvr>
                                      <p:tavLst>
                                        <p:tav tm="0">
                                          <p:val>
                                            <p:fltVal val="0"/>
                                          </p:val>
                                        </p:tav>
                                        <p:tav tm="100000">
                                          <p:val>
                                            <p:strVal val="#ppt_h"/>
                                          </p:val>
                                        </p:tav>
                                      </p:tavLst>
                                    </p:anim>
                                    <p:anim calcmode="lin" valueType="num">
                                      <p:cBhvr>
                                        <p:cTn id="134" dur="2000" fill="hold"/>
                                        <p:tgtEl>
                                          <p:spTgt spid="10"/>
                                        </p:tgtEl>
                                        <p:attrNameLst>
                                          <p:attrName>ppt_w</p:attrName>
                                        </p:attrNameLst>
                                      </p:cBhvr>
                                      <p:tavLst>
                                        <p:tav tm="0">
                                          <p:val>
                                            <p:fltVal val="0"/>
                                          </p:val>
                                        </p:tav>
                                        <p:tav tm="100000">
                                          <p:val>
                                            <p:strVal val="#ppt_w"/>
                                          </p:val>
                                        </p:tav>
                                      </p:tavLst>
                                    </p:anim>
                                  </p:childTnLst>
                                </p:cTn>
                              </p:par>
                              <p:par>
                                <p:cTn id="135" presetID="35" presetClass="entr" presetSubtype="0" fill="hold" grpId="2" nodeType="withEffect">
                                  <p:stCondLst>
                                    <p:cond delay="0"/>
                                  </p:stCondLst>
                                  <p:childTnLst>
                                    <p:set>
                                      <p:cBhvr>
                                        <p:cTn id="136" dur="1" fill="hold">
                                          <p:stCondLst>
                                            <p:cond delay="0"/>
                                          </p:stCondLst>
                                        </p:cTn>
                                        <p:tgtEl>
                                          <p:spTgt spid="11"/>
                                        </p:tgtEl>
                                        <p:attrNameLst>
                                          <p:attrName>style.visibility</p:attrName>
                                        </p:attrNameLst>
                                      </p:cBhvr>
                                      <p:to>
                                        <p:strVal val="visible"/>
                                      </p:to>
                                    </p:set>
                                    <p:animEffect transition="in" filter="fade">
                                      <p:cBhvr>
                                        <p:cTn id="137" dur="2000"/>
                                        <p:tgtEl>
                                          <p:spTgt spid="11"/>
                                        </p:tgtEl>
                                      </p:cBhvr>
                                    </p:animEffect>
                                    <p:anim calcmode="lin" valueType="num">
                                      <p:cBhvr>
                                        <p:cTn id="138" dur="2000" fill="hold"/>
                                        <p:tgtEl>
                                          <p:spTgt spid="11"/>
                                        </p:tgtEl>
                                        <p:attrNameLst>
                                          <p:attrName>style.rotation</p:attrName>
                                        </p:attrNameLst>
                                      </p:cBhvr>
                                      <p:tavLst>
                                        <p:tav tm="0">
                                          <p:val>
                                            <p:fltVal val="720"/>
                                          </p:val>
                                        </p:tav>
                                        <p:tav tm="100000">
                                          <p:val>
                                            <p:fltVal val="0"/>
                                          </p:val>
                                        </p:tav>
                                      </p:tavLst>
                                    </p:anim>
                                    <p:anim calcmode="lin" valueType="num">
                                      <p:cBhvr>
                                        <p:cTn id="139" dur="2000" fill="hold"/>
                                        <p:tgtEl>
                                          <p:spTgt spid="11"/>
                                        </p:tgtEl>
                                        <p:attrNameLst>
                                          <p:attrName>ppt_h</p:attrName>
                                        </p:attrNameLst>
                                      </p:cBhvr>
                                      <p:tavLst>
                                        <p:tav tm="0">
                                          <p:val>
                                            <p:fltVal val="0"/>
                                          </p:val>
                                        </p:tav>
                                        <p:tav tm="100000">
                                          <p:val>
                                            <p:strVal val="#ppt_h"/>
                                          </p:val>
                                        </p:tav>
                                      </p:tavLst>
                                    </p:anim>
                                    <p:anim calcmode="lin" valueType="num">
                                      <p:cBhvr>
                                        <p:cTn id="140" dur="2000" fill="hold"/>
                                        <p:tgtEl>
                                          <p:spTgt spid="11"/>
                                        </p:tgtEl>
                                        <p:attrNameLst>
                                          <p:attrName>ppt_w</p:attrName>
                                        </p:attrNameLst>
                                      </p:cBhvr>
                                      <p:tavLst>
                                        <p:tav tm="0">
                                          <p:val>
                                            <p:fltVal val="0"/>
                                          </p:val>
                                        </p:tav>
                                        <p:tav tm="100000">
                                          <p:val>
                                            <p:strVal val="#ppt_w"/>
                                          </p:val>
                                        </p:tav>
                                      </p:tavLst>
                                    </p:anim>
                                  </p:childTnLst>
                                </p:cTn>
                              </p:par>
                              <p:par>
                                <p:cTn id="141" presetID="35" presetClass="entr" presetSubtype="0" fill="hold" grpId="2" nodeType="withEffect">
                                  <p:stCondLst>
                                    <p:cond delay="0"/>
                                  </p:stCondLst>
                                  <p:childTnLst>
                                    <p:set>
                                      <p:cBhvr>
                                        <p:cTn id="142" dur="1" fill="hold">
                                          <p:stCondLst>
                                            <p:cond delay="0"/>
                                          </p:stCondLst>
                                        </p:cTn>
                                        <p:tgtEl>
                                          <p:spTgt spid="12"/>
                                        </p:tgtEl>
                                        <p:attrNameLst>
                                          <p:attrName>style.visibility</p:attrName>
                                        </p:attrNameLst>
                                      </p:cBhvr>
                                      <p:to>
                                        <p:strVal val="visible"/>
                                      </p:to>
                                    </p:set>
                                    <p:animEffect transition="in" filter="fade">
                                      <p:cBhvr>
                                        <p:cTn id="143" dur="2000"/>
                                        <p:tgtEl>
                                          <p:spTgt spid="12"/>
                                        </p:tgtEl>
                                      </p:cBhvr>
                                    </p:animEffect>
                                    <p:anim calcmode="lin" valueType="num">
                                      <p:cBhvr>
                                        <p:cTn id="144" dur="2000" fill="hold"/>
                                        <p:tgtEl>
                                          <p:spTgt spid="12"/>
                                        </p:tgtEl>
                                        <p:attrNameLst>
                                          <p:attrName>style.rotation</p:attrName>
                                        </p:attrNameLst>
                                      </p:cBhvr>
                                      <p:tavLst>
                                        <p:tav tm="0">
                                          <p:val>
                                            <p:fltVal val="720"/>
                                          </p:val>
                                        </p:tav>
                                        <p:tav tm="100000">
                                          <p:val>
                                            <p:fltVal val="0"/>
                                          </p:val>
                                        </p:tav>
                                      </p:tavLst>
                                    </p:anim>
                                    <p:anim calcmode="lin" valueType="num">
                                      <p:cBhvr>
                                        <p:cTn id="145" dur="2000" fill="hold"/>
                                        <p:tgtEl>
                                          <p:spTgt spid="12"/>
                                        </p:tgtEl>
                                        <p:attrNameLst>
                                          <p:attrName>ppt_h</p:attrName>
                                        </p:attrNameLst>
                                      </p:cBhvr>
                                      <p:tavLst>
                                        <p:tav tm="0">
                                          <p:val>
                                            <p:fltVal val="0"/>
                                          </p:val>
                                        </p:tav>
                                        <p:tav tm="100000">
                                          <p:val>
                                            <p:strVal val="#ppt_h"/>
                                          </p:val>
                                        </p:tav>
                                      </p:tavLst>
                                    </p:anim>
                                    <p:anim calcmode="lin" valueType="num">
                                      <p:cBhvr>
                                        <p:cTn id="146" dur="2000" fill="hold"/>
                                        <p:tgtEl>
                                          <p:spTgt spid="12"/>
                                        </p:tgtEl>
                                        <p:attrNameLst>
                                          <p:attrName>ppt_w</p:attrName>
                                        </p:attrNameLst>
                                      </p:cBhvr>
                                      <p:tavLst>
                                        <p:tav tm="0">
                                          <p:val>
                                            <p:fltVal val="0"/>
                                          </p:val>
                                        </p:tav>
                                        <p:tav tm="100000">
                                          <p:val>
                                            <p:strVal val="#ppt_w"/>
                                          </p:val>
                                        </p:tav>
                                      </p:tavLst>
                                    </p:anim>
                                  </p:childTnLst>
                                </p:cTn>
                              </p:par>
                              <p:par>
                                <p:cTn id="147" presetID="35" presetClass="entr" presetSubtype="0" fill="hold" grpId="2" nodeType="withEffect">
                                  <p:stCondLst>
                                    <p:cond delay="0"/>
                                  </p:stCondLst>
                                  <p:childTnLst>
                                    <p:set>
                                      <p:cBhvr>
                                        <p:cTn id="148" dur="1" fill="hold">
                                          <p:stCondLst>
                                            <p:cond delay="0"/>
                                          </p:stCondLst>
                                        </p:cTn>
                                        <p:tgtEl>
                                          <p:spTgt spid="13"/>
                                        </p:tgtEl>
                                        <p:attrNameLst>
                                          <p:attrName>style.visibility</p:attrName>
                                        </p:attrNameLst>
                                      </p:cBhvr>
                                      <p:to>
                                        <p:strVal val="visible"/>
                                      </p:to>
                                    </p:set>
                                    <p:animEffect transition="in" filter="fade">
                                      <p:cBhvr>
                                        <p:cTn id="149" dur="2000"/>
                                        <p:tgtEl>
                                          <p:spTgt spid="13"/>
                                        </p:tgtEl>
                                      </p:cBhvr>
                                    </p:animEffect>
                                    <p:anim calcmode="lin" valueType="num">
                                      <p:cBhvr>
                                        <p:cTn id="150" dur="2000" fill="hold"/>
                                        <p:tgtEl>
                                          <p:spTgt spid="13"/>
                                        </p:tgtEl>
                                        <p:attrNameLst>
                                          <p:attrName>style.rotation</p:attrName>
                                        </p:attrNameLst>
                                      </p:cBhvr>
                                      <p:tavLst>
                                        <p:tav tm="0">
                                          <p:val>
                                            <p:fltVal val="720"/>
                                          </p:val>
                                        </p:tav>
                                        <p:tav tm="100000">
                                          <p:val>
                                            <p:fltVal val="0"/>
                                          </p:val>
                                        </p:tav>
                                      </p:tavLst>
                                    </p:anim>
                                    <p:anim calcmode="lin" valueType="num">
                                      <p:cBhvr>
                                        <p:cTn id="151" dur="2000" fill="hold"/>
                                        <p:tgtEl>
                                          <p:spTgt spid="13"/>
                                        </p:tgtEl>
                                        <p:attrNameLst>
                                          <p:attrName>ppt_h</p:attrName>
                                        </p:attrNameLst>
                                      </p:cBhvr>
                                      <p:tavLst>
                                        <p:tav tm="0">
                                          <p:val>
                                            <p:fltVal val="0"/>
                                          </p:val>
                                        </p:tav>
                                        <p:tav tm="100000">
                                          <p:val>
                                            <p:strVal val="#ppt_h"/>
                                          </p:val>
                                        </p:tav>
                                      </p:tavLst>
                                    </p:anim>
                                    <p:anim calcmode="lin" valueType="num">
                                      <p:cBhvr>
                                        <p:cTn id="152" dur="2000" fill="hold"/>
                                        <p:tgtEl>
                                          <p:spTgt spid="13"/>
                                        </p:tgtEl>
                                        <p:attrNameLst>
                                          <p:attrName>ppt_w</p:attrName>
                                        </p:attrNameLst>
                                      </p:cBhvr>
                                      <p:tavLst>
                                        <p:tav tm="0">
                                          <p:val>
                                            <p:fltVal val="0"/>
                                          </p:val>
                                        </p:tav>
                                        <p:tav tm="100000">
                                          <p:val>
                                            <p:strVal val="#ppt_w"/>
                                          </p:val>
                                        </p:tav>
                                      </p:tavLst>
                                    </p:anim>
                                  </p:childTnLst>
                                </p:cTn>
                              </p:par>
                              <p:par>
                                <p:cTn id="153" presetID="35" presetClass="entr" presetSubtype="0" fill="hold" grpId="2" nodeType="withEffect">
                                  <p:stCondLst>
                                    <p:cond delay="0"/>
                                  </p:stCondLst>
                                  <p:childTnLst>
                                    <p:set>
                                      <p:cBhvr>
                                        <p:cTn id="154" dur="1" fill="hold">
                                          <p:stCondLst>
                                            <p:cond delay="0"/>
                                          </p:stCondLst>
                                        </p:cTn>
                                        <p:tgtEl>
                                          <p:spTgt spid="14"/>
                                        </p:tgtEl>
                                        <p:attrNameLst>
                                          <p:attrName>style.visibility</p:attrName>
                                        </p:attrNameLst>
                                      </p:cBhvr>
                                      <p:to>
                                        <p:strVal val="visible"/>
                                      </p:to>
                                    </p:set>
                                    <p:animEffect transition="in" filter="fade">
                                      <p:cBhvr>
                                        <p:cTn id="155" dur="2000"/>
                                        <p:tgtEl>
                                          <p:spTgt spid="14"/>
                                        </p:tgtEl>
                                      </p:cBhvr>
                                    </p:animEffect>
                                    <p:anim calcmode="lin" valueType="num">
                                      <p:cBhvr>
                                        <p:cTn id="156" dur="2000" fill="hold"/>
                                        <p:tgtEl>
                                          <p:spTgt spid="14"/>
                                        </p:tgtEl>
                                        <p:attrNameLst>
                                          <p:attrName>style.rotation</p:attrName>
                                        </p:attrNameLst>
                                      </p:cBhvr>
                                      <p:tavLst>
                                        <p:tav tm="0">
                                          <p:val>
                                            <p:fltVal val="720"/>
                                          </p:val>
                                        </p:tav>
                                        <p:tav tm="100000">
                                          <p:val>
                                            <p:fltVal val="0"/>
                                          </p:val>
                                        </p:tav>
                                      </p:tavLst>
                                    </p:anim>
                                    <p:anim calcmode="lin" valueType="num">
                                      <p:cBhvr>
                                        <p:cTn id="157" dur="2000" fill="hold"/>
                                        <p:tgtEl>
                                          <p:spTgt spid="14"/>
                                        </p:tgtEl>
                                        <p:attrNameLst>
                                          <p:attrName>ppt_h</p:attrName>
                                        </p:attrNameLst>
                                      </p:cBhvr>
                                      <p:tavLst>
                                        <p:tav tm="0">
                                          <p:val>
                                            <p:fltVal val="0"/>
                                          </p:val>
                                        </p:tav>
                                        <p:tav tm="100000">
                                          <p:val>
                                            <p:strVal val="#ppt_h"/>
                                          </p:val>
                                        </p:tav>
                                      </p:tavLst>
                                    </p:anim>
                                    <p:anim calcmode="lin" valueType="num">
                                      <p:cBhvr>
                                        <p:cTn id="158" dur="2000" fill="hold"/>
                                        <p:tgtEl>
                                          <p:spTgt spid="14"/>
                                        </p:tgtEl>
                                        <p:attrNameLst>
                                          <p:attrName>ppt_w</p:attrName>
                                        </p:attrNameLst>
                                      </p:cBhvr>
                                      <p:tavLst>
                                        <p:tav tm="0">
                                          <p:val>
                                            <p:fltVal val="0"/>
                                          </p:val>
                                        </p:tav>
                                        <p:tav tm="100000">
                                          <p:val>
                                            <p:strVal val="#ppt_w"/>
                                          </p:val>
                                        </p:tav>
                                      </p:tavLst>
                                    </p:anim>
                                  </p:childTnLst>
                                </p:cTn>
                              </p:par>
                              <p:par>
                                <p:cTn id="159" presetID="35" presetClass="entr" presetSubtype="0" fill="hold" grpId="2" nodeType="withEffect">
                                  <p:stCondLst>
                                    <p:cond delay="0"/>
                                  </p:stCondLst>
                                  <p:childTnLst>
                                    <p:set>
                                      <p:cBhvr>
                                        <p:cTn id="160" dur="1" fill="hold">
                                          <p:stCondLst>
                                            <p:cond delay="0"/>
                                          </p:stCondLst>
                                        </p:cTn>
                                        <p:tgtEl>
                                          <p:spTgt spid="15"/>
                                        </p:tgtEl>
                                        <p:attrNameLst>
                                          <p:attrName>style.visibility</p:attrName>
                                        </p:attrNameLst>
                                      </p:cBhvr>
                                      <p:to>
                                        <p:strVal val="visible"/>
                                      </p:to>
                                    </p:set>
                                    <p:animEffect transition="in" filter="fade">
                                      <p:cBhvr>
                                        <p:cTn id="161" dur="2000"/>
                                        <p:tgtEl>
                                          <p:spTgt spid="15"/>
                                        </p:tgtEl>
                                      </p:cBhvr>
                                    </p:animEffect>
                                    <p:anim calcmode="lin" valueType="num">
                                      <p:cBhvr>
                                        <p:cTn id="162" dur="2000" fill="hold"/>
                                        <p:tgtEl>
                                          <p:spTgt spid="15"/>
                                        </p:tgtEl>
                                        <p:attrNameLst>
                                          <p:attrName>style.rotation</p:attrName>
                                        </p:attrNameLst>
                                      </p:cBhvr>
                                      <p:tavLst>
                                        <p:tav tm="0">
                                          <p:val>
                                            <p:fltVal val="720"/>
                                          </p:val>
                                        </p:tav>
                                        <p:tav tm="100000">
                                          <p:val>
                                            <p:fltVal val="0"/>
                                          </p:val>
                                        </p:tav>
                                      </p:tavLst>
                                    </p:anim>
                                    <p:anim calcmode="lin" valueType="num">
                                      <p:cBhvr>
                                        <p:cTn id="163" dur="2000" fill="hold"/>
                                        <p:tgtEl>
                                          <p:spTgt spid="15"/>
                                        </p:tgtEl>
                                        <p:attrNameLst>
                                          <p:attrName>ppt_h</p:attrName>
                                        </p:attrNameLst>
                                      </p:cBhvr>
                                      <p:tavLst>
                                        <p:tav tm="0">
                                          <p:val>
                                            <p:fltVal val="0"/>
                                          </p:val>
                                        </p:tav>
                                        <p:tav tm="100000">
                                          <p:val>
                                            <p:strVal val="#ppt_h"/>
                                          </p:val>
                                        </p:tav>
                                      </p:tavLst>
                                    </p:anim>
                                    <p:anim calcmode="lin" valueType="num">
                                      <p:cBhvr>
                                        <p:cTn id="164" dur="2000" fill="hold"/>
                                        <p:tgtEl>
                                          <p:spTgt spid="15"/>
                                        </p:tgtEl>
                                        <p:attrNameLst>
                                          <p:attrName>ppt_w</p:attrName>
                                        </p:attrNameLst>
                                      </p:cBhvr>
                                      <p:tavLst>
                                        <p:tav tm="0">
                                          <p:val>
                                            <p:fltVal val="0"/>
                                          </p:val>
                                        </p:tav>
                                        <p:tav tm="100000">
                                          <p:val>
                                            <p:strVal val="#ppt_w"/>
                                          </p:val>
                                        </p:tav>
                                      </p:tavLst>
                                    </p:anim>
                                  </p:childTnLst>
                                </p:cTn>
                              </p:par>
                              <p:par>
                                <p:cTn id="165" presetID="35" presetClass="entr" presetSubtype="0" fill="hold" grpId="2" nodeType="withEffect">
                                  <p:stCondLst>
                                    <p:cond delay="0"/>
                                  </p:stCondLst>
                                  <p:childTnLst>
                                    <p:set>
                                      <p:cBhvr>
                                        <p:cTn id="166" dur="1" fill="hold">
                                          <p:stCondLst>
                                            <p:cond delay="0"/>
                                          </p:stCondLst>
                                        </p:cTn>
                                        <p:tgtEl>
                                          <p:spTgt spid="16"/>
                                        </p:tgtEl>
                                        <p:attrNameLst>
                                          <p:attrName>style.visibility</p:attrName>
                                        </p:attrNameLst>
                                      </p:cBhvr>
                                      <p:to>
                                        <p:strVal val="visible"/>
                                      </p:to>
                                    </p:set>
                                    <p:animEffect transition="in" filter="fade">
                                      <p:cBhvr>
                                        <p:cTn id="167" dur="2000"/>
                                        <p:tgtEl>
                                          <p:spTgt spid="16"/>
                                        </p:tgtEl>
                                      </p:cBhvr>
                                    </p:animEffect>
                                    <p:anim calcmode="lin" valueType="num">
                                      <p:cBhvr>
                                        <p:cTn id="168" dur="2000" fill="hold"/>
                                        <p:tgtEl>
                                          <p:spTgt spid="16"/>
                                        </p:tgtEl>
                                        <p:attrNameLst>
                                          <p:attrName>style.rotation</p:attrName>
                                        </p:attrNameLst>
                                      </p:cBhvr>
                                      <p:tavLst>
                                        <p:tav tm="0">
                                          <p:val>
                                            <p:fltVal val="720"/>
                                          </p:val>
                                        </p:tav>
                                        <p:tav tm="100000">
                                          <p:val>
                                            <p:fltVal val="0"/>
                                          </p:val>
                                        </p:tav>
                                      </p:tavLst>
                                    </p:anim>
                                    <p:anim calcmode="lin" valueType="num">
                                      <p:cBhvr>
                                        <p:cTn id="169" dur="2000" fill="hold"/>
                                        <p:tgtEl>
                                          <p:spTgt spid="16"/>
                                        </p:tgtEl>
                                        <p:attrNameLst>
                                          <p:attrName>ppt_h</p:attrName>
                                        </p:attrNameLst>
                                      </p:cBhvr>
                                      <p:tavLst>
                                        <p:tav tm="0">
                                          <p:val>
                                            <p:fltVal val="0"/>
                                          </p:val>
                                        </p:tav>
                                        <p:tav tm="100000">
                                          <p:val>
                                            <p:strVal val="#ppt_h"/>
                                          </p:val>
                                        </p:tav>
                                      </p:tavLst>
                                    </p:anim>
                                    <p:anim calcmode="lin" valueType="num">
                                      <p:cBhvr>
                                        <p:cTn id="170" dur="2000" fill="hold"/>
                                        <p:tgtEl>
                                          <p:spTgt spid="16"/>
                                        </p:tgtEl>
                                        <p:attrNameLst>
                                          <p:attrName>ppt_w</p:attrName>
                                        </p:attrNameLst>
                                      </p:cBhvr>
                                      <p:tavLst>
                                        <p:tav tm="0">
                                          <p:val>
                                            <p:fltVal val="0"/>
                                          </p:val>
                                        </p:tav>
                                        <p:tav tm="100000">
                                          <p:val>
                                            <p:strVal val="#ppt_w"/>
                                          </p:val>
                                        </p:tav>
                                      </p:tavLst>
                                    </p:anim>
                                  </p:childTnLst>
                                </p:cTn>
                              </p:par>
                              <p:par>
                                <p:cTn id="171" presetID="35" presetClass="entr" presetSubtype="0" fill="hold" grpId="2" nodeType="withEffect">
                                  <p:stCondLst>
                                    <p:cond delay="0"/>
                                  </p:stCondLst>
                                  <p:childTnLst>
                                    <p:set>
                                      <p:cBhvr>
                                        <p:cTn id="172" dur="1" fill="hold">
                                          <p:stCondLst>
                                            <p:cond delay="0"/>
                                          </p:stCondLst>
                                        </p:cTn>
                                        <p:tgtEl>
                                          <p:spTgt spid="17"/>
                                        </p:tgtEl>
                                        <p:attrNameLst>
                                          <p:attrName>style.visibility</p:attrName>
                                        </p:attrNameLst>
                                      </p:cBhvr>
                                      <p:to>
                                        <p:strVal val="visible"/>
                                      </p:to>
                                    </p:set>
                                    <p:animEffect transition="in" filter="fade">
                                      <p:cBhvr>
                                        <p:cTn id="173" dur="2000"/>
                                        <p:tgtEl>
                                          <p:spTgt spid="17"/>
                                        </p:tgtEl>
                                      </p:cBhvr>
                                    </p:animEffect>
                                    <p:anim calcmode="lin" valueType="num">
                                      <p:cBhvr>
                                        <p:cTn id="174" dur="2000" fill="hold"/>
                                        <p:tgtEl>
                                          <p:spTgt spid="17"/>
                                        </p:tgtEl>
                                        <p:attrNameLst>
                                          <p:attrName>style.rotation</p:attrName>
                                        </p:attrNameLst>
                                      </p:cBhvr>
                                      <p:tavLst>
                                        <p:tav tm="0">
                                          <p:val>
                                            <p:fltVal val="720"/>
                                          </p:val>
                                        </p:tav>
                                        <p:tav tm="100000">
                                          <p:val>
                                            <p:fltVal val="0"/>
                                          </p:val>
                                        </p:tav>
                                      </p:tavLst>
                                    </p:anim>
                                    <p:anim calcmode="lin" valueType="num">
                                      <p:cBhvr>
                                        <p:cTn id="175" dur="2000" fill="hold"/>
                                        <p:tgtEl>
                                          <p:spTgt spid="17"/>
                                        </p:tgtEl>
                                        <p:attrNameLst>
                                          <p:attrName>ppt_h</p:attrName>
                                        </p:attrNameLst>
                                      </p:cBhvr>
                                      <p:tavLst>
                                        <p:tav tm="0">
                                          <p:val>
                                            <p:fltVal val="0"/>
                                          </p:val>
                                        </p:tav>
                                        <p:tav tm="100000">
                                          <p:val>
                                            <p:strVal val="#ppt_h"/>
                                          </p:val>
                                        </p:tav>
                                      </p:tavLst>
                                    </p:anim>
                                    <p:anim calcmode="lin" valueType="num">
                                      <p:cBhvr>
                                        <p:cTn id="176" dur="2000" fill="hold"/>
                                        <p:tgtEl>
                                          <p:spTgt spid="17"/>
                                        </p:tgtEl>
                                        <p:attrNameLst>
                                          <p:attrName>ppt_w</p:attrName>
                                        </p:attrNameLst>
                                      </p:cBhvr>
                                      <p:tavLst>
                                        <p:tav tm="0">
                                          <p:val>
                                            <p:fltVal val="0"/>
                                          </p:val>
                                        </p:tav>
                                        <p:tav tm="100000">
                                          <p:val>
                                            <p:strVal val="#ppt_w"/>
                                          </p:val>
                                        </p:tav>
                                      </p:tavLst>
                                    </p:anim>
                                  </p:childTnLst>
                                </p:cTn>
                              </p:par>
                              <p:par>
                                <p:cTn id="177" presetID="16" presetClass="entr" presetSubtype="26" fill="hold" grpId="0" nodeType="withEffect">
                                  <p:stCondLst>
                                    <p:cond delay="0"/>
                                  </p:stCondLst>
                                  <p:childTnLst>
                                    <p:set>
                                      <p:cBhvr>
                                        <p:cTn id="178" dur="1" fill="hold">
                                          <p:stCondLst>
                                            <p:cond delay="0"/>
                                          </p:stCondLst>
                                        </p:cTn>
                                        <p:tgtEl>
                                          <p:spTgt spid="18"/>
                                        </p:tgtEl>
                                        <p:attrNameLst>
                                          <p:attrName>style.visibility</p:attrName>
                                        </p:attrNameLst>
                                      </p:cBhvr>
                                      <p:to>
                                        <p:strVal val="visible"/>
                                      </p:to>
                                    </p:set>
                                    <p:animEffect transition="in" filter="barn(inHorizontal)">
                                      <p:cBhvr>
                                        <p:cTn id="179" dur="2000"/>
                                        <p:tgtEl>
                                          <p:spTgt spid="18"/>
                                        </p:tgtEl>
                                      </p:cBhvr>
                                    </p:animEffect>
                                  </p:childTnLst>
                                </p:cTn>
                              </p:par>
                              <p:par>
                                <p:cTn id="180" presetID="16" presetClass="entr" presetSubtype="26" fill="hold" grpId="0" nodeType="withEffect">
                                  <p:stCondLst>
                                    <p:cond delay="0"/>
                                  </p:stCondLst>
                                  <p:childTnLst>
                                    <p:set>
                                      <p:cBhvr>
                                        <p:cTn id="181" dur="1" fill="hold">
                                          <p:stCondLst>
                                            <p:cond delay="0"/>
                                          </p:stCondLst>
                                        </p:cTn>
                                        <p:tgtEl>
                                          <p:spTgt spid="19"/>
                                        </p:tgtEl>
                                        <p:attrNameLst>
                                          <p:attrName>style.visibility</p:attrName>
                                        </p:attrNameLst>
                                      </p:cBhvr>
                                      <p:to>
                                        <p:strVal val="visible"/>
                                      </p:to>
                                    </p:set>
                                    <p:animEffect transition="in" filter="barn(inHorizontal)">
                                      <p:cBhvr>
                                        <p:cTn id="182" dur="2000"/>
                                        <p:tgtEl>
                                          <p:spTgt spid="19"/>
                                        </p:tgtEl>
                                      </p:cBhvr>
                                    </p:animEffect>
                                  </p:childTnLst>
                                </p:cTn>
                              </p:par>
                              <p:par>
                                <p:cTn id="183" presetID="16" presetClass="entr" presetSubtype="26" fill="hold" grpId="0" nodeType="withEffect">
                                  <p:stCondLst>
                                    <p:cond delay="0"/>
                                  </p:stCondLst>
                                  <p:childTnLst>
                                    <p:set>
                                      <p:cBhvr>
                                        <p:cTn id="184" dur="1" fill="hold">
                                          <p:stCondLst>
                                            <p:cond delay="0"/>
                                          </p:stCondLst>
                                        </p:cTn>
                                        <p:tgtEl>
                                          <p:spTgt spid="20"/>
                                        </p:tgtEl>
                                        <p:attrNameLst>
                                          <p:attrName>style.visibility</p:attrName>
                                        </p:attrNameLst>
                                      </p:cBhvr>
                                      <p:to>
                                        <p:strVal val="visible"/>
                                      </p:to>
                                    </p:set>
                                    <p:animEffect transition="in" filter="barn(inHorizontal)">
                                      <p:cBhvr>
                                        <p:cTn id="185" dur="2000"/>
                                        <p:tgtEl>
                                          <p:spTgt spid="20"/>
                                        </p:tgtEl>
                                      </p:cBhvr>
                                    </p:animEffect>
                                  </p:childTnLst>
                                </p:cTn>
                              </p:par>
                              <p:par>
                                <p:cTn id="186" presetID="16" presetClass="entr" presetSubtype="26" fill="hold" grpId="0" nodeType="withEffect">
                                  <p:stCondLst>
                                    <p:cond delay="0"/>
                                  </p:stCondLst>
                                  <p:childTnLst>
                                    <p:set>
                                      <p:cBhvr>
                                        <p:cTn id="187" dur="1" fill="hold">
                                          <p:stCondLst>
                                            <p:cond delay="0"/>
                                          </p:stCondLst>
                                        </p:cTn>
                                        <p:tgtEl>
                                          <p:spTgt spid="21"/>
                                        </p:tgtEl>
                                        <p:attrNameLst>
                                          <p:attrName>style.visibility</p:attrName>
                                        </p:attrNameLst>
                                      </p:cBhvr>
                                      <p:to>
                                        <p:strVal val="visible"/>
                                      </p:to>
                                    </p:set>
                                    <p:animEffect transition="in" filter="barn(inHorizontal)">
                                      <p:cBhvr>
                                        <p:cTn id="188" dur="2000"/>
                                        <p:tgtEl>
                                          <p:spTgt spid="21"/>
                                        </p:tgtEl>
                                      </p:cBhvr>
                                    </p:animEffect>
                                  </p:childTnLst>
                                </p:cTn>
                              </p:par>
                              <p:par>
                                <p:cTn id="189" presetID="16" presetClass="entr" presetSubtype="26" fill="hold" grpId="0" nodeType="withEffect">
                                  <p:stCondLst>
                                    <p:cond delay="0"/>
                                  </p:stCondLst>
                                  <p:childTnLst>
                                    <p:set>
                                      <p:cBhvr>
                                        <p:cTn id="190" dur="1" fill="hold">
                                          <p:stCondLst>
                                            <p:cond delay="0"/>
                                          </p:stCondLst>
                                        </p:cTn>
                                        <p:tgtEl>
                                          <p:spTgt spid="22"/>
                                        </p:tgtEl>
                                        <p:attrNameLst>
                                          <p:attrName>style.visibility</p:attrName>
                                        </p:attrNameLst>
                                      </p:cBhvr>
                                      <p:to>
                                        <p:strVal val="visible"/>
                                      </p:to>
                                    </p:set>
                                    <p:animEffect transition="in" filter="barn(inHorizontal)">
                                      <p:cBhvr>
                                        <p:cTn id="191" dur="2000"/>
                                        <p:tgtEl>
                                          <p:spTgt spid="22"/>
                                        </p:tgtEl>
                                      </p:cBhvr>
                                    </p:animEffect>
                                  </p:childTnLst>
                                </p:cTn>
                              </p:par>
                              <p:par>
                                <p:cTn id="192" presetID="16" presetClass="entr" presetSubtype="26" fill="hold" grpId="0" nodeType="withEffect">
                                  <p:stCondLst>
                                    <p:cond delay="0"/>
                                  </p:stCondLst>
                                  <p:childTnLst>
                                    <p:set>
                                      <p:cBhvr>
                                        <p:cTn id="193" dur="1" fill="hold">
                                          <p:stCondLst>
                                            <p:cond delay="0"/>
                                          </p:stCondLst>
                                        </p:cTn>
                                        <p:tgtEl>
                                          <p:spTgt spid="23"/>
                                        </p:tgtEl>
                                        <p:attrNameLst>
                                          <p:attrName>style.visibility</p:attrName>
                                        </p:attrNameLst>
                                      </p:cBhvr>
                                      <p:to>
                                        <p:strVal val="visible"/>
                                      </p:to>
                                    </p:set>
                                    <p:animEffect transition="in" filter="barn(inHorizontal)">
                                      <p:cBhvr>
                                        <p:cTn id="194" dur="2000"/>
                                        <p:tgtEl>
                                          <p:spTgt spid="23"/>
                                        </p:tgtEl>
                                      </p:cBhvr>
                                    </p:animEffect>
                                  </p:childTnLst>
                                </p:cTn>
                              </p:par>
                              <p:par>
                                <p:cTn id="195" presetID="16" presetClass="entr" presetSubtype="26" fill="hold" grpId="0" nodeType="withEffect">
                                  <p:stCondLst>
                                    <p:cond delay="0"/>
                                  </p:stCondLst>
                                  <p:childTnLst>
                                    <p:set>
                                      <p:cBhvr>
                                        <p:cTn id="196" dur="1" fill="hold">
                                          <p:stCondLst>
                                            <p:cond delay="0"/>
                                          </p:stCondLst>
                                        </p:cTn>
                                        <p:tgtEl>
                                          <p:spTgt spid="24"/>
                                        </p:tgtEl>
                                        <p:attrNameLst>
                                          <p:attrName>style.visibility</p:attrName>
                                        </p:attrNameLst>
                                      </p:cBhvr>
                                      <p:to>
                                        <p:strVal val="visible"/>
                                      </p:to>
                                    </p:set>
                                    <p:animEffect transition="in" filter="barn(inHorizontal)">
                                      <p:cBhvr>
                                        <p:cTn id="197" dur="2000"/>
                                        <p:tgtEl>
                                          <p:spTgt spid="24"/>
                                        </p:tgtEl>
                                      </p:cBhvr>
                                    </p:animEffect>
                                  </p:childTnLst>
                                </p:cTn>
                              </p:par>
                              <p:par>
                                <p:cTn id="198" presetID="16" presetClass="entr" presetSubtype="26" fill="hold" grpId="0" nodeType="withEffect">
                                  <p:stCondLst>
                                    <p:cond delay="0"/>
                                  </p:stCondLst>
                                  <p:childTnLst>
                                    <p:set>
                                      <p:cBhvr>
                                        <p:cTn id="199" dur="1" fill="hold">
                                          <p:stCondLst>
                                            <p:cond delay="0"/>
                                          </p:stCondLst>
                                        </p:cTn>
                                        <p:tgtEl>
                                          <p:spTgt spid="25"/>
                                        </p:tgtEl>
                                        <p:attrNameLst>
                                          <p:attrName>style.visibility</p:attrName>
                                        </p:attrNameLst>
                                      </p:cBhvr>
                                      <p:to>
                                        <p:strVal val="visible"/>
                                      </p:to>
                                    </p:set>
                                    <p:animEffect transition="in" filter="barn(inHorizontal)">
                                      <p:cBhvr>
                                        <p:cTn id="200" dur="2000"/>
                                        <p:tgtEl>
                                          <p:spTgt spid="25"/>
                                        </p:tgtEl>
                                      </p:cBhvr>
                                    </p:animEffect>
                                  </p:childTnLst>
                                </p:cTn>
                              </p:par>
                              <p:par>
                                <p:cTn id="201" presetID="16" presetClass="entr" presetSubtype="26" fill="hold" grpId="0" nodeType="withEffect">
                                  <p:stCondLst>
                                    <p:cond delay="0"/>
                                  </p:stCondLst>
                                  <p:childTnLst>
                                    <p:set>
                                      <p:cBhvr>
                                        <p:cTn id="202" dur="1" fill="hold">
                                          <p:stCondLst>
                                            <p:cond delay="0"/>
                                          </p:stCondLst>
                                        </p:cTn>
                                        <p:tgtEl>
                                          <p:spTgt spid="26"/>
                                        </p:tgtEl>
                                        <p:attrNameLst>
                                          <p:attrName>style.visibility</p:attrName>
                                        </p:attrNameLst>
                                      </p:cBhvr>
                                      <p:to>
                                        <p:strVal val="visible"/>
                                      </p:to>
                                    </p:set>
                                    <p:animEffect transition="in" filter="barn(inHorizontal)">
                                      <p:cBhvr>
                                        <p:cTn id="203" dur="2000"/>
                                        <p:tgtEl>
                                          <p:spTgt spid="26"/>
                                        </p:tgtEl>
                                      </p:cBhvr>
                                    </p:animEffect>
                                  </p:childTnLst>
                                </p:cTn>
                              </p:par>
                              <p:par>
                                <p:cTn id="204" presetID="16" presetClass="entr" presetSubtype="26" fill="hold" grpId="0" nodeType="withEffect">
                                  <p:stCondLst>
                                    <p:cond delay="0"/>
                                  </p:stCondLst>
                                  <p:childTnLst>
                                    <p:set>
                                      <p:cBhvr>
                                        <p:cTn id="205" dur="1" fill="hold">
                                          <p:stCondLst>
                                            <p:cond delay="0"/>
                                          </p:stCondLst>
                                        </p:cTn>
                                        <p:tgtEl>
                                          <p:spTgt spid="27"/>
                                        </p:tgtEl>
                                        <p:attrNameLst>
                                          <p:attrName>style.visibility</p:attrName>
                                        </p:attrNameLst>
                                      </p:cBhvr>
                                      <p:to>
                                        <p:strVal val="visible"/>
                                      </p:to>
                                    </p:set>
                                    <p:animEffect transition="in" filter="barn(inHorizontal)">
                                      <p:cBhvr>
                                        <p:cTn id="206" dur="2000"/>
                                        <p:tgtEl>
                                          <p:spTgt spid="27"/>
                                        </p:tgtEl>
                                      </p:cBhvr>
                                    </p:animEffect>
                                  </p:childTnLst>
                                </p:cTn>
                              </p:par>
                              <p:par>
                                <p:cTn id="207" presetID="16" presetClass="entr" presetSubtype="26" fill="hold" grpId="0" nodeType="withEffect">
                                  <p:stCondLst>
                                    <p:cond delay="0"/>
                                  </p:stCondLst>
                                  <p:childTnLst>
                                    <p:set>
                                      <p:cBhvr>
                                        <p:cTn id="208" dur="1" fill="hold">
                                          <p:stCondLst>
                                            <p:cond delay="0"/>
                                          </p:stCondLst>
                                        </p:cTn>
                                        <p:tgtEl>
                                          <p:spTgt spid="28"/>
                                        </p:tgtEl>
                                        <p:attrNameLst>
                                          <p:attrName>style.visibility</p:attrName>
                                        </p:attrNameLst>
                                      </p:cBhvr>
                                      <p:to>
                                        <p:strVal val="visible"/>
                                      </p:to>
                                    </p:set>
                                    <p:animEffect transition="in" filter="barn(inHorizontal)">
                                      <p:cBhvr>
                                        <p:cTn id="209" dur="2000"/>
                                        <p:tgtEl>
                                          <p:spTgt spid="28"/>
                                        </p:tgtEl>
                                      </p:cBhvr>
                                    </p:animEffect>
                                  </p:childTnLst>
                                </p:cTn>
                              </p:par>
                              <p:par>
                                <p:cTn id="210" presetID="16" presetClass="entr" presetSubtype="26" fill="hold" grpId="0" nodeType="withEffect">
                                  <p:stCondLst>
                                    <p:cond delay="0"/>
                                  </p:stCondLst>
                                  <p:childTnLst>
                                    <p:set>
                                      <p:cBhvr>
                                        <p:cTn id="211" dur="1" fill="hold">
                                          <p:stCondLst>
                                            <p:cond delay="0"/>
                                          </p:stCondLst>
                                        </p:cTn>
                                        <p:tgtEl>
                                          <p:spTgt spid="29"/>
                                        </p:tgtEl>
                                        <p:attrNameLst>
                                          <p:attrName>style.visibility</p:attrName>
                                        </p:attrNameLst>
                                      </p:cBhvr>
                                      <p:to>
                                        <p:strVal val="visible"/>
                                      </p:to>
                                    </p:set>
                                    <p:animEffect transition="in" filter="barn(inHorizontal)">
                                      <p:cBhvr>
                                        <p:cTn id="212" dur="2000"/>
                                        <p:tgtEl>
                                          <p:spTgt spid="29"/>
                                        </p:tgtEl>
                                      </p:cBhvr>
                                    </p:animEffect>
                                  </p:childTnLst>
                                </p:cTn>
                              </p:par>
                              <p:par>
                                <p:cTn id="213" presetID="16" presetClass="entr" presetSubtype="26" fill="hold" grpId="0" nodeType="withEffect">
                                  <p:stCondLst>
                                    <p:cond delay="0"/>
                                  </p:stCondLst>
                                  <p:childTnLst>
                                    <p:set>
                                      <p:cBhvr>
                                        <p:cTn id="214" dur="1" fill="hold">
                                          <p:stCondLst>
                                            <p:cond delay="0"/>
                                          </p:stCondLst>
                                        </p:cTn>
                                        <p:tgtEl>
                                          <p:spTgt spid="30"/>
                                        </p:tgtEl>
                                        <p:attrNameLst>
                                          <p:attrName>style.visibility</p:attrName>
                                        </p:attrNameLst>
                                      </p:cBhvr>
                                      <p:to>
                                        <p:strVal val="visible"/>
                                      </p:to>
                                    </p:set>
                                    <p:animEffect transition="in" filter="barn(inHorizontal)">
                                      <p:cBhvr>
                                        <p:cTn id="215" dur="2000"/>
                                        <p:tgtEl>
                                          <p:spTgt spid="30"/>
                                        </p:tgtEl>
                                      </p:cBhvr>
                                    </p:animEffect>
                                  </p:childTnLst>
                                </p:cTn>
                              </p:par>
                              <p:par>
                                <p:cTn id="216" presetID="2" presetClass="entr" presetSubtype="4" fill="hold" grpId="1" nodeType="withEffect">
                                  <p:stCondLst>
                                    <p:cond delay="0"/>
                                  </p:stCondLst>
                                  <p:childTnLst>
                                    <p:set>
                                      <p:cBhvr>
                                        <p:cTn id="217" dur="1" fill="hold">
                                          <p:stCondLst>
                                            <p:cond delay="0"/>
                                          </p:stCondLst>
                                        </p:cTn>
                                        <p:tgtEl>
                                          <p:spTgt spid="18"/>
                                        </p:tgtEl>
                                        <p:attrNameLst>
                                          <p:attrName>style.visibility</p:attrName>
                                        </p:attrNameLst>
                                      </p:cBhvr>
                                      <p:to>
                                        <p:strVal val="visible"/>
                                      </p:to>
                                    </p:set>
                                    <p:anim calcmode="lin" valueType="num">
                                      <p:cBhvr additive="base">
                                        <p:cTn id="218" dur="2000" fill="hold"/>
                                        <p:tgtEl>
                                          <p:spTgt spid="18"/>
                                        </p:tgtEl>
                                        <p:attrNameLst>
                                          <p:attrName>ppt_x</p:attrName>
                                        </p:attrNameLst>
                                      </p:cBhvr>
                                      <p:tavLst>
                                        <p:tav tm="0">
                                          <p:val>
                                            <p:strVal val="#ppt_x"/>
                                          </p:val>
                                        </p:tav>
                                        <p:tav tm="100000">
                                          <p:val>
                                            <p:strVal val="#ppt_x"/>
                                          </p:val>
                                        </p:tav>
                                      </p:tavLst>
                                    </p:anim>
                                    <p:anim calcmode="lin" valueType="num">
                                      <p:cBhvr additive="base">
                                        <p:cTn id="219" dur="2000" fill="hold"/>
                                        <p:tgtEl>
                                          <p:spTgt spid="18"/>
                                        </p:tgtEl>
                                        <p:attrNameLst>
                                          <p:attrName>ppt_y</p:attrName>
                                        </p:attrNameLst>
                                      </p:cBhvr>
                                      <p:tavLst>
                                        <p:tav tm="0">
                                          <p:val>
                                            <p:strVal val="1+#ppt_h/2"/>
                                          </p:val>
                                        </p:tav>
                                        <p:tav tm="100000">
                                          <p:val>
                                            <p:strVal val="#ppt_y"/>
                                          </p:val>
                                        </p:tav>
                                      </p:tavLst>
                                    </p:anim>
                                  </p:childTnLst>
                                </p:cTn>
                              </p:par>
                              <p:par>
                                <p:cTn id="220" presetID="2" presetClass="entr" presetSubtype="4" fill="hold" grpId="1" nodeType="withEffect">
                                  <p:stCondLst>
                                    <p:cond delay="0"/>
                                  </p:stCondLst>
                                  <p:childTnLst>
                                    <p:set>
                                      <p:cBhvr>
                                        <p:cTn id="221" dur="1" fill="hold">
                                          <p:stCondLst>
                                            <p:cond delay="0"/>
                                          </p:stCondLst>
                                        </p:cTn>
                                        <p:tgtEl>
                                          <p:spTgt spid="19"/>
                                        </p:tgtEl>
                                        <p:attrNameLst>
                                          <p:attrName>style.visibility</p:attrName>
                                        </p:attrNameLst>
                                      </p:cBhvr>
                                      <p:to>
                                        <p:strVal val="visible"/>
                                      </p:to>
                                    </p:set>
                                    <p:anim calcmode="lin" valueType="num">
                                      <p:cBhvr additive="base">
                                        <p:cTn id="222" dur="2000" fill="hold"/>
                                        <p:tgtEl>
                                          <p:spTgt spid="19"/>
                                        </p:tgtEl>
                                        <p:attrNameLst>
                                          <p:attrName>ppt_x</p:attrName>
                                        </p:attrNameLst>
                                      </p:cBhvr>
                                      <p:tavLst>
                                        <p:tav tm="0">
                                          <p:val>
                                            <p:strVal val="#ppt_x"/>
                                          </p:val>
                                        </p:tav>
                                        <p:tav tm="100000">
                                          <p:val>
                                            <p:strVal val="#ppt_x"/>
                                          </p:val>
                                        </p:tav>
                                      </p:tavLst>
                                    </p:anim>
                                    <p:anim calcmode="lin" valueType="num">
                                      <p:cBhvr additive="base">
                                        <p:cTn id="223" dur="2000" fill="hold"/>
                                        <p:tgtEl>
                                          <p:spTgt spid="19"/>
                                        </p:tgtEl>
                                        <p:attrNameLst>
                                          <p:attrName>ppt_y</p:attrName>
                                        </p:attrNameLst>
                                      </p:cBhvr>
                                      <p:tavLst>
                                        <p:tav tm="0">
                                          <p:val>
                                            <p:strVal val="1+#ppt_h/2"/>
                                          </p:val>
                                        </p:tav>
                                        <p:tav tm="100000">
                                          <p:val>
                                            <p:strVal val="#ppt_y"/>
                                          </p:val>
                                        </p:tav>
                                      </p:tavLst>
                                    </p:anim>
                                  </p:childTnLst>
                                </p:cTn>
                              </p:par>
                              <p:par>
                                <p:cTn id="224" presetID="2" presetClass="entr" presetSubtype="4" fill="hold" grpId="1" nodeType="withEffect">
                                  <p:stCondLst>
                                    <p:cond delay="0"/>
                                  </p:stCondLst>
                                  <p:childTnLst>
                                    <p:set>
                                      <p:cBhvr>
                                        <p:cTn id="225" dur="1" fill="hold">
                                          <p:stCondLst>
                                            <p:cond delay="0"/>
                                          </p:stCondLst>
                                        </p:cTn>
                                        <p:tgtEl>
                                          <p:spTgt spid="20"/>
                                        </p:tgtEl>
                                        <p:attrNameLst>
                                          <p:attrName>style.visibility</p:attrName>
                                        </p:attrNameLst>
                                      </p:cBhvr>
                                      <p:to>
                                        <p:strVal val="visible"/>
                                      </p:to>
                                    </p:set>
                                    <p:anim calcmode="lin" valueType="num">
                                      <p:cBhvr additive="base">
                                        <p:cTn id="226" dur="2000" fill="hold"/>
                                        <p:tgtEl>
                                          <p:spTgt spid="20"/>
                                        </p:tgtEl>
                                        <p:attrNameLst>
                                          <p:attrName>ppt_x</p:attrName>
                                        </p:attrNameLst>
                                      </p:cBhvr>
                                      <p:tavLst>
                                        <p:tav tm="0">
                                          <p:val>
                                            <p:strVal val="#ppt_x"/>
                                          </p:val>
                                        </p:tav>
                                        <p:tav tm="100000">
                                          <p:val>
                                            <p:strVal val="#ppt_x"/>
                                          </p:val>
                                        </p:tav>
                                      </p:tavLst>
                                    </p:anim>
                                    <p:anim calcmode="lin" valueType="num">
                                      <p:cBhvr additive="base">
                                        <p:cTn id="227" dur="2000" fill="hold"/>
                                        <p:tgtEl>
                                          <p:spTgt spid="20"/>
                                        </p:tgtEl>
                                        <p:attrNameLst>
                                          <p:attrName>ppt_y</p:attrName>
                                        </p:attrNameLst>
                                      </p:cBhvr>
                                      <p:tavLst>
                                        <p:tav tm="0">
                                          <p:val>
                                            <p:strVal val="1+#ppt_h/2"/>
                                          </p:val>
                                        </p:tav>
                                        <p:tav tm="100000">
                                          <p:val>
                                            <p:strVal val="#ppt_y"/>
                                          </p:val>
                                        </p:tav>
                                      </p:tavLst>
                                    </p:anim>
                                  </p:childTnLst>
                                </p:cTn>
                              </p:par>
                              <p:par>
                                <p:cTn id="228" presetID="2" presetClass="entr" presetSubtype="4" fill="hold" grpId="1" nodeType="withEffect">
                                  <p:stCondLst>
                                    <p:cond delay="0"/>
                                  </p:stCondLst>
                                  <p:childTnLst>
                                    <p:set>
                                      <p:cBhvr>
                                        <p:cTn id="229" dur="1" fill="hold">
                                          <p:stCondLst>
                                            <p:cond delay="0"/>
                                          </p:stCondLst>
                                        </p:cTn>
                                        <p:tgtEl>
                                          <p:spTgt spid="21"/>
                                        </p:tgtEl>
                                        <p:attrNameLst>
                                          <p:attrName>style.visibility</p:attrName>
                                        </p:attrNameLst>
                                      </p:cBhvr>
                                      <p:to>
                                        <p:strVal val="visible"/>
                                      </p:to>
                                    </p:set>
                                    <p:anim calcmode="lin" valueType="num">
                                      <p:cBhvr additive="base">
                                        <p:cTn id="230" dur="2000" fill="hold"/>
                                        <p:tgtEl>
                                          <p:spTgt spid="21"/>
                                        </p:tgtEl>
                                        <p:attrNameLst>
                                          <p:attrName>ppt_x</p:attrName>
                                        </p:attrNameLst>
                                      </p:cBhvr>
                                      <p:tavLst>
                                        <p:tav tm="0">
                                          <p:val>
                                            <p:strVal val="#ppt_x"/>
                                          </p:val>
                                        </p:tav>
                                        <p:tav tm="100000">
                                          <p:val>
                                            <p:strVal val="#ppt_x"/>
                                          </p:val>
                                        </p:tav>
                                      </p:tavLst>
                                    </p:anim>
                                    <p:anim calcmode="lin" valueType="num">
                                      <p:cBhvr additive="base">
                                        <p:cTn id="231" dur="2000" fill="hold"/>
                                        <p:tgtEl>
                                          <p:spTgt spid="21"/>
                                        </p:tgtEl>
                                        <p:attrNameLst>
                                          <p:attrName>ppt_y</p:attrName>
                                        </p:attrNameLst>
                                      </p:cBhvr>
                                      <p:tavLst>
                                        <p:tav tm="0">
                                          <p:val>
                                            <p:strVal val="1+#ppt_h/2"/>
                                          </p:val>
                                        </p:tav>
                                        <p:tav tm="100000">
                                          <p:val>
                                            <p:strVal val="#ppt_y"/>
                                          </p:val>
                                        </p:tav>
                                      </p:tavLst>
                                    </p:anim>
                                  </p:childTnLst>
                                </p:cTn>
                              </p:par>
                              <p:par>
                                <p:cTn id="232" presetID="2" presetClass="entr" presetSubtype="4" fill="hold" grpId="1" nodeType="withEffect">
                                  <p:stCondLst>
                                    <p:cond delay="0"/>
                                  </p:stCondLst>
                                  <p:childTnLst>
                                    <p:set>
                                      <p:cBhvr>
                                        <p:cTn id="233" dur="1" fill="hold">
                                          <p:stCondLst>
                                            <p:cond delay="0"/>
                                          </p:stCondLst>
                                        </p:cTn>
                                        <p:tgtEl>
                                          <p:spTgt spid="22"/>
                                        </p:tgtEl>
                                        <p:attrNameLst>
                                          <p:attrName>style.visibility</p:attrName>
                                        </p:attrNameLst>
                                      </p:cBhvr>
                                      <p:to>
                                        <p:strVal val="visible"/>
                                      </p:to>
                                    </p:set>
                                    <p:anim calcmode="lin" valueType="num">
                                      <p:cBhvr additive="base">
                                        <p:cTn id="234" dur="2000" fill="hold"/>
                                        <p:tgtEl>
                                          <p:spTgt spid="22"/>
                                        </p:tgtEl>
                                        <p:attrNameLst>
                                          <p:attrName>ppt_x</p:attrName>
                                        </p:attrNameLst>
                                      </p:cBhvr>
                                      <p:tavLst>
                                        <p:tav tm="0">
                                          <p:val>
                                            <p:strVal val="#ppt_x"/>
                                          </p:val>
                                        </p:tav>
                                        <p:tav tm="100000">
                                          <p:val>
                                            <p:strVal val="#ppt_x"/>
                                          </p:val>
                                        </p:tav>
                                      </p:tavLst>
                                    </p:anim>
                                    <p:anim calcmode="lin" valueType="num">
                                      <p:cBhvr additive="base">
                                        <p:cTn id="235" dur="2000" fill="hold"/>
                                        <p:tgtEl>
                                          <p:spTgt spid="22"/>
                                        </p:tgtEl>
                                        <p:attrNameLst>
                                          <p:attrName>ppt_y</p:attrName>
                                        </p:attrNameLst>
                                      </p:cBhvr>
                                      <p:tavLst>
                                        <p:tav tm="0">
                                          <p:val>
                                            <p:strVal val="1+#ppt_h/2"/>
                                          </p:val>
                                        </p:tav>
                                        <p:tav tm="100000">
                                          <p:val>
                                            <p:strVal val="#ppt_y"/>
                                          </p:val>
                                        </p:tav>
                                      </p:tavLst>
                                    </p:anim>
                                  </p:childTnLst>
                                </p:cTn>
                              </p:par>
                              <p:par>
                                <p:cTn id="236" presetID="2" presetClass="entr" presetSubtype="4" fill="hold" grpId="1" nodeType="withEffect">
                                  <p:stCondLst>
                                    <p:cond delay="0"/>
                                  </p:stCondLst>
                                  <p:childTnLst>
                                    <p:set>
                                      <p:cBhvr>
                                        <p:cTn id="237" dur="1" fill="hold">
                                          <p:stCondLst>
                                            <p:cond delay="0"/>
                                          </p:stCondLst>
                                        </p:cTn>
                                        <p:tgtEl>
                                          <p:spTgt spid="23"/>
                                        </p:tgtEl>
                                        <p:attrNameLst>
                                          <p:attrName>style.visibility</p:attrName>
                                        </p:attrNameLst>
                                      </p:cBhvr>
                                      <p:to>
                                        <p:strVal val="visible"/>
                                      </p:to>
                                    </p:set>
                                    <p:anim calcmode="lin" valueType="num">
                                      <p:cBhvr additive="base">
                                        <p:cTn id="238" dur="2000" fill="hold"/>
                                        <p:tgtEl>
                                          <p:spTgt spid="23"/>
                                        </p:tgtEl>
                                        <p:attrNameLst>
                                          <p:attrName>ppt_x</p:attrName>
                                        </p:attrNameLst>
                                      </p:cBhvr>
                                      <p:tavLst>
                                        <p:tav tm="0">
                                          <p:val>
                                            <p:strVal val="#ppt_x"/>
                                          </p:val>
                                        </p:tav>
                                        <p:tav tm="100000">
                                          <p:val>
                                            <p:strVal val="#ppt_x"/>
                                          </p:val>
                                        </p:tav>
                                      </p:tavLst>
                                    </p:anim>
                                    <p:anim calcmode="lin" valueType="num">
                                      <p:cBhvr additive="base">
                                        <p:cTn id="239" dur="2000" fill="hold"/>
                                        <p:tgtEl>
                                          <p:spTgt spid="23"/>
                                        </p:tgtEl>
                                        <p:attrNameLst>
                                          <p:attrName>ppt_y</p:attrName>
                                        </p:attrNameLst>
                                      </p:cBhvr>
                                      <p:tavLst>
                                        <p:tav tm="0">
                                          <p:val>
                                            <p:strVal val="1+#ppt_h/2"/>
                                          </p:val>
                                        </p:tav>
                                        <p:tav tm="100000">
                                          <p:val>
                                            <p:strVal val="#ppt_y"/>
                                          </p:val>
                                        </p:tav>
                                      </p:tavLst>
                                    </p:anim>
                                  </p:childTnLst>
                                </p:cTn>
                              </p:par>
                              <p:par>
                                <p:cTn id="240" presetID="2" presetClass="entr" presetSubtype="4" fill="hold" grpId="1" nodeType="withEffect">
                                  <p:stCondLst>
                                    <p:cond delay="0"/>
                                  </p:stCondLst>
                                  <p:childTnLst>
                                    <p:set>
                                      <p:cBhvr>
                                        <p:cTn id="241" dur="1" fill="hold">
                                          <p:stCondLst>
                                            <p:cond delay="0"/>
                                          </p:stCondLst>
                                        </p:cTn>
                                        <p:tgtEl>
                                          <p:spTgt spid="24"/>
                                        </p:tgtEl>
                                        <p:attrNameLst>
                                          <p:attrName>style.visibility</p:attrName>
                                        </p:attrNameLst>
                                      </p:cBhvr>
                                      <p:to>
                                        <p:strVal val="visible"/>
                                      </p:to>
                                    </p:set>
                                    <p:anim calcmode="lin" valueType="num">
                                      <p:cBhvr additive="base">
                                        <p:cTn id="242" dur="2000" fill="hold"/>
                                        <p:tgtEl>
                                          <p:spTgt spid="24"/>
                                        </p:tgtEl>
                                        <p:attrNameLst>
                                          <p:attrName>ppt_x</p:attrName>
                                        </p:attrNameLst>
                                      </p:cBhvr>
                                      <p:tavLst>
                                        <p:tav tm="0">
                                          <p:val>
                                            <p:strVal val="#ppt_x"/>
                                          </p:val>
                                        </p:tav>
                                        <p:tav tm="100000">
                                          <p:val>
                                            <p:strVal val="#ppt_x"/>
                                          </p:val>
                                        </p:tav>
                                      </p:tavLst>
                                    </p:anim>
                                    <p:anim calcmode="lin" valueType="num">
                                      <p:cBhvr additive="base">
                                        <p:cTn id="243" dur="2000" fill="hold"/>
                                        <p:tgtEl>
                                          <p:spTgt spid="24"/>
                                        </p:tgtEl>
                                        <p:attrNameLst>
                                          <p:attrName>ppt_y</p:attrName>
                                        </p:attrNameLst>
                                      </p:cBhvr>
                                      <p:tavLst>
                                        <p:tav tm="0">
                                          <p:val>
                                            <p:strVal val="1+#ppt_h/2"/>
                                          </p:val>
                                        </p:tav>
                                        <p:tav tm="100000">
                                          <p:val>
                                            <p:strVal val="#ppt_y"/>
                                          </p:val>
                                        </p:tav>
                                      </p:tavLst>
                                    </p:anim>
                                  </p:childTnLst>
                                </p:cTn>
                              </p:par>
                              <p:par>
                                <p:cTn id="244" presetID="2" presetClass="entr" presetSubtype="4" fill="hold" grpId="1" nodeType="withEffect">
                                  <p:stCondLst>
                                    <p:cond delay="0"/>
                                  </p:stCondLst>
                                  <p:childTnLst>
                                    <p:set>
                                      <p:cBhvr>
                                        <p:cTn id="245" dur="1" fill="hold">
                                          <p:stCondLst>
                                            <p:cond delay="0"/>
                                          </p:stCondLst>
                                        </p:cTn>
                                        <p:tgtEl>
                                          <p:spTgt spid="25"/>
                                        </p:tgtEl>
                                        <p:attrNameLst>
                                          <p:attrName>style.visibility</p:attrName>
                                        </p:attrNameLst>
                                      </p:cBhvr>
                                      <p:to>
                                        <p:strVal val="visible"/>
                                      </p:to>
                                    </p:set>
                                    <p:anim calcmode="lin" valueType="num">
                                      <p:cBhvr additive="base">
                                        <p:cTn id="246" dur="2000" fill="hold"/>
                                        <p:tgtEl>
                                          <p:spTgt spid="25"/>
                                        </p:tgtEl>
                                        <p:attrNameLst>
                                          <p:attrName>ppt_x</p:attrName>
                                        </p:attrNameLst>
                                      </p:cBhvr>
                                      <p:tavLst>
                                        <p:tav tm="0">
                                          <p:val>
                                            <p:strVal val="#ppt_x"/>
                                          </p:val>
                                        </p:tav>
                                        <p:tav tm="100000">
                                          <p:val>
                                            <p:strVal val="#ppt_x"/>
                                          </p:val>
                                        </p:tav>
                                      </p:tavLst>
                                    </p:anim>
                                    <p:anim calcmode="lin" valueType="num">
                                      <p:cBhvr additive="base">
                                        <p:cTn id="247" dur="2000" fill="hold"/>
                                        <p:tgtEl>
                                          <p:spTgt spid="25"/>
                                        </p:tgtEl>
                                        <p:attrNameLst>
                                          <p:attrName>ppt_y</p:attrName>
                                        </p:attrNameLst>
                                      </p:cBhvr>
                                      <p:tavLst>
                                        <p:tav tm="0">
                                          <p:val>
                                            <p:strVal val="1+#ppt_h/2"/>
                                          </p:val>
                                        </p:tav>
                                        <p:tav tm="100000">
                                          <p:val>
                                            <p:strVal val="#ppt_y"/>
                                          </p:val>
                                        </p:tav>
                                      </p:tavLst>
                                    </p:anim>
                                  </p:childTnLst>
                                </p:cTn>
                              </p:par>
                              <p:par>
                                <p:cTn id="248" presetID="2" presetClass="entr" presetSubtype="4" fill="hold" grpId="1" nodeType="withEffect">
                                  <p:stCondLst>
                                    <p:cond delay="0"/>
                                  </p:stCondLst>
                                  <p:childTnLst>
                                    <p:set>
                                      <p:cBhvr>
                                        <p:cTn id="249" dur="1" fill="hold">
                                          <p:stCondLst>
                                            <p:cond delay="0"/>
                                          </p:stCondLst>
                                        </p:cTn>
                                        <p:tgtEl>
                                          <p:spTgt spid="26"/>
                                        </p:tgtEl>
                                        <p:attrNameLst>
                                          <p:attrName>style.visibility</p:attrName>
                                        </p:attrNameLst>
                                      </p:cBhvr>
                                      <p:to>
                                        <p:strVal val="visible"/>
                                      </p:to>
                                    </p:set>
                                    <p:anim calcmode="lin" valueType="num">
                                      <p:cBhvr additive="base">
                                        <p:cTn id="250" dur="2000" fill="hold"/>
                                        <p:tgtEl>
                                          <p:spTgt spid="26"/>
                                        </p:tgtEl>
                                        <p:attrNameLst>
                                          <p:attrName>ppt_x</p:attrName>
                                        </p:attrNameLst>
                                      </p:cBhvr>
                                      <p:tavLst>
                                        <p:tav tm="0">
                                          <p:val>
                                            <p:strVal val="#ppt_x"/>
                                          </p:val>
                                        </p:tav>
                                        <p:tav tm="100000">
                                          <p:val>
                                            <p:strVal val="#ppt_x"/>
                                          </p:val>
                                        </p:tav>
                                      </p:tavLst>
                                    </p:anim>
                                    <p:anim calcmode="lin" valueType="num">
                                      <p:cBhvr additive="base">
                                        <p:cTn id="251" dur="2000" fill="hold"/>
                                        <p:tgtEl>
                                          <p:spTgt spid="26"/>
                                        </p:tgtEl>
                                        <p:attrNameLst>
                                          <p:attrName>ppt_y</p:attrName>
                                        </p:attrNameLst>
                                      </p:cBhvr>
                                      <p:tavLst>
                                        <p:tav tm="0">
                                          <p:val>
                                            <p:strVal val="1+#ppt_h/2"/>
                                          </p:val>
                                        </p:tav>
                                        <p:tav tm="100000">
                                          <p:val>
                                            <p:strVal val="#ppt_y"/>
                                          </p:val>
                                        </p:tav>
                                      </p:tavLst>
                                    </p:anim>
                                  </p:childTnLst>
                                </p:cTn>
                              </p:par>
                              <p:par>
                                <p:cTn id="252" presetID="2" presetClass="entr" presetSubtype="4" fill="hold" grpId="1" nodeType="withEffect">
                                  <p:stCondLst>
                                    <p:cond delay="0"/>
                                  </p:stCondLst>
                                  <p:childTnLst>
                                    <p:set>
                                      <p:cBhvr>
                                        <p:cTn id="253" dur="1" fill="hold">
                                          <p:stCondLst>
                                            <p:cond delay="0"/>
                                          </p:stCondLst>
                                        </p:cTn>
                                        <p:tgtEl>
                                          <p:spTgt spid="27"/>
                                        </p:tgtEl>
                                        <p:attrNameLst>
                                          <p:attrName>style.visibility</p:attrName>
                                        </p:attrNameLst>
                                      </p:cBhvr>
                                      <p:to>
                                        <p:strVal val="visible"/>
                                      </p:to>
                                    </p:set>
                                    <p:anim calcmode="lin" valueType="num">
                                      <p:cBhvr additive="base">
                                        <p:cTn id="254" dur="2000" fill="hold"/>
                                        <p:tgtEl>
                                          <p:spTgt spid="27"/>
                                        </p:tgtEl>
                                        <p:attrNameLst>
                                          <p:attrName>ppt_x</p:attrName>
                                        </p:attrNameLst>
                                      </p:cBhvr>
                                      <p:tavLst>
                                        <p:tav tm="0">
                                          <p:val>
                                            <p:strVal val="#ppt_x"/>
                                          </p:val>
                                        </p:tav>
                                        <p:tav tm="100000">
                                          <p:val>
                                            <p:strVal val="#ppt_x"/>
                                          </p:val>
                                        </p:tav>
                                      </p:tavLst>
                                    </p:anim>
                                    <p:anim calcmode="lin" valueType="num">
                                      <p:cBhvr additive="base">
                                        <p:cTn id="255" dur="2000" fill="hold"/>
                                        <p:tgtEl>
                                          <p:spTgt spid="27"/>
                                        </p:tgtEl>
                                        <p:attrNameLst>
                                          <p:attrName>ppt_y</p:attrName>
                                        </p:attrNameLst>
                                      </p:cBhvr>
                                      <p:tavLst>
                                        <p:tav tm="0">
                                          <p:val>
                                            <p:strVal val="1+#ppt_h/2"/>
                                          </p:val>
                                        </p:tav>
                                        <p:tav tm="100000">
                                          <p:val>
                                            <p:strVal val="#ppt_y"/>
                                          </p:val>
                                        </p:tav>
                                      </p:tavLst>
                                    </p:anim>
                                  </p:childTnLst>
                                </p:cTn>
                              </p:par>
                              <p:par>
                                <p:cTn id="256" presetID="2" presetClass="entr" presetSubtype="4" fill="hold" grpId="1" nodeType="withEffect">
                                  <p:stCondLst>
                                    <p:cond delay="0"/>
                                  </p:stCondLst>
                                  <p:childTnLst>
                                    <p:set>
                                      <p:cBhvr>
                                        <p:cTn id="257" dur="1" fill="hold">
                                          <p:stCondLst>
                                            <p:cond delay="0"/>
                                          </p:stCondLst>
                                        </p:cTn>
                                        <p:tgtEl>
                                          <p:spTgt spid="28"/>
                                        </p:tgtEl>
                                        <p:attrNameLst>
                                          <p:attrName>style.visibility</p:attrName>
                                        </p:attrNameLst>
                                      </p:cBhvr>
                                      <p:to>
                                        <p:strVal val="visible"/>
                                      </p:to>
                                    </p:set>
                                    <p:anim calcmode="lin" valueType="num">
                                      <p:cBhvr additive="base">
                                        <p:cTn id="258" dur="2000" fill="hold"/>
                                        <p:tgtEl>
                                          <p:spTgt spid="28"/>
                                        </p:tgtEl>
                                        <p:attrNameLst>
                                          <p:attrName>ppt_x</p:attrName>
                                        </p:attrNameLst>
                                      </p:cBhvr>
                                      <p:tavLst>
                                        <p:tav tm="0">
                                          <p:val>
                                            <p:strVal val="#ppt_x"/>
                                          </p:val>
                                        </p:tav>
                                        <p:tav tm="100000">
                                          <p:val>
                                            <p:strVal val="#ppt_x"/>
                                          </p:val>
                                        </p:tav>
                                      </p:tavLst>
                                    </p:anim>
                                    <p:anim calcmode="lin" valueType="num">
                                      <p:cBhvr additive="base">
                                        <p:cTn id="259" dur="2000" fill="hold"/>
                                        <p:tgtEl>
                                          <p:spTgt spid="28"/>
                                        </p:tgtEl>
                                        <p:attrNameLst>
                                          <p:attrName>ppt_y</p:attrName>
                                        </p:attrNameLst>
                                      </p:cBhvr>
                                      <p:tavLst>
                                        <p:tav tm="0">
                                          <p:val>
                                            <p:strVal val="1+#ppt_h/2"/>
                                          </p:val>
                                        </p:tav>
                                        <p:tav tm="100000">
                                          <p:val>
                                            <p:strVal val="#ppt_y"/>
                                          </p:val>
                                        </p:tav>
                                      </p:tavLst>
                                    </p:anim>
                                  </p:childTnLst>
                                </p:cTn>
                              </p:par>
                              <p:par>
                                <p:cTn id="260" presetID="2" presetClass="entr" presetSubtype="4" fill="hold" grpId="1" nodeType="withEffect">
                                  <p:stCondLst>
                                    <p:cond delay="0"/>
                                  </p:stCondLst>
                                  <p:childTnLst>
                                    <p:set>
                                      <p:cBhvr>
                                        <p:cTn id="261" dur="1" fill="hold">
                                          <p:stCondLst>
                                            <p:cond delay="0"/>
                                          </p:stCondLst>
                                        </p:cTn>
                                        <p:tgtEl>
                                          <p:spTgt spid="29"/>
                                        </p:tgtEl>
                                        <p:attrNameLst>
                                          <p:attrName>style.visibility</p:attrName>
                                        </p:attrNameLst>
                                      </p:cBhvr>
                                      <p:to>
                                        <p:strVal val="visible"/>
                                      </p:to>
                                    </p:set>
                                    <p:anim calcmode="lin" valueType="num">
                                      <p:cBhvr additive="base">
                                        <p:cTn id="262" dur="2000" fill="hold"/>
                                        <p:tgtEl>
                                          <p:spTgt spid="29"/>
                                        </p:tgtEl>
                                        <p:attrNameLst>
                                          <p:attrName>ppt_x</p:attrName>
                                        </p:attrNameLst>
                                      </p:cBhvr>
                                      <p:tavLst>
                                        <p:tav tm="0">
                                          <p:val>
                                            <p:strVal val="#ppt_x"/>
                                          </p:val>
                                        </p:tav>
                                        <p:tav tm="100000">
                                          <p:val>
                                            <p:strVal val="#ppt_x"/>
                                          </p:val>
                                        </p:tav>
                                      </p:tavLst>
                                    </p:anim>
                                    <p:anim calcmode="lin" valueType="num">
                                      <p:cBhvr additive="base">
                                        <p:cTn id="263" dur="2000" fill="hold"/>
                                        <p:tgtEl>
                                          <p:spTgt spid="29"/>
                                        </p:tgtEl>
                                        <p:attrNameLst>
                                          <p:attrName>ppt_y</p:attrName>
                                        </p:attrNameLst>
                                      </p:cBhvr>
                                      <p:tavLst>
                                        <p:tav tm="0">
                                          <p:val>
                                            <p:strVal val="1+#ppt_h/2"/>
                                          </p:val>
                                        </p:tav>
                                        <p:tav tm="100000">
                                          <p:val>
                                            <p:strVal val="#ppt_y"/>
                                          </p:val>
                                        </p:tav>
                                      </p:tavLst>
                                    </p:anim>
                                  </p:childTnLst>
                                </p:cTn>
                              </p:par>
                              <p:par>
                                <p:cTn id="264" presetID="2" presetClass="entr" presetSubtype="4" fill="hold" grpId="1" nodeType="withEffect">
                                  <p:stCondLst>
                                    <p:cond delay="0"/>
                                  </p:stCondLst>
                                  <p:childTnLst>
                                    <p:set>
                                      <p:cBhvr>
                                        <p:cTn id="265" dur="1" fill="hold">
                                          <p:stCondLst>
                                            <p:cond delay="0"/>
                                          </p:stCondLst>
                                        </p:cTn>
                                        <p:tgtEl>
                                          <p:spTgt spid="30"/>
                                        </p:tgtEl>
                                        <p:attrNameLst>
                                          <p:attrName>style.visibility</p:attrName>
                                        </p:attrNameLst>
                                      </p:cBhvr>
                                      <p:to>
                                        <p:strVal val="visible"/>
                                      </p:to>
                                    </p:set>
                                    <p:anim calcmode="lin" valueType="num">
                                      <p:cBhvr additive="base">
                                        <p:cTn id="266" dur="2000" fill="hold"/>
                                        <p:tgtEl>
                                          <p:spTgt spid="30"/>
                                        </p:tgtEl>
                                        <p:attrNameLst>
                                          <p:attrName>ppt_x</p:attrName>
                                        </p:attrNameLst>
                                      </p:cBhvr>
                                      <p:tavLst>
                                        <p:tav tm="0">
                                          <p:val>
                                            <p:strVal val="#ppt_x"/>
                                          </p:val>
                                        </p:tav>
                                        <p:tav tm="100000">
                                          <p:val>
                                            <p:strVal val="#ppt_x"/>
                                          </p:val>
                                        </p:tav>
                                      </p:tavLst>
                                    </p:anim>
                                    <p:anim calcmode="lin" valueType="num">
                                      <p:cBhvr additive="base">
                                        <p:cTn id="267" dur="2000" fill="hold"/>
                                        <p:tgtEl>
                                          <p:spTgt spid="30"/>
                                        </p:tgtEl>
                                        <p:attrNameLst>
                                          <p:attrName>ppt_y</p:attrName>
                                        </p:attrNameLst>
                                      </p:cBhvr>
                                      <p:tavLst>
                                        <p:tav tm="0">
                                          <p:val>
                                            <p:strVal val="1+#ppt_h/2"/>
                                          </p:val>
                                        </p:tav>
                                        <p:tav tm="100000">
                                          <p:val>
                                            <p:strVal val="#ppt_y"/>
                                          </p:val>
                                        </p:tav>
                                      </p:tavLst>
                                    </p:anim>
                                  </p:childTnLst>
                                </p:cTn>
                              </p:par>
                              <p:par>
                                <p:cTn id="268" presetID="35" presetClass="entr" presetSubtype="0" fill="hold" grpId="2" nodeType="withEffect">
                                  <p:stCondLst>
                                    <p:cond delay="0"/>
                                  </p:stCondLst>
                                  <p:childTnLst>
                                    <p:set>
                                      <p:cBhvr>
                                        <p:cTn id="269" dur="1" fill="hold">
                                          <p:stCondLst>
                                            <p:cond delay="0"/>
                                          </p:stCondLst>
                                        </p:cTn>
                                        <p:tgtEl>
                                          <p:spTgt spid="18"/>
                                        </p:tgtEl>
                                        <p:attrNameLst>
                                          <p:attrName>style.visibility</p:attrName>
                                        </p:attrNameLst>
                                      </p:cBhvr>
                                      <p:to>
                                        <p:strVal val="visible"/>
                                      </p:to>
                                    </p:set>
                                    <p:animEffect transition="in" filter="fade">
                                      <p:cBhvr>
                                        <p:cTn id="270" dur="2000"/>
                                        <p:tgtEl>
                                          <p:spTgt spid="18"/>
                                        </p:tgtEl>
                                      </p:cBhvr>
                                    </p:animEffect>
                                    <p:anim calcmode="lin" valueType="num">
                                      <p:cBhvr>
                                        <p:cTn id="271" dur="2000" fill="hold"/>
                                        <p:tgtEl>
                                          <p:spTgt spid="18"/>
                                        </p:tgtEl>
                                        <p:attrNameLst>
                                          <p:attrName>style.rotation</p:attrName>
                                        </p:attrNameLst>
                                      </p:cBhvr>
                                      <p:tavLst>
                                        <p:tav tm="0">
                                          <p:val>
                                            <p:fltVal val="720"/>
                                          </p:val>
                                        </p:tav>
                                        <p:tav tm="100000">
                                          <p:val>
                                            <p:fltVal val="0"/>
                                          </p:val>
                                        </p:tav>
                                      </p:tavLst>
                                    </p:anim>
                                    <p:anim calcmode="lin" valueType="num">
                                      <p:cBhvr>
                                        <p:cTn id="272" dur="2000" fill="hold"/>
                                        <p:tgtEl>
                                          <p:spTgt spid="18"/>
                                        </p:tgtEl>
                                        <p:attrNameLst>
                                          <p:attrName>ppt_h</p:attrName>
                                        </p:attrNameLst>
                                      </p:cBhvr>
                                      <p:tavLst>
                                        <p:tav tm="0">
                                          <p:val>
                                            <p:fltVal val="0"/>
                                          </p:val>
                                        </p:tav>
                                        <p:tav tm="100000">
                                          <p:val>
                                            <p:strVal val="#ppt_h"/>
                                          </p:val>
                                        </p:tav>
                                      </p:tavLst>
                                    </p:anim>
                                    <p:anim calcmode="lin" valueType="num">
                                      <p:cBhvr>
                                        <p:cTn id="273" dur="2000" fill="hold"/>
                                        <p:tgtEl>
                                          <p:spTgt spid="18"/>
                                        </p:tgtEl>
                                        <p:attrNameLst>
                                          <p:attrName>ppt_w</p:attrName>
                                        </p:attrNameLst>
                                      </p:cBhvr>
                                      <p:tavLst>
                                        <p:tav tm="0">
                                          <p:val>
                                            <p:fltVal val="0"/>
                                          </p:val>
                                        </p:tav>
                                        <p:tav tm="100000">
                                          <p:val>
                                            <p:strVal val="#ppt_w"/>
                                          </p:val>
                                        </p:tav>
                                      </p:tavLst>
                                    </p:anim>
                                  </p:childTnLst>
                                </p:cTn>
                              </p:par>
                              <p:par>
                                <p:cTn id="274" presetID="35" presetClass="entr" presetSubtype="0" fill="hold" grpId="2" nodeType="withEffect">
                                  <p:stCondLst>
                                    <p:cond delay="0"/>
                                  </p:stCondLst>
                                  <p:childTnLst>
                                    <p:set>
                                      <p:cBhvr>
                                        <p:cTn id="275" dur="1" fill="hold">
                                          <p:stCondLst>
                                            <p:cond delay="0"/>
                                          </p:stCondLst>
                                        </p:cTn>
                                        <p:tgtEl>
                                          <p:spTgt spid="19"/>
                                        </p:tgtEl>
                                        <p:attrNameLst>
                                          <p:attrName>style.visibility</p:attrName>
                                        </p:attrNameLst>
                                      </p:cBhvr>
                                      <p:to>
                                        <p:strVal val="visible"/>
                                      </p:to>
                                    </p:set>
                                    <p:animEffect transition="in" filter="fade">
                                      <p:cBhvr>
                                        <p:cTn id="276" dur="2000"/>
                                        <p:tgtEl>
                                          <p:spTgt spid="19"/>
                                        </p:tgtEl>
                                      </p:cBhvr>
                                    </p:animEffect>
                                    <p:anim calcmode="lin" valueType="num">
                                      <p:cBhvr>
                                        <p:cTn id="277" dur="2000" fill="hold"/>
                                        <p:tgtEl>
                                          <p:spTgt spid="19"/>
                                        </p:tgtEl>
                                        <p:attrNameLst>
                                          <p:attrName>style.rotation</p:attrName>
                                        </p:attrNameLst>
                                      </p:cBhvr>
                                      <p:tavLst>
                                        <p:tav tm="0">
                                          <p:val>
                                            <p:fltVal val="720"/>
                                          </p:val>
                                        </p:tav>
                                        <p:tav tm="100000">
                                          <p:val>
                                            <p:fltVal val="0"/>
                                          </p:val>
                                        </p:tav>
                                      </p:tavLst>
                                    </p:anim>
                                    <p:anim calcmode="lin" valueType="num">
                                      <p:cBhvr>
                                        <p:cTn id="278" dur="2000" fill="hold"/>
                                        <p:tgtEl>
                                          <p:spTgt spid="19"/>
                                        </p:tgtEl>
                                        <p:attrNameLst>
                                          <p:attrName>ppt_h</p:attrName>
                                        </p:attrNameLst>
                                      </p:cBhvr>
                                      <p:tavLst>
                                        <p:tav tm="0">
                                          <p:val>
                                            <p:fltVal val="0"/>
                                          </p:val>
                                        </p:tav>
                                        <p:tav tm="100000">
                                          <p:val>
                                            <p:strVal val="#ppt_h"/>
                                          </p:val>
                                        </p:tav>
                                      </p:tavLst>
                                    </p:anim>
                                    <p:anim calcmode="lin" valueType="num">
                                      <p:cBhvr>
                                        <p:cTn id="279" dur="2000" fill="hold"/>
                                        <p:tgtEl>
                                          <p:spTgt spid="19"/>
                                        </p:tgtEl>
                                        <p:attrNameLst>
                                          <p:attrName>ppt_w</p:attrName>
                                        </p:attrNameLst>
                                      </p:cBhvr>
                                      <p:tavLst>
                                        <p:tav tm="0">
                                          <p:val>
                                            <p:fltVal val="0"/>
                                          </p:val>
                                        </p:tav>
                                        <p:tav tm="100000">
                                          <p:val>
                                            <p:strVal val="#ppt_w"/>
                                          </p:val>
                                        </p:tav>
                                      </p:tavLst>
                                    </p:anim>
                                  </p:childTnLst>
                                </p:cTn>
                              </p:par>
                              <p:par>
                                <p:cTn id="280" presetID="35" presetClass="entr" presetSubtype="0" fill="hold" grpId="2" nodeType="withEffect">
                                  <p:stCondLst>
                                    <p:cond delay="0"/>
                                  </p:stCondLst>
                                  <p:childTnLst>
                                    <p:set>
                                      <p:cBhvr>
                                        <p:cTn id="281" dur="1" fill="hold">
                                          <p:stCondLst>
                                            <p:cond delay="0"/>
                                          </p:stCondLst>
                                        </p:cTn>
                                        <p:tgtEl>
                                          <p:spTgt spid="20"/>
                                        </p:tgtEl>
                                        <p:attrNameLst>
                                          <p:attrName>style.visibility</p:attrName>
                                        </p:attrNameLst>
                                      </p:cBhvr>
                                      <p:to>
                                        <p:strVal val="visible"/>
                                      </p:to>
                                    </p:set>
                                    <p:animEffect transition="in" filter="fade">
                                      <p:cBhvr>
                                        <p:cTn id="282" dur="2000"/>
                                        <p:tgtEl>
                                          <p:spTgt spid="20"/>
                                        </p:tgtEl>
                                      </p:cBhvr>
                                    </p:animEffect>
                                    <p:anim calcmode="lin" valueType="num">
                                      <p:cBhvr>
                                        <p:cTn id="283" dur="2000" fill="hold"/>
                                        <p:tgtEl>
                                          <p:spTgt spid="20"/>
                                        </p:tgtEl>
                                        <p:attrNameLst>
                                          <p:attrName>style.rotation</p:attrName>
                                        </p:attrNameLst>
                                      </p:cBhvr>
                                      <p:tavLst>
                                        <p:tav tm="0">
                                          <p:val>
                                            <p:fltVal val="720"/>
                                          </p:val>
                                        </p:tav>
                                        <p:tav tm="100000">
                                          <p:val>
                                            <p:fltVal val="0"/>
                                          </p:val>
                                        </p:tav>
                                      </p:tavLst>
                                    </p:anim>
                                    <p:anim calcmode="lin" valueType="num">
                                      <p:cBhvr>
                                        <p:cTn id="284" dur="2000" fill="hold"/>
                                        <p:tgtEl>
                                          <p:spTgt spid="20"/>
                                        </p:tgtEl>
                                        <p:attrNameLst>
                                          <p:attrName>ppt_h</p:attrName>
                                        </p:attrNameLst>
                                      </p:cBhvr>
                                      <p:tavLst>
                                        <p:tav tm="0">
                                          <p:val>
                                            <p:fltVal val="0"/>
                                          </p:val>
                                        </p:tav>
                                        <p:tav tm="100000">
                                          <p:val>
                                            <p:strVal val="#ppt_h"/>
                                          </p:val>
                                        </p:tav>
                                      </p:tavLst>
                                    </p:anim>
                                    <p:anim calcmode="lin" valueType="num">
                                      <p:cBhvr>
                                        <p:cTn id="285" dur="2000" fill="hold"/>
                                        <p:tgtEl>
                                          <p:spTgt spid="20"/>
                                        </p:tgtEl>
                                        <p:attrNameLst>
                                          <p:attrName>ppt_w</p:attrName>
                                        </p:attrNameLst>
                                      </p:cBhvr>
                                      <p:tavLst>
                                        <p:tav tm="0">
                                          <p:val>
                                            <p:fltVal val="0"/>
                                          </p:val>
                                        </p:tav>
                                        <p:tav tm="100000">
                                          <p:val>
                                            <p:strVal val="#ppt_w"/>
                                          </p:val>
                                        </p:tav>
                                      </p:tavLst>
                                    </p:anim>
                                  </p:childTnLst>
                                </p:cTn>
                              </p:par>
                              <p:par>
                                <p:cTn id="286" presetID="35" presetClass="entr" presetSubtype="0" fill="hold" grpId="2" nodeType="withEffect">
                                  <p:stCondLst>
                                    <p:cond delay="0"/>
                                  </p:stCondLst>
                                  <p:childTnLst>
                                    <p:set>
                                      <p:cBhvr>
                                        <p:cTn id="287" dur="1" fill="hold">
                                          <p:stCondLst>
                                            <p:cond delay="0"/>
                                          </p:stCondLst>
                                        </p:cTn>
                                        <p:tgtEl>
                                          <p:spTgt spid="21"/>
                                        </p:tgtEl>
                                        <p:attrNameLst>
                                          <p:attrName>style.visibility</p:attrName>
                                        </p:attrNameLst>
                                      </p:cBhvr>
                                      <p:to>
                                        <p:strVal val="visible"/>
                                      </p:to>
                                    </p:set>
                                    <p:animEffect transition="in" filter="fade">
                                      <p:cBhvr>
                                        <p:cTn id="288" dur="2000"/>
                                        <p:tgtEl>
                                          <p:spTgt spid="21"/>
                                        </p:tgtEl>
                                      </p:cBhvr>
                                    </p:animEffect>
                                    <p:anim calcmode="lin" valueType="num">
                                      <p:cBhvr>
                                        <p:cTn id="289" dur="2000" fill="hold"/>
                                        <p:tgtEl>
                                          <p:spTgt spid="21"/>
                                        </p:tgtEl>
                                        <p:attrNameLst>
                                          <p:attrName>style.rotation</p:attrName>
                                        </p:attrNameLst>
                                      </p:cBhvr>
                                      <p:tavLst>
                                        <p:tav tm="0">
                                          <p:val>
                                            <p:fltVal val="720"/>
                                          </p:val>
                                        </p:tav>
                                        <p:tav tm="100000">
                                          <p:val>
                                            <p:fltVal val="0"/>
                                          </p:val>
                                        </p:tav>
                                      </p:tavLst>
                                    </p:anim>
                                    <p:anim calcmode="lin" valueType="num">
                                      <p:cBhvr>
                                        <p:cTn id="290" dur="2000" fill="hold"/>
                                        <p:tgtEl>
                                          <p:spTgt spid="21"/>
                                        </p:tgtEl>
                                        <p:attrNameLst>
                                          <p:attrName>ppt_h</p:attrName>
                                        </p:attrNameLst>
                                      </p:cBhvr>
                                      <p:tavLst>
                                        <p:tav tm="0">
                                          <p:val>
                                            <p:fltVal val="0"/>
                                          </p:val>
                                        </p:tav>
                                        <p:tav tm="100000">
                                          <p:val>
                                            <p:strVal val="#ppt_h"/>
                                          </p:val>
                                        </p:tav>
                                      </p:tavLst>
                                    </p:anim>
                                    <p:anim calcmode="lin" valueType="num">
                                      <p:cBhvr>
                                        <p:cTn id="291" dur="2000" fill="hold"/>
                                        <p:tgtEl>
                                          <p:spTgt spid="21"/>
                                        </p:tgtEl>
                                        <p:attrNameLst>
                                          <p:attrName>ppt_w</p:attrName>
                                        </p:attrNameLst>
                                      </p:cBhvr>
                                      <p:tavLst>
                                        <p:tav tm="0">
                                          <p:val>
                                            <p:fltVal val="0"/>
                                          </p:val>
                                        </p:tav>
                                        <p:tav tm="100000">
                                          <p:val>
                                            <p:strVal val="#ppt_w"/>
                                          </p:val>
                                        </p:tav>
                                      </p:tavLst>
                                    </p:anim>
                                  </p:childTnLst>
                                </p:cTn>
                              </p:par>
                              <p:par>
                                <p:cTn id="292" presetID="35" presetClass="entr" presetSubtype="0" fill="hold" grpId="2" nodeType="withEffect">
                                  <p:stCondLst>
                                    <p:cond delay="0"/>
                                  </p:stCondLst>
                                  <p:childTnLst>
                                    <p:set>
                                      <p:cBhvr>
                                        <p:cTn id="293" dur="1" fill="hold">
                                          <p:stCondLst>
                                            <p:cond delay="0"/>
                                          </p:stCondLst>
                                        </p:cTn>
                                        <p:tgtEl>
                                          <p:spTgt spid="22"/>
                                        </p:tgtEl>
                                        <p:attrNameLst>
                                          <p:attrName>style.visibility</p:attrName>
                                        </p:attrNameLst>
                                      </p:cBhvr>
                                      <p:to>
                                        <p:strVal val="visible"/>
                                      </p:to>
                                    </p:set>
                                    <p:animEffect transition="in" filter="fade">
                                      <p:cBhvr>
                                        <p:cTn id="294" dur="2000"/>
                                        <p:tgtEl>
                                          <p:spTgt spid="22"/>
                                        </p:tgtEl>
                                      </p:cBhvr>
                                    </p:animEffect>
                                    <p:anim calcmode="lin" valueType="num">
                                      <p:cBhvr>
                                        <p:cTn id="295" dur="2000" fill="hold"/>
                                        <p:tgtEl>
                                          <p:spTgt spid="22"/>
                                        </p:tgtEl>
                                        <p:attrNameLst>
                                          <p:attrName>style.rotation</p:attrName>
                                        </p:attrNameLst>
                                      </p:cBhvr>
                                      <p:tavLst>
                                        <p:tav tm="0">
                                          <p:val>
                                            <p:fltVal val="720"/>
                                          </p:val>
                                        </p:tav>
                                        <p:tav tm="100000">
                                          <p:val>
                                            <p:fltVal val="0"/>
                                          </p:val>
                                        </p:tav>
                                      </p:tavLst>
                                    </p:anim>
                                    <p:anim calcmode="lin" valueType="num">
                                      <p:cBhvr>
                                        <p:cTn id="296" dur="2000" fill="hold"/>
                                        <p:tgtEl>
                                          <p:spTgt spid="22"/>
                                        </p:tgtEl>
                                        <p:attrNameLst>
                                          <p:attrName>ppt_h</p:attrName>
                                        </p:attrNameLst>
                                      </p:cBhvr>
                                      <p:tavLst>
                                        <p:tav tm="0">
                                          <p:val>
                                            <p:fltVal val="0"/>
                                          </p:val>
                                        </p:tav>
                                        <p:tav tm="100000">
                                          <p:val>
                                            <p:strVal val="#ppt_h"/>
                                          </p:val>
                                        </p:tav>
                                      </p:tavLst>
                                    </p:anim>
                                    <p:anim calcmode="lin" valueType="num">
                                      <p:cBhvr>
                                        <p:cTn id="297" dur="2000" fill="hold"/>
                                        <p:tgtEl>
                                          <p:spTgt spid="22"/>
                                        </p:tgtEl>
                                        <p:attrNameLst>
                                          <p:attrName>ppt_w</p:attrName>
                                        </p:attrNameLst>
                                      </p:cBhvr>
                                      <p:tavLst>
                                        <p:tav tm="0">
                                          <p:val>
                                            <p:fltVal val="0"/>
                                          </p:val>
                                        </p:tav>
                                        <p:tav tm="100000">
                                          <p:val>
                                            <p:strVal val="#ppt_w"/>
                                          </p:val>
                                        </p:tav>
                                      </p:tavLst>
                                    </p:anim>
                                  </p:childTnLst>
                                </p:cTn>
                              </p:par>
                              <p:par>
                                <p:cTn id="298" presetID="35" presetClass="entr" presetSubtype="0" fill="hold" grpId="2" nodeType="withEffect">
                                  <p:stCondLst>
                                    <p:cond delay="0"/>
                                  </p:stCondLst>
                                  <p:childTnLst>
                                    <p:set>
                                      <p:cBhvr>
                                        <p:cTn id="299" dur="1" fill="hold">
                                          <p:stCondLst>
                                            <p:cond delay="0"/>
                                          </p:stCondLst>
                                        </p:cTn>
                                        <p:tgtEl>
                                          <p:spTgt spid="23"/>
                                        </p:tgtEl>
                                        <p:attrNameLst>
                                          <p:attrName>style.visibility</p:attrName>
                                        </p:attrNameLst>
                                      </p:cBhvr>
                                      <p:to>
                                        <p:strVal val="visible"/>
                                      </p:to>
                                    </p:set>
                                    <p:animEffect transition="in" filter="fade">
                                      <p:cBhvr>
                                        <p:cTn id="300" dur="2000"/>
                                        <p:tgtEl>
                                          <p:spTgt spid="23"/>
                                        </p:tgtEl>
                                      </p:cBhvr>
                                    </p:animEffect>
                                    <p:anim calcmode="lin" valueType="num">
                                      <p:cBhvr>
                                        <p:cTn id="301" dur="2000" fill="hold"/>
                                        <p:tgtEl>
                                          <p:spTgt spid="23"/>
                                        </p:tgtEl>
                                        <p:attrNameLst>
                                          <p:attrName>style.rotation</p:attrName>
                                        </p:attrNameLst>
                                      </p:cBhvr>
                                      <p:tavLst>
                                        <p:tav tm="0">
                                          <p:val>
                                            <p:fltVal val="720"/>
                                          </p:val>
                                        </p:tav>
                                        <p:tav tm="100000">
                                          <p:val>
                                            <p:fltVal val="0"/>
                                          </p:val>
                                        </p:tav>
                                      </p:tavLst>
                                    </p:anim>
                                    <p:anim calcmode="lin" valueType="num">
                                      <p:cBhvr>
                                        <p:cTn id="302" dur="2000" fill="hold"/>
                                        <p:tgtEl>
                                          <p:spTgt spid="23"/>
                                        </p:tgtEl>
                                        <p:attrNameLst>
                                          <p:attrName>ppt_h</p:attrName>
                                        </p:attrNameLst>
                                      </p:cBhvr>
                                      <p:tavLst>
                                        <p:tav tm="0">
                                          <p:val>
                                            <p:fltVal val="0"/>
                                          </p:val>
                                        </p:tav>
                                        <p:tav tm="100000">
                                          <p:val>
                                            <p:strVal val="#ppt_h"/>
                                          </p:val>
                                        </p:tav>
                                      </p:tavLst>
                                    </p:anim>
                                    <p:anim calcmode="lin" valueType="num">
                                      <p:cBhvr>
                                        <p:cTn id="303" dur="2000" fill="hold"/>
                                        <p:tgtEl>
                                          <p:spTgt spid="23"/>
                                        </p:tgtEl>
                                        <p:attrNameLst>
                                          <p:attrName>ppt_w</p:attrName>
                                        </p:attrNameLst>
                                      </p:cBhvr>
                                      <p:tavLst>
                                        <p:tav tm="0">
                                          <p:val>
                                            <p:fltVal val="0"/>
                                          </p:val>
                                        </p:tav>
                                        <p:tav tm="100000">
                                          <p:val>
                                            <p:strVal val="#ppt_w"/>
                                          </p:val>
                                        </p:tav>
                                      </p:tavLst>
                                    </p:anim>
                                  </p:childTnLst>
                                </p:cTn>
                              </p:par>
                              <p:par>
                                <p:cTn id="304" presetID="35" presetClass="entr" presetSubtype="0" fill="hold" grpId="2" nodeType="withEffect">
                                  <p:stCondLst>
                                    <p:cond delay="0"/>
                                  </p:stCondLst>
                                  <p:childTnLst>
                                    <p:set>
                                      <p:cBhvr>
                                        <p:cTn id="305" dur="1" fill="hold">
                                          <p:stCondLst>
                                            <p:cond delay="0"/>
                                          </p:stCondLst>
                                        </p:cTn>
                                        <p:tgtEl>
                                          <p:spTgt spid="24"/>
                                        </p:tgtEl>
                                        <p:attrNameLst>
                                          <p:attrName>style.visibility</p:attrName>
                                        </p:attrNameLst>
                                      </p:cBhvr>
                                      <p:to>
                                        <p:strVal val="visible"/>
                                      </p:to>
                                    </p:set>
                                    <p:animEffect transition="in" filter="fade">
                                      <p:cBhvr>
                                        <p:cTn id="306" dur="2000"/>
                                        <p:tgtEl>
                                          <p:spTgt spid="24"/>
                                        </p:tgtEl>
                                      </p:cBhvr>
                                    </p:animEffect>
                                    <p:anim calcmode="lin" valueType="num">
                                      <p:cBhvr>
                                        <p:cTn id="307" dur="2000" fill="hold"/>
                                        <p:tgtEl>
                                          <p:spTgt spid="24"/>
                                        </p:tgtEl>
                                        <p:attrNameLst>
                                          <p:attrName>style.rotation</p:attrName>
                                        </p:attrNameLst>
                                      </p:cBhvr>
                                      <p:tavLst>
                                        <p:tav tm="0">
                                          <p:val>
                                            <p:fltVal val="720"/>
                                          </p:val>
                                        </p:tav>
                                        <p:tav tm="100000">
                                          <p:val>
                                            <p:fltVal val="0"/>
                                          </p:val>
                                        </p:tav>
                                      </p:tavLst>
                                    </p:anim>
                                    <p:anim calcmode="lin" valueType="num">
                                      <p:cBhvr>
                                        <p:cTn id="308" dur="2000" fill="hold"/>
                                        <p:tgtEl>
                                          <p:spTgt spid="24"/>
                                        </p:tgtEl>
                                        <p:attrNameLst>
                                          <p:attrName>ppt_h</p:attrName>
                                        </p:attrNameLst>
                                      </p:cBhvr>
                                      <p:tavLst>
                                        <p:tav tm="0">
                                          <p:val>
                                            <p:fltVal val="0"/>
                                          </p:val>
                                        </p:tav>
                                        <p:tav tm="100000">
                                          <p:val>
                                            <p:strVal val="#ppt_h"/>
                                          </p:val>
                                        </p:tav>
                                      </p:tavLst>
                                    </p:anim>
                                    <p:anim calcmode="lin" valueType="num">
                                      <p:cBhvr>
                                        <p:cTn id="309" dur="2000" fill="hold"/>
                                        <p:tgtEl>
                                          <p:spTgt spid="24"/>
                                        </p:tgtEl>
                                        <p:attrNameLst>
                                          <p:attrName>ppt_w</p:attrName>
                                        </p:attrNameLst>
                                      </p:cBhvr>
                                      <p:tavLst>
                                        <p:tav tm="0">
                                          <p:val>
                                            <p:fltVal val="0"/>
                                          </p:val>
                                        </p:tav>
                                        <p:tav tm="100000">
                                          <p:val>
                                            <p:strVal val="#ppt_w"/>
                                          </p:val>
                                        </p:tav>
                                      </p:tavLst>
                                    </p:anim>
                                  </p:childTnLst>
                                </p:cTn>
                              </p:par>
                              <p:par>
                                <p:cTn id="310" presetID="35" presetClass="entr" presetSubtype="0" fill="hold" grpId="2" nodeType="withEffect">
                                  <p:stCondLst>
                                    <p:cond delay="0"/>
                                  </p:stCondLst>
                                  <p:childTnLst>
                                    <p:set>
                                      <p:cBhvr>
                                        <p:cTn id="311" dur="1" fill="hold">
                                          <p:stCondLst>
                                            <p:cond delay="0"/>
                                          </p:stCondLst>
                                        </p:cTn>
                                        <p:tgtEl>
                                          <p:spTgt spid="25"/>
                                        </p:tgtEl>
                                        <p:attrNameLst>
                                          <p:attrName>style.visibility</p:attrName>
                                        </p:attrNameLst>
                                      </p:cBhvr>
                                      <p:to>
                                        <p:strVal val="visible"/>
                                      </p:to>
                                    </p:set>
                                    <p:animEffect transition="in" filter="fade">
                                      <p:cBhvr>
                                        <p:cTn id="312" dur="2000"/>
                                        <p:tgtEl>
                                          <p:spTgt spid="25"/>
                                        </p:tgtEl>
                                      </p:cBhvr>
                                    </p:animEffect>
                                    <p:anim calcmode="lin" valueType="num">
                                      <p:cBhvr>
                                        <p:cTn id="313" dur="2000" fill="hold"/>
                                        <p:tgtEl>
                                          <p:spTgt spid="25"/>
                                        </p:tgtEl>
                                        <p:attrNameLst>
                                          <p:attrName>style.rotation</p:attrName>
                                        </p:attrNameLst>
                                      </p:cBhvr>
                                      <p:tavLst>
                                        <p:tav tm="0">
                                          <p:val>
                                            <p:fltVal val="720"/>
                                          </p:val>
                                        </p:tav>
                                        <p:tav tm="100000">
                                          <p:val>
                                            <p:fltVal val="0"/>
                                          </p:val>
                                        </p:tav>
                                      </p:tavLst>
                                    </p:anim>
                                    <p:anim calcmode="lin" valueType="num">
                                      <p:cBhvr>
                                        <p:cTn id="314" dur="2000" fill="hold"/>
                                        <p:tgtEl>
                                          <p:spTgt spid="25"/>
                                        </p:tgtEl>
                                        <p:attrNameLst>
                                          <p:attrName>ppt_h</p:attrName>
                                        </p:attrNameLst>
                                      </p:cBhvr>
                                      <p:tavLst>
                                        <p:tav tm="0">
                                          <p:val>
                                            <p:fltVal val="0"/>
                                          </p:val>
                                        </p:tav>
                                        <p:tav tm="100000">
                                          <p:val>
                                            <p:strVal val="#ppt_h"/>
                                          </p:val>
                                        </p:tav>
                                      </p:tavLst>
                                    </p:anim>
                                    <p:anim calcmode="lin" valueType="num">
                                      <p:cBhvr>
                                        <p:cTn id="315" dur="2000" fill="hold"/>
                                        <p:tgtEl>
                                          <p:spTgt spid="25"/>
                                        </p:tgtEl>
                                        <p:attrNameLst>
                                          <p:attrName>ppt_w</p:attrName>
                                        </p:attrNameLst>
                                      </p:cBhvr>
                                      <p:tavLst>
                                        <p:tav tm="0">
                                          <p:val>
                                            <p:fltVal val="0"/>
                                          </p:val>
                                        </p:tav>
                                        <p:tav tm="100000">
                                          <p:val>
                                            <p:strVal val="#ppt_w"/>
                                          </p:val>
                                        </p:tav>
                                      </p:tavLst>
                                    </p:anim>
                                  </p:childTnLst>
                                </p:cTn>
                              </p:par>
                              <p:par>
                                <p:cTn id="316" presetID="35" presetClass="entr" presetSubtype="0" fill="hold" grpId="2" nodeType="withEffect">
                                  <p:stCondLst>
                                    <p:cond delay="0"/>
                                  </p:stCondLst>
                                  <p:childTnLst>
                                    <p:set>
                                      <p:cBhvr>
                                        <p:cTn id="317" dur="1" fill="hold">
                                          <p:stCondLst>
                                            <p:cond delay="0"/>
                                          </p:stCondLst>
                                        </p:cTn>
                                        <p:tgtEl>
                                          <p:spTgt spid="26"/>
                                        </p:tgtEl>
                                        <p:attrNameLst>
                                          <p:attrName>style.visibility</p:attrName>
                                        </p:attrNameLst>
                                      </p:cBhvr>
                                      <p:to>
                                        <p:strVal val="visible"/>
                                      </p:to>
                                    </p:set>
                                    <p:animEffect transition="in" filter="fade">
                                      <p:cBhvr>
                                        <p:cTn id="318" dur="2000"/>
                                        <p:tgtEl>
                                          <p:spTgt spid="26"/>
                                        </p:tgtEl>
                                      </p:cBhvr>
                                    </p:animEffect>
                                    <p:anim calcmode="lin" valueType="num">
                                      <p:cBhvr>
                                        <p:cTn id="319" dur="2000" fill="hold"/>
                                        <p:tgtEl>
                                          <p:spTgt spid="26"/>
                                        </p:tgtEl>
                                        <p:attrNameLst>
                                          <p:attrName>style.rotation</p:attrName>
                                        </p:attrNameLst>
                                      </p:cBhvr>
                                      <p:tavLst>
                                        <p:tav tm="0">
                                          <p:val>
                                            <p:fltVal val="720"/>
                                          </p:val>
                                        </p:tav>
                                        <p:tav tm="100000">
                                          <p:val>
                                            <p:fltVal val="0"/>
                                          </p:val>
                                        </p:tav>
                                      </p:tavLst>
                                    </p:anim>
                                    <p:anim calcmode="lin" valueType="num">
                                      <p:cBhvr>
                                        <p:cTn id="320" dur="2000" fill="hold"/>
                                        <p:tgtEl>
                                          <p:spTgt spid="26"/>
                                        </p:tgtEl>
                                        <p:attrNameLst>
                                          <p:attrName>ppt_h</p:attrName>
                                        </p:attrNameLst>
                                      </p:cBhvr>
                                      <p:tavLst>
                                        <p:tav tm="0">
                                          <p:val>
                                            <p:fltVal val="0"/>
                                          </p:val>
                                        </p:tav>
                                        <p:tav tm="100000">
                                          <p:val>
                                            <p:strVal val="#ppt_h"/>
                                          </p:val>
                                        </p:tav>
                                      </p:tavLst>
                                    </p:anim>
                                    <p:anim calcmode="lin" valueType="num">
                                      <p:cBhvr>
                                        <p:cTn id="321" dur="2000" fill="hold"/>
                                        <p:tgtEl>
                                          <p:spTgt spid="26"/>
                                        </p:tgtEl>
                                        <p:attrNameLst>
                                          <p:attrName>ppt_w</p:attrName>
                                        </p:attrNameLst>
                                      </p:cBhvr>
                                      <p:tavLst>
                                        <p:tav tm="0">
                                          <p:val>
                                            <p:fltVal val="0"/>
                                          </p:val>
                                        </p:tav>
                                        <p:tav tm="100000">
                                          <p:val>
                                            <p:strVal val="#ppt_w"/>
                                          </p:val>
                                        </p:tav>
                                      </p:tavLst>
                                    </p:anim>
                                  </p:childTnLst>
                                </p:cTn>
                              </p:par>
                              <p:par>
                                <p:cTn id="322" presetID="35" presetClass="entr" presetSubtype="0" fill="hold" grpId="2" nodeType="withEffect">
                                  <p:stCondLst>
                                    <p:cond delay="0"/>
                                  </p:stCondLst>
                                  <p:childTnLst>
                                    <p:set>
                                      <p:cBhvr>
                                        <p:cTn id="323" dur="1" fill="hold">
                                          <p:stCondLst>
                                            <p:cond delay="0"/>
                                          </p:stCondLst>
                                        </p:cTn>
                                        <p:tgtEl>
                                          <p:spTgt spid="27"/>
                                        </p:tgtEl>
                                        <p:attrNameLst>
                                          <p:attrName>style.visibility</p:attrName>
                                        </p:attrNameLst>
                                      </p:cBhvr>
                                      <p:to>
                                        <p:strVal val="visible"/>
                                      </p:to>
                                    </p:set>
                                    <p:animEffect transition="in" filter="fade">
                                      <p:cBhvr>
                                        <p:cTn id="324" dur="2000"/>
                                        <p:tgtEl>
                                          <p:spTgt spid="27"/>
                                        </p:tgtEl>
                                      </p:cBhvr>
                                    </p:animEffect>
                                    <p:anim calcmode="lin" valueType="num">
                                      <p:cBhvr>
                                        <p:cTn id="325" dur="2000" fill="hold"/>
                                        <p:tgtEl>
                                          <p:spTgt spid="27"/>
                                        </p:tgtEl>
                                        <p:attrNameLst>
                                          <p:attrName>style.rotation</p:attrName>
                                        </p:attrNameLst>
                                      </p:cBhvr>
                                      <p:tavLst>
                                        <p:tav tm="0">
                                          <p:val>
                                            <p:fltVal val="720"/>
                                          </p:val>
                                        </p:tav>
                                        <p:tav tm="100000">
                                          <p:val>
                                            <p:fltVal val="0"/>
                                          </p:val>
                                        </p:tav>
                                      </p:tavLst>
                                    </p:anim>
                                    <p:anim calcmode="lin" valueType="num">
                                      <p:cBhvr>
                                        <p:cTn id="326" dur="2000" fill="hold"/>
                                        <p:tgtEl>
                                          <p:spTgt spid="27"/>
                                        </p:tgtEl>
                                        <p:attrNameLst>
                                          <p:attrName>ppt_h</p:attrName>
                                        </p:attrNameLst>
                                      </p:cBhvr>
                                      <p:tavLst>
                                        <p:tav tm="0">
                                          <p:val>
                                            <p:fltVal val="0"/>
                                          </p:val>
                                        </p:tav>
                                        <p:tav tm="100000">
                                          <p:val>
                                            <p:strVal val="#ppt_h"/>
                                          </p:val>
                                        </p:tav>
                                      </p:tavLst>
                                    </p:anim>
                                    <p:anim calcmode="lin" valueType="num">
                                      <p:cBhvr>
                                        <p:cTn id="327" dur="2000" fill="hold"/>
                                        <p:tgtEl>
                                          <p:spTgt spid="27"/>
                                        </p:tgtEl>
                                        <p:attrNameLst>
                                          <p:attrName>ppt_w</p:attrName>
                                        </p:attrNameLst>
                                      </p:cBhvr>
                                      <p:tavLst>
                                        <p:tav tm="0">
                                          <p:val>
                                            <p:fltVal val="0"/>
                                          </p:val>
                                        </p:tav>
                                        <p:tav tm="100000">
                                          <p:val>
                                            <p:strVal val="#ppt_w"/>
                                          </p:val>
                                        </p:tav>
                                      </p:tavLst>
                                    </p:anim>
                                  </p:childTnLst>
                                </p:cTn>
                              </p:par>
                              <p:par>
                                <p:cTn id="328" presetID="35" presetClass="entr" presetSubtype="0" fill="hold" grpId="2" nodeType="withEffect">
                                  <p:stCondLst>
                                    <p:cond delay="0"/>
                                  </p:stCondLst>
                                  <p:childTnLst>
                                    <p:set>
                                      <p:cBhvr>
                                        <p:cTn id="329" dur="1" fill="hold">
                                          <p:stCondLst>
                                            <p:cond delay="0"/>
                                          </p:stCondLst>
                                        </p:cTn>
                                        <p:tgtEl>
                                          <p:spTgt spid="28"/>
                                        </p:tgtEl>
                                        <p:attrNameLst>
                                          <p:attrName>style.visibility</p:attrName>
                                        </p:attrNameLst>
                                      </p:cBhvr>
                                      <p:to>
                                        <p:strVal val="visible"/>
                                      </p:to>
                                    </p:set>
                                    <p:animEffect transition="in" filter="fade">
                                      <p:cBhvr>
                                        <p:cTn id="330" dur="2000"/>
                                        <p:tgtEl>
                                          <p:spTgt spid="28"/>
                                        </p:tgtEl>
                                      </p:cBhvr>
                                    </p:animEffect>
                                    <p:anim calcmode="lin" valueType="num">
                                      <p:cBhvr>
                                        <p:cTn id="331" dur="2000" fill="hold"/>
                                        <p:tgtEl>
                                          <p:spTgt spid="28"/>
                                        </p:tgtEl>
                                        <p:attrNameLst>
                                          <p:attrName>style.rotation</p:attrName>
                                        </p:attrNameLst>
                                      </p:cBhvr>
                                      <p:tavLst>
                                        <p:tav tm="0">
                                          <p:val>
                                            <p:fltVal val="720"/>
                                          </p:val>
                                        </p:tav>
                                        <p:tav tm="100000">
                                          <p:val>
                                            <p:fltVal val="0"/>
                                          </p:val>
                                        </p:tav>
                                      </p:tavLst>
                                    </p:anim>
                                    <p:anim calcmode="lin" valueType="num">
                                      <p:cBhvr>
                                        <p:cTn id="332" dur="2000" fill="hold"/>
                                        <p:tgtEl>
                                          <p:spTgt spid="28"/>
                                        </p:tgtEl>
                                        <p:attrNameLst>
                                          <p:attrName>ppt_h</p:attrName>
                                        </p:attrNameLst>
                                      </p:cBhvr>
                                      <p:tavLst>
                                        <p:tav tm="0">
                                          <p:val>
                                            <p:fltVal val="0"/>
                                          </p:val>
                                        </p:tav>
                                        <p:tav tm="100000">
                                          <p:val>
                                            <p:strVal val="#ppt_h"/>
                                          </p:val>
                                        </p:tav>
                                      </p:tavLst>
                                    </p:anim>
                                    <p:anim calcmode="lin" valueType="num">
                                      <p:cBhvr>
                                        <p:cTn id="333" dur="2000" fill="hold"/>
                                        <p:tgtEl>
                                          <p:spTgt spid="28"/>
                                        </p:tgtEl>
                                        <p:attrNameLst>
                                          <p:attrName>ppt_w</p:attrName>
                                        </p:attrNameLst>
                                      </p:cBhvr>
                                      <p:tavLst>
                                        <p:tav tm="0">
                                          <p:val>
                                            <p:fltVal val="0"/>
                                          </p:val>
                                        </p:tav>
                                        <p:tav tm="100000">
                                          <p:val>
                                            <p:strVal val="#ppt_w"/>
                                          </p:val>
                                        </p:tav>
                                      </p:tavLst>
                                    </p:anim>
                                  </p:childTnLst>
                                </p:cTn>
                              </p:par>
                              <p:par>
                                <p:cTn id="334" presetID="35" presetClass="entr" presetSubtype="0" fill="hold" grpId="2" nodeType="withEffect">
                                  <p:stCondLst>
                                    <p:cond delay="0"/>
                                  </p:stCondLst>
                                  <p:childTnLst>
                                    <p:set>
                                      <p:cBhvr>
                                        <p:cTn id="335" dur="1" fill="hold">
                                          <p:stCondLst>
                                            <p:cond delay="0"/>
                                          </p:stCondLst>
                                        </p:cTn>
                                        <p:tgtEl>
                                          <p:spTgt spid="29"/>
                                        </p:tgtEl>
                                        <p:attrNameLst>
                                          <p:attrName>style.visibility</p:attrName>
                                        </p:attrNameLst>
                                      </p:cBhvr>
                                      <p:to>
                                        <p:strVal val="visible"/>
                                      </p:to>
                                    </p:set>
                                    <p:animEffect transition="in" filter="fade">
                                      <p:cBhvr>
                                        <p:cTn id="336" dur="2000"/>
                                        <p:tgtEl>
                                          <p:spTgt spid="29"/>
                                        </p:tgtEl>
                                      </p:cBhvr>
                                    </p:animEffect>
                                    <p:anim calcmode="lin" valueType="num">
                                      <p:cBhvr>
                                        <p:cTn id="337" dur="2000" fill="hold"/>
                                        <p:tgtEl>
                                          <p:spTgt spid="29"/>
                                        </p:tgtEl>
                                        <p:attrNameLst>
                                          <p:attrName>style.rotation</p:attrName>
                                        </p:attrNameLst>
                                      </p:cBhvr>
                                      <p:tavLst>
                                        <p:tav tm="0">
                                          <p:val>
                                            <p:fltVal val="720"/>
                                          </p:val>
                                        </p:tav>
                                        <p:tav tm="100000">
                                          <p:val>
                                            <p:fltVal val="0"/>
                                          </p:val>
                                        </p:tav>
                                      </p:tavLst>
                                    </p:anim>
                                    <p:anim calcmode="lin" valueType="num">
                                      <p:cBhvr>
                                        <p:cTn id="338" dur="2000" fill="hold"/>
                                        <p:tgtEl>
                                          <p:spTgt spid="29"/>
                                        </p:tgtEl>
                                        <p:attrNameLst>
                                          <p:attrName>ppt_h</p:attrName>
                                        </p:attrNameLst>
                                      </p:cBhvr>
                                      <p:tavLst>
                                        <p:tav tm="0">
                                          <p:val>
                                            <p:fltVal val="0"/>
                                          </p:val>
                                        </p:tav>
                                        <p:tav tm="100000">
                                          <p:val>
                                            <p:strVal val="#ppt_h"/>
                                          </p:val>
                                        </p:tav>
                                      </p:tavLst>
                                    </p:anim>
                                    <p:anim calcmode="lin" valueType="num">
                                      <p:cBhvr>
                                        <p:cTn id="339" dur="2000" fill="hold"/>
                                        <p:tgtEl>
                                          <p:spTgt spid="29"/>
                                        </p:tgtEl>
                                        <p:attrNameLst>
                                          <p:attrName>ppt_w</p:attrName>
                                        </p:attrNameLst>
                                      </p:cBhvr>
                                      <p:tavLst>
                                        <p:tav tm="0">
                                          <p:val>
                                            <p:fltVal val="0"/>
                                          </p:val>
                                        </p:tav>
                                        <p:tav tm="100000">
                                          <p:val>
                                            <p:strVal val="#ppt_w"/>
                                          </p:val>
                                        </p:tav>
                                      </p:tavLst>
                                    </p:anim>
                                  </p:childTnLst>
                                </p:cTn>
                              </p:par>
                              <p:par>
                                <p:cTn id="340" presetID="35" presetClass="entr" presetSubtype="0" fill="hold" grpId="2" nodeType="withEffect">
                                  <p:stCondLst>
                                    <p:cond delay="0"/>
                                  </p:stCondLst>
                                  <p:childTnLst>
                                    <p:set>
                                      <p:cBhvr>
                                        <p:cTn id="341" dur="1" fill="hold">
                                          <p:stCondLst>
                                            <p:cond delay="0"/>
                                          </p:stCondLst>
                                        </p:cTn>
                                        <p:tgtEl>
                                          <p:spTgt spid="30"/>
                                        </p:tgtEl>
                                        <p:attrNameLst>
                                          <p:attrName>style.visibility</p:attrName>
                                        </p:attrNameLst>
                                      </p:cBhvr>
                                      <p:to>
                                        <p:strVal val="visible"/>
                                      </p:to>
                                    </p:set>
                                    <p:animEffect transition="in" filter="fade">
                                      <p:cBhvr>
                                        <p:cTn id="342" dur="2000"/>
                                        <p:tgtEl>
                                          <p:spTgt spid="30"/>
                                        </p:tgtEl>
                                      </p:cBhvr>
                                    </p:animEffect>
                                    <p:anim calcmode="lin" valueType="num">
                                      <p:cBhvr>
                                        <p:cTn id="343" dur="2000" fill="hold"/>
                                        <p:tgtEl>
                                          <p:spTgt spid="30"/>
                                        </p:tgtEl>
                                        <p:attrNameLst>
                                          <p:attrName>style.rotation</p:attrName>
                                        </p:attrNameLst>
                                      </p:cBhvr>
                                      <p:tavLst>
                                        <p:tav tm="0">
                                          <p:val>
                                            <p:fltVal val="720"/>
                                          </p:val>
                                        </p:tav>
                                        <p:tav tm="100000">
                                          <p:val>
                                            <p:fltVal val="0"/>
                                          </p:val>
                                        </p:tav>
                                      </p:tavLst>
                                    </p:anim>
                                    <p:anim calcmode="lin" valueType="num">
                                      <p:cBhvr>
                                        <p:cTn id="344" dur="2000" fill="hold"/>
                                        <p:tgtEl>
                                          <p:spTgt spid="30"/>
                                        </p:tgtEl>
                                        <p:attrNameLst>
                                          <p:attrName>ppt_h</p:attrName>
                                        </p:attrNameLst>
                                      </p:cBhvr>
                                      <p:tavLst>
                                        <p:tav tm="0">
                                          <p:val>
                                            <p:fltVal val="0"/>
                                          </p:val>
                                        </p:tav>
                                        <p:tav tm="100000">
                                          <p:val>
                                            <p:strVal val="#ppt_h"/>
                                          </p:val>
                                        </p:tav>
                                      </p:tavLst>
                                    </p:anim>
                                    <p:anim calcmode="lin" valueType="num">
                                      <p:cBhvr>
                                        <p:cTn id="345" dur="2000" fill="hold"/>
                                        <p:tgtEl>
                                          <p:spTgt spid="30"/>
                                        </p:tgtEl>
                                        <p:attrNameLst>
                                          <p:attrName>ppt_w</p:attrName>
                                        </p:attrNameLst>
                                      </p:cBhvr>
                                      <p:tavLst>
                                        <p:tav tm="0">
                                          <p:val>
                                            <p:fltVal val="0"/>
                                          </p:val>
                                        </p:tav>
                                        <p:tav tm="100000">
                                          <p:val>
                                            <p:strVal val="#ppt_w"/>
                                          </p:val>
                                        </p:tav>
                                      </p:tavLst>
                                    </p:anim>
                                  </p:childTnLst>
                                </p:cTn>
                              </p:par>
                              <p:par>
                                <p:cTn id="346" presetID="42" presetClass="entr" presetSubtype="0" fill="hold" nodeType="withEffect">
                                  <p:stCondLst>
                                    <p:cond delay="0"/>
                                  </p:stCondLst>
                                  <p:childTnLst>
                                    <p:set>
                                      <p:cBhvr>
                                        <p:cTn id="347" dur="1" fill="hold">
                                          <p:stCondLst>
                                            <p:cond delay="0"/>
                                          </p:stCondLst>
                                        </p:cTn>
                                        <p:tgtEl>
                                          <p:spTgt spid="4"/>
                                        </p:tgtEl>
                                        <p:attrNameLst>
                                          <p:attrName>style.visibility</p:attrName>
                                        </p:attrNameLst>
                                      </p:cBhvr>
                                      <p:to>
                                        <p:strVal val="visible"/>
                                      </p:to>
                                    </p:set>
                                    <p:animEffect transition="in" filter="fade">
                                      <p:cBhvr>
                                        <p:cTn id="348" dur="2000"/>
                                        <p:tgtEl>
                                          <p:spTgt spid="4"/>
                                        </p:tgtEl>
                                      </p:cBhvr>
                                    </p:animEffect>
                                    <p:anim calcmode="lin" valueType="num">
                                      <p:cBhvr>
                                        <p:cTn id="349" dur="2000" fill="hold"/>
                                        <p:tgtEl>
                                          <p:spTgt spid="4"/>
                                        </p:tgtEl>
                                        <p:attrNameLst>
                                          <p:attrName>ppt_x</p:attrName>
                                        </p:attrNameLst>
                                      </p:cBhvr>
                                      <p:tavLst>
                                        <p:tav tm="0">
                                          <p:val>
                                            <p:strVal val="#ppt_x"/>
                                          </p:val>
                                        </p:tav>
                                        <p:tav tm="100000">
                                          <p:val>
                                            <p:strVal val="#ppt_x"/>
                                          </p:val>
                                        </p:tav>
                                      </p:tavLst>
                                    </p:anim>
                                    <p:anim calcmode="lin" valueType="num">
                                      <p:cBhvr>
                                        <p:cTn id="350" dur="2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1"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a:blip r:embed="rId2">
              <a:duotone>
                <a:prstClr val="black"/>
                <a:schemeClr val="accent1">
                  <a:tint val="45000"/>
                  <a:satMod val="400000"/>
                </a:schemeClr>
              </a:duotone>
            </a:blip>
            <a:stretch>
              <a:fillRect/>
            </a:stretch>
          </a:blipFill>
        </p:spPr>
        <p:txBody>
          <a:bodyPr/>
          <a:lstStyle/>
          <a:p>
            <a:endParaRPr lang="es-ES" dirty="0"/>
          </a:p>
        </p:txBody>
      </p:sp>
      <p:pic>
        <p:nvPicPr>
          <p:cNvPr id="4" name="3 Imagen" descr="8079804801_550e3b1f7f_b.jpg"/>
          <p:cNvPicPr>
            <a:picLocks noChangeAspect="1"/>
          </p:cNvPicPr>
          <p:nvPr/>
        </p:nvPicPr>
        <p:blipFill>
          <a:blip r:embed="rId3"/>
          <a:stretch>
            <a:fillRect/>
          </a:stretch>
        </p:blipFill>
        <p:spPr>
          <a:xfrm>
            <a:off x="0" y="0"/>
            <a:ext cx="9246742" cy="6858000"/>
          </a:xfrm>
          <a:prstGeom prst="rect">
            <a:avLst/>
          </a:prstGeom>
          <a:ln>
            <a:noFill/>
          </a:ln>
          <a:effectLst>
            <a:outerShdw blurRad="292100" dist="139700" dir="2700000" algn="tl" rotWithShape="0">
              <a:srgbClr val="333333">
                <a:alpha val="65000"/>
              </a:srgbClr>
            </a:outerShdw>
          </a:effectLst>
        </p:spPr>
      </p:pic>
      <p:sp>
        <p:nvSpPr>
          <p:cNvPr id="5" name="4 Cheurón"/>
          <p:cNvSpPr/>
          <p:nvPr/>
        </p:nvSpPr>
        <p:spPr>
          <a:xfrm>
            <a:off x="0" y="1428736"/>
            <a:ext cx="4714876" cy="4143404"/>
          </a:xfrm>
          <a:prstGeom prst="chevron">
            <a:avLst>
              <a:gd name="adj" fmla="val 96437"/>
            </a:avLst>
          </a:prstGeom>
          <a:solidFill>
            <a:schemeClr val="bg2">
              <a:lumMod val="60000"/>
              <a:lumOff val="4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flipH="1">
            <a:off x="4643438" y="1428736"/>
            <a:ext cx="4500562" cy="4143404"/>
          </a:xfrm>
          <a:prstGeom prst="chevron">
            <a:avLst>
              <a:gd name="adj" fmla="val 92298"/>
            </a:avLst>
          </a:prstGeom>
          <a:solidFill>
            <a:schemeClr val="bg2">
              <a:lumMod val="60000"/>
              <a:lumOff val="4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a:off x="0" y="1428736"/>
            <a:ext cx="3643274" cy="4143404"/>
          </a:xfrm>
          <a:prstGeom prst="chevron">
            <a:avLst>
              <a:gd name="adj" fmla="val 88071"/>
            </a:avLst>
          </a:prstGeom>
          <a:solidFill>
            <a:schemeClr val="bg2">
              <a:lumMod val="60000"/>
              <a:lumOff val="4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flipH="1">
            <a:off x="5572132" y="1428736"/>
            <a:ext cx="3571868" cy="4143404"/>
          </a:xfrm>
          <a:prstGeom prst="chevron">
            <a:avLst>
              <a:gd name="adj" fmla="val 86431"/>
            </a:avLst>
          </a:prstGeom>
          <a:solidFill>
            <a:schemeClr val="bg2">
              <a:lumMod val="60000"/>
              <a:lumOff val="4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a:off x="0" y="1428736"/>
            <a:ext cx="2857424" cy="4143404"/>
          </a:xfrm>
          <a:prstGeom prst="chevron">
            <a:avLst>
              <a:gd name="adj" fmla="val 86071"/>
            </a:avLst>
          </a:prstGeom>
          <a:solidFill>
            <a:schemeClr val="bg2">
              <a:lumMod val="60000"/>
              <a:lumOff val="4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flipH="1">
            <a:off x="6286512" y="1428736"/>
            <a:ext cx="2857488" cy="4143404"/>
          </a:xfrm>
          <a:prstGeom prst="chevron">
            <a:avLst>
              <a:gd name="adj" fmla="val 83098"/>
            </a:avLst>
          </a:prstGeom>
          <a:solidFill>
            <a:schemeClr val="bg2">
              <a:lumMod val="60000"/>
              <a:lumOff val="4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a:off x="0" y="1428736"/>
            <a:ext cx="2285888" cy="4143404"/>
          </a:xfrm>
          <a:prstGeom prst="chevron">
            <a:avLst>
              <a:gd name="adj" fmla="val 86071"/>
            </a:avLst>
          </a:prstGeom>
          <a:solidFill>
            <a:schemeClr val="bg2">
              <a:lumMod val="60000"/>
              <a:lumOff val="4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flipH="1">
            <a:off x="6929454" y="1428736"/>
            <a:ext cx="2214546" cy="4143404"/>
          </a:xfrm>
          <a:prstGeom prst="chevron">
            <a:avLst>
              <a:gd name="adj" fmla="val 83098"/>
            </a:avLst>
          </a:prstGeom>
          <a:solidFill>
            <a:schemeClr val="bg2">
              <a:lumMod val="60000"/>
              <a:lumOff val="4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Rectángulo"/>
          <p:cNvSpPr/>
          <p:nvPr/>
        </p:nvSpPr>
        <p:spPr>
          <a:xfrm>
            <a:off x="0" y="0"/>
            <a:ext cx="9358346"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 presetClass="entr" presetSubtype="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0-#ppt_w/2"/>
                                          </p:val>
                                        </p:tav>
                                        <p:tav tm="100000">
                                          <p:val>
                                            <p:strVal val="#ppt_x"/>
                                          </p:val>
                                        </p:tav>
                                      </p:tavLst>
                                    </p:anim>
                                    <p:anim calcmode="lin" valueType="num">
                                      <p:cBhvr additive="base">
                                        <p:cTn id="15" dur="3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1+#ppt_w/2"/>
                                          </p:val>
                                        </p:tav>
                                        <p:tav tm="100000">
                                          <p:val>
                                            <p:strVal val="#ppt_x"/>
                                          </p:val>
                                        </p:tav>
                                      </p:tavLst>
                                    </p:anim>
                                    <p:anim calcmode="lin" valueType="num">
                                      <p:cBhvr additive="base">
                                        <p:cTn id="19" dur="3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0-#ppt_w/2"/>
                                          </p:val>
                                        </p:tav>
                                        <p:tav tm="100000">
                                          <p:val>
                                            <p:strVal val="#ppt_x"/>
                                          </p:val>
                                        </p:tav>
                                      </p:tavLst>
                                    </p:anim>
                                    <p:anim calcmode="lin" valueType="num">
                                      <p:cBhvr additive="base">
                                        <p:cTn id="23" dur="3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1+#ppt_w/2"/>
                                          </p:val>
                                        </p:tav>
                                        <p:tav tm="100000">
                                          <p:val>
                                            <p:strVal val="#ppt_x"/>
                                          </p:val>
                                        </p:tav>
                                      </p:tavLst>
                                    </p:anim>
                                    <p:anim calcmode="lin" valueType="num">
                                      <p:cBhvr additive="base">
                                        <p:cTn id="27" dur="3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0-#ppt_w/2"/>
                                          </p:val>
                                        </p:tav>
                                        <p:tav tm="100000">
                                          <p:val>
                                            <p:strVal val="#ppt_x"/>
                                          </p:val>
                                        </p:tav>
                                      </p:tavLst>
                                    </p:anim>
                                    <p:anim calcmode="lin" valueType="num">
                                      <p:cBhvr additive="base">
                                        <p:cTn id="31" dur="30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2"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1+#ppt_w/2"/>
                                          </p:val>
                                        </p:tav>
                                        <p:tav tm="100000">
                                          <p:val>
                                            <p:strVal val="#ppt_x"/>
                                          </p:val>
                                        </p:tav>
                                      </p:tavLst>
                                    </p:anim>
                                    <p:anim calcmode="lin" valueType="num">
                                      <p:cBhvr additive="base">
                                        <p:cTn id="35" dur="30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0-#ppt_w/2"/>
                                          </p:val>
                                        </p:tav>
                                        <p:tav tm="100000">
                                          <p:val>
                                            <p:strVal val="#ppt_x"/>
                                          </p:val>
                                        </p:tav>
                                      </p:tavLst>
                                    </p:anim>
                                    <p:anim calcmode="lin" valueType="num">
                                      <p:cBhvr additive="base">
                                        <p:cTn id="39" dur="3000" fill="hold"/>
                                        <p:tgtEl>
                                          <p:spTgt spid="12"/>
                                        </p:tgtEl>
                                        <p:attrNameLst>
                                          <p:attrName>ppt_y</p:attrName>
                                        </p:attrNameLst>
                                      </p:cBhvr>
                                      <p:tavLst>
                                        <p:tav tm="0">
                                          <p:val>
                                            <p:strVal val="#ppt_y"/>
                                          </p:val>
                                        </p:tav>
                                        <p:tav tm="100000">
                                          <p:val>
                                            <p:strVal val="#ppt_y"/>
                                          </p:val>
                                        </p:tav>
                                      </p:tavLst>
                                    </p:anim>
                                  </p:childTnLst>
                                </p:cTn>
                              </p:par>
                              <p:par>
                                <p:cTn id="40" presetID="13" presetClass="entr" presetSubtype="16" fill="hold" grpId="1" nodeType="withEffect">
                                  <p:stCondLst>
                                    <p:cond delay="0"/>
                                  </p:stCondLst>
                                  <p:childTnLst>
                                    <p:set>
                                      <p:cBhvr>
                                        <p:cTn id="41" dur="1" fill="hold">
                                          <p:stCondLst>
                                            <p:cond delay="0"/>
                                          </p:stCondLst>
                                        </p:cTn>
                                        <p:tgtEl>
                                          <p:spTgt spid="5"/>
                                        </p:tgtEl>
                                        <p:attrNameLst>
                                          <p:attrName>style.visibility</p:attrName>
                                        </p:attrNameLst>
                                      </p:cBhvr>
                                      <p:to>
                                        <p:strVal val="visible"/>
                                      </p:to>
                                    </p:set>
                                    <p:animEffect transition="in" filter="plus(in)">
                                      <p:cBhvr>
                                        <p:cTn id="42" dur="3000"/>
                                        <p:tgtEl>
                                          <p:spTgt spid="5"/>
                                        </p:tgtEl>
                                      </p:cBhvr>
                                    </p:animEffect>
                                  </p:childTnLst>
                                </p:cTn>
                              </p:par>
                              <p:par>
                                <p:cTn id="43" presetID="13" presetClass="entr" presetSubtype="16" fill="hold" grpId="1" nodeType="withEffect">
                                  <p:stCondLst>
                                    <p:cond delay="0"/>
                                  </p:stCondLst>
                                  <p:childTnLst>
                                    <p:set>
                                      <p:cBhvr>
                                        <p:cTn id="44" dur="1" fill="hold">
                                          <p:stCondLst>
                                            <p:cond delay="0"/>
                                          </p:stCondLst>
                                        </p:cTn>
                                        <p:tgtEl>
                                          <p:spTgt spid="6"/>
                                        </p:tgtEl>
                                        <p:attrNameLst>
                                          <p:attrName>style.visibility</p:attrName>
                                        </p:attrNameLst>
                                      </p:cBhvr>
                                      <p:to>
                                        <p:strVal val="visible"/>
                                      </p:to>
                                    </p:set>
                                    <p:animEffect transition="in" filter="plus(in)">
                                      <p:cBhvr>
                                        <p:cTn id="45" dur="3000"/>
                                        <p:tgtEl>
                                          <p:spTgt spid="6"/>
                                        </p:tgtEl>
                                      </p:cBhvr>
                                    </p:animEffect>
                                  </p:childTnLst>
                                </p:cTn>
                              </p:par>
                              <p:par>
                                <p:cTn id="46" presetID="13" presetClass="entr" presetSubtype="16" fill="hold" grpId="1" nodeType="withEffect">
                                  <p:stCondLst>
                                    <p:cond delay="0"/>
                                  </p:stCondLst>
                                  <p:childTnLst>
                                    <p:set>
                                      <p:cBhvr>
                                        <p:cTn id="47" dur="1" fill="hold">
                                          <p:stCondLst>
                                            <p:cond delay="0"/>
                                          </p:stCondLst>
                                        </p:cTn>
                                        <p:tgtEl>
                                          <p:spTgt spid="7"/>
                                        </p:tgtEl>
                                        <p:attrNameLst>
                                          <p:attrName>style.visibility</p:attrName>
                                        </p:attrNameLst>
                                      </p:cBhvr>
                                      <p:to>
                                        <p:strVal val="visible"/>
                                      </p:to>
                                    </p:set>
                                    <p:animEffect transition="in" filter="plus(in)">
                                      <p:cBhvr>
                                        <p:cTn id="48" dur="3000"/>
                                        <p:tgtEl>
                                          <p:spTgt spid="7"/>
                                        </p:tgtEl>
                                      </p:cBhvr>
                                    </p:animEffect>
                                  </p:childTnLst>
                                </p:cTn>
                              </p:par>
                              <p:par>
                                <p:cTn id="49" presetID="13" presetClass="entr" presetSubtype="16" fill="hold" grpId="1" nodeType="withEffect">
                                  <p:stCondLst>
                                    <p:cond delay="0"/>
                                  </p:stCondLst>
                                  <p:childTnLst>
                                    <p:set>
                                      <p:cBhvr>
                                        <p:cTn id="50" dur="1" fill="hold">
                                          <p:stCondLst>
                                            <p:cond delay="0"/>
                                          </p:stCondLst>
                                        </p:cTn>
                                        <p:tgtEl>
                                          <p:spTgt spid="8"/>
                                        </p:tgtEl>
                                        <p:attrNameLst>
                                          <p:attrName>style.visibility</p:attrName>
                                        </p:attrNameLst>
                                      </p:cBhvr>
                                      <p:to>
                                        <p:strVal val="visible"/>
                                      </p:to>
                                    </p:set>
                                    <p:animEffect transition="in" filter="plus(in)">
                                      <p:cBhvr>
                                        <p:cTn id="51" dur="3000"/>
                                        <p:tgtEl>
                                          <p:spTgt spid="8"/>
                                        </p:tgtEl>
                                      </p:cBhvr>
                                    </p:animEffect>
                                  </p:childTnLst>
                                </p:cTn>
                              </p:par>
                              <p:par>
                                <p:cTn id="52" presetID="13" presetClass="entr" presetSubtype="16" fill="hold" grpId="1" nodeType="withEffect">
                                  <p:stCondLst>
                                    <p:cond delay="0"/>
                                  </p:stCondLst>
                                  <p:childTnLst>
                                    <p:set>
                                      <p:cBhvr>
                                        <p:cTn id="53" dur="1" fill="hold">
                                          <p:stCondLst>
                                            <p:cond delay="0"/>
                                          </p:stCondLst>
                                        </p:cTn>
                                        <p:tgtEl>
                                          <p:spTgt spid="9"/>
                                        </p:tgtEl>
                                        <p:attrNameLst>
                                          <p:attrName>style.visibility</p:attrName>
                                        </p:attrNameLst>
                                      </p:cBhvr>
                                      <p:to>
                                        <p:strVal val="visible"/>
                                      </p:to>
                                    </p:set>
                                    <p:animEffect transition="in" filter="plus(in)">
                                      <p:cBhvr>
                                        <p:cTn id="54" dur="3000"/>
                                        <p:tgtEl>
                                          <p:spTgt spid="9"/>
                                        </p:tgtEl>
                                      </p:cBhvr>
                                    </p:animEffect>
                                  </p:childTnLst>
                                </p:cTn>
                              </p:par>
                              <p:par>
                                <p:cTn id="55" presetID="13" presetClass="entr" presetSubtype="16" fill="hold" grpId="1" nodeType="withEffect">
                                  <p:stCondLst>
                                    <p:cond delay="0"/>
                                  </p:stCondLst>
                                  <p:childTnLst>
                                    <p:set>
                                      <p:cBhvr>
                                        <p:cTn id="56" dur="1" fill="hold">
                                          <p:stCondLst>
                                            <p:cond delay="0"/>
                                          </p:stCondLst>
                                        </p:cTn>
                                        <p:tgtEl>
                                          <p:spTgt spid="10"/>
                                        </p:tgtEl>
                                        <p:attrNameLst>
                                          <p:attrName>style.visibility</p:attrName>
                                        </p:attrNameLst>
                                      </p:cBhvr>
                                      <p:to>
                                        <p:strVal val="visible"/>
                                      </p:to>
                                    </p:set>
                                    <p:animEffect transition="in" filter="plus(in)">
                                      <p:cBhvr>
                                        <p:cTn id="57" dur="3000"/>
                                        <p:tgtEl>
                                          <p:spTgt spid="10"/>
                                        </p:tgtEl>
                                      </p:cBhvr>
                                    </p:animEffect>
                                  </p:childTnLst>
                                </p:cTn>
                              </p:par>
                              <p:par>
                                <p:cTn id="58" presetID="13" presetClass="entr" presetSubtype="16" fill="hold" grpId="1" nodeType="withEffect">
                                  <p:stCondLst>
                                    <p:cond delay="0"/>
                                  </p:stCondLst>
                                  <p:childTnLst>
                                    <p:set>
                                      <p:cBhvr>
                                        <p:cTn id="59" dur="1" fill="hold">
                                          <p:stCondLst>
                                            <p:cond delay="0"/>
                                          </p:stCondLst>
                                        </p:cTn>
                                        <p:tgtEl>
                                          <p:spTgt spid="11"/>
                                        </p:tgtEl>
                                        <p:attrNameLst>
                                          <p:attrName>style.visibility</p:attrName>
                                        </p:attrNameLst>
                                      </p:cBhvr>
                                      <p:to>
                                        <p:strVal val="visible"/>
                                      </p:to>
                                    </p:set>
                                    <p:animEffect transition="in" filter="plus(in)">
                                      <p:cBhvr>
                                        <p:cTn id="60" dur="3000"/>
                                        <p:tgtEl>
                                          <p:spTgt spid="11"/>
                                        </p:tgtEl>
                                      </p:cBhvr>
                                    </p:animEffect>
                                  </p:childTnLst>
                                </p:cTn>
                              </p:par>
                              <p:par>
                                <p:cTn id="61" presetID="13" presetClass="entr" presetSubtype="16" fill="hold" grpId="1" nodeType="withEffect">
                                  <p:stCondLst>
                                    <p:cond delay="0"/>
                                  </p:stCondLst>
                                  <p:childTnLst>
                                    <p:set>
                                      <p:cBhvr>
                                        <p:cTn id="62" dur="1" fill="hold">
                                          <p:stCondLst>
                                            <p:cond delay="0"/>
                                          </p:stCondLst>
                                        </p:cTn>
                                        <p:tgtEl>
                                          <p:spTgt spid="12"/>
                                        </p:tgtEl>
                                        <p:attrNameLst>
                                          <p:attrName>style.visibility</p:attrName>
                                        </p:attrNameLst>
                                      </p:cBhvr>
                                      <p:to>
                                        <p:strVal val="visible"/>
                                      </p:to>
                                    </p:set>
                                    <p:animEffect transition="in" filter="plus(in)">
                                      <p:cBhvr>
                                        <p:cTn id="63" dur="3000"/>
                                        <p:tgtEl>
                                          <p:spTgt spid="12"/>
                                        </p:tgtEl>
                                      </p:cBhvr>
                                    </p:animEffect>
                                  </p:childTnLst>
                                </p:cTn>
                              </p:par>
                              <p:par>
                                <p:cTn id="64" presetID="8" presetClass="emph" presetSubtype="0" fill="hold" grpId="2" nodeType="withEffect">
                                  <p:stCondLst>
                                    <p:cond delay="0"/>
                                  </p:stCondLst>
                                  <p:childTnLst>
                                    <p:animRot by="21600000">
                                      <p:cBhvr>
                                        <p:cTn id="65" dur="3000" fill="hold"/>
                                        <p:tgtEl>
                                          <p:spTgt spid="5"/>
                                        </p:tgtEl>
                                        <p:attrNameLst>
                                          <p:attrName>r</p:attrName>
                                        </p:attrNameLst>
                                      </p:cBhvr>
                                    </p:animRot>
                                  </p:childTnLst>
                                </p:cTn>
                              </p:par>
                              <p:par>
                                <p:cTn id="66" presetID="8" presetClass="emph" presetSubtype="0" fill="hold" grpId="2" nodeType="withEffect">
                                  <p:stCondLst>
                                    <p:cond delay="0"/>
                                  </p:stCondLst>
                                  <p:childTnLst>
                                    <p:animRot by="21600000">
                                      <p:cBhvr>
                                        <p:cTn id="67" dur="3000" fill="hold"/>
                                        <p:tgtEl>
                                          <p:spTgt spid="7"/>
                                        </p:tgtEl>
                                        <p:attrNameLst>
                                          <p:attrName>r</p:attrName>
                                        </p:attrNameLst>
                                      </p:cBhvr>
                                    </p:animRot>
                                  </p:childTnLst>
                                </p:cTn>
                              </p:par>
                              <p:par>
                                <p:cTn id="68" presetID="8" presetClass="emph" presetSubtype="0" fill="hold" grpId="2" nodeType="withEffect">
                                  <p:stCondLst>
                                    <p:cond delay="0"/>
                                  </p:stCondLst>
                                  <p:childTnLst>
                                    <p:animRot by="21600000">
                                      <p:cBhvr>
                                        <p:cTn id="69" dur="3000" fill="hold"/>
                                        <p:tgtEl>
                                          <p:spTgt spid="9"/>
                                        </p:tgtEl>
                                        <p:attrNameLst>
                                          <p:attrName>r</p:attrName>
                                        </p:attrNameLst>
                                      </p:cBhvr>
                                    </p:animRot>
                                  </p:childTnLst>
                                </p:cTn>
                              </p:par>
                              <p:par>
                                <p:cTn id="70" presetID="8" presetClass="emph" presetSubtype="0" fill="hold" grpId="2" nodeType="withEffect">
                                  <p:stCondLst>
                                    <p:cond delay="0"/>
                                  </p:stCondLst>
                                  <p:childTnLst>
                                    <p:animRot by="21600000">
                                      <p:cBhvr>
                                        <p:cTn id="71" dur="3000" fill="hold"/>
                                        <p:tgtEl>
                                          <p:spTgt spid="11"/>
                                        </p:tgtEl>
                                        <p:attrNameLst>
                                          <p:attrName>r</p:attrName>
                                        </p:attrNameLst>
                                      </p:cBhvr>
                                    </p:animRot>
                                  </p:childTnLst>
                                </p:cTn>
                              </p:par>
                              <p:par>
                                <p:cTn id="72" presetID="8" presetClass="emph" presetSubtype="0" fill="hold" grpId="2" nodeType="withEffect">
                                  <p:stCondLst>
                                    <p:cond delay="0"/>
                                  </p:stCondLst>
                                  <p:childTnLst>
                                    <p:animRot by="-21600000">
                                      <p:cBhvr>
                                        <p:cTn id="73" dur="3000" fill="hold"/>
                                        <p:tgtEl>
                                          <p:spTgt spid="6"/>
                                        </p:tgtEl>
                                        <p:attrNameLst>
                                          <p:attrName>r</p:attrName>
                                        </p:attrNameLst>
                                      </p:cBhvr>
                                    </p:animRot>
                                  </p:childTnLst>
                                </p:cTn>
                              </p:par>
                              <p:par>
                                <p:cTn id="74" presetID="8" presetClass="emph" presetSubtype="0" fill="hold" grpId="2" nodeType="withEffect">
                                  <p:stCondLst>
                                    <p:cond delay="0"/>
                                  </p:stCondLst>
                                  <p:childTnLst>
                                    <p:animRot by="-21600000">
                                      <p:cBhvr>
                                        <p:cTn id="75" dur="3000" fill="hold"/>
                                        <p:tgtEl>
                                          <p:spTgt spid="8"/>
                                        </p:tgtEl>
                                        <p:attrNameLst>
                                          <p:attrName>r</p:attrName>
                                        </p:attrNameLst>
                                      </p:cBhvr>
                                    </p:animRot>
                                  </p:childTnLst>
                                </p:cTn>
                              </p:par>
                              <p:par>
                                <p:cTn id="76" presetID="8" presetClass="emph" presetSubtype="0" fill="hold" grpId="2" nodeType="withEffect">
                                  <p:stCondLst>
                                    <p:cond delay="0"/>
                                  </p:stCondLst>
                                  <p:childTnLst>
                                    <p:animRot by="-21600000">
                                      <p:cBhvr>
                                        <p:cTn id="77" dur="3000" fill="hold"/>
                                        <p:tgtEl>
                                          <p:spTgt spid="10"/>
                                        </p:tgtEl>
                                        <p:attrNameLst>
                                          <p:attrName>r</p:attrName>
                                        </p:attrNameLst>
                                      </p:cBhvr>
                                    </p:animRot>
                                  </p:childTnLst>
                                </p:cTn>
                              </p:par>
                              <p:par>
                                <p:cTn id="78" presetID="8" presetClass="emph" presetSubtype="0" fill="hold" grpId="2" nodeType="withEffect">
                                  <p:stCondLst>
                                    <p:cond delay="0"/>
                                  </p:stCondLst>
                                  <p:childTnLst>
                                    <p:animRot by="-21600000">
                                      <p:cBhvr>
                                        <p:cTn id="79" dur="3000" fill="hold"/>
                                        <p:tgtEl>
                                          <p:spTgt spid="12"/>
                                        </p:tgtEl>
                                        <p:attrNameLst>
                                          <p:attrName>r</p:attrName>
                                        </p:attrNameLst>
                                      </p:cBhvr>
                                    </p:animRot>
                                  </p:childTnLst>
                                </p:cTn>
                              </p:par>
                            </p:childTnLst>
                          </p:cTn>
                        </p:par>
                        <p:par>
                          <p:cTn id="80" fill="hold">
                            <p:stCondLst>
                              <p:cond delay="3000"/>
                            </p:stCondLst>
                            <p:childTnLst>
                              <p:par>
                                <p:cTn id="81" presetID="2" presetClass="exit" presetSubtype="2" fill="hold" grpId="3" nodeType="afterEffect">
                                  <p:stCondLst>
                                    <p:cond delay="0"/>
                                  </p:stCondLst>
                                  <p:childTnLst>
                                    <p:anim calcmode="lin" valueType="num">
                                      <p:cBhvr additive="base">
                                        <p:cTn id="82" dur="3000"/>
                                        <p:tgtEl>
                                          <p:spTgt spid="5"/>
                                        </p:tgtEl>
                                        <p:attrNameLst>
                                          <p:attrName>ppt_x</p:attrName>
                                        </p:attrNameLst>
                                      </p:cBhvr>
                                      <p:tavLst>
                                        <p:tav tm="0">
                                          <p:val>
                                            <p:strVal val="ppt_x"/>
                                          </p:val>
                                        </p:tav>
                                        <p:tav tm="100000">
                                          <p:val>
                                            <p:strVal val="1+ppt_w/2"/>
                                          </p:val>
                                        </p:tav>
                                      </p:tavLst>
                                    </p:anim>
                                    <p:anim calcmode="lin" valueType="num">
                                      <p:cBhvr additive="base">
                                        <p:cTn id="83" dur="3000"/>
                                        <p:tgtEl>
                                          <p:spTgt spid="5"/>
                                        </p:tgtEl>
                                        <p:attrNameLst>
                                          <p:attrName>ppt_y</p:attrName>
                                        </p:attrNameLst>
                                      </p:cBhvr>
                                      <p:tavLst>
                                        <p:tav tm="0">
                                          <p:val>
                                            <p:strVal val="ppt_y"/>
                                          </p:val>
                                        </p:tav>
                                        <p:tav tm="100000">
                                          <p:val>
                                            <p:strVal val="ppt_y"/>
                                          </p:val>
                                        </p:tav>
                                      </p:tavLst>
                                    </p:anim>
                                    <p:set>
                                      <p:cBhvr>
                                        <p:cTn id="84" dur="1" fill="hold">
                                          <p:stCondLst>
                                            <p:cond delay="2999"/>
                                          </p:stCondLst>
                                        </p:cTn>
                                        <p:tgtEl>
                                          <p:spTgt spid="5"/>
                                        </p:tgtEl>
                                        <p:attrNameLst>
                                          <p:attrName>style.visibility</p:attrName>
                                        </p:attrNameLst>
                                      </p:cBhvr>
                                      <p:to>
                                        <p:strVal val="hidden"/>
                                      </p:to>
                                    </p:set>
                                  </p:childTnLst>
                                </p:cTn>
                              </p:par>
                              <p:par>
                                <p:cTn id="85" presetID="2" presetClass="exit" presetSubtype="2" fill="hold" grpId="3" nodeType="withEffect">
                                  <p:stCondLst>
                                    <p:cond delay="0"/>
                                  </p:stCondLst>
                                  <p:childTnLst>
                                    <p:anim calcmode="lin" valueType="num">
                                      <p:cBhvr additive="base">
                                        <p:cTn id="86" dur="3000"/>
                                        <p:tgtEl>
                                          <p:spTgt spid="7"/>
                                        </p:tgtEl>
                                        <p:attrNameLst>
                                          <p:attrName>ppt_x</p:attrName>
                                        </p:attrNameLst>
                                      </p:cBhvr>
                                      <p:tavLst>
                                        <p:tav tm="0">
                                          <p:val>
                                            <p:strVal val="ppt_x"/>
                                          </p:val>
                                        </p:tav>
                                        <p:tav tm="100000">
                                          <p:val>
                                            <p:strVal val="1+ppt_w/2"/>
                                          </p:val>
                                        </p:tav>
                                      </p:tavLst>
                                    </p:anim>
                                    <p:anim calcmode="lin" valueType="num">
                                      <p:cBhvr additive="base">
                                        <p:cTn id="87" dur="3000"/>
                                        <p:tgtEl>
                                          <p:spTgt spid="7"/>
                                        </p:tgtEl>
                                        <p:attrNameLst>
                                          <p:attrName>ppt_y</p:attrName>
                                        </p:attrNameLst>
                                      </p:cBhvr>
                                      <p:tavLst>
                                        <p:tav tm="0">
                                          <p:val>
                                            <p:strVal val="ppt_y"/>
                                          </p:val>
                                        </p:tav>
                                        <p:tav tm="100000">
                                          <p:val>
                                            <p:strVal val="ppt_y"/>
                                          </p:val>
                                        </p:tav>
                                      </p:tavLst>
                                    </p:anim>
                                    <p:set>
                                      <p:cBhvr>
                                        <p:cTn id="88" dur="1" fill="hold">
                                          <p:stCondLst>
                                            <p:cond delay="2999"/>
                                          </p:stCondLst>
                                        </p:cTn>
                                        <p:tgtEl>
                                          <p:spTgt spid="7"/>
                                        </p:tgtEl>
                                        <p:attrNameLst>
                                          <p:attrName>style.visibility</p:attrName>
                                        </p:attrNameLst>
                                      </p:cBhvr>
                                      <p:to>
                                        <p:strVal val="hidden"/>
                                      </p:to>
                                    </p:set>
                                  </p:childTnLst>
                                </p:cTn>
                              </p:par>
                              <p:par>
                                <p:cTn id="89" presetID="2" presetClass="exit" presetSubtype="2" fill="hold" grpId="3" nodeType="withEffect">
                                  <p:stCondLst>
                                    <p:cond delay="0"/>
                                  </p:stCondLst>
                                  <p:childTnLst>
                                    <p:anim calcmode="lin" valueType="num">
                                      <p:cBhvr additive="base">
                                        <p:cTn id="90" dur="3000"/>
                                        <p:tgtEl>
                                          <p:spTgt spid="9"/>
                                        </p:tgtEl>
                                        <p:attrNameLst>
                                          <p:attrName>ppt_x</p:attrName>
                                        </p:attrNameLst>
                                      </p:cBhvr>
                                      <p:tavLst>
                                        <p:tav tm="0">
                                          <p:val>
                                            <p:strVal val="ppt_x"/>
                                          </p:val>
                                        </p:tav>
                                        <p:tav tm="100000">
                                          <p:val>
                                            <p:strVal val="1+ppt_w/2"/>
                                          </p:val>
                                        </p:tav>
                                      </p:tavLst>
                                    </p:anim>
                                    <p:anim calcmode="lin" valueType="num">
                                      <p:cBhvr additive="base">
                                        <p:cTn id="91" dur="3000"/>
                                        <p:tgtEl>
                                          <p:spTgt spid="9"/>
                                        </p:tgtEl>
                                        <p:attrNameLst>
                                          <p:attrName>ppt_y</p:attrName>
                                        </p:attrNameLst>
                                      </p:cBhvr>
                                      <p:tavLst>
                                        <p:tav tm="0">
                                          <p:val>
                                            <p:strVal val="ppt_y"/>
                                          </p:val>
                                        </p:tav>
                                        <p:tav tm="100000">
                                          <p:val>
                                            <p:strVal val="ppt_y"/>
                                          </p:val>
                                        </p:tav>
                                      </p:tavLst>
                                    </p:anim>
                                    <p:set>
                                      <p:cBhvr>
                                        <p:cTn id="92" dur="1" fill="hold">
                                          <p:stCondLst>
                                            <p:cond delay="2999"/>
                                          </p:stCondLst>
                                        </p:cTn>
                                        <p:tgtEl>
                                          <p:spTgt spid="9"/>
                                        </p:tgtEl>
                                        <p:attrNameLst>
                                          <p:attrName>style.visibility</p:attrName>
                                        </p:attrNameLst>
                                      </p:cBhvr>
                                      <p:to>
                                        <p:strVal val="hidden"/>
                                      </p:to>
                                    </p:set>
                                  </p:childTnLst>
                                </p:cTn>
                              </p:par>
                              <p:par>
                                <p:cTn id="93" presetID="2" presetClass="exit" presetSubtype="2" fill="hold" grpId="3" nodeType="withEffect">
                                  <p:stCondLst>
                                    <p:cond delay="0"/>
                                  </p:stCondLst>
                                  <p:childTnLst>
                                    <p:anim calcmode="lin" valueType="num">
                                      <p:cBhvr additive="base">
                                        <p:cTn id="94" dur="3000"/>
                                        <p:tgtEl>
                                          <p:spTgt spid="11"/>
                                        </p:tgtEl>
                                        <p:attrNameLst>
                                          <p:attrName>ppt_x</p:attrName>
                                        </p:attrNameLst>
                                      </p:cBhvr>
                                      <p:tavLst>
                                        <p:tav tm="0">
                                          <p:val>
                                            <p:strVal val="ppt_x"/>
                                          </p:val>
                                        </p:tav>
                                        <p:tav tm="100000">
                                          <p:val>
                                            <p:strVal val="1+ppt_w/2"/>
                                          </p:val>
                                        </p:tav>
                                      </p:tavLst>
                                    </p:anim>
                                    <p:anim calcmode="lin" valueType="num">
                                      <p:cBhvr additive="base">
                                        <p:cTn id="95" dur="3000"/>
                                        <p:tgtEl>
                                          <p:spTgt spid="11"/>
                                        </p:tgtEl>
                                        <p:attrNameLst>
                                          <p:attrName>ppt_y</p:attrName>
                                        </p:attrNameLst>
                                      </p:cBhvr>
                                      <p:tavLst>
                                        <p:tav tm="0">
                                          <p:val>
                                            <p:strVal val="ppt_y"/>
                                          </p:val>
                                        </p:tav>
                                        <p:tav tm="100000">
                                          <p:val>
                                            <p:strVal val="ppt_y"/>
                                          </p:val>
                                        </p:tav>
                                      </p:tavLst>
                                    </p:anim>
                                    <p:set>
                                      <p:cBhvr>
                                        <p:cTn id="96" dur="1" fill="hold">
                                          <p:stCondLst>
                                            <p:cond delay="2999"/>
                                          </p:stCondLst>
                                        </p:cTn>
                                        <p:tgtEl>
                                          <p:spTgt spid="11"/>
                                        </p:tgtEl>
                                        <p:attrNameLst>
                                          <p:attrName>style.visibility</p:attrName>
                                        </p:attrNameLst>
                                      </p:cBhvr>
                                      <p:to>
                                        <p:strVal val="hidden"/>
                                      </p:to>
                                    </p:set>
                                  </p:childTnLst>
                                </p:cTn>
                              </p:par>
                              <p:par>
                                <p:cTn id="97" presetID="2" presetClass="exit" presetSubtype="8" fill="hold" grpId="3" nodeType="withEffect">
                                  <p:stCondLst>
                                    <p:cond delay="0"/>
                                  </p:stCondLst>
                                  <p:childTnLst>
                                    <p:anim calcmode="lin" valueType="num">
                                      <p:cBhvr additive="base">
                                        <p:cTn id="98" dur="3000"/>
                                        <p:tgtEl>
                                          <p:spTgt spid="6"/>
                                        </p:tgtEl>
                                        <p:attrNameLst>
                                          <p:attrName>ppt_x</p:attrName>
                                        </p:attrNameLst>
                                      </p:cBhvr>
                                      <p:tavLst>
                                        <p:tav tm="0">
                                          <p:val>
                                            <p:strVal val="ppt_x"/>
                                          </p:val>
                                        </p:tav>
                                        <p:tav tm="100000">
                                          <p:val>
                                            <p:strVal val="0-ppt_w/2"/>
                                          </p:val>
                                        </p:tav>
                                      </p:tavLst>
                                    </p:anim>
                                    <p:anim calcmode="lin" valueType="num">
                                      <p:cBhvr additive="base">
                                        <p:cTn id="99" dur="3000"/>
                                        <p:tgtEl>
                                          <p:spTgt spid="6"/>
                                        </p:tgtEl>
                                        <p:attrNameLst>
                                          <p:attrName>ppt_y</p:attrName>
                                        </p:attrNameLst>
                                      </p:cBhvr>
                                      <p:tavLst>
                                        <p:tav tm="0">
                                          <p:val>
                                            <p:strVal val="ppt_y"/>
                                          </p:val>
                                        </p:tav>
                                        <p:tav tm="100000">
                                          <p:val>
                                            <p:strVal val="ppt_y"/>
                                          </p:val>
                                        </p:tav>
                                      </p:tavLst>
                                    </p:anim>
                                    <p:set>
                                      <p:cBhvr>
                                        <p:cTn id="100" dur="1" fill="hold">
                                          <p:stCondLst>
                                            <p:cond delay="2999"/>
                                          </p:stCondLst>
                                        </p:cTn>
                                        <p:tgtEl>
                                          <p:spTgt spid="6"/>
                                        </p:tgtEl>
                                        <p:attrNameLst>
                                          <p:attrName>style.visibility</p:attrName>
                                        </p:attrNameLst>
                                      </p:cBhvr>
                                      <p:to>
                                        <p:strVal val="hidden"/>
                                      </p:to>
                                    </p:set>
                                  </p:childTnLst>
                                </p:cTn>
                              </p:par>
                              <p:par>
                                <p:cTn id="101" presetID="2" presetClass="exit" presetSubtype="8" fill="hold" grpId="3" nodeType="withEffect">
                                  <p:stCondLst>
                                    <p:cond delay="0"/>
                                  </p:stCondLst>
                                  <p:childTnLst>
                                    <p:anim calcmode="lin" valueType="num">
                                      <p:cBhvr additive="base">
                                        <p:cTn id="102" dur="3000"/>
                                        <p:tgtEl>
                                          <p:spTgt spid="8"/>
                                        </p:tgtEl>
                                        <p:attrNameLst>
                                          <p:attrName>ppt_x</p:attrName>
                                        </p:attrNameLst>
                                      </p:cBhvr>
                                      <p:tavLst>
                                        <p:tav tm="0">
                                          <p:val>
                                            <p:strVal val="ppt_x"/>
                                          </p:val>
                                        </p:tav>
                                        <p:tav tm="100000">
                                          <p:val>
                                            <p:strVal val="0-ppt_w/2"/>
                                          </p:val>
                                        </p:tav>
                                      </p:tavLst>
                                    </p:anim>
                                    <p:anim calcmode="lin" valueType="num">
                                      <p:cBhvr additive="base">
                                        <p:cTn id="103" dur="3000"/>
                                        <p:tgtEl>
                                          <p:spTgt spid="8"/>
                                        </p:tgtEl>
                                        <p:attrNameLst>
                                          <p:attrName>ppt_y</p:attrName>
                                        </p:attrNameLst>
                                      </p:cBhvr>
                                      <p:tavLst>
                                        <p:tav tm="0">
                                          <p:val>
                                            <p:strVal val="ppt_y"/>
                                          </p:val>
                                        </p:tav>
                                        <p:tav tm="100000">
                                          <p:val>
                                            <p:strVal val="ppt_y"/>
                                          </p:val>
                                        </p:tav>
                                      </p:tavLst>
                                    </p:anim>
                                    <p:set>
                                      <p:cBhvr>
                                        <p:cTn id="104" dur="1" fill="hold">
                                          <p:stCondLst>
                                            <p:cond delay="2999"/>
                                          </p:stCondLst>
                                        </p:cTn>
                                        <p:tgtEl>
                                          <p:spTgt spid="8"/>
                                        </p:tgtEl>
                                        <p:attrNameLst>
                                          <p:attrName>style.visibility</p:attrName>
                                        </p:attrNameLst>
                                      </p:cBhvr>
                                      <p:to>
                                        <p:strVal val="hidden"/>
                                      </p:to>
                                    </p:set>
                                  </p:childTnLst>
                                </p:cTn>
                              </p:par>
                              <p:par>
                                <p:cTn id="105" presetID="2" presetClass="exit" presetSubtype="8" fill="hold" grpId="3" nodeType="withEffect">
                                  <p:stCondLst>
                                    <p:cond delay="0"/>
                                  </p:stCondLst>
                                  <p:childTnLst>
                                    <p:anim calcmode="lin" valueType="num">
                                      <p:cBhvr additive="base">
                                        <p:cTn id="106" dur="3000"/>
                                        <p:tgtEl>
                                          <p:spTgt spid="10"/>
                                        </p:tgtEl>
                                        <p:attrNameLst>
                                          <p:attrName>ppt_x</p:attrName>
                                        </p:attrNameLst>
                                      </p:cBhvr>
                                      <p:tavLst>
                                        <p:tav tm="0">
                                          <p:val>
                                            <p:strVal val="ppt_x"/>
                                          </p:val>
                                        </p:tav>
                                        <p:tav tm="100000">
                                          <p:val>
                                            <p:strVal val="0-ppt_w/2"/>
                                          </p:val>
                                        </p:tav>
                                      </p:tavLst>
                                    </p:anim>
                                    <p:anim calcmode="lin" valueType="num">
                                      <p:cBhvr additive="base">
                                        <p:cTn id="107" dur="3000"/>
                                        <p:tgtEl>
                                          <p:spTgt spid="10"/>
                                        </p:tgtEl>
                                        <p:attrNameLst>
                                          <p:attrName>ppt_y</p:attrName>
                                        </p:attrNameLst>
                                      </p:cBhvr>
                                      <p:tavLst>
                                        <p:tav tm="0">
                                          <p:val>
                                            <p:strVal val="ppt_y"/>
                                          </p:val>
                                        </p:tav>
                                        <p:tav tm="100000">
                                          <p:val>
                                            <p:strVal val="ppt_y"/>
                                          </p:val>
                                        </p:tav>
                                      </p:tavLst>
                                    </p:anim>
                                    <p:set>
                                      <p:cBhvr>
                                        <p:cTn id="108" dur="1" fill="hold">
                                          <p:stCondLst>
                                            <p:cond delay="2999"/>
                                          </p:stCondLst>
                                        </p:cTn>
                                        <p:tgtEl>
                                          <p:spTgt spid="10"/>
                                        </p:tgtEl>
                                        <p:attrNameLst>
                                          <p:attrName>style.visibility</p:attrName>
                                        </p:attrNameLst>
                                      </p:cBhvr>
                                      <p:to>
                                        <p:strVal val="hidden"/>
                                      </p:to>
                                    </p:set>
                                  </p:childTnLst>
                                </p:cTn>
                              </p:par>
                              <p:par>
                                <p:cTn id="109" presetID="2" presetClass="exit" presetSubtype="8" fill="hold" grpId="3" nodeType="withEffect">
                                  <p:stCondLst>
                                    <p:cond delay="0"/>
                                  </p:stCondLst>
                                  <p:childTnLst>
                                    <p:anim calcmode="lin" valueType="num">
                                      <p:cBhvr additive="base">
                                        <p:cTn id="110" dur="3000"/>
                                        <p:tgtEl>
                                          <p:spTgt spid="12"/>
                                        </p:tgtEl>
                                        <p:attrNameLst>
                                          <p:attrName>ppt_x</p:attrName>
                                        </p:attrNameLst>
                                      </p:cBhvr>
                                      <p:tavLst>
                                        <p:tav tm="0">
                                          <p:val>
                                            <p:strVal val="ppt_x"/>
                                          </p:val>
                                        </p:tav>
                                        <p:tav tm="100000">
                                          <p:val>
                                            <p:strVal val="0-ppt_w/2"/>
                                          </p:val>
                                        </p:tav>
                                      </p:tavLst>
                                    </p:anim>
                                    <p:anim calcmode="lin" valueType="num">
                                      <p:cBhvr additive="base">
                                        <p:cTn id="111" dur="3000"/>
                                        <p:tgtEl>
                                          <p:spTgt spid="12"/>
                                        </p:tgtEl>
                                        <p:attrNameLst>
                                          <p:attrName>ppt_y</p:attrName>
                                        </p:attrNameLst>
                                      </p:cBhvr>
                                      <p:tavLst>
                                        <p:tav tm="0">
                                          <p:val>
                                            <p:strVal val="ppt_y"/>
                                          </p:val>
                                        </p:tav>
                                        <p:tav tm="100000">
                                          <p:val>
                                            <p:strVal val="ppt_y"/>
                                          </p:val>
                                        </p:tav>
                                      </p:tavLst>
                                    </p:anim>
                                    <p:set>
                                      <p:cBhvr>
                                        <p:cTn id="112" dur="1" fill="hold">
                                          <p:stCondLst>
                                            <p:cond delay="2999"/>
                                          </p:stCondLst>
                                        </p:cTn>
                                        <p:tgtEl>
                                          <p:spTgt spid="12"/>
                                        </p:tgtEl>
                                        <p:attrNameLst>
                                          <p:attrName>style.visibility</p:attrName>
                                        </p:attrNameLst>
                                      </p:cBhvr>
                                      <p:to>
                                        <p:strVal val="hidden"/>
                                      </p:to>
                                    </p:set>
                                  </p:childTnLst>
                                </p:cTn>
                              </p:par>
                              <p:par>
                                <p:cTn id="113" presetID="13" presetClass="exit" presetSubtype="16" fill="hold" grpId="4" nodeType="withEffect">
                                  <p:stCondLst>
                                    <p:cond delay="0"/>
                                  </p:stCondLst>
                                  <p:childTnLst>
                                    <p:animEffect transition="out" filter="plus(in)">
                                      <p:cBhvr>
                                        <p:cTn id="114" dur="3000"/>
                                        <p:tgtEl>
                                          <p:spTgt spid="5"/>
                                        </p:tgtEl>
                                      </p:cBhvr>
                                    </p:animEffect>
                                    <p:set>
                                      <p:cBhvr>
                                        <p:cTn id="115" dur="1" fill="hold">
                                          <p:stCondLst>
                                            <p:cond delay="2999"/>
                                          </p:stCondLst>
                                        </p:cTn>
                                        <p:tgtEl>
                                          <p:spTgt spid="5"/>
                                        </p:tgtEl>
                                        <p:attrNameLst>
                                          <p:attrName>style.visibility</p:attrName>
                                        </p:attrNameLst>
                                      </p:cBhvr>
                                      <p:to>
                                        <p:strVal val="hidden"/>
                                      </p:to>
                                    </p:set>
                                  </p:childTnLst>
                                </p:cTn>
                              </p:par>
                              <p:par>
                                <p:cTn id="116" presetID="13" presetClass="exit" presetSubtype="16" fill="hold" grpId="4" nodeType="withEffect">
                                  <p:stCondLst>
                                    <p:cond delay="0"/>
                                  </p:stCondLst>
                                  <p:childTnLst>
                                    <p:animEffect transition="out" filter="plus(in)">
                                      <p:cBhvr>
                                        <p:cTn id="117" dur="3000"/>
                                        <p:tgtEl>
                                          <p:spTgt spid="6"/>
                                        </p:tgtEl>
                                      </p:cBhvr>
                                    </p:animEffect>
                                    <p:set>
                                      <p:cBhvr>
                                        <p:cTn id="118" dur="1" fill="hold">
                                          <p:stCondLst>
                                            <p:cond delay="2999"/>
                                          </p:stCondLst>
                                        </p:cTn>
                                        <p:tgtEl>
                                          <p:spTgt spid="6"/>
                                        </p:tgtEl>
                                        <p:attrNameLst>
                                          <p:attrName>style.visibility</p:attrName>
                                        </p:attrNameLst>
                                      </p:cBhvr>
                                      <p:to>
                                        <p:strVal val="hidden"/>
                                      </p:to>
                                    </p:set>
                                  </p:childTnLst>
                                </p:cTn>
                              </p:par>
                              <p:par>
                                <p:cTn id="119" presetID="13" presetClass="exit" presetSubtype="16" fill="hold" grpId="4" nodeType="withEffect">
                                  <p:stCondLst>
                                    <p:cond delay="0"/>
                                  </p:stCondLst>
                                  <p:childTnLst>
                                    <p:animEffect transition="out" filter="plus(in)">
                                      <p:cBhvr>
                                        <p:cTn id="120" dur="3000"/>
                                        <p:tgtEl>
                                          <p:spTgt spid="7"/>
                                        </p:tgtEl>
                                      </p:cBhvr>
                                    </p:animEffect>
                                    <p:set>
                                      <p:cBhvr>
                                        <p:cTn id="121" dur="1" fill="hold">
                                          <p:stCondLst>
                                            <p:cond delay="2999"/>
                                          </p:stCondLst>
                                        </p:cTn>
                                        <p:tgtEl>
                                          <p:spTgt spid="7"/>
                                        </p:tgtEl>
                                        <p:attrNameLst>
                                          <p:attrName>style.visibility</p:attrName>
                                        </p:attrNameLst>
                                      </p:cBhvr>
                                      <p:to>
                                        <p:strVal val="hidden"/>
                                      </p:to>
                                    </p:set>
                                  </p:childTnLst>
                                </p:cTn>
                              </p:par>
                              <p:par>
                                <p:cTn id="122" presetID="13" presetClass="exit" presetSubtype="16" fill="hold" grpId="4" nodeType="withEffect">
                                  <p:stCondLst>
                                    <p:cond delay="0"/>
                                  </p:stCondLst>
                                  <p:childTnLst>
                                    <p:animEffect transition="out" filter="plus(in)">
                                      <p:cBhvr>
                                        <p:cTn id="123" dur="3000"/>
                                        <p:tgtEl>
                                          <p:spTgt spid="8"/>
                                        </p:tgtEl>
                                      </p:cBhvr>
                                    </p:animEffect>
                                    <p:set>
                                      <p:cBhvr>
                                        <p:cTn id="124" dur="1" fill="hold">
                                          <p:stCondLst>
                                            <p:cond delay="2999"/>
                                          </p:stCondLst>
                                        </p:cTn>
                                        <p:tgtEl>
                                          <p:spTgt spid="8"/>
                                        </p:tgtEl>
                                        <p:attrNameLst>
                                          <p:attrName>style.visibility</p:attrName>
                                        </p:attrNameLst>
                                      </p:cBhvr>
                                      <p:to>
                                        <p:strVal val="hidden"/>
                                      </p:to>
                                    </p:set>
                                  </p:childTnLst>
                                </p:cTn>
                              </p:par>
                              <p:par>
                                <p:cTn id="125" presetID="13" presetClass="exit" presetSubtype="16" fill="hold" grpId="4" nodeType="withEffect">
                                  <p:stCondLst>
                                    <p:cond delay="0"/>
                                  </p:stCondLst>
                                  <p:childTnLst>
                                    <p:animEffect transition="out" filter="plus(in)">
                                      <p:cBhvr>
                                        <p:cTn id="126" dur="3000"/>
                                        <p:tgtEl>
                                          <p:spTgt spid="9"/>
                                        </p:tgtEl>
                                      </p:cBhvr>
                                    </p:animEffect>
                                    <p:set>
                                      <p:cBhvr>
                                        <p:cTn id="127" dur="1" fill="hold">
                                          <p:stCondLst>
                                            <p:cond delay="2999"/>
                                          </p:stCondLst>
                                        </p:cTn>
                                        <p:tgtEl>
                                          <p:spTgt spid="9"/>
                                        </p:tgtEl>
                                        <p:attrNameLst>
                                          <p:attrName>style.visibility</p:attrName>
                                        </p:attrNameLst>
                                      </p:cBhvr>
                                      <p:to>
                                        <p:strVal val="hidden"/>
                                      </p:to>
                                    </p:set>
                                  </p:childTnLst>
                                </p:cTn>
                              </p:par>
                              <p:par>
                                <p:cTn id="128" presetID="13" presetClass="exit" presetSubtype="16" fill="hold" grpId="4" nodeType="withEffect">
                                  <p:stCondLst>
                                    <p:cond delay="0"/>
                                  </p:stCondLst>
                                  <p:childTnLst>
                                    <p:animEffect transition="out" filter="plus(in)">
                                      <p:cBhvr>
                                        <p:cTn id="129" dur="3000"/>
                                        <p:tgtEl>
                                          <p:spTgt spid="10"/>
                                        </p:tgtEl>
                                      </p:cBhvr>
                                    </p:animEffect>
                                    <p:set>
                                      <p:cBhvr>
                                        <p:cTn id="130" dur="1" fill="hold">
                                          <p:stCondLst>
                                            <p:cond delay="2999"/>
                                          </p:stCondLst>
                                        </p:cTn>
                                        <p:tgtEl>
                                          <p:spTgt spid="10"/>
                                        </p:tgtEl>
                                        <p:attrNameLst>
                                          <p:attrName>style.visibility</p:attrName>
                                        </p:attrNameLst>
                                      </p:cBhvr>
                                      <p:to>
                                        <p:strVal val="hidden"/>
                                      </p:to>
                                    </p:set>
                                  </p:childTnLst>
                                </p:cTn>
                              </p:par>
                              <p:par>
                                <p:cTn id="131" presetID="13" presetClass="exit" presetSubtype="16" fill="hold" grpId="4" nodeType="withEffect">
                                  <p:stCondLst>
                                    <p:cond delay="0"/>
                                  </p:stCondLst>
                                  <p:childTnLst>
                                    <p:animEffect transition="out" filter="plus(in)">
                                      <p:cBhvr>
                                        <p:cTn id="132" dur="3000"/>
                                        <p:tgtEl>
                                          <p:spTgt spid="11"/>
                                        </p:tgtEl>
                                      </p:cBhvr>
                                    </p:animEffect>
                                    <p:set>
                                      <p:cBhvr>
                                        <p:cTn id="133" dur="1" fill="hold">
                                          <p:stCondLst>
                                            <p:cond delay="2999"/>
                                          </p:stCondLst>
                                        </p:cTn>
                                        <p:tgtEl>
                                          <p:spTgt spid="11"/>
                                        </p:tgtEl>
                                        <p:attrNameLst>
                                          <p:attrName>style.visibility</p:attrName>
                                        </p:attrNameLst>
                                      </p:cBhvr>
                                      <p:to>
                                        <p:strVal val="hidden"/>
                                      </p:to>
                                    </p:set>
                                  </p:childTnLst>
                                </p:cTn>
                              </p:par>
                              <p:par>
                                <p:cTn id="134" presetID="13" presetClass="exit" presetSubtype="16" fill="hold" grpId="4" nodeType="withEffect">
                                  <p:stCondLst>
                                    <p:cond delay="0"/>
                                  </p:stCondLst>
                                  <p:childTnLst>
                                    <p:animEffect transition="out" filter="plus(in)">
                                      <p:cBhvr>
                                        <p:cTn id="135" dur="3000"/>
                                        <p:tgtEl>
                                          <p:spTgt spid="12"/>
                                        </p:tgtEl>
                                      </p:cBhvr>
                                    </p:animEffect>
                                    <p:set>
                                      <p:cBhvr>
                                        <p:cTn id="136" dur="1" fill="hold">
                                          <p:stCondLst>
                                            <p:cond delay="2999"/>
                                          </p:stCondLst>
                                        </p:cTn>
                                        <p:tgtEl>
                                          <p:spTgt spid="12"/>
                                        </p:tgtEl>
                                        <p:attrNameLst>
                                          <p:attrName>style.visibility</p:attrName>
                                        </p:attrNameLst>
                                      </p:cBhvr>
                                      <p:to>
                                        <p:strVal val="hidden"/>
                                      </p:to>
                                    </p:set>
                                  </p:childTnLst>
                                </p:cTn>
                              </p:par>
                              <p:par>
                                <p:cTn id="137" presetID="23" presetClass="entr" presetSubtype="16" fill="hold" nodeType="withEffect">
                                  <p:stCondLst>
                                    <p:cond delay="0"/>
                                  </p:stCondLst>
                                  <p:childTnLst>
                                    <p:set>
                                      <p:cBhvr>
                                        <p:cTn id="138" dur="1" fill="hold">
                                          <p:stCondLst>
                                            <p:cond delay="0"/>
                                          </p:stCondLst>
                                        </p:cTn>
                                        <p:tgtEl>
                                          <p:spTgt spid="4"/>
                                        </p:tgtEl>
                                        <p:attrNameLst>
                                          <p:attrName>style.visibility</p:attrName>
                                        </p:attrNameLst>
                                      </p:cBhvr>
                                      <p:to>
                                        <p:strVal val="visible"/>
                                      </p:to>
                                    </p:set>
                                    <p:anim calcmode="lin" valueType="num">
                                      <p:cBhvr>
                                        <p:cTn id="139" dur="3000" fill="hold"/>
                                        <p:tgtEl>
                                          <p:spTgt spid="4"/>
                                        </p:tgtEl>
                                        <p:attrNameLst>
                                          <p:attrName>ppt_w</p:attrName>
                                        </p:attrNameLst>
                                      </p:cBhvr>
                                      <p:tavLst>
                                        <p:tav tm="0">
                                          <p:val>
                                            <p:fltVal val="0"/>
                                          </p:val>
                                        </p:tav>
                                        <p:tav tm="100000">
                                          <p:val>
                                            <p:strVal val="#ppt_w"/>
                                          </p:val>
                                        </p:tav>
                                      </p:tavLst>
                                    </p:anim>
                                    <p:anim calcmode="lin" valueType="num">
                                      <p:cBhvr>
                                        <p:cTn id="140" dur="3000" fill="hold"/>
                                        <p:tgtEl>
                                          <p:spTgt spid="4"/>
                                        </p:tgtEl>
                                        <p:attrNameLst>
                                          <p:attrName>ppt_h</p:attrName>
                                        </p:attrNameLst>
                                      </p:cBhvr>
                                      <p:tavLst>
                                        <p:tav tm="0">
                                          <p:val>
                                            <p:fltVal val="0"/>
                                          </p:val>
                                        </p:tav>
                                        <p:tav tm="100000">
                                          <p:val>
                                            <p:strVal val="#ppt_h"/>
                                          </p:val>
                                        </p:tav>
                                      </p:tavLst>
                                    </p:anim>
                                  </p:childTnLst>
                                </p:cTn>
                              </p:par>
                              <p:par>
                                <p:cTn id="141" presetID="16" presetClass="entr" presetSubtype="37" fill="hold" nodeType="withEffect">
                                  <p:stCondLst>
                                    <p:cond delay="0"/>
                                  </p:stCondLst>
                                  <p:childTnLst>
                                    <p:set>
                                      <p:cBhvr>
                                        <p:cTn id="142" dur="1" fill="hold">
                                          <p:stCondLst>
                                            <p:cond delay="0"/>
                                          </p:stCondLst>
                                        </p:cTn>
                                        <p:tgtEl>
                                          <p:spTgt spid="4"/>
                                        </p:tgtEl>
                                        <p:attrNameLst>
                                          <p:attrName>style.visibility</p:attrName>
                                        </p:attrNameLst>
                                      </p:cBhvr>
                                      <p:to>
                                        <p:strVal val="visible"/>
                                      </p:to>
                                    </p:set>
                                    <p:animEffect transition="in" filter="barn(outVertical)">
                                      <p:cBhvr>
                                        <p:cTn id="14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a:blip r:embed="rId2">
              <a:duotone>
                <a:prstClr val="black"/>
                <a:schemeClr val="accent1">
                  <a:tint val="45000"/>
                  <a:satMod val="400000"/>
                </a:schemeClr>
              </a:duotone>
              <a:lum bright="-20000" contrast="20000"/>
            </a:blip>
            <a:stretch>
              <a:fillRect/>
            </a:stretch>
          </a:blipFill>
          <a:scene3d>
            <a:camera prst="orthographicFront"/>
            <a:lightRig rig="threePt" dir="t"/>
          </a:scene3d>
          <a:sp3d>
            <a:bevelT prst="angle"/>
          </a:sp3d>
        </p:spPr>
        <p:txBody>
          <a:bodyPr/>
          <a:lstStyle/>
          <a:p>
            <a:endParaRPr lang="es-ES" dirty="0"/>
          </a:p>
        </p:txBody>
      </p:sp>
      <p:pic>
        <p:nvPicPr>
          <p:cNvPr id="4" name="3 Imagen" descr="hydrangea-bouquet-square-carol-cavalaris.jpg"/>
          <p:cNvPicPr>
            <a:picLocks noChangeAspect="1"/>
          </p:cNvPicPr>
          <p:nvPr/>
        </p:nvPicPr>
        <p:blipFill>
          <a:blip r:embed="rId3"/>
          <a:stretch>
            <a:fillRect/>
          </a:stretch>
        </p:blipFill>
        <p:spPr>
          <a:xfrm>
            <a:off x="1357290" y="0"/>
            <a:ext cx="6546247" cy="6858000"/>
          </a:xfrm>
          <a:prstGeom prst="rect">
            <a:avLst/>
          </a:prstGeom>
          <a:ln>
            <a:noFill/>
          </a:ln>
          <a:effectLst>
            <a:outerShdw blurRad="292100" dist="139700" dir="2700000" algn="tl" rotWithShape="0">
              <a:srgbClr val="333333">
                <a:alpha val="65000"/>
              </a:srgbClr>
            </a:outerShdw>
          </a:effectLst>
          <a:scene3d>
            <a:camera prst="orthographicFront"/>
            <a:lightRig rig="threePt" dir="t"/>
          </a:scene3d>
          <a:sp3d>
            <a:bevelT prst="angle"/>
          </a:sp3d>
        </p:spPr>
      </p:pic>
      <p:sp>
        <p:nvSpPr>
          <p:cNvPr id="5" name="4 Cheurón"/>
          <p:cNvSpPr/>
          <p:nvPr/>
        </p:nvSpPr>
        <p:spPr>
          <a:xfrm rot="16200000">
            <a:off x="317546" y="6076560"/>
            <a:ext cx="749615" cy="813264"/>
          </a:xfrm>
          <a:prstGeom prst="chevron">
            <a:avLst>
              <a:gd name="adj" fmla="val 51548"/>
            </a:avLst>
          </a:prstGeom>
          <a:blipFill>
            <a:blip r:embed="rId2">
              <a:duotone>
                <a:prstClr val="black"/>
                <a:schemeClr val="accent4">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rot="16200000">
            <a:off x="317546" y="5540315"/>
            <a:ext cx="749615" cy="813264"/>
          </a:xfrm>
          <a:prstGeom prst="chevron">
            <a:avLst>
              <a:gd name="adj" fmla="val 51548"/>
            </a:avLst>
          </a:prstGeom>
          <a:blipFill>
            <a:blip r:embed="rId2">
              <a:duotone>
                <a:prstClr val="black"/>
                <a:schemeClr val="accent4">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rot="16200000">
            <a:off x="317546" y="5040249"/>
            <a:ext cx="749615" cy="813264"/>
          </a:xfrm>
          <a:prstGeom prst="chevron">
            <a:avLst>
              <a:gd name="adj" fmla="val 51548"/>
            </a:avLst>
          </a:prstGeom>
          <a:blipFill>
            <a:blip r:embed="rId2">
              <a:duotone>
                <a:prstClr val="black"/>
                <a:schemeClr val="accent4">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16200000">
            <a:off x="317546" y="4540183"/>
            <a:ext cx="749615" cy="813264"/>
          </a:xfrm>
          <a:prstGeom prst="chevron">
            <a:avLst>
              <a:gd name="adj" fmla="val 51548"/>
            </a:avLst>
          </a:prstGeom>
          <a:blipFill>
            <a:blip r:embed="rId2">
              <a:duotone>
                <a:prstClr val="black"/>
                <a:schemeClr val="accent4">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16200000">
            <a:off x="317546" y="4004859"/>
            <a:ext cx="749615" cy="813264"/>
          </a:xfrm>
          <a:prstGeom prst="chevron">
            <a:avLst>
              <a:gd name="adj" fmla="val 51548"/>
            </a:avLst>
          </a:prstGeom>
          <a:blipFill>
            <a:blip r:embed="rId2">
              <a:duotone>
                <a:prstClr val="black"/>
                <a:schemeClr val="accent4">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16200000">
            <a:off x="317546" y="3468614"/>
            <a:ext cx="749615" cy="813264"/>
          </a:xfrm>
          <a:prstGeom prst="chevron">
            <a:avLst>
              <a:gd name="adj" fmla="val 51548"/>
            </a:avLst>
          </a:prstGeom>
          <a:blipFill>
            <a:blip r:embed="rId2">
              <a:duotone>
                <a:prstClr val="black"/>
                <a:schemeClr val="accent4">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rot="16200000">
            <a:off x="317546" y="2968548"/>
            <a:ext cx="749615" cy="813264"/>
          </a:xfrm>
          <a:prstGeom prst="chevron">
            <a:avLst>
              <a:gd name="adj" fmla="val 51548"/>
            </a:avLst>
          </a:prstGeom>
          <a:blipFill>
            <a:blip r:embed="rId2">
              <a:duotone>
                <a:prstClr val="black"/>
                <a:schemeClr val="accent4">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rot="16200000">
            <a:off x="317546" y="2468482"/>
            <a:ext cx="749615" cy="813264"/>
          </a:xfrm>
          <a:prstGeom prst="chevron">
            <a:avLst>
              <a:gd name="adj" fmla="val 51548"/>
            </a:avLst>
          </a:prstGeom>
          <a:blipFill>
            <a:blip r:embed="rId2">
              <a:duotone>
                <a:prstClr val="black"/>
                <a:schemeClr val="accent4">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rot="16200000">
            <a:off x="317545" y="1933156"/>
            <a:ext cx="749615" cy="813264"/>
          </a:xfrm>
          <a:prstGeom prst="chevron">
            <a:avLst>
              <a:gd name="adj" fmla="val 51548"/>
            </a:avLst>
          </a:prstGeom>
          <a:blipFill>
            <a:blip r:embed="rId2">
              <a:duotone>
                <a:prstClr val="black"/>
                <a:schemeClr val="accent4">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Cheurón"/>
          <p:cNvSpPr/>
          <p:nvPr/>
        </p:nvSpPr>
        <p:spPr>
          <a:xfrm rot="16200000">
            <a:off x="317545" y="1396911"/>
            <a:ext cx="749615" cy="813264"/>
          </a:xfrm>
          <a:prstGeom prst="chevron">
            <a:avLst>
              <a:gd name="adj" fmla="val 51548"/>
            </a:avLst>
          </a:prstGeom>
          <a:blipFill>
            <a:blip r:embed="rId2">
              <a:duotone>
                <a:prstClr val="black"/>
                <a:schemeClr val="accent4">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Cheurón"/>
          <p:cNvSpPr/>
          <p:nvPr/>
        </p:nvSpPr>
        <p:spPr>
          <a:xfrm rot="16200000">
            <a:off x="317545" y="896845"/>
            <a:ext cx="749615" cy="813264"/>
          </a:xfrm>
          <a:prstGeom prst="chevron">
            <a:avLst>
              <a:gd name="adj" fmla="val 51548"/>
            </a:avLst>
          </a:prstGeom>
          <a:blipFill>
            <a:blip r:embed="rId2">
              <a:duotone>
                <a:prstClr val="black"/>
                <a:schemeClr val="accent4">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Cheurón"/>
          <p:cNvSpPr/>
          <p:nvPr/>
        </p:nvSpPr>
        <p:spPr>
          <a:xfrm rot="16200000">
            <a:off x="317545" y="396779"/>
            <a:ext cx="749615" cy="813264"/>
          </a:xfrm>
          <a:prstGeom prst="chevron">
            <a:avLst>
              <a:gd name="adj" fmla="val 51548"/>
            </a:avLst>
          </a:prstGeom>
          <a:blipFill>
            <a:blip r:embed="rId2">
              <a:duotone>
                <a:prstClr val="black"/>
                <a:schemeClr val="accent4">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Cheurón"/>
          <p:cNvSpPr/>
          <p:nvPr/>
        </p:nvSpPr>
        <p:spPr>
          <a:xfrm rot="16200000">
            <a:off x="317545" y="-31824"/>
            <a:ext cx="749615" cy="813264"/>
          </a:xfrm>
          <a:prstGeom prst="chevron">
            <a:avLst>
              <a:gd name="adj" fmla="val 51548"/>
            </a:avLst>
          </a:prstGeom>
          <a:blipFill>
            <a:blip r:embed="rId2">
              <a:duotone>
                <a:prstClr val="black"/>
                <a:schemeClr val="accent4">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Cheurón"/>
          <p:cNvSpPr/>
          <p:nvPr/>
        </p:nvSpPr>
        <p:spPr>
          <a:xfrm rot="16200000">
            <a:off x="8104287" y="6076561"/>
            <a:ext cx="749615" cy="813264"/>
          </a:xfrm>
          <a:prstGeom prst="chevron">
            <a:avLst>
              <a:gd name="adj" fmla="val 51548"/>
            </a:avLst>
          </a:prstGeom>
          <a:blipFill>
            <a:blip r:embed="rId2">
              <a:duotone>
                <a:prstClr val="black"/>
                <a:schemeClr val="accent4">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Cheurón"/>
          <p:cNvSpPr/>
          <p:nvPr/>
        </p:nvSpPr>
        <p:spPr>
          <a:xfrm rot="16200000">
            <a:off x="8104287" y="5540316"/>
            <a:ext cx="749615" cy="813264"/>
          </a:xfrm>
          <a:prstGeom prst="chevron">
            <a:avLst>
              <a:gd name="adj" fmla="val 51548"/>
            </a:avLst>
          </a:prstGeom>
          <a:blipFill>
            <a:blip r:embed="rId2">
              <a:duotone>
                <a:prstClr val="black"/>
                <a:schemeClr val="accent4">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Cheurón"/>
          <p:cNvSpPr/>
          <p:nvPr/>
        </p:nvSpPr>
        <p:spPr>
          <a:xfrm rot="16200000">
            <a:off x="8104287" y="5040250"/>
            <a:ext cx="749615" cy="813264"/>
          </a:xfrm>
          <a:prstGeom prst="chevron">
            <a:avLst>
              <a:gd name="adj" fmla="val 51548"/>
            </a:avLst>
          </a:prstGeom>
          <a:blipFill>
            <a:blip r:embed="rId2">
              <a:duotone>
                <a:prstClr val="black"/>
                <a:schemeClr val="accent4">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Cheurón"/>
          <p:cNvSpPr/>
          <p:nvPr/>
        </p:nvSpPr>
        <p:spPr>
          <a:xfrm rot="16200000">
            <a:off x="8104287" y="4540184"/>
            <a:ext cx="749615" cy="813264"/>
          </a:xfrm>
          <a:prstGeom prst="chevron">
            <a:avLst>
              <a:gd name="adj" fmla="val 51548"/>
            </a:avLst>
          </a:prstGeom>
          <a:blipFill>
            <a:blip r:embed="rId2">
              <a:duotone>
                <a:prstClr val="black"/>
                <a:schemeClr val="accent4">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Cheurón"/>
          <p:cNvSpPr/>
          <p:nvPr/>
        </p:nvSpPr>
        <p:spPr>
          <a:xfrm rot="16200000">
            <a:off x="8104287" y="4004860"/>
            <a:ext cx="749615" cy="813264"/>
          </a:xfrm>
          <a:prstGeom prst="chevron">
            <a:avLst>
              <a:gd name="adj" fmla="val 51548"/>
            </a:avLst>
          </a:prstGeom>
          <a:blipFill>
            <a:blip r:embed="rId2">
              <a:duotone>
                <a:prstClr val="black"/>
                <a:schemeClr val="accent4">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Cheurón"/>
          <p:cNvSpPr/>
          <p:nvPr/>
        </p:nvSpPr>
        <p:spPr>
          <a:xfrm rot="16200000">
            <a:off x="8104287" y="3468615"/>
            <a:ext cx="749615" cy="813264"/>
          </a:xfrm>
          <a:prstGeom prst="chevron">
            <a:avLst>
              <a:gd name="adj" fmla="val 51548"/>
            </a:avLst>
          </a:prstGeom>
          <a:blipFill>
            <a:blip r:embed="rId2">
              <a:duotone>
                <a:prstClr val="black"/>
                <a:schemeClr val="accent4">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Cheurón"/>
          <p:cNvSpPr/>
          <p:nvPr/>
        </p:nvSpPr>
        <p:spPr>
          <a:xfrm rot="16200000">
            <a:off x="8104287" y="2968549"/>
            <a:ext cx="749615" cy="813264"/>
          </a:xfrm>
          <a:prstGeom prst="chevron">
            <a:avLst>
              <a:gd name="adj" fmla="val 51548"/>
            </a:avLst>
          </a:prstGeom>
          <a:blipFill>
            <a:blip r:embed="rId2">
              <a:duotone>
                <a:prstClr val="black"/>
                <a:schemeClr val="accent4">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Cheurón"/>
          <p:cNvSpPr/>
          <p:nvPr/>
        </p:nvSpPr>
        <p:spPr>
          <a:xfrm rot="16200000">
            <a:off x="8104287" y="2468483"/>
            <a:ext cx="749615" cy="813264"/>
          </a:xfrm>
          <a:prstGeom prst="chevron">
            <a:avLst>
              <a:gd name="adj" fmla="val 51548"/>
            </a:avLst>
          </a:prstGeom>
          <a:blipFill>
            <a:blip r:embed="rId2">
              <a:duotone>
                <a:prstClr val="black"/>
                <a:schemeClr val="accent4">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Cheurón"/>
          <p:cNvSpPr/>
          <p:nvPr/>
        </p:nvSpPr>
        <p:spPr>
          <a:xfrm rot="16200000">
            <a:off x="8104286" y="1933157"/>
            <a:ext cx="749615" cy="813264"/>
          </a:xfrm>
          <a:prstGeom prst="chevron">
            <a:avLst>
              <a:gd name="adj" fmla="val 51548"/>
            </a:avLst>
          </a:prstGeom>
          <a:blipFill>
            <a:blip r:embed="rId2">
              <a:duotone>
                <a:prstClr val="black"/>
                <a:schemeClr val="accent4">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Cheurón"/>
          <p:cNvSpPr/>
          <p:nvPr/>
        </p:nvSpPr>
        <p:spPr>
          <a:xfrm rot="16200000">
            <a:off x="8104286" y="1396912"/>
            <a:ext cx="749615" cy="813264"/>
          </a:xfrm>
          <a:prstGeom prst="chevron">
            <a:avLst>
              <a:gd name="adj" fmla="val 51548"/>
            </a:avLst>
          </a:prstGeom>
          <a:blipFill>
            <a:blip r:embed="rId2">
              <a:duotone>
                <a:prstClr val="black"/>
                <a:schemeClr val="accent4">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Cheurón"/>
          <p:cNvSpPr/>
          <p:nvPr/>
        </p:nvSpPr>
        <p:spPr>
          <a:xfrm rot="16200000">
            <a:off x="8104286" y="896846"/>
            <a:ext cx="749615" cy="813264"/>
          </a:xfrm>
          <a:prstGeom prst="chevron">
            <a:avLst>
              <a:gd name="adj" fmla="val 51548"/>
            </a:avLst>
          </a:prstGeom>
          <a:blipFill>
            <a:blip r:embed="rId2">
              <a:duotone>
                <a:prstClr val="black"/>
                <a:schemeClr val="accent4">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Cheurón"/>
          <p:cNvSpPr/>
          <p:nvPr/>
        </p:nvSpPr>
        <p:spPr>
          <a:xfrm rot="16200000">
            <a:off x="8104286" y="396780"/>
            <a:ext cx="749615" cy="813264"/>
          </a:xfrm>
          <a:prstGeom prst="chevron">
            <a:avLst>
              <a:gd name="adj" fmla="val 51548"/>
            </a:avLst>
          </a:prstGeom>
          <a:blipFill>
            <a:blip r:embed="rId2">
              <a:duotone>
                <a:prstClr val="black"/>
                <a:schemeClr val="accent4">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0" name="29 Cheurón"/>
          <p:cNvSpPr/>
          <p:nvPr/>
        </p:nvSpPr>
        <p:spPr>
          <a:xfrm rot="16200000">
            <a:off x="8104286" y="-31823"/>
            <a:ext cx="749615" cy="813264"/>
          </a:xfrm>
          <a:prstGeom prst="chevron">
            <a:avLst>
              <a:gd name="adj" fmla="val 51548"/>
            </a:avLst>
          </a:prstGeom>
          <a:blipFill>
            <a:blip r:embed="rId2">
              <a:duotone>
                <a:prstClr val="black"/>
                <a:schemeClr val="accent4">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1" name="30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1"/>
                                        </p:tgtEl>
                                        <p:attrNameLst>
                                          <p:attrName>style.opacity</p:attrName>
                                        </p:attrNameLst>
                                      </p:cBhvr>
                                      <p:to>
                                        <p:strVal val="0"/>
                                      </p:to>
                                    </p:set>
                                    <p:animEffect filter="image" prLst="opacity: 0">
                                      <p:cBhvr rctx="IE">
                                        <p:cTn id="7" dur="indefinite"/>
                                        <p:tgtEl>
                                          <p:spTgt spid="31"/>
                                        </p:tgtEl>
                                      </p:cBhvr>
                                    </p:animEffect>
                                  </p:childTnLst>
                                </p:cTn>
                              </p:par>
                              <p:par>
                                <p:cTn id="8" presetID="16" presetClass="entr" presetSubtype="2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arn(inHorizontal)">
                                      <p:cBhvr>
                                        <p:cTn id="10" dur="2000"/>
                                        <p:tgtEl>
                                          <p:spTgt spid="5"/>
                                        </p:tgtEl>
                                      </p:cBhvr>
                                    </p:animEffect>
                                  </p:childTnLst>
                                </p:cTn>
                              </p:par>
                              <p:par>
                                <p:cTn id="11" presetID="16" presetClass="entr" presetSubtype="26"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barn(inHorizontal)">
                                      <p:cBhvr>
                                        <p:cTn id="13" dur="2000"/>
                                        <p:tgtEl>
                                          <p:spTgt spid="6"/>
                                        </p:tgtEl>
                                      </p:cBhvr>
                                    </p:animEffect>
                                  </p:childTnLst>
                                </p:cTn>
                              </p:par>
                              <p:par>
                                <p:cTn id="14" presetID="16" presetClass="entr" presetSubtype="26"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barn(inHorizontal)">
                                      <p:cBhvr>
                                        <p:cTn id="16" dur="2000"/>
                                        <p:tgtEl>
                                          <p:spTgt spid="7"/>
                                        </p:tgtEl>
                                      </p:cBhvr>
                                    </p:animEffect>
                                  </p:childTnLst>
                                </p:cTn>
                              </p:par>
                              <p:par>
                                <p:cTn id="17" presetID="16" presetClass="entr" presetSubtype="26"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barn(inHorizontal)">
                                      <p:cBhvr>
                                        <p:cTn id="19" dur="2000"/>
                                        <p:tgtEl>
                                          <p:spTgt spid="8"/>
                                        </p:tgtEl>
                                      </p:cBhvr>
                                    </p:animEffect>
                                  </p:childTnLst>
                                </p:cTn>
                              </p:par>
                              <p:par>
                                <p:cTn id="20" presetID="16" presetClass="entr" presetSubtype="26"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barn(inHorizontal)">
                                      <p:cBhvr>
                                        <p:cTn id="22" dur="2000"/>
                                        <p:tgtEl>
                                          <p:spTgt spid="9"/>
                                        </p:tgtEl>
                                      </p:cBhvr>
                                    </p:animEffect>
                                  </p:childTnLst>
                                </p:cTn>
                              </p:par>
                              <p:par>
                                <p:cTn id="23" presetID="16" presetClass="entr" presetSubtype="26"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barn(inHorizontal)">
                                      <p:cBhvr>
                                        <p:cTn id="25" dur="2000"/>
                                        <p:tgtEl>
                                          <p:spTgt spid="10"/>
                                        </p:tgtEl>
                                      </p:cBhvr>
                                    </p:animEffect>
                                  </p:childTnLst>
                                </p:cTn>
                              </p:par>
                              <p:par>
                                <p:cTn id="26" presetID="16" presetClass="entr" presetSubtype="26"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barn(inHorizontal)">
                                      <p:cBhvr>
                                        <p:cTn id="28" dur="2000"/>
                                        <p:tgtEl>
                                          <p:spTgt spid="11"/>
                                        </p:tgtEl>
                                      </p:cBhvr>
                                    </p:animEffect>
                                  </p:childTnLst>
                                </p:cTn>
                              </p:par>
                              <p:par>
                                <p:cTn id="29" presetID="16" presetClass="entr" presetSubtype="26"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barn(inHorizontal)">
                                      <p:cBhvr>
                                        <p:cTn id="31" dur="2000"/>
                                        <p:tgtEl>
                                          <p:spTgt spid="12"/>
                                        </p:tgtEl>
                                      </p:cBhvr>
                                    </p:animEffect>
                                  </p:childTnLst>
                                </p:cTn>
                              </p:par>
                              <p:par>
                                <p:cTn id="32" presetID="16" presetClass="entr" presetSubtype="26"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barn(inHorizontal)">
                                      <p:cBhvr>
                                        <p:cTn id="34" dur="2000"/>
                                        <p:tgtEl>
                                          <p:spTgt spid="13"/>
                                        </p:tgtEl>
                                      </p:cBhvr>
                                    </p:animEffect>
                                  </p:childTnLst>
                                </p:cTn>
                              </p:par>
                              <p:par>
                                <p:cTn id="35" presetID="16" presetClass="entr" presetSubtype="26"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barn(inHorizontal)">
                                      <p:cBhvr>
                                        <p:cTn id="37" dur="2000"/>
                                        <p:tgtEl>
                                          <p:spTgt spid="14"/>
                                        </p:tgtEl>
                                      </p:cBhvr>
                                    </p:animEffect>
                                  </p:childTnLst>
                                </p:cTn>
                              </p:par>
                              <p:par>
                                <p:cTn id="38" presetID="16" presetClass="entr" presetSubtype="26" fill="hold" grpId="0" nodeType="with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barn(inHorizontal)">
                                      <p:cBhvr>
                                        <p:cTn id="40" dur="2000"/>
                                        <p:tgtEl>
                                          <p:spTgt spid="15"/>
                                        </p:tgtEl>
                                      </p:cBhvr>
                                    </p:animEffect>
                                  </p:childTnLst>
                                </p:cTn>
                              </p:par>
                              <p:par>
                                <p:cTn id="41" presetID="16" presetClass="entr" presetSubtype="26" fill="hold" grpId="0" nodeType="with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barn(inHorizontal)">
                                      <p:cBhvr>
                                        <p:cTn id="43" dur="2000"/>
                                        <p:tgtEl>
                                          <p:spTgt spid="16"/>
                                        </p:tgtEl>
                                      </p:cBhvr>
                                    </p:animEffect>
                                  </p:childTnLst>
                                </p:cTn>
                              </p:par>
                              <p:par>
                                <p:cTn id="44" presetID="16" presetClass="entr" presetSubtype="26" fill="hold" grpId="0" nodeType="withEffect">
                                  <p:stCondLst>
                                    <p:cond delay="0"/>
                                  </p:stCondLst>
                                  <p:childTnLst>
                                    <p:set>
                                      <p:cBhvr>
                                        <p:cTn id="45" dur="1" fill="hold">
                                          <p:stCondLst>
                                            <p:cond delay="0"/>
                                          </p:stCondLst>
                                        </p:cTn>
                                        <p:tgtEl>
                                          <p:spTgt spid="17"/>
                                        </p:tgtEl>
                                        <p:attrNameLst>
                                          <p:attrName>style.visibility</p:attrName>
                                        </p:attrNameLst>
                                      </p:cBhvr>
                                      <p:to>
                                        <p:strVal val="visible"/>
                                      </p:to>
                                    </p:set>
                                    <p:animEffect transition="in" filter="barn(inHorizontal)">
                                      <p:cBhvr>
                                        <p:cTn id="46" dur="2000"/>
                                        <p:tgtEl>
                                          <p:spTgt spid="17"/>
                                        </p:tgtEl>
                                      </p:cBhvr>
                                    </p:animEffect>
                                  </p:childTnLst>
                                </p:cTn>
                              </p:par>
                              <p:par>
                                <p:cTn id="47" presetID="2" presetClass="entr" presetSubtype="4" fill="hold" grpId="1" nodeType="withEffect">
                                  <p:stCondLst>
                                    <p:cond delay="0"/>
                                  </p:stCondLst>
                                  <p:childTnLst>
                                    <p:set>
                                      <p:cBhvr>
                                        <p:cTn id="48" dur="1" fill="hold">
                                          <p:stCondLst>
                                            <p:cond delay="0"/>
                                          </p:stCondLst>
                                        </p:cTn>
                                        <p:tgtEl>
                                          <p:spTgt spid="5"/>
                                        </p:tgtEl>
                                        <p:attrNameLst>
                                          <p:attrName>style.visibility</p:attrName>
                                        </p:attrNameLst>
                                      </p:cBhvr>
                                      <p:to>
                                        <p:strVal val="visible"/>
                                      </p:to>
                                    </p:set>
                                    <p:anim calcmode="lin" valueType="num">
                                      <p:cBhvr additive="base">
                                        <p:cTn id="49" dur="2000" fill="hold"/>
                                        <p:tgtEl>
                                          <p:spTgt spid="5"/>
                                        </p:tgtEl>
                                        <p:attrNameLst>
                                          <p:attrName>ppt_x</p:attrName>
                                        </p:attrNameLst>
                                      </p:cBhvr>
                                      <p:tavLst>
                                        <p:tav tm="0">
                                          <p:val>
                                            <p:strVal val="#ppt_x"/>
                                          </p:val>
                                        </p:tav>
                                        <p:tav tm="100000">
                                          <p:val>
                                            <p:strVal val="#ppt_x"/>
                                          </p:val>
                                        </p:tav>
                                      </p:tavLst>
                                    </p:anim>
                                    <p:anim calcmode="lin" valueType="num">
                                      <p:cBhvr additive="base">
                                        <p:cTn id="50" dur="2000" fill="hold"/>
                                        <p:tgtEl>
                                          <p:spTgt spid="5"/>
                                        </p:tgtEl>
                                        <p:attrNameLst>
                                          <p:attrName>ppt_y</p:attrName>
                                        </p:attrNameLst>
                                      </p:cBhvr>
                                      <p:tavLst>
                                        <p:tav tm="0">
                                          <p:val>
                                            <p:strVal val="1+#ppt_h/2"/>
                                          </p:val>
                                        </p:tav>
                                        <p:tav tm="100000">
                                          <p:val>
                                            <p:strVal val="#ppt_y"/>
                                          </p:val>
                                        </p:tav>
                                      </p:tavLst>
                                    </p:anim>
                                  </p:childTnLst>
                                </p:cTn>
                              </p:par>
                              <p:par>
                                <p:cTn id="51" presetID="2" presetClass="entr" presetSubtype="4" fill="hold" grpId="1" nodeType="withEffect">
                                  <p:stCondLst>
                                    <p:cond delay="0"/>
                                  </p:stCondLst>
                                  <p:childTnLst>
                                    <p:set>
                                      <p:cBhvr>
                                        <p:cTn id="52" dur="1" fill="hold">
                                          <p:stCondLst>
                                            <p:cond delay="0"/>
                                          </p:stCondLst>
                                        </p:cTn>
                                        <p:tgtEl>
                                          <p:spTgt spid="6"/>
                                        </p:tgtEl>
                                        <p:attrNameLst>
                                          <p:attrName>style.visibility</p:attrName>
                                        </p:attrNameLst>
                                      </p:cBhvr>
                                      <p:to>
                                        <p:strVal val="visible"/>
                                      </p:to>
                                    </p:set>
                                    <p:anim calcmode="lin" valueType="num">
                                      <p:cBhvr additive="base">
                                        <p:cTn id="53" dur="2000" fill="hold"/>
                                        <p:tgtEl>
                                          <p:spTgt spid="6"/>
                                        </p:tgtEl>
                                        <p:attrNameLst>
                                          <p:attrName>ppt_x</p:attrName>
                                        </p:attrNameLst>
                                      </p:cBhvr>
                                      <p:tavLst>
                                        <p:tav tm="0">
                                          <p:val>
                                            <p:strVal val="#ppt_x"/>
                                          </p:val>
                                        </p:tav>
                                        <p:tav tm="100000">
                                          <p:val>
                                            <p:strVal val="#ppt_x"/>
                                          </p:val>
                                        </p:tav>
                                      </p:tavLst>
                                    </p:anim>
                                    <p:anim calcmode="lin" valueType="num">
                                      <p:cBhvr additive="base">
                                        <p:cTn id="54" dur="2000" fill="hold"/>
                                        <p:tgtEl>
                                          <p:spTgt spid="6"/>
                                        </p:tgtEl>
                                        <p:attrNameLst>
                                          <p:attrName>ppt_y</p:attrName>
                                        </p:attrNameLst>
                                      </p:cBhvr>
                                      <p:tavLst>
                                        <p:tav tm="0">
                                          <p:val>
                                            <p:strVal val="1+#ppt_h/2"/>
                                          </p:val>
                                        </p:tav>
                                        <p:tav tm="100000">
                                          <p:val>
                                            <p:strVal val="#ppt_y"/>
                                          </p:val>
                                        </p:tav>
                                      </p:tavLst>
                                    </p:anim>
                                  </p:childTnLst>
                                </p:cTn>
                              </p:par>
                              <p:par>
                                <p:cTn id="55" presetID="2" presetClass="entr" presetSubtype="4" fill="hold" grpId="1" nodeType="withEffect">
                                  <p:stCondLst>
                                    <p:cond delay="0"/>
                                  </p:stCondLst>
                                  <p:childTnLst>
                                    <p:set>
                                      <p:cBhvr>
                                        <p:cTn id="56" dur="1" fill="hold">
                                          <p:stCondLst>
                                            <p:cond delay="0"/>
                                          </p:stCondLst>
                                        </p:cTn>
                                        <p:tgtEl>
                                          <p:spTgt spid="7"/>
                                        </p:tgtEl>
                                        <p:attrNameLst>
                                          <p:attrName>style.visibility</p:attrName>
                                        </p:attrNameLst>
                                      </p:cBhvr>
                                      <p:to>
                                        <p:strVal val="visible"/>
                                      </p:to>
                                    </p:set>
                                    <p:anim calcmode="lin" valueType="num">
                                      <p:cBhvr additive="base">
                                        <p:cTn id="57" dur="2000" fill="hold"/>
                                        <p:tgtEl>
                                          <p:spTgt spid="7"/>
                                        </p:tgtEl>
                                        <p:attrNameLst>
                                          <p:attrName>ppt_x</p:attrName>
                                        </p:attrNameLst>
                                      </p:cBhvr>
                                      <p:tavLst>
                                        <p:tav tm="0">
                                          <p:val>
                                            <p:strVal val="#ppt_x"/>
                                          </p:val>
                                        </p:tav>
                                        <p:tav tm="100000">
                                          <p:val>
                                            <p:strVal val="#ppt_x"/>
                                          </p:val>
                                        </p:tav>
                                      </p:tavLst>
                                    </p:anim>
                                    <p:anim calcmode="lin" valueType="num">
                                      <p:cBhvr additive="base">
                                        <p:cTn id="58" dur="2000" fill="hold"/>
                                        <p:tgtEl>
                                          <p:spTgt spid="7"/>
                                        </p:tgtEl>
                                        <p:attrNameLst>
                                          <p:attrName>ppt_y</p:attrName>
                                        </p:attrNameLst>
                                      </p:cBhvr>
                                      <p:tavLst>
                                        <p:tav tm="0">
                                          <p:val>
                                            <p:strVal val="1+#ppt_h/2"/>
                                          </p:val>
                                        </p:tav>
                                        <p:tav tm="100000">
                                          <p:val>
                                            <p:strVal val="#ppt_y"/>
                                          </p:val>
                                        </p:tav>
                                      </p:tavLst>
                                    </p:anim>
                                  </p:childTnLst>
                                </p:cTn>
                              </p:par>
                              <p:par>
                                <p:cTn id="59" presetID="2" presetClass="entr" presetSubtype="4" fill="hold" grpId="1" nodeType="withEffect">
                                  <p:stCondLst>
                                    <p:cond delay="0"/>
                                  </p:stCondLst>
                                  <p:childTnLst>
                                    <p:set>
                                      <p:cBhvr>
                                        <p:cTn id="60" dur="1" fill="hold">
                                          <p:stCondLst>
                                            <p:cond delay="0"/>
                                          </p:stCondLst>
                                        </p:cTn>
                                        <p:tgtEl>
                                          <p:spTgt spid="8"/>
                                        </p:tgtEl>
                                        <p:attrNameLst>
                                          <p:attrName>style.visibility</p:attrName>
                                        </p:attrNameLst>
                                      </p:cBhvr>
                                      <p:to>
                                        <p:strVal val="visible"/>
                                      </p:to>
                                    </p:set>
                                    <p:anim calcmode="lin" valueType="num">
                                      <p:cBhvr additive="base">
                                        <p:cTn id="61" dur="2000" fill="hold"/>
                                        <p:tgtEl>
                                          <p:spTgt spid="8"/>
                                        </p:tgtEl>
                                        <p:attrNameLst>
                                          <p:attrName>ppt_x</p:attrName>
                                        </p:attrNameLst>
                                      </p:cBhvr>
                                      <p:tavLst>
                                        <p:tav tm="0">
                                          <p:val>
                                            <p:strVal val="#ppt_x"/>
                                          </p:val>
                                        </p:tav>
                                        <p:tav tm="100000">
                                          <p:val>
                                            <p:strVal val="#ppt_x"/>
                                          </p:val>
                                        </p:tav>
                                      </p:tavLst>
                                    </p:anim>
                                    <p:anim calcmode="lin" valueType="num">
                                      <p:cBhvr additive="base">
                                        <p:cTn id="62" dur="2000" fill="hold"/>
                                        <p:tgtEl>
                                          <p:spTgt spid="8"/>
                                        </p:tgtEl>
                                        <p:attrNameLst>
                                          <p:attrName>ppt_y</p:attrName>
                                        </p:attrNameLst>
                                      </p:cBhvr>
                                      <p:tavLst>
                                        <p:tav tm="0">
                                          <p:val>
                                            <p:strVal val="1+#ppt_h/2"/>
                                          </p:val>
                                        </p:tav>
                                        <p:tav tm="100000">
                                          <p:val>
                                            <p:strVal val="#ppt_y"/>
                                          </p:val>
                                        </p:tav>
                                      </p:tavLst>
                                    </p:anim>
                                  </p:childTnLst>
                                </p:cTn>
                              </p:par>
                              <p:par>
                                <p:cTn id="63" presetID="2" presetClass="entr" presetSubtype="4" fill="hold" grpId="1" nodeType="withEffect">
                                  <p:stCondLst>
                                    <p:cond delay="0"/>
                                  </p:stCondLst>
                                  <p:childTnLst>
                                    <p:set>
                                      <p:cBhvr>
                                        <p:cTn id="64" dur="1" fill="hold">
                                          <p:stCondLst>
                                            <p:cond delay="0"/>
                                          </p:stCondLst>
                                        </p:cTn>
                                        <p:tgtEl>
                                          <p:spTgt spid="9"/>
                                        </p:tgtEl>
                                        <p:attrNameLst>
                                          <p:attrName>style.visibility</p:attrName>
                                        </p:attrNameLst>
                                      </p:cBhvr>
                                      <p:to>
                                        <p:strVal val="visible"/>
                                      </p:to>
                                    </p:set>
                                    <p:anim calcmode="lin" valueType="num">
                                      <p:cBhvr additive="base">
                                        <p:cTn id="65" dur="2000" fill="hold"/>
                                        <p:tgtEl>
                                          <p:spTgt spid="9"/>
                                        </p:tgtEl>
                                        <p:attrNameLst>
                                          <p:attrName>ppt_x</p:attrName>
                                        </p:attrNameLst>
                                      </p:cBhvr>
                                      <p:tavLst>
                                        <p:tav tm="0">
                                          <p:val>
                                            <p:strVal val="#ppt_x"/>
                                          </p:val>
                                        </p:tav>
                                        <p:tav tm="100000">
                                          <p:val>
                                            <p:strVal val="#ppt_x"/>
                                          </p:val>
                                        </p:tav>
                                      </p:tavLst>
                                    </p:anim>
                                    <p:anim calcmode="lin" valueType="num">
                                      <p:cBhvr additive="base">
                                        <p:cTn id="66" dur="2000" fill="hold"/>
                                        <p:tgtEl>
                                          <p:spTgt spid="9"/>
                                        </p:tgtEl>
                                        <p:attrNameLst>
                                          <p:attrName>ppt_y</p:attrName>
                                        </p:attrNameLst>
                                      </p:cBhvr>
                                      <p:tavLst>
                                        <p:tav tm="0">
                                          <p:val>
                                            <p:strVal val="1+#ppt_h/2"/>
                                          </p:val>
                                        </p:tav>
                                        <p:tav tm="100000">
                                          <p:val>
                                            <p:strVal val="#ppt_y"/>
                                          </p:val>
                                        </p:tav>
                                      </p:tavLst>
                                    </p:anim>
                                  </p:childTnLst>
                                </p:cTn>
                              </p:par>
                              <p:par>
                                <p:cTn id="67" presetID="2" presetClass="entr" presetSubtype="4" fill="hold" grpId="1" nodeType="withEffect">
                                  <p:stCondLst>
                                    <p:cond delay="0"/>
                                  </p:stCondLst>
                                  <p:childTnLst>
                                    <p:set>
                                      <p:cBhvr>
                                        <p:cTn id="68" dur="1" fill="hold">
                                          <p:stCondLst>
                                            <p:cond delay="0"/>
                                          </p:stCondLst>
                                        </p:cTn>
                                        <p:tgtEl>
                                          <p:spTgt spid="10"/>
                                        </p:tgtEl>
                                        <p:attrNameLst>
                                          <p:attrName>style.visibility</p:attrName>
                                        </p:attrNameLst>
                                      </p:cBhvr>
                                      <p:to>
                                        <p:strVal val="visible"/>
                                      </p:to>
                                    </p:set>
                                    <p:anim calcmode="lin" valueType="num">
                                      <p:cBhvr additive="base">
                                        <p:cTn id="69" dur="2000" fill="hold"/>
                                        <p:tgtEl>
                                          <p:spTgt spid="10"/>
                                        </p:tgtEl>
                                        <p:attrNameLst>
                                          <p:attrName>ppt_x</p:attrName>
                                        </p:attrNameLst>
                                      </p:cBhvr>
                                      <p:tavLst>
                                        <p:tav tm="0">
                                          <p:val>
                                            <p:strVal val="#ppt_x"/>
                                          </p:val>
                                        </p:tav>
                                        <p:tav tm="100000">
                                          <p:val>
                                            <p:strVal val="#ppt_x"/>
                                          </p:val>
                                        </p:tav>
                                      </p:tavLst>
                                    </p:anim>
                                    <p:anim calcmode="lin" valueType="num">
                                      <p:cBhvr additive="base">
                                        <p:cTn id="70" dur="2000" fill="hold"/>
                                        <p:tgtEl>
                                          <p:spTgt spid="10"/>
                                        </p:tgtEl>
                                        <p:attrNameLst>
                                          <p:attrName>ppt_y</p:attrName>
                                        </p:attrNameLst>
                                      </p:cBhvr>
                                      <p:tavLst>
                                        <p:tav tm="0">
                                          <p:val>
                                            <p:strVal val="1+#ppt_h/2"/>
                                          </p:val>
                                        </p:tav>
                                        <p:tav tm="100000">
                                          <p:val>
                                            <p:strVal val="#ppt_y"/>
                                          </p:val>
                                        </p:tav>
                                      </p:tavLst>
                                    </p:anim>
                                  </p:childTnLst>
                                </p:cTn>
                              </p:par>
                              <p:par>
                                <p:cTn id="71" presetID="2" presetClass="entr" presetSubtype="4" fill="hold" grpId="1" nodeType="withEffect">
                                  <p:stCondLst>
                                    <p:cond delay="0"/>
                                  </p:stCondLst>
                                  <p:childTnLst>
                                    <p:set>
                                      <p:cBhvr>
                                        <p:cTn id="72" dur="1" fill="hold">
                                          <p:stCondLst>
                                            <p:cond delay="0"/>
                                          </p:stCondLst>
                                        </p:cTn>
                                        <p:tgtEl>
                                          <p:spTgt spid="11"/>
                                        </p:tgtEl>
                                        <p:attrNameLst>
                                          <p:attrName>style.visibility</p:attrName>
                                        </p:attrNameLst>
                                      </p:cBhvr>
                                      <p:to>
                                        <p:strVal val="visible"/>
                                      </p:to>
                                    </p:set>
                                    <p:anim calcmode="lin" valueType="num">
                                      <p:cBhvr additive="base">
                                        <p:cTn id="73" dur="2000" fill="hold"/>
                                        <p:tgtEl>
                                          <p:spTgt spid="11"/>
                                        </p:tgtEl>
                                        <p:attrNameLst>
                                          <p:attrName>ppt_x</p:attrName>
                                        </p:attrNameLst>
                                      </p:cBhvr>
                                      <p:tavLst>
                                        <p:tav tm="0">
                                          <p:val>
                                            <p:strVal val="#ppt_x"/>
                                          </p:val>
                                        </p:tav>
                                        <p:tav tm="100000">
                                          <p:val>
                                            <p:strVal val="#ppt_x"/>
                                          </p:val>
                                        </p:tav>
                                      </p:tavLst>
                                    </p:anim>
                                    <p:anim calcmode="lin" valueType="num">
                                      <p:cBhvr additive="base">
                                        <p:cTn id="74" dur="2000" fill="hold"/>
                                        <p:tgtEl>
                                          <p:spTgt spid="11"/>
                                        </p:tgtEl>
                                        <p:attrNameLst>
                                          <p:attrName>ppt_y</p:attrName>
                                        </p:attrNameLst>
                                      </p:cBhvr>
                                      <p:tavLst>
                                        <p:tav tm="0">
                                          <p:val>
                                            <p:strVal val="1+#ppt_h/2"/>
                                          </p:val>
                                        </p:tav>
                                        <p:tav tm="100000">
                                          <p:val>
                                            <p:strVal val="#ppt_y"/>
                                          </p:val>
                                        </p:tav>
                                      </p:tavLst>
                                    </p:anim>
                                  </p:childTnLst>
                                </p:cTn>
                              </p:par>
                              <p:par>
                                <p:cTn id="75" presetID="2" presetClass="entr" presetSubtype="4" fill="hold" grpId="1" nodeType="withEffect">
                                  <p:stCondLst>
                                    <p:cond delay="0"/>
                                  </p:stCondLst>
                                  <p:childTnLst>
                                    <p:set>
                                      <p:cBhvr>
                                        <p:cTn id="76" dur="1" fill="hold">
                                          <p:stCondLst>
                                            <p:cond delay="0"/>
                                          </p:stCondLst>
                                        </p:cTn>
                                        <p:tgtEl>
                                          <p:spTgt spid="12"/>
                                        </p:tgtEl>
                                        <p:attrNameLst>
                                          <p:attrName>style.visibility</p:attrName>
                                        </p:attrNameLst>
                                      </p:cBhvr>
                                      <p:to>
                                        <p:strVal val="visible"/>
                                      </p:to>
                                    </p:set>
                                    <p:anim calcmode="lin" valueType="num">
                                      <p:cBhvr additive="base">
                                        <p:cTn id="77" dur="2000" fill="hold"/>
                                        <p:tgtEl>
                                          <p:spTgt spid="12"/>
                                        </p:tgtEl>
                                        <p:attrNameLst>
                                          <p:attrName>ppt_x</p:attrName>
                                        </p:attrNameLst>
                                      </p:cBhvr>
                                      <p:tavLst>
                                        <p:tav tm="0">
                                          <p:val>
                                            <p:strVal val="#ppt_x"/>
                                          </p:val>
                                        </p:tav>
                                        <p:tav tm="100000">
                                          <p:val>
                                            <p:strVal val="#ppt_x"/>
                                          </p:val>
                                        </p:tav>
                                      </p:tavLst>
                                    </p:anim>
                                    <p:anim calcmode="lin" valueType="num">
                                      <p:cBhvr additive="base">
                                        <p:cTn id="78" dur="2000" fill="hold"/>
                                        <p:tgtEl>
                                          <p:spTgt spid="12"/>
                                        </p:tgtEl>
                                        <p:attrNameLst>
                                          <p:attrName>ppt_y</p:attrName>
                                        </p:attrNameLst>
                                      </p:cBhvr>
                                      <p:tavLst>
                                        <p:tav tm="0">
                                          <p:val>
                                            <p:strVal val="1+#ppt_h/2"/>
                                          </p:val>
                                        </p:tav>
                                        <p:tav tm="100000">
                                          <p:val>
                                            <p:strVal val="#ppt_y"/>
                                          </p:val>
                                        </p:tav>
                                      </p:tavLst>
                                    </p:anim>
                                  </p:childTnLst>
                                </p:cTn>
                              </p:par>
                              <p:par>
                                <p:cTn id="79" presetID="2" presetClass="entr" presetSubtype="4" fill="hold" grpId="1" nodeType="withEffect">
                                  <p:stCondLst>
                                    <p:cond delay="0"/>
                                  </p:stCondLst>
                                  <p:childTnLst>
                                    <p:set>
                                      <p:cBhvr>
                                        <p:cTn id="80" dur="1" fill="hold">
                                          <p:stCondLst>
                                            <p:cond delay="0"/>
                                          </p:stCondLst>
                                        </p:cTn>
                                        <p:tgtEl>
                                          <p:spTgt spid="13"/>
                                        </p:tgtEl>
                                        <p:attrNameLst>
                                          <p:attrName>style.visibility</p:attrName>
                                        </p:attrNameLst>
                                      </p:cBhvr>
                                      <p:to>
                                        <p:strVal val="visible"/>
                                      </p:to>
                                    </p:set>
                                    <p:anim calcmode="lin" valueType="num">
                                      <p:cBhvr additive="base">
                                        <p:cTn id="81" dur="2000" fill="hold"/>
                                        <p:tgtEl>
                                          <p:spTgt spid="13"/>
                                        </p:tgtEl>
                                        <p:attrNameLst>
                                          <p:attrName>ppt_x</p:attrName>
                                        </p:attrNameLst>
                                      </p:cBhvr>
                                      <p:tavLst>
                                        <p:tav tm="0">
                                          <p:val>
                                            <p:strVal val="#ppt_x"/>
                                          </p:val>
                                        </p:tav>
                                        <p:tav tm="100000">
                                          <p:val>
                                            <p:strVal val="#ppt_x"/>
                                          </p:val>
                                        </p:tav>
                                      </p:tavLst>
                                    </p:anim>
                                    <p:anim calcmode="lin" valueType="num">
                                      <p:cBhvr additive="base">
                                        <p:cTn id="82" dur="2000" fill="hold"/>
                                        <p:tgtEl>
                                          <p:spTgt spid="13"/>
                                        </p:tgtEl>
                                        <p:attrNameLst>
                                          <p:attrName>ppt_y</p:attrName>
                                        </p:attrNameLst>
                                      </p:cBhvr>
                                      <p:tavLst>
                                        <p:tav tm="0">
                                          <p:val>
                                            <p:strVal val="1+#ppt_h/2"/>
                                          </p:val>
                                        </p:tav>
                                        <p:tav tm="100000">
                                          <p:val>
                                            <p:strVal val="#ppt_y"/>
                                          </p:val>
                                        </p:tav>
                                      </p:tavLst>
                                    </p:anim>
                                  </p:childTnLst>
                                </p:cTn>
                              </p:par>
                              <p:par>
                                <p:cTn id="83" presetID="2" presetClass="entr" presetSubtype="4" fill="hold" grpId="1" nodeType="withEffect">
                                  <p:stCondLst>
                                    <p:cond delay="0"/>
                                  </p:stCondLst>
                                  <p:childTnLst>
                                    <p:set>
                                      <p:cBhvr>
                                        <p:cTn id="84" dur="1" fill="hold">
                                          <p:stCondLst>
                                            <p:cond delay="0"/>
                                          </p:stCondLst>
                                        </p:cTn>
                                        <p:tgtEl>
                                          <p:spTgt spid="14"/>
                                        </p:tgtEl>
                                        <p:attrNameLst>
                                          <p:attrName>style.visibility</p:attrName>
                                        </p:attrNameLst>
                                      </p:cBhvr>
                                      <p:to>
                                        <p:strVal val="visible"/>
                                      </p:to>
                                    </p:set>
                                    <p:anim calcmode="lin" valueType="num">
                                      <p:cBhvr additive="base">
                                        <p:cTn id="85" dur="2000" fill="hold"/>
                                        <p:tgtEl>
                                          <p:spTgt spid="14"/>
                                        </p:tgtEl>
                                        <p:attrNameLst>
                                          <p:attrName>ppt_x</p:attrName>
                                        </p:attrNameLst>
                                      </p:cBhvr>
                                      <p:tavLst>
                                        <p:tav tm="0">
                                          <p:val>
                                            <p:strVal val="#ppt_x"/>
                                          </p:val>
                                        </p:tav>
                                        <p:tav tm="100000">
                                          <p:val>
                                            <p:strVal val="#ppt_x"/>
                                          </p:val>
                                        </p:tav>
                                      </p:tavLst>
                                    </p:anim>
                                    <p:anim calcmode="lin" valueType="num">
                                      <p:cBhvr additive="base">
                                        <p:cTn id="86" dur="2000" fill="hold"/>
                                        <p:tgtEl>
                                          <p:spTgt spid="14"/>
                                        </p:tgtEl>
                                        <p:attrNameLst>
                                          <p:attrName>ppt_y</p:attrName>
                                        </p:attrNameLst>
                                      </p:cBhvr>
                                      <p:tavLst>
                                        <p:tav tm="0">
                                          <p:val>
                                            <p:strVal val="1+#ppt_h/2"/>
                                          </p:val>
                                        </p:tav>
                                        <p:tav tm="100000">
                                          <p:val>
                                            <p:strVal val="#ppt_y"/>
                                          </p:val>
                                        </p:tav>
                                      </p:tavLst>
                                    </p:anim>
                                  </p:childTnLst>
                                </p:cTn>
                              </p:par>
                              <p:par>
                                <p:cTn id="87" presetID="2" presetClass="entr" presetSubtype="4" fill="hold" grpId="1" nodeType="withEffect">
                                  <p:stCondLst>
                                    <p:cond delay="0"/>
                                  </p:stCondLst>
                                  <p:childTnLst>
                                    <p:set>
                                      <p:cBhvr>
                                        <p:cTn id="88" dur="1" fill="hold">
                                          <p:stCondLst>
                                            <p:cond delay="0"/>
                                          </p:stCondLst>
                                        </p:cTn>
                                        <p:tgtEl>
                                          <p:spTgt spid="15"/>
                                        </p:tgtEl>
                                        <p:attrNameLst>
                                          <p:attrName>style.visibility</p:attrName>
                                        </p:attrNameLst>
                                      </p:cBhvr>
                                      <p:to>
                                        <p:strVal val="visible"/>
                                      </p:to>
                                    </p:set>
                                    <p:anim calcmode="lin" valueType="num">
                                      <p:cBhvr additive="base">
                                        <p:cTn id="89" dur="2000" fill="hold"/>
                                        <p:tgtEl>
                                          <p:spTgt spid="15"/>
                                        </p:tgtEl>
                                        <p:attrNameLst>
                                          <p:attrName>ppt_x</p:attrName>
                                        </p:attrNameLst>
                                      </p:cBhvr>
                                      <p:tavLst>
                                        <p:tav tm="0">
                                          <p:val>
                                            <p:strVal val="#ppt_x"/>
                                          </p:val>
                                        </p:tav>
                                        <p:tav tm="100000">
                                          <p:val>
                                            <p:strVal val="#ppt_x"/>
                                          </p:val>
                                        </p:tav>
                                      </p:tavLst>
                                    </p:anim>
                                    <p:anim calcmode="lin" valueType="num">
                                      <p:cBhvr additive="base">
                                        <p:cTn id="90" dur="2000" fill="hold"/>
                                        <p:tgtEl>
                                          <p:spTgt spid="15"/>
                                        </p:tgtEl>
                                        <p:attrNameLst>
                                          <p:attrName>ppt_y</p:attrName>
                                        </p:attrNameLst>
                                      </p:cBhvr>
                                      <p:tavLst>
                                        <p:tav tm="0">
                                          <p:val>
                                            <p:strVal val="1+#ppt_h/2"/>
                                          </p:val>
                                        </p:tav>
                                        <p:tav tm="100000">
                                          <p:val>
                                            <p:strVal val="#ppt_y"/>
                                          </p:val>
                                        </p:tav>
                                      </p:tavLst>
                                    </p:anim>
                                  </p:childTnLst>
                                </p:cTn>
                              </p:par>
                              <p:par>
                                <p:cTn id="91" presetID="2" presetClass="entr" presetSubtype="4" fill="hold" grpId="1" nodeType="withEffect">
                                  <p:stCondLst>
                                    <p:cond delay="0"/>
                                  </p:stCondLst>
                                  <p:childTnLst>
                                    <p:set>
                                      <p:cBhvr>
                                        <p:cTn id="92" dur="1" fill="hold">
                                          <p:stCondLst>
                                            <p:cond delay="0"/>
                                          </p:stCondLst>
                                        </p:cTn>
                                        <p:tgtEl>
                                          <p:spTgt spid="16"/>
                                        </p:tgtEl>
                                        <p:attrNameLst>
                                          <p:attrName>style.visibility</p:attrName>
                                        </p:attrNameLst>
                                      </p:cBhvr>
                                      <p:to>
                                        <p:strVal val="visible"/>
                                      </p:to>
                                    </p:set>
                                    <p:anim calcmode="lin" valueType="num">
                                      <p:cBhvr additive="base">
                                        <p:cTn id="93" dur="2000" fill="hold"/>
                                        <p:tgtEl>
                                          <p:spTgt spid="16"/>
                                        </p:tgtEl>
                                        <p:attrNameLst>
                                          <p:attrName>ppt_x</p:attrName>
                                        </p:attrNameLst>
                                      </p:cBhvr>
                                      <p:tavLst>
                                        <p:tav tm="0">
                                          <p:val>
                                            <p:strVal val="#ppt_x"/>
                                          </p:val>
                                        </p:tav>
                                        <p:tav tm="100000">
                                          <p:val>
                                            <p:strVal val="#ppt_x"/>
                                          </p:val>
                                        </p:tav>
                                      </p:tavLst>
                                    </p:anim>
                                    <p:anim calcmode="lin" valueType="num">
                                      <p:cBhvr additive="base">
                                        <p:cTn id="94" dur="2000" fill="hold"/>
                                        <p:tgtEl>
                                          <p:spTgt spid="16"/>
                                        </p:tgtEl>
                                        <p:attrNameLst>
                                          <p:attrName>ppt_y</p:attrName>
                                        </p:attrNameLst>
                                      </p:cBhvr>
                                      <p:tavLst>
                                        <p:tav tm="0">
                                          <p:val>
                                            <p:strVal val="1+#ppt_h/2"/>
                                          </p:val>
                                        </p:tav>
                                        <p:tav tm="100000">
                                          <p:val>
                                            <p:strVal val="#ppt_y"/>
                                          </p:val>
                                        </p:tav>
                                      </p:tavLst>
                                    </p:anim>
                                  </p:childTnLst>
                                </p:cTn>
                              </p:par>
                              <p:par>
                                <p:cTn id="95" presetID="2" presetClass="entr" presetSubtype="4" fill="hold" grpId="1" nodeType="withEffect">
                                  <p:stCondLst>
                                    <p:cond delay="0"/>
                                  </p:stCondLst>
                                  <p:childTnLst>
                                    <p:set>
                                      <p:cBhvr>
                                        <p:cTn id="96" dur="1" fill="hold">
                                          <p:stCondLst>
                                            <p:cond delay="0"/>
                                          </p:stCondLst>
                                        </p:cTn>
                                        <p:tgtEl>
                                          <p:spTgt spid="17"/>
                                        </p:tgtEl>
                                        <p:attrNameLst>
                                          <p:attrName>style.visibility</p:attrName>
                                        </p:attrNameLst>
                                      </p:cBhvr>
                                      <p:to>
                                        <p:strVal val="visible"/>
                                      </p:to>
                                    </p:set>
                                    <p:anim calcmode="lin" valueType="num">
                                      <p:cBhvr additive="base">
                                        <p:cTn id="97" dur="2000" fill="hold"/>
                                        <p:tgtEl>
                                          <p:spTgt spid="17"/>
                                        </p:tgtEl>
                                        <p:attrNameLst>
                                          <p:attrName>ppt_x</p:attrName>
                                        </p:attrNameLst>
                                      </p:cBhvr>
                                      <p:tavLst>
                                        <p:tav tm="0">
                                          <p:val>
                                            <p:strVal val="#ppt_x"/>
                                          </p:val>
                                        </p:tav>
                                        <p:tav tm="100000">
                                          <p:val>
                                            <p:strVal val="#ppt_x"/>
                                          </p:val>
                                        </p:tav>
                                      </p:tavLst>
                                    </p:anim>
                                    <p:anim calcmode="lin" valueType="num">
                                      <p:cBhvr additive="base">
                                        <p:cTn id="98" dur="2000" fill="hold"/>
                                        <p:tgtEl>
                                          <p:spTgt spid="17"/>
                                        </p:tgtEl>
                                        <p:attrNameLst>
                                          <p:attrName>ppt_y</p:attrName>
                                        </p:attrNameLst>
                                      </p:cBhvr>
                                      <p:tavLst>
                                        <p:tav tm="0">
                                          <p:val>
                                            <p:strVal val="1+#ppt_h/2"/>
                                          </p:val>
                                        </p:tav>
                                        <p:tav tm="100000">
                                          <p:val>
                                            <p:strVal val="#ppt_y"/>
                                          </p:val>
                                        </p:tav>
                                      </p:tavLst>
                                    </p:anim>
                                  </p:childTnLst>
                                </p:cTn>
                              </p:par>
                              <p:par>
                                <p:cTn id="99" presetID="35" presetClass="entr" presetSubtype="0" fill="hold" grpId="2" nodeType="withEffect">
                                  <p:stCondLst>
                                    <p:cond delay="0"/>
                                  </p:stCondLst>
                                  <p:childTnLst>
                                    <p:set>
                                      <p:cBhvr>
                                        <p:cTn id="100" dur="1" fill="hold">
                                          <p:stCondLst>
                                            <p:cond delay="0"/>
                                          </p:stCondLst>
                                        </p:cTn>
                                        <p:tgtEl>
                                          <p:spTgt spid="5"/>
                                        </p:tgtEl>
                                        <p:attrNameLst>
                                          <p:attrName>style.visibility</p:attrName>
                                        </p:attrNameLst>
                                      </p:cBhvr>
                                      <p:to>
                                        <p:strVal val="visible"/>
                                      </p:to>
                                    </p:set>
                                    <p:animEffect transition="in" filter="fade">
                                      <p:cBhvr>
                                        <p:cTn id="101" dur="2000"/>
                                        <p:tgtEl>
                                          <p:spTgt spid="5"/>
                                        </p:tgtEl>
                                      </p:cBhvr>
                                    </p:animEffect>
                                    <p:anim calcmode="lin" valueType="num">
                                      <p:cBhvr>
                                        <p:cTn id="102" dur="2000" fill="hold"/>
                                        <p:tgtEl>
                                          <p:spTgt spid="5"/>
                                        </p:tgtEl>
                                        <p:attrNameLst>
                                          <p:attrName>style.rotation</p:attrName>
                                        </p:attrNameLst>
                                      </p:cBhvr>
                                      <p:tavLst>
                                        <p:tav tm="0">
                                          <p:val>
                                            <p:fltVal val="720"/>
                                          </p:val>
                                        </p:tav>
                                        <p:tav tm="100000">
                                          <p:val>
                                            <p:fltVal val="0"/>
                                          </p:val>
                                        </p:tav>
                                      </p:tavLst>
                                    </p:anim>
                                    <p:anim calcmode="lin" valueType="num">
                                      <p:cBhvr>
                                        <p:cTn id="103" dur="2000" fill="hold"/>
                                        <p:tgtEl>
                                          <p:spTgt spid="5"/>
                                        </p:tgtEl>
                                        <p:attrNameLst>
                                          <p:attrName>ppt_h</p:attrName>
                                        </p:attrNameLst>
                                      </p:cBhvr>
                                      <p:tavLst>
                                        <p:tav tm="0">
                                          <p:val>
                                            <p:fltVal val="0"/>
                                          </p:val>
                                        </p:tav>
                                        <p:tav tm="100000">
                                          <p:val>
                                            <p:strVal val="#ppt_h"/>
                                          </p:val>
                                        </p:tav>
                                      </p:tavLst>
                                    </p:anim>
                                    <p:anim calcmode="lin" valueType="num">
                                      <p:cBhvr>
                                        <p:cTn id="104" dur="2000" fill="hold"/>
                                        <p:tgtEl>
                                          <p:spTgt spid="5"/>
                                        </p:tgtEl>
                                        <p:attrNameLst>
                                          <p:attrName>ppt_w</p:attrName>
                                        </p:attrNameLst>
                                      </p:cBhvr>
                                      <p:tavLst>
                                        <p:tav tm="0">
                                          <p:val>
                                            <p:fltVal val="0"/>
                                          </p:val>
                                        </p:tav>
                                        <p:tav tm="100000">
                                          <p:val>
                                            <p:strVal val="#ppt_w"/>
                                          </p:val>
                                        </p:tav>
                                      </p:tavLst>
                                    </p:anim>
                                  </p:childTnLst>
                                </p:cTn>
                              </p:par>
                              <p:par>
                                <p:cTn id="105" presetID="35" presetClass="entr" presetSubtype="0" fill="hold" grpId="2" nodeType="withEffect">
                                  <p:stCondLst>
                                    <p:cond delay="0"/>
                                  </p:stCondLst>
                                  <p:childTnLst>
                                    <p:set>
                                      <p:cBhvr>
                                        <p:cTn id="106" dur="1" fill="hold">
                                          <p:stCondLst>
                                            <p:cond delay="0"/>
                                          </p:stCondLst>
                                        </p:cTn>
                                        <p:tgtEl>
                                          <p:spTgt spid="6"/>
                                        </p:tgtEl>
                                        <p:attrNameLst>
                                          <p:attrName>style.visibility</p:attrName>
                                        </p:attrNameLst>
                                      </p:cBhvr>
                                      <p:to>
                                        <p:strVal val="visible"/>
                                      </p:to>
                                    </p:set>
                                    <p:animEffect transition="in" filter="fade">
                                      <p:cBhvr>
                                        <p:cTn id="107" dur="2000"/>
                                        <p:tgtEl>
                                          <p:spTgt spid="6"/>
                                        </p:tgtEl>
                                      </p:cBhvr>
                                    </p:animEffect>
                                    <p:anim calcmode="lin" valueType="num">
                                      <p:cBhvr>
                                        <p:cTn id="108" dur="2000" fill="hold"/>
                                        <p:tgtEl>
                                          <p:spTgt spid="6"/>
                                        </p:tgtEl>
                                        <p:attrNameLst>
                                          <p:attrName>style.rotation</p:attrName>
                                        </p:attrNameLst>
                                      </p:cBhvr>
                                      <p:tavLst>
                                        <p:tav tm="0">
                                          <p:val>
                                            <p:fltVal val="720"/>
                                          </p:val>
                                        </p:tav>
                                        <p:tav tm="100000">
                                          <p:val>
                                            <p:fltVal val="0"/>
                                          </p:val>
                                        </p:tav>
                                      </p:tavLst>
                                    </p:anim>
                                    <p:anim calcmode="lin" valueType="num">
                                      <p:cBhvr>
                                        <p:cTn id="109" dur="2000" fill="hold"/>
                                        <p:tgtEl>
                                          <p:spTgt spid="6"/>
                                        </p:tgtEl>
                                        <p:attrNameLst>
                                          <p:attrName>ppt_h</p:attrName>
                                        </p:attrNameLst>
                                      </p:cBhvr>
                                      <p:tavLst>
                                        <p:tav tm="0">
                                          <p:val>
                                            <p:fltVal val="0"/>
                                          </p:val>
                                        </p:tav>
                                        <p:tav tm="100000">
                                          <p:val>
                                            <p:strVal val="#ppt_h"/>
                                          </p:val>
                                        </p:tav>
                                      </p:tavLst>
                                    </p:anim>
                                    <p:anim calcmode="lin" valueType="num">
                                      <p:cBhvr>
                                        <p:cTn id="110" dur="2000" fill="hold"/>
                                        <p:tgtEl>
                                          <p:spTgt spid="6"/>
                                        </p:tgtEl>
                                        <p:attrNameLst>
                                          <p:attrName>ppt_w</p:attrName>
                                        </p:attrNameLst>
                                      </p:cBhvr>
                                      <p:tavLst>
                                        <p:tav tm="0">
                                          <p:val>
                                            <p:fltVal val="0"/>
                                          </p:val>
                                        </p:tav>
                                        <p:tav tm="100000">
                                          <p:val>
                                            <p:strVal val="#ppt_w"/>
                                          </p:val>
                                        </p:tav>
                                      </p:tavLst>
                                    </p:anim>
                                  </p:childTnLst>
                                </p:cTn>
                              </p:par>
                              <p:par>
                                <p:cTn id="111" presetID="35" presetClass="entr" presetSubtype="0" fill="hold" grpId="2" nodeType="withEffect">
                                  <p:stCondLst>
                                    <p:cond delay="0"/>
                                  </p:stCondLst>
                                  <p:childTnLst>
                                    <p:set>
                                      <p:cBhvr>
                                        <p:cTn id="112" dur="1" fill="hold">
                                          <p:stCondLst>
                                            <p:cond delay="0"/>
                                          </p:stCondLst>
                                        </p:cTn>
                                        <p:tgtEl>
                                          <p:spTgt spid="7"/>
                                        </p:tgtEl>
                                        <p:attrNameLst>
                                          <p:attrName>style.visibility</p:attrName>
                                        </p:attrNameLst>
                                      </p:cBhvr>
                                      <p:to>
                                        <p:strVal val="visible"/>
                                      </p:to>
                                    </p:set>
                                    <p:animEffect transition="in" filter="fade">
                                      <p:cBhvr>
                                        <p:cTn id="113" dur="2000"/>
                                        <p:tgtEl>
                                          <p:spTgt spid="7"/>
                                        </p:tgtEl>
                                      </p:cBhvr>
                                    </p:animEffect>
                                    <p:anim calcmode="lin" valueType="num">
                                      <p:cBhvr>
                                        <p:cTn id="114" dur="2000" fill="hold"/>
                                        <p:tgtEl>
                                          <p:spTgt spid="7"/>
                                        </p:tgtEl>
                                        <p:attrNameLst>
                                          <p:attrName>style.rotation</p:attrName>
                                        </p:attrNameLst>
                                      </p:cBhvr>
                                      <p:tavLst>
                                        <p:tav tm="0">
                                          <p:val>
                                            <p:fltVal val="720"/>
                                          </p:val>
                                        </p:tav>
                                        <p:tav tm="100000">
                                          <p:val>
                                            <p:fltVal val="0"/>
                                          </p:val>
                                        </p:tav>
                                      </p:tavLst>
                                    </p:anim>
                                    <p:anim calcmode="lin" valueType="num">
                                      <p:cBhvr>
                                        <p:cTn id="115" dur="2000" fill="hold"/>
                                        <p:tgtEl>
                                          <p:spTgt spid="7"/>
                                        </p:tgtEl>
                                        <p:attrNameLst>
                                          <p:attrName>ppt_h</p:attrName>
                                        </p:attrNameLst>
                                      </p:cBhvr>
                                      <p:tavLst>
                                        <p:tav tm="0">
                                          <p:val>
                                            <p:fltVal val="0"/>
                                          </p:val>
                                        </p:tav>
                                        <p:tav tm="100000">
                                          <p:val>
                                            <p:strVal val="#ppt_h"/>
                                          </p:val>
                                        </p:tav>
                                      </p:tavLst>
                                    </p:anim>
                                    <p:anim calcmode="lin" valueType="num">
                                      <p:cBhvr>
                                        <p:cTn id="116" dur="2000" fill="hold"/>
                                        <p:tgtEl>
                                          <p:spTgt spid="7"/>
                                        </p:tgtEl>
                                        <p:attrNameLst>
                                          <p:attrName>ppt_w</p:attrName>
                                        </p:attrNameLst>
                                      </p:cBhvr>
                                      <p:tavLst>
                                        <p:tav tm="0">
                                          <p:val>
                                            <p:fltVal val="0"/>
                                          </p:val>
                                        </p:tav>
                                        <p:tav tm="100000">
                                          <p:val>
                                            <p:strVal val="#ppt_w"/>
                                          </p:val>
                                        </p:tav>
                                      </p:tavLst>
                                    </p:anim>
                                  </p:childTnLst>
                                </p:cTn>
                              </p:par>
                              <p:par>
                                <p:cTn id="117" presetID="35" presetClass="entr" presetSubtype="0" fill="hold" grpId="2" nodeType="withEffect">
                                  <p:stCondLst>
                                    <p:cond delay="0"/>
                                  </p:stCondLst>
                                  <p:childTnLst>
                                    <p:set>
                                      <p:cBhvr>
                                        <p:cTn id="118" dur="1" fill="hold">
                                          <p:stCondLst>
                                            <p:cond delay="0"/>
                                          </p:stCondLst>
                                        </p:cTn>
                                        <p:tgtEl>
                                          <p:spTgt spid="8"/>
                                        </p:tgtEl>
                                        <p:attrNameLst>
                                          <p:attrName>style.visibility</p:attrName>
                                        </p:attrNameLst>
                                      </p:cBhvr>
                                      <p:to>
                                        <p:strVal val="visible"/>
                                      </p:to>
                                    </p:set>
                                    <p:animEffect transition="in" filter="fade">
                                      <p:cBhvr>
                                        <p:cTn id="119" dur="2000"/>
                                        <p:tgtEl>
                                          <p:spTgt spid="8"/>
                                        </p:tgtEl>
                                      </p:cBhvr>
                                    </p:animEffect>
                                    <p:anim calcmode="lin" valueType="num">
                                      <p:cBhvr>
                                        <p:cTn id="120" dur="2000" fill="hold"/>
                                        <p:tgtEl>
                                          <p:spTgt spid="8"/>
                                        </p:tgtEl>
                                        <p:attrNameLst>
                                          <p:attrName>style.rotation</p:attrName>
                                        </p:attrNameLst>
                                      </p:cBhvr>
                                      <p:tavLst>
                                        <p:tav tm="0">
                                          <p:val>
                                            <p:fltVal val="720"/>
                                          </p:val>
                                        </p:tav>
                                        <p:tav tm="100000">
                                          <p:val>
                                            <p:fltVal val="0"/>
                                          </p:val>
                                        </p:tav>
                                      </p:tavLst>
                                    </p:anim>
                                    <p:anim calcmode="lin" valueType="num">
                                      <p:cBhvr>
                                        <p:cTn id="121" dur="2000" fill="hold"/>
                                        <p:tgtEl>
                                          <p:spTgt spid="8"/>
                                        </p:tgtEl>
                                        <p:attrNameLst>
                                          <p:attrName>ppt_h</p:attrName>
                                        </p:attrNameLst>
                                      </p:cBhvr>
                                      <p:tavLst>
                                        <p:tav tm="0">
                                          <p:val>
                                            <p:fltVal val="0"/>
                                          </p:val>
                                        </p:tav>
                                        <p:tav tm="100000">
                                          <p:val>
                                            <p:strVal val="#ppt_h"/>
                                          </p:val>
                                        </p:tav>
                                      </p:tavLst>
                                    </p:anim>
                                    <p:anim calcmode="lin" valueType="num">
                                      <p:cBhvr>
                                        <p:cTn id="122" dur="2000" fill="hold"/>
                                        <p:tgtEl>
                                          <p:spTgt spid="8"/>
                                        </p:tgtEl>
                                        <p:attrNameLst>
                                          <p:attrName>ppt_w</p:attrName>
                                        </p:attrNameLst>
                                      </p:cBhvr>
                                      <p:tavLst>
                                        <p:tav tm="0">
                                          <p:val>
                                            <p:fltVal val="0"/>
                                          </p:val>
                                        </p:tav>
                                        <p:tav tm="100000">
                                          <p:val>
                                            <p:strVal val="#ppt_w"/>
                                          </p:val>
                                        </p:tav>
                                      </p:tavLst>
                                    </p:anim>
                                  </p:childTnLst>
                                </p:cTn>
                              </p:par>
                              <p:par>
                                <p:cTn id="123" presetID="35" presetClass="entr" presetSubtype="0" fill="hold" grpId="2" nodeType="withEffect">
                                  <p:stCondLst>
                                    <p:cond delay="0"/>
                                  </p:stCondLst>
                                  <p:childTnLst>
                                    <p:set>
                                      <p:cBhvr>
                                        <p:cTn id="124" dur="1" fill="hold">
                                          <p:stCondLst>
                                            <p:cond delay="0"/>
                                          </p:stCondLst>
                                        </p:cTn>
                                        <p:tgtEl>
                                          <p:spTgt spid="9"/>
                                        </p:tgtEl>
                                        <p:attrNameLst>
                                          <p:attrName>style.visibility</p:attrName>
                                        </p:attrNameLst>
                                      </p:cBhvr>
                                      <p:to>
                                        <p:strVal val="visible"/>
                                      </p:to>
                                    </p:set>
                                    <p:animEffect transition="in" filter="fade">
                                      <p:cBhvr>
                                        <p:cTn id="125" dur="2000"/>
                                        <p:tgtEl>
                                          <p:spTgt spid="9"/>
                                        </p:tgtEl>
                                      </p:cBhvr>
                                    </p:animEffect>
                                    <p:anim calcmode="lin" valueType="num">
                                      <p:cBhvr>
                                        <p:cTn id="126" dur="2000" fill="hold"/>
                                        <p:tgtEl>
                                          <p:spTgt spid="9"/>
                                        </p:tgtEl>
                                        <p:attrNameLst>
                                          <p:attrName>style.rotation</p:attrName>
                                        </p:attrNameLst>
                                      </p:cBhvr>
                                      <p:tavLst>
                                        <p:tav tm="0">
                                          <p:val>
                                            <p:fltVal val="720"/>
                                          </p:val>
                                        </p:tav>
                                        <p:tav tm="100000">
                                          <p:val>
                                            <p:fltVal val="0"/>
                                          </p:val>
                                        </p:tav>
                                      </p:tavLst>
                                    </p:anim>
                                    <p:anim calcmode="lin" valueType="num">
                                      <p:cBhvr>
                                        <p:cTn id="127" dur="2000" fill="hold"/>
                                        <p:tgtEl>
                                          <p:spTgt spid="9"/>
                                        </p:tgtEl>
                                        <p:attrNameLst>
                                          <p:attrName>ppt_h</p:attrName>
                                        </p:attrNameLst>
                                      </p:cBhvr>
                                      <p:tavLst>
                                        <p:tav tm="0">
                                          <p:val>
                                            <p:fltVal val="0"/>
                                          </p:val>
                                        </p:tav>
                                        <p:tav tm="100000">
                                          <p:val>
                                            <p:strVal val="#ppt_h"/>
                                          </p:val>
                                        </p:tav>
                                      </p:tavLst>
                                    </p:anim>
                                    <p:anim calcmode="lin" valueType="num">
                                      <p:cBhvr>
                                        <p:cTn id="128" dur="2000" fill="hold"/>
                                        <p:tgtEl>
                                          <p:spTgt spid="9"/>
                                        </p:tgtEl>
                                        <p:attrNameLst>
                                          <p:attrName>ppt_w</p:attrName>
                                        </p:attrNameLst>
                                      </p:cBhvr>
                                      <p:tavLst>
                                        <p:tav tm="0">
                                          <p:val>
                                            <p:fltVal val="0"/>
                                          </p:val>
                                        </p:tav>
                                        <p:tav tm="100000">
                                          <p:val>
                                            <p:strVal val="#ppt_w"/>
                                          </p:val>
                                        </p:tav>
                                      </p:tavLst>
                                    </p:anim>
                                  </p:childTnLst>
                                </p:cTn>
                              </p:par>
                              <p:par>
                                <p:cTn id="129" presetID="35" presetClass="entr" presetSubtype="0" fill="hold" grpId="2" nodeType="withEffect">
                                  <p:stCondLst>
                                    <p:cond delay="0"/>
                                  </p:stCondLst>
                                  <p:childTnLst>
                                    <p:set>
                                      <p:cBhvr>
                                        <p:cTn id="130" dur="1" fill="hold">
                                          <p:stCondLst>
                                            <p:cond delay="0"/>
                                          </p:stCondLst>
                                        </p:cTn>
                                        <p:tgtEl>
                                          <p:spTgt spid="10"/>
                                        </p:tgtEl>
                                        <p:attrNameLst>
                                          <p:attrName>style.visibility</p:attrName>
                                        </p:attrNameLst>
                                      </p:cBhvr>
                                      <p:to>
                                        <p:strVal val="visible"/>
                                      </p:to>
                                    </p:set>
                                    <p:animEffect transition="in" filter="fade">
                                      <p:cBhvr>
                                        <p:cTn id="131" dur="2000"/>
                                        <p:tgtEl>
                                          <p:spTgt spid="10"/>
                                        </p:tgtEl>
                                      </p:cBhvr>
                                    </p:animEffect>
                                    <p:anim calcmode="lin" valueType="num">
                                      <p:cBhvr>
                                        <p:cTn id="132" dur="2000" fill="hold"/>
                                        <p:tgtEl>
                                          <p:spTgt spid="10"/>
                                        </p:tgtEl>
                                        <p:attrNameLst>
                                          <p:attrName>style.rotation</p:attrName>
                                        </p:attrNameLst>
                                      </p:cBhvr>
                                      <p:tavLst>
                                        <p:tav tm="0">
                                          <p:val>
                                            <p:fltVal val="720"/>
                                          </p:val>
                                        </p:tav>
                                        <p:tav tm="100000">
                                          <p:val>
                                            <p:fltVal val="0"/>
                                          </p:val>
                                        </p:tav>
                                      </p:tavLst>
                                    </p:anim>
                                    <p:anim calcmode="lin" valueType="num">
                                      <p:cBhvr>
                                        <p:cTn id="133" dur="2000" fill="hold"/>
                                        <p:tgtEl>
                                          <p:spTgt spid="10"/>
                                        </p:tgtEl>
                                        <p:attrNameLst>
                                          <p:attrName>ppt_h</p:attrName>
                                        </p:attrNameLst>
                                      </p:cBhvr>
                                      <p:tavLst>
                                        <p:tav tm="0">
                                          <p:val>
                                            <p:fltVal val="0"/>
                                          </p:val>
                                        </p:tav>
                                        <p:tav tm="100000">
                                          <p:val>
                                            <p:strVal val="#ppt_h"/>
                                          </p:val>
                                        </p:tav>
                                      </p:tavLst>
                                    </p:anim>
                                    <p:anim calcmode="lin" valueType="num">
                                      <p:cBhvr>
                                        <p:cTn id="134" dur="2000" fill="hold"/>
                                        <p:tgtEl>
                                          <p:spTgt spid="10"/>
                                        </p:tgtEl>
                                        <p:attrNameLst>
                                          <p:attrName>ppt_w</p:attrName>
                                        </p:attrNameLst>
                                      </p:cBhvr>
                                      <p:tavLst>
                                        <p:tav tm="0">
                                          <p:val>
                                            <p:fltVal val="0"/>
                                          </p:val>
                                        </p:tav>
                                        <p:tav tm="100000">
                                          <p:val>
                                            <p:strVal val="#ppt_w"/>
                                          </p:val>
                                        </p:tav>
                                      </p:tavLst>
                                    </p:anim>
                                  </p:childTnLst>
                                </p:cTn>
                              </p:par>
                              <p:par>
                                <p:cTn id="135" presetID="35" presetClass="entr" presetSubtype="0" fill="hold" grpId="2" nodeType="withEffect">
                                  <p:stCondLst>
                                    <p:cond delay="0"/>
                                  </p:stCondLst>
                                  <p:childTnLst>
                                    <p:set>
                                      <p:cBhvr>
                                        <p:cTn id="136" dur="1" fill="hold">
                                          <p:stCondLst>
                                            <p:cond delay="0"/>
                                          </p:stCondLst>
                                        </p:cTn>
                                        <p:tgtEl>
                                          <p:spTgt spid="11"/>
                                        </p:tgtEl>
                                        <p:attrNameLst>
                                          <p:attrName>style.visibility</p:attrName>
                                        </p:attrNameLst>
                                      </p:cBhvr>
                                      <p:to>
                                        <p:strVal val="visible"/>
                                      </p:to>
                                    </p:set>
                                    <p:animEffect transition="in" filter="fade">
                                      <p:cBhvr>
                                        <p:cTn id="137" dur="2000"/>
                                        <p:tgtEl>
                                          <p:spTgt spid="11"/>
                                        </p:tgtEl>
                                      </p:cBhvr>
                                    </p:animEffect>
                                    <p:anim calcmode="lin" valueType="num">
                                      <p:cBhvr>
                                        <p:cTn id="138" dur="2000" fill="hold"/>
                                        <p:tgtEl>
                                          <p:spTgt spid="11"/>
                                        </p:tgtEl>
                                        <p:attrNameLst>
                                          <p:attrName>style.rotation</p:attrName>
                                        </p:attrNameLst>
                                      </p:cBhvr>
                                      <p:tavLst>
                                        <p:tav tm="0">
                                          <p:val>
                                            <p:fltVal val="720"/>
                                          </p:val>
                                        </p:tav>
                                        <p:tav tm="100000">
                                          <p:val>
                                            <p:fltVal val="0"/>
                                          </p:val>
                                        </p:tav>
                                      </p:tavLst>
                                    </p:anim>
                                    <p:anim calcmode="lin" valueType="num">
                                      <p:cBhvr>
                                        <p:cTn id="139" dur="2000" fill="hold"/>
                                        <p:tgtEl>
                                          <p:spTgt spid="11"/>
                                        </p:tgtEl>
                                        <p:attrNameLst>
                                          <p:attrName>ppt_h</p:attrName>
                                        </p:attrNameLst>
                                      </p:cBhvr>
                                      <p:tavLst>
                                        <p:tav tm="0">
                                          <p:val>
                                            <p:fltVal val="0"/>
                                          </p:val>
                                        </p:tav>
                                        <p:tav tm="100000">
                                          <p:val>
                                            <p:strVal val="#ppt_h"/>
                                          </p:val>
                                        </p:tav>
                                      </p:tavLst>
                                    </p:anim>
                                    <p:anim calcmode="lin" valueType="num">
                                      <p:cBhvr>
                                        <p:cTn id="140" dur="2000" fill="hold"/>
                                        <p:tgtEl>
                                          <p:spTgt spid="11"/>
                                        </p:tgtEl>
                                        <p:attrNameLst>
                                          <p:attrName>ppt_w</p:attrName>
                                        </p:attrNameLst>
                                      </p:cBhvr>
                                      <p:tavLst>
                                        <p:tav tm="0">
                                          <p:val>
                                            <p:fltVal val="0"/>
                                          </p:val>
                                        </p:tav>
                                        <p:tav tm="100000">
                                          <p:val>
                                            <p:strVal val="#ppt_w"/>
                                          </p:val>
                                        </p:tav>
                                      </p:tavLst>
                                    </p:anim>
                                  </p:childTnLst>
                                </p:cTn>
                              </p:par>
                              <p:par>
                                <p:cTn id="141" presetID="35" presetClass="entr" presetSubtype="0" fill="hold" grpId="2" nodeType="withEffect">
                                  <p:stCondLst>
                                    <p:cond delay="0"/>
                                  </p:stCondLst>
                                  <p:childTnLst>
                                    <p:set>
                                      <p:cBhvr>
                                        <p:cTn id="142" dur="1" fill="hold">
                                          <p:stCondLst>
                                            <p:cond delay="0"/>
                                          </p:stCondLst>
                                        </p:cTn>
                                        <p:tgtEl>
                                          <p:spTgt spid="12"/>
                                        </p:tgtEl>
                                        <p:attrNameLst>
                                          <p:attrName>style.visibility</p:attrName>
                                        </p:attrNameLst>
                                      </p:cBhvr>
                                      <p:to>
                                        <p:strVal val="visible"/>
                                      </p:to>
                                    </p:set>
                                    <p:animEffect transition="in" filter="fade">
                                      <p:cBhvr>
                                        <p:cTn id="143" dur="2000"/>
                                        <p:tgtEl>
                                          <p:spTgt spid="12"/>
                                        </p:tgtEl>
                                      </p:cBhvr>
                                    </p:animEffect>
                                    <p:anim calcmode="lin" valueType="num">
                                      <p:cBhvr>
                                        <p:cTn id="144" dur="2000" fill="hold"/>
                                        <p:tgtEl>
                                          <p:spTgt spid="12"/>
                                        </p:tgtEl>
                                        <p:attrNameLst>
                                          <p:attrName>style.rotation</p:attrName>
                                        </p:attrNameLst>
                                      </p:cBhvr>
                                      <p:tavLst>
                                        <p:tav tm="0">
                                          <p:val>
                                            <p:fltVal val="720"/>
                                          </p:val>
                                        </p:tav>
                                        <p:tav tm="100000">
                                          <p:val>
                                            <p:fltVal val="0"/>
                                          </p:val>
                                        </p:tav>
                                      </p:tavLst>
                                    </p:anim>
                                    <p:anim calcmode="lin" valueType="num">
                                      <p:cBhvr>
                                        <p:cTn id="145" dur="2000" fill="hold"/>
                                        <p:tgtEl>
                                          <p:spTgt spid="12"/>
                                        </p:tgtEl>
                                        <p:attrNameLst>
                                          <p:attrName>ppt_h</p:attrName>
                                        </p:attrNameLst>
                                      </p:cBhvr>
                                      <p:tavLst>
                                        <p:tav tm="0">
                                          <p:val>
                                            <p:fltVal val="0"/>
                                          </p:val>
                                        </p:tav>
                                        <p:tav tm="100000">
                                          <p:val>
                                            <p:strVal val="#ppt_h"/>
                                          </p:val>
                                        </p:tav>
                                      </p:tavLst>
                                    </p:anim>
                                    <p:anim calcmode="lin" valueType="num">
                                      <p:cBhvr>
                                        <p:cTn id="146" dur="2000" fill="hold"/>
                                        <p:tgtEl>
                                          <p:spTgt spid="12"/>
                                        </p:tgtEl>
                                        <p:attrNameLst>
                                          <p:attrName>ppt_w</p:attrName>
                                        </p:attrNameLst>
                                      </p:cBhvr>
                                      <p:tavLst>
                                        <p:tav tm="0">
                                          <p:val>
                                            <p:fltVal val="0"/>
                                          </p:val>
                                        </p:tav>
                                        <p:tav tm="100000">
                                          <p:val>
                                            <p:strVal val="#ppt_w"/>
                                          </p:val>
                                        </p:tav>
                                      </p:tavLst>
                                    </p:anim>
                                  </p:childTnLst>
                                </p:cTn>
                              </p:par>
                              <p:par>
                                <p:cTn id="147" presetID="35" presetClass="entr" presetSubtype="0" fill="hold" grpId="2" nodeType="withEffect">
                                  <p:stCondLst>
                                    <p:cond delay="0"/>
                                  </p:stCondLst>
                                  <p:childTnLst>
                                    <p:set>
                                      <p:cBhvr>
                                        <p:cTn id="148" dur="1" fill="hold">
                                          <p:stCondLst>
                                            <p:cond delay="0"/>
                                          </p:stCondLst>
                                        </p:cTn>
                                        <p:tgtEl>
                                          <p:spTgt spid="13"/>
                                        </p:tgtEl>
                                        <p:attrNameLst>
                                          <p:attrName>style.visibility</p:attrName>
                                        </p:attrNameLst>
                                      </p:cBhvr>
                                      <p:to>
                                        <p:strVal val="visible"/>
                                      </p:to>
                                    </p:set>
                                    <p:animEffect transition="in" filter="fade">
                                      <p:cBhvr>
                                        <p:cTn id="149" dur="2000"/>
                                        <p:tgtEl>
                                          <p:spTgt spid="13"/>
                                        </p:tgtEl>
                                      </p:cBhvr>
                                    </p:animEffect>
                                    <p:anim calcmode="lin" valueType="num">
                                      <p:cBhvr>
                                        <p:cTn id="150" dur="2000" fill="hold"/>
                                        <p:tgtEl>
                                          <p:spTgt spid="13"/>
                                        </p:tgtEl>
                                        <p:attrNameLst>
                                          <p:attrName>style.rotation</p:attrName>
                                        </p:attrNameLst>
                                      </p:cBhvr>
                                      <p:tavLst>
                                        <p:tav tm="0">
                                          <p:val>
                                            <p:fltVal val="720"/>
                                          </p:val>
                                        </p:tav>
                                        <p:tav tm="100000">
                                          <p:val>
                                            <p:fltVal val="0"/>
                                          </p:val>
                                        </p:tav>
                                      </p:tavLst>
                                    </p:anim>
                                    <p:anim calcmode="lin" valueType="num">
                                      <p:cBhvr>
                                        <p:cTn id="151" dur="2000" fill="hold"/>
                                        <p:tgtEl>
                                          <p:spTgt spid="13"/>
                                        </p:tgtEl>
                                        <p:attrNameLst>
                                          <p:attrName>ppt_h</p:attrName>
                                        </p:attrNameLst>
                                      </p:cBhvr>
                                      <p:tavLst>
                                        <p:tav tm="0">
                                          <p:val>
                                            <p:fltVal val="0"/>
                                          </p:val>
                                        </p:tav>
                                        <p:tav tm="100000">
                                          <p:val>
                                            <p:strVal val="#ppt_h"/>
                                          </p:val>
                                        </p:tav>
                                      </p:tavLst>
                                    </p:anim>
                                    <p:anim calcmode="lin" valueType="num">
                                      <p:cBhvr>
                                        <p:cTn id="152" dur="2000" fill="hold"/>
                                        <p:tgtEl>
                                          <p:spTgt spid="13"/>
                                        </p:tgtEl>
                                        <p:attrNameLst>
                                          <p:attrName>ppt_w</p:attrName>
                                        </p:attrNameLst>
                                      </p:cBhvr>
                                      <p:tavLst>
                                        <p:tav tm="0">
                                          <p:val>
                                            <p:fltVal val="0"/>
                                          </p:val>
                                        </p:tav>
                                        <p:tav tm="100000">
                                          <p:val>
                                            <p:strVal val="#ppt_w"/>
                                          </p:val>
                                        </p:tav>
                                      </p:tavLst>
                                    </p:anim>
                                  </p:childTnLst>
                                </p:cTn>
                              </p:par>
                              <p:par>
                                <p:cTn id="153" presetID="35" presetClass="entr" presetSubtype="0" fill="hold" grpId="2" nodeType="withEffect">
                                  <p:stCondLst>
                                    <p:cond delay="0"/>
                                  </p:stCondLst>
                                  <p:childTnLst>
                                    <p:set>
                                      <p:cBhvr>
                                        <p:cTn id="154" dur="1" fill="hold">
                                          <p:stCondLst>
                                            <p:cond delay="0"/>
                                          </p:stCondLst>
                                        </p:cTn>
                                        <p:tgtEl>
                                          <p:spTgt spid="14"/>
                                        </p:tgtEl>
                                        <p:attrNameLst>
                                          <p:attrName>style.visibility</p:attrName>
                                        </p:attrNameLst>
                                      </p:cBhvr>
                                      <p:to>
                                        <p:strVal val="visible"/>
                                      </p:to>
                                    </p:set>
                                    <p:animEffect transition="in" filter="fade">
                                      <p:cBhvr>
                                        <p:cTn id="155" dur="2000"/>
                                        <p:tgtEl>
                                          <p:spTgt spid="14"/>
                                        </p:tgtEl>
                                      </p:cBhvr>
                                    </p:animEffect>
                                    <p:anim calcmode="lin" valueType="num">
                                      <p:cBhvr>
                                        <p:cTn id="156" dur="2000" fill="hold"/>
                                        <p:tgtEl>
                                          <p:spTgt spid="14"/>
                                        </p:tgtEl>
                                        <p:attrNameLst>
                                          <p:attrName>style.rotation</p:attrName>
                                        </p:attrNameLst>
                                      </p:cBhvr>
                                      <p:tavLst>
                                        <p:tav tm="0">
                                          <p:val>
                                            <p:fltVal val="720"/>
                                          </p:val>
                                        </p:tav>
                                        <p:tav tm="100000">
                                          <p:val>
                                            <p:fltVal val="0"/>
                                          </p:val>
                                        </p:tav>
                                      </p:tavLst>
                                    </p:anim>
                                    <p:anim calcmode="lin" valueType="num">
                                      <p:cBhvr>
                                        <p:cTn id="157" dur="2000" fill="hold"/>
                                        <p:tgtEl>
                                          <p:spTgt spid="14"/>
                                        </p:tgtEl>
                                        <p:attrNameLst>
                                          <p:attrName>ppt_h</p:attrName>
                                        </p:attrNameLst>
                                      </p:cBhvr>
                                      <p:tavLst>
                                        <p:tav tm="0">
                                          <p:val>
                                            <p:fltVal val="0"/>
                                          </p:val>
                                        </p:tav>
                                        <p:tav tm="100000">
                                          <p:val>
                                            <p:strVal val="#ppt_h"/>
                                          </p:val>
                                        </p:tav>
                                      </p:tavLst>
                                    </p:anim>
                                    <p:anim calcmode="lin" valueType="num">
                                      <p:cBhvr>
                                        <p:cTn id="158" dur="2000" fill="hold"/>
                                        <p:tgtEl>
                                          <p:spTgt spid="14"/>
                                        </p:tgtEl>
                                        <p:attrNameLst>
                                          <p:attrName>ppt_w</p:attrName>
                                        </p:attrNameLst>
                                      </p:cBhvr>
                                      <p:tavLst>
                                        <p:tav tm="0">
                                          <p:val>
                                            <p:fltVal val="0"/>
                                          </p:val>
                                        </p:tav>
                                        <p:tav tm="100000">
                                          <p:val>
                                            <p:strVal val="#ppt_w"/>
                                          </p:val>
                                        </p:tav>
                                      </p:tavLst>
                                    </p:anim>
                                  </p:childTnLst>
                                </p:cTn>
                              </p:par>
                              <p:par>
                                <p:cTn id="159" presetID="35" presetClass="entr" presetSubtype="0" fill="hold" grpId="2" nodeType="withEffect">
                                  <p:stCondLst>
                                    <p:cond delay="0"/>
                                  </p:stCondLst>
                                  <p:childTnLst>
                                    <p:set>
                                      <p:cBhvr>
                                        <p:cTn id="160" dur="1" fill="hold">
                                          <p:stCondLst>
                                            <p:cond delay="0"/>
                                          </p:stCondLst>
                                        </p:cTn>
                                        <p:tgtEl>
                                          <p:spTgt spid="15"/>
                                        </p:tgtEl>
                                        <p:attrNameLst>
                                          <p:attrName>style.visibility</p:attrName>
                                        </p:attrNameLst>
                                      </p:cBhvr>
                                      <p:to>
                                        <p:strVal val="visible"/>
                                      </p:to>
                                    </p:set>
                                    <p:animEffect transition="in" filter="fade">
                                      <p:cBhvr>
                                        <p:cTn id="161" dur="2000"/>
                                        <p:tgtEl>
                                          <p:spTgt spid="15"/>
                                        </p:tgtEl>
                                      </p:cBhvr>
                                    </p:animEffect>
                                    <p:anim calcmode="lin" valueType="num">
                                      <p:cBhvr>
                                        <p:cTn id="162" dur="2000" fill="hold"/>
                                        <p:tgtEl>
                                          <p:spTgt spid="15"/>
                                        </p:tgtEl>
                                        <p:attrNameLst>
                                          <p:attrName>style.rotation</p:attrName>
                                        </p:attrNameLst>
                                      </p:cBhvr>
                                      <p:tavLst>
                                        <p:tav tm="0">
                                          <p:val>
                                            <p:fltVal val="720"/>
                                          </p:val>
                                        </p:tav>
                                        <p:tav tm="100000">
                                          <p:val>
                                            <p:fltVal val="0"/>
                                          </p:val>
                                        </p:tav>
                                      </p:tavLst>
                                    </p:anim>
                                    <p:anim calcmode="lin" valueType="num">
                                      <p:cBhvr>
                                        <p:cTn id="163" dur="2000" fill="hold"/>
                                        <p:tgtEl>
                                          <p:spTgt spid="15"/>
                                        </p:tgtEl>
                                        <p:attrNameLst>
                                          <p:attrName>ppt_h</p:attrName>
                                        </p:attrNameLst>
                                      </p:cBhvr>
                                      <p:tavLst>
                                        <p:tav tm="0">
                                          <p:val>
                                            <p:fltVal val="0"/>
                                          </p:val>
                                        </p:tav>
                                        <p:tav tm="100000">
                                          <p:val>
                                            <p:strVal val="#ppt_h"/>
                                          </p:val>
                                        </p:tav>
                                      </p:tavLst>
                                    </p:anim>
                                    <p:anim calcmode="lin" valueType="num">
                                      <p:cBhvr>
                                        <p:cTn id="164" dur="2000" fill="hold"/>
                                        <p:tgtEl>
                                          <p:spTgt spid="15"/>
                                        </p:tgtEl>
                                        <p:attrNameLst>
                                          <p:attrName>ppt_w</p:attrName>
                                        </p:attrNameLst>
                                      </p:cBhvr>
                                      <p:tavLst>
                                        <p:tav tm="0">
                                          <p:val>
                                            <p:fltVal val="0"/>
                                          </p:val>
                                        </p:tav>
                                        <p:tav tm="100000">
                                          <p:val>
                                            <p:strVal val="#ppt_w"/>
                                          </p:val>
                                        </p:tav>
                                      </p:tavLst>
                                    </p:anim>
                                  </p:childTnLst>
                                </p:cTn>
                              </p:par>
                              <p:par>
                                <p:cTn id="165" presetID="35" presetClass="entr" presetSubtype="0" fill="hold" grpId="2" nodeType="withEffect">
                                  <p:stCondLst>
                                    <p:cond delay="0"/>
                                  </p:stCondLst>
                                  <p:childTnLst>
                                    <p:set>
                                      <p:cBhvr>
                                        <p:cTn id="166" dur="1" fill="hold">
                                          <p:stCondLst>
                                            <p:cond delay="0"/>
                                          </p:stCondLst>
                                        </p:cTn>
                                        <p:tgtEl>
                                          <p:spTgt spid="16"/>
                                        </p:tgtEl>
                                        <p:attrNameLst>
                                          <p:attrName>style.visibility</p:attrName>
                                        </p:attrNameLst>
                                      </p:cBhvr>
                                      <p:to>
                                        <p:strVal val="visible"/>
                                      </p:to>
                                    </p:set>
                                    <p:animEffect transition="in" filter="fade">
                                      <p:cBhvr>
                                        <p:cTn id="167" dur="2000"/>
                                        <p:tgtEl>
                                          <p:spTgt spid="16"/>
                                        </p:tgtEl>
                                      </p:cBhvr>
                                    </p:animEffect>
                                    <p:anim calcmode="lin" valueType="num">
                                      <p:cBhvr>
                                        <p:cTn id="168" dur="2000" fill="hold"/>
                                        <p:tgtEl>
                                          <p:spTgt spid="16"/>
                                        </p:tgtEl>
                                        <p:attrNameLst>
                                          <p:attrName>style.rotation</p:attrName>
                                        </p:attrNameLst>
                                      </p:cBhvr>
                                      <p:tavLst>
                                        <p:tav tm="0">
                                          <p:val>
                                            <p:fltVal val="720"/>
                                          </p:val>
                                        </p:tav>
                                        <p:tav tm="100000">
                                          <p:val>
                                            <p:fltVal val="0"/>
                                          </p:val>
                                        </p:tav>
                                      </p:tavLst>
                                    </p:anim>
                                    <p:anim calcmode="lin" valueType="num">
                                      <p:cBhvr>
                                        <p:cTn id="169" dur="2000" fill="hold"/>
                                        <p:tgtEl>
                                          <p:spTgt spid="16"/>
                                        </p:tgtEl>
                                        <p:attrNameLst>
                                          <p:attrName>ppt_h</p:attrName>
                                        </p:attrNameLst>
                                      </p:cBhvr>
                                      <p:tavLst>
                                        <p:tav tm="0">
                                          <p:val>
                                            <p:fltVal val="0"/>
                                          </p:val>
                                        </p:tav>
                                        <p:tav tm="100000">
                                          <p:val>
                                            <p:strVal val="#ppt_h"/>
                                          </p:val>
                                        </p:tav>
                                      </p:tavLst>
                                    </p:anim>
                                    <p:anim calcmode="lin" valueType="num">
                                      <p:cBhvr>
                                        <p:cTn id="170" dur="2000" fill="hold"/>
                                        <p:tgtEl>
                                          <p:spTgt spid="16"/>
                                        </p:tgtEl>
                                        <p:attrNameLst>
                                          <p:attrName>ppt_w</p:attrName>
                                        </p:attrNameLst>
                                      </p:cBhvr>
                                      <p:tavLst>
                                        <p:tav tm="0">
                                          <p:val>
                                            <p:fltVal val="0"/>
                                          </p:val>
                                        </p:tav>
                                        <p:tav tm="100000">
                                          <p:val>
                                            <p:strVal val="#ppt_w"/>
                                          </p:val>
                                        </p:tav>
                                      </p:tavLst>
                                    </p:anim>
                                  </p:childTnLst>
                                </p:cTn>
                              </p:par>
                              <p:par>
                                <p:cTn id="171" presetID="35" presetClass="entr" presetSubtype="0" fill="hold" grpId="2" nodeType="withEffect">
                                  <p:stCondLst>
                                    <p:cond delay="0"/>
                                  </p:stCondLst>
                                  <p:childTnLst>
                                    <p:set>
                                      <p:cBhvr>
                                        <p:cTn id="172" dur="1" fill="hold">
                                          <p:stCondLst>
                                            <p:cond delay="0"/>
                                          </p:stCondLst>
                                        </p:cTn>
                                        <p:tgtEl>
                                          <p:spTgt spid="17"/>
                                        </p:tgtEl>
                                        <p:attrNameLst>
                                          <p:attrName>style.visibility</p:attrName>
                                        </p:attrNameLst>
                                      </p:cBhvr>
                                      <p:to>
                                        <p:strVal val="visible"/>
                                      </p:to>
                                    </p:set>
                                    <p:animEffect transition="in" filter="fade">
                                      <p:cBhvr>
                                        <p:cTn id="173" dur="2000"/>
                                        <p:tgtEl>
                                          <p:spTgt spid="17"/>
                                        </p:tgtEl>
                                      </p:cBhvr>
                                    </p:animEffect>
                                    <p:anim calcmode="lin" valueType="num">
                                      <p:cBhvr>
                                        <p:cTn id="174" dur="2000" fill="hold"/>
                                        <p:tgtEl>
                                          <p:spTgt spid="17"/>
                                        </p:tgtEl>
                                        <p:attrNameLst>
                                          <p:attrName>style.rotation</p:attrName>
                                        </p:attrNameLst>
                                      </p:cBhvr>
                                      <p:tavLst>
                                        <p:tav tm="0">
                                          <p:val>
                                            <p:fltVal val="720"/>
                                          </p:val>
                                        </p:tav>
                                        <p:tav tm="100000">
                                          <p:val>
                                            <p:fltVal val="0"/>
                                          </p:val>
                                        </p:tav>
                                      </p:tavLst>
                                    </p:anim>
                                    <p:anim calcmode="lin" valueType="num">
                                      <p:cBhvr>
                                        <p:cTn id="175" dur="2000" fill="hold"/>
                                        <p:tgtEl>
                                          <p:spTgt spid="17"/>
                                        </p:tgtEl>
                                        <p:attrNameLst>
                                          <p:attrName>ppt_h</p:attrName>
                                        </p:attrNameLst>
                                      </p:cBhvr>
                                      <p:tavLst>
                                        <p:tav tm="0">
                                          <p:val>
                                            <p:fltVal val="0"/>
                                          </p:val>
                                        </p:tav>
                                        <p:tav tm="100000">
                                          <p:val>
                                            <p:strVal val="#ppt_h"/>
                                          </p:val>
                                        </p:tav>
                                      </p:tavLst>
                                    </p:anim>
                                    <p:anim calcmode="lin" valueType="num">
                                      <p:cBhvr>
                                        <p:cTn id="176" dur="2000" fill="hold"/>
                                        <p:tgtEl>
                                          <p:spTgt spid="17"/>
                                        </p:tgtEl>
                                        <p:attrNameLst>
                                          <p:attrName>ppt_w</p:attrName>
                                        </p:attrNameLst>
                                      </p:cBhvr>
                                      <p:tavLst>
                                        <p:tav tm="0">
                                          <p:val>
                                            <p:fltVal val="0"/>
                                          </p:val>
                                        </p:tav>
                                        <p:tav tm="100000">
                                          <p:val>
                                            <p:strVal val="#ppt_w"/>
                                          </p:val>
                                        </p:tav>
                                      </p:tavLst>
                                    </p:anim>
                                  </p:childTnLst>
                                </p:cTn>
                              </p:par>
                              <p:par>
                                <p:cTn id="177" presetID="16" presetClass="entr" presetSubtype="26" fill="hold" grpId="0" nodeType="withEffect">
                                  <p:stCondLst>
                                    <p:cond delay="0"/>
                                  </p:stCondLst>
                                  <p:childTnLst>
                                    <p:set>
                                      <p:cBhvr>
                                        <p:cTn id="178" dur="1" fill="hold">
                                          <p:stCondLst>
                                            <p:cond delay="0"/>
                                          </p:stCondLst>
                                        </p:cTn>
                                        <p:tgtEl>
                                          <p:spTgt spid="18"/>
                                        </p:tgtEl>
                                        <p:attrNameLst>
                                          <p:attrName>style.visibility</p:attrName>
                                        </p:attrNameLst>
                                      </p:cBhvr>
                                      <p:to>
                                        <p:strVal val="visible"/>
                                      </p:to>
                                    </p:set>
                                    <p:animEffect transition="in" filter="barn(inHorizontal)">
                                      <p:cBhvr>
                                        <p:cTn id="179" dur="2000"/>
                                        <p:tgtEl>
                                          <p:spTgt spid="18"/>
                                        </p:tgtEl>
                                      </p:cBhvr>
                                    </p:animEffect>
                                  </p:childTnLst>
                                </p:cTn>
                              </p:par>
                              <p:par>
                                <p:cTn id="180" presetID="16" presetClass="entr" presetSubtype="26" fill="hold" grpId="0" nodeType="withEffect">
                                  <p:stCondLst>
                                    <p:cond delay="0"/>
                                  </p:stCondLst>
                                  <p:childTnLst>
                                    <p:set>
                                      <p:cBhvr>
                                        <p:cTn id="181" dur="1" fill="hold">
                                          <p:stCondLst>
                                            <p:cond delay="0"/>
                                          </p:stCondLst>
                                        </p:cTn>
                                        <p:tgtEl>
                                          <p:spTgt spid="19"/>
                                        </p:tgtEl>
                                        <p:attrNameLst>
                                          <p:attrName>style.visibility</p:attrName>
                                        </p:attrNameLst>
                                      </p:cBhvr>
                                      <p:to>
                                        <p:strVal val="visible"/>
                                      </p:to>
                                    </p:set>
                                    <p:animEffect transition="in" filter="barn(inHorizontal)">
                                      <p:cBhvr>
                                        <p:cTn id="182" dur="2000"/>
                                        <p:tgtEl>
                                          <p:spTgt spid="19"/>
                                        </p:tgtEl>
                                      </p:cBhvr>
                                    </p:animEffect>
                                  </p:childTnLst>
                                </p:cTn>
                              </p:par>
                              <p:par>
                                <p:cTn id="183" presetID="16" presetClass="entr" presetSubtype="26" fill="hold" grpId="0" nodeType="withEffect">
                                  <p:stCondLst>
                                    <p:cond delay="0"/>
                                  </p:stCondLst>
                                  <p:childTnLst>
                                    <p:set>
                                      <p:cBhvr>
                                        <p:cTn id="184" dur="1" fill="hold">
                                          <p:stCondLst>
                                            <p:cond delay="0"/>
                                          </p:stCondLst>
                                        </p:cTn>
                                        <p:tgtEl>
                                          <p:spTgt spid="20"/>
                                        </p:tgtEl>
                                        <p:attrNameLst>
                                          <p:attrName>style.visibility</p:attrName>
                                        </p:attrNameLst>
                                      </p:cBhvr>
                                      <p:to>
                                        <p:strVal val="visible"/>
                                      </p:to>
                                    </p:set>
                                    <p:animEffect transition="in" filter="barn(inHorizontal)">
                                      <p:cBhvr>
                                        <p:cTn id="185" dur="2000"/>
                                        <p:tgtEl>
                                          <p:spTgt spid="20"/>
                                        </p:tgtEl>
                                      </p:cBhvr>
                                    </p:animEffect>
                                  </p:childTnLst>
                                </p:cTn>
                              </p:par>
                              <p:par>
                                <p:cTn id="186" presetID="16" presetClass="entr" presetSubtype="26" fill="hold" grpId="0" nodeType="withEffect">
                                  <p:stCondLst>
                                    <p:cond delay="0"/>
                                  </p:stCondLst>
                                  <p:childTnLst>
                                    <p:set>
                                      <p:cBhvr>
                                        <p:cTn id="187" dur="1" fill="hold">
                                          <p:stCondLst>
                                            <p:cond delay="0"/>
                                          </p:stCondLst>
                                        </p:cTn>
                                        <p:tgtEl>
                                          <p:spTgt spid="21"/>
                                        </p:tgtEl>
                                        <p:attrNameLst>
                                          <p:attrName>style.visibility</p:attrName>
                                        </p:attrNameLst>
                                      </p:cBhvr>
                                      <p:to>
                                        <p:strVal val="visible"/>
                                      </p:to>
                                    </p:set>
                                    <p:animEffect transition="in" filter="barn(inHorizontal)">
                                      <p:cBhvr>
                                        <p:cTn id="188" dur="2000"/>
                                        <p:tgtEl>
                                          <p:spTgt spid="21"/>
                                        </p:tgtEl>
                                      </p:cBhvr>
                                    </p:animEffect>
                                  </p:childTnLst>
                                </p:cTn>
                              </p:par>
                              <p:par>
                                <p:cTn id="189" presetID="16" presetClass="entr" presetSubtype="26" fill="hold" grpId="0" nodeType="withEffect">
                                  <p:stCondLst>
                                    <p:cond delay="0"/>
                                  </p:stCondLst>
                                  <p:childTnLst>
                                    <p:set>
                                      <p:cBhvr>
                                        <p:cTn id="190" dur="1" fill="hold">
                                          <p:stCondLst>
                                            <p:cond delay="0"/>
                                          </p:stCondLst>
                                        </p:cTn>
                                        <p:tgtEl>
                                          <p:spTgt spid="22"/>
                                        </p:tgtEl>
                                        <p:attrNameLst>
                                          <p:attrName>style.visibility</p:attrName>
                                        </p:attrNameLst>
                                      </p:cBhvr>
                                      <p:to>
                                        <p:strVal val="visible"/>
                                      </p:to>
                                    </p:set>
                                    <p:animEffect transition="in" filter="barn(inHorizontal)">
                                      <p:cBhvr>
                                        <p:cTn id="191" dur="2000"/>
                                        <p:tgtEl>
                                          <p:spTgt spid="22"/>
                                        </p:tgtEl>
                                      </p:cBhvr>
                                    </p:animEffect>
                                  </p:childTnLst>
                                </p:cTn>
                              </p:par>
                              <p:par>
                                <p:cTn id="192" presetID="16" presetClass="entr" presetSubtype="26" fill="hold" grpId="0" nodeType="withEffect">
                                  <p:stCondLst>
                                    <p:cond delay="0"/>
                                  </p:stCondLst>
                                  <p:childTnLst>
                                    <p:set>
                                      <p:cBhvr>
                                        <p:cTn id="193" dur="1" fill="hold">
                                          <p:stCondLst>
                                            <p:cond delay="0"/>
                                          </p:stCondLst>
                                        </p:cTn>
                                        <p:tgtEl>
                                          <p:spTgt spid="23"/>
                                        </p:tgtEl>
                                        <p:attrNameLst>
                                          <p:attrName>style.visibility</p:attrName>
                                        </p:attrNameLst>
                                      </p:cBhvr>
                                      <p:to>
                                        <p:strVal val="visible"/>
                                      </p:to>
                                    </p:set>
                                    <p:animEffect transition="in" filter="barn(inHorizontal)">
                                      <p:cBhvr>
                                        <p:cTn id="194" dur="2000"/>
                                        <p:tgtEl>
                                          <p:spTgt spid="23"/>
                                        </p:tgtEl>
                                      </p:cBhvr>
                                    </p:animEffect>
                                  </p:childTnLst>
                                </p:cTn>
                              </p:par>
                              <p:par>
                                <p:cTn id="195" presetID="16" presetClass="entr" presetSubtype="26" fill="hold" grpId="0" nodeType="withEffect">
                                  <p:stCondLst>
                                    <p:cond delay="0"/>
                                  </p:stCondLst>
                                  <p:childTnLst>
                                    <p:set>
                                      <p:cBhvr>
                                        <p:cTn id="196" dur="1" fill="hold">
                                          <p:stCondLst>
                                            <p:cond delay="0"/>
                                          </p:stCondLst>
                                        </p:cTn>
                                        <p:tgtEl>
                                          <p:spTgt spid="24"/>
                                        </p:tgtEl>
                                        <p:attrNameLst>
                                          <p:attrName>style.visibility</p:attrName>
                                        </p:attrNameLst>
                                      </p:cBhvr>
                                      <p:to>
                                        <p:strVal val="visible"/>
                                      </p:to>
                                    </p:set>
                                    <p:animEffect transition="in" filter="barn(inHorizontal)">
                                      <p:cBhvr>
                                        <p:cTn id="197" dur="2000"/>
                                        <p:tgtEl>
                                          <p:spTgt spid="24"/>
                                        </p:tgtEl>
                                      </p:cBhvr>
                                    </p:animEffect>
                                  </p:childTnLst>
                                </p:cTn>
                              </p:par>
                              <p:par>
                                <p:cTn id="198" presetID="16" presetClass="entr" presetSubtype="26" fill="hold" grpId="0" nodeType="withEffect">
                                  <p:stCondLst>
                                    <p:cond delay="0"/>
                                  </p:stCondLst>
                                  <p:childTnLst>
                                    <p:set>
                                      <p:cBhvr>
                                        <p:cTn id="199" dur="1" fill="hold">
                                          <p:stCondLst>
                                            <p:cond delay="0"/>
                                          </p:stCondLst>
                                        </p:cTn>
                                        <p:tgtEl>
                                          <p:spTgt spid="25"/>
                                        </p:tgtEl>
                                        <p:attrNameLst>
                                          <p:attrName>style.visibility</p:attrName>
                                        </p:attrNameLst>
                                      </p:cBhvr>
                                      <p:to>
                                        <p:strVal val="visible"/>
                                      </p:to>
                                    </p:set>
                                    <p:animEffect transition="in" filter="barn(inHorizontal)">
                                      <p:cBhvr>
                                        <p:cTn id="200" dur="2000"/>
                                        <p:tgtEl>
                                          <p:spTgt spid="25"/>
                                        </p:tgtEl>
                                      </p:cBhvr>
                                    </p:animEffect>
                                  </p:childTnLst>
                                </p:cTn>
                              </p:par>
                              <p:par>
                                <p:cTn id="201" presetID="16" presetClass="entr" presetSubtype="26" fill="hold" grpId="0" nodeType="withEffect">
                                  <p:stCondLst>
                                    <p:cond delay="0"/>
                                  </p:stCondLst>
                                  <p:childTnLst>
                                    <p:set>
                                      <p:cBhvr>
                                        <p:cTn id="202" dur="1" fill="hold">
                                          <p:stCondLst>
                                            <p:cond delay="0"/>
                                          </p:stCondLst>
                                        </p:cTn>
                                        <p:tgtEl>
                                          <p:spTgt spid="26"/>
                                        </p:tgtEl>
                                        <p:attrNameLst>
                                          <p:attrName>style.visibility</p:attrName>
                                        </p:attrNameLst>
                                      </p:cBhvr>
                                      <p:to>
                                        <p:strVal val="visible"/>
                                      </p:to>
                                    </p:set>
                                    <p:animEffect transition="in" filter="barn(inHorizontal)">
                                      <p:cBhvr>
                                        <p:cTn id="203" dur="2000"/>
                                        <p:tgtEl>
                                          <p:spTgt spid="26"/>
                                        </p:tgtEl>
                                      </p:cBhvr>
                                    </p:animEffect>
                                  </p:childTnLst>
                                </p:cTn>
                              </p:par>
                              <p:par>
                                <p:cTn id="204" presetID="16" presetClass="entr" presetSubtype="26" fill="hold" grpId="0" nodeType="withEffect">
                                  <p:stCondLst>
                                    <p:cond delay="0"/>
                                  </p:stCondLst>
                                  <p:childTnLst>
                                    <p:set>
                                      <p:cBhvr>
                                        <p:cTn id="205" dur="1" fill="hold">
                                          <p:stCondLst>
                                            <p:cond delay="0"/>
                                          </p:stCondLst>
                                        </p:cTn>
                                        <p:tgtEl>
                                          <p:spTgt spid="27"/>
                                        </p:tgtEl>
                                        <p:attrNameLst>
                                          <p:attrName>style.visibility</p:attrName>
                                        </p:attrNameLst>
                                      </p:cBhvr>
                                      <p:to>
                                        <p:strVal val="visible"/>
                                      </p:to>
                                    </p:set>
                                    <p:animEffect transition="in" filter="barn(inHorizontal)">
                                      <p:cBhvr>
                                        <p:cTn id="206" dur="2000"/>
                                        <p:tgtEl>
                                          <p:spTgt spid="27"/>
                                        </p:tgtEl>
                                      </p:cBhvr>
                                    </p:animEffect>
                                  </p:childTnLst>
                                </p:cTn>
                              </p:par>
                              <p:par>
                                <p:cTn id="207" presetID="16" presetClass="entr" presetSubtype="26" fill="hold" grpId="0" nodeType="withEffect">
                                  <p:stCondLst>
                                    <p:cond delay="0"/>
                                  </p:stCondLst>
                                  <p:childTnLst>
                                    <p:set>
                                      <p:cBhvr>
                                        <p:cTn id="208" dur="1" fill="hold">
                                          <p:stCondLst>
                                            <p:cond delay="0"/>
                                          </p:stCondLst>
                                        </p:cTn>
                                        <p:tgtEl>
                                          <p:spTgt spid="28"/>
                                        </p:tgtEl>
                                        <p:attrNameLst>
                                          <p:attrName>style.visibility</p:attrName>
                                        </p:attrNameLst>
                                      </p:cBhvr>
                                      <p:to>
                                        <p:strVal val="visible"/>
                                      </p:to>
                                    </p:set>
                                    <p:animEffect transition="in" filter="barn(inHorizontal)">
                                      <p:cBhvr>
                                        <p:cTn id="209" dur="2000"/>
                                        <p:tgtEl>
                                          <p:spTgt spid="28"/>
                                        </p:tgtEl>
                                      </p:cBhvr>
                                    </p:animEffect>
                                  </p:childTnLst>
                                </p:cTn>
                              </p:par>
                              <p:par>
                                <p:cTn id="210" presetID="16" presetClass="entr" presetSubtype="26" fill="hold" grpId="0" nodeType="withEffect">
                                  <p:stCondLst>
                                    <p:cond delay="0"/>
                                  </p:stCondLst>
                                  <p:childTnLst>
                                    <p:set>
                                      <p:cBhvr>
                                        <p:cTn id="211" dur="1" fill="hold">
                                          <p:stCondLst>
                                            <p:cond delay="0"/>
                                          </p:stCondLst>
                                        </p:cTn>
                                        <p:tgtEl>
                                          <p:spTgt spid="29"/>
                                        </p:tgtEl>
                                        <p:attrNameLst>
                                          <p:attrName>style.visibility</p:attrName>
                                        </p:attrNameLst>
                                      </p:cBhvr>
                                      <p:to>
                                        <p:strVal val="visible"/>
                                      </p:to>
                                    </p:set>
                                    <p:animEffect transition="in" filter="barn(inHorizontal)">
                                      <p:cBhvr>
                                        <p:cTn id="212" dur="2000"/>
                                        <p:tgtEl>
                                          <p:spTgt spid="29"/>
                                        </p:tgtEl>
                                      </p:cBhvr>
                                    </p:animEffect>
                                  </p:childTnLst>
                                </p:cTn>
                              </p:par>
                              <p:par>
                                <p:cTn id="213" presetID="16" presetClass="entr" presetSubtype="26" fill="hold" grpId="0" nodeType="withEffect">
                                  <p:stCondLst>
                                    <p:cond delay="0"/>
                                  </p:stCondLst>
                                  <p:childTnLst>
                                    <p:set>
                                      <p:cBhvr>
                                        <p:cTn id="214" dur="1" fill="hold">
                                          <p:stCondLst>
                                            <p:cond delay="0"/>
                                          </p:stCondLst>
                                        </p:cTn>
                                        <p:tgtEl>
                                          <p:spTgt spid="30"/>
                                        </p:tgtEl>
                                        <p:attrNameLst>
                                          <p:attrName>style.visibility</p:attrName>
                                        </p:attrNameLst>
                                      </p:cBhvr>
                                      <p:to>
                                        <p:strVal val="visible"/>
                                      </p:to>
                                    </p:set>
                                    <p:animEffect transition="in" filter="barn(inHorizontal)">
                                      <p:cBhvr>
                                        <p:cTn id="215" dur="2000"/>
                                        <p:tgtEl>
                                          <p:spTgt spid="30"/>
                                        </p:tgtEl>
                                      </p:cBhvr>
                                    </p:animEffect>
                                  </p:childTnLst>
                                </p:cTn>
                              </p:par>
                              <p:par>
                                <p:cTn id="216" presetID="2" presetClass="entr" presetSubtype="4" fill="hold" grpId="1" nodeType="withEffect">
                                  <p:stCondLst>
                                    <p:cond delay="0"/>
                                  </p:stCondLst>
                                  <p:childTnLst>
                                    <p:set>
                                      <p:cBhvr>
                                        <p:cTn id="217" dur="1" fill="hold">
                                          <p:stCondLst>
                                            <p:cond delay="0"/>
                                          </p:stCondLst>
                                        </p:cTn>
                                        <p:tgtEl>
                                          <p:spTgt spid="18"/>
                                        </p:tgtEl>
                                        <p:attrNameLst>
                                          <p:attrName>style.visibility</p:attrName>
                                        </p:attrNameLst>
                                      </p:cBhvr>
                                      <p:to>
                                        <p:strVal val="visible"/>
                                      </p:to>
                                    </p:set>
                                    <p:anim calcmode="lin" valueType="num">
                                      <p:cBhvr additive="base">
                                        <p:cTn id="218" dur="2000" fill="hold"/>
                                        <p:tgtEl>
                                          <p:spTgt spid="18"/>
                                        </p:tgtEl>
                                        <p:attrNameLst>
                                          <p:attrName>ppt_x</p:attrName>
                                        </p:attrNameLst>
                                      </p:cBhvr>
                                      <p:tavLst>
                                        <p:tav tm="0">
                                          <p:val>
                                            <p:strVal val="#ppt_x"/>
                                          </p:val>
                                        </p:tav>
                                        <p:tav tm="100000">
                                          <p:val>
                                            <p:strVal val="#ppt_x"/>
                                          </p:val>
                                        </p:tav>
                                      </p:tavLst>
                                    </p:anim>
                                    <p:anim calcmode="lin" valueType="num">
                                      <p:cBhvr additive="base">
                                        <p:cTn id="219" dur="2000" fill="hold"/>
                                        <p:tgtEl>
                                          <p:spTgt spid="18"/>
                                        </p:tgtEl>
                                        <p:attrNameLst>
                                          <p:attrName>ppt_y</p:attrName>
                                        </p:attrNameLst>
                                      </p:cBhvr>
                                      <p:tavLst>
                                        <p:tav tm="0">
                                          <p:val>
                                            <p:strVal val="1+#ppt_h/2"/>
                                          </p:val>
                                        </p:tav>
                                        <p:tav tm="100000">
                                          <p:val>
                                            <p:strVal val="#ppt_y"/>
                                          </p:val>
                                        </p:tav>
                                      </p:tavLst>
                                    </p:anim>
                                  </p:childTnLst>
                                </p:cTn>
                              </p:par>
                              <p:par>
                                <p:cTn id="220" presetID="2" presetClass="entr" presetSubtype="4" fill="hold" grpId="1" nodeType="withEffect">
                                  <p:stCondLst>
                                    <p:cond delay="0"/>
                                  </p:stCondLst>
                                  <p:childTnLst>
                                    <p:set>
                                      <p:cBhvr>
                                        <p:cTn id="221" dur="1" fill="hold">
                                          <p:stCondLst>
                                            <p:cond delay="0"/>
                                          </p:stCondLst>
                                        </p:cTn>
                                        <p:tgtEl>
                                          <p:spTgt spid="19"/>
                                        </p:tgtEl>
                                        <p:attrNameLst>
                                          <p:attrName>style.visibility</p:attrName>
                                        </p:attrNameLst>
                                      </p:cBhvr>
                                      <p:to>
                                        <p:strVal val="visible"/>
                                      </p:to>
                                    </p:set>
                                    <p:anim calcmode="lin" valueType="num">
                                      <p:cBhvr additive="base">
                                        <p:cTn id="222" dur="2000" fill="hold"/>
                                        <p:tgtEl>
                                          <p:spTgt spid="19"/>
                                        </p:tgtEl>
                                        <p:attrNameLst>
                                          <p:attrName>ppt_x</p:attrName>
                                        </p:attrNameLst>
                                      </p:cBhvr>
                                      <p:tavLst>
                                        <p:tav tm="0">
                                          <p:val>
                                            <p:strVal val="#ppt_x"/>
                                          </p:val>
                                        </p:tav>
                                        <p:tav tm="100000">
                                          <p:val>
                                            <p:strVal val="#ppt_x"/>
                                          </p:val>
                                        </p:tav>
                                      </p:tavLst>
                                    </p:anim>
                                    <p:anim calcmode="lin" valueType="num">
                                      <p:cBhvr additive="base">
                                        <p:cTn id="223" dur="2000" fill="hold"/>
                                        <p:tgtEl>
                                          <p:spTgt spid="19"/>
                                        </p:tgtEl>
                                        <p:attrNameLst>
                                          <p:attrName>ppt_y</p:attrName>
                                        </p:attrNameLst>
                                      </p:cBhvr>
                                      <p:tavLst>
                                        <p:tav tm="0">
                                          <p:val>
                                            <p:strVal val="1+#ppt_h/2"/>
                                          </p:val>
                                        </p:tav>
                                        <p:tav tm="100000">
                                          <p:val>
                                            <p:strVal val="#ppt_y"/>
                                          </p:val>
                                        </p:tav>
                                      </p:tavLst>
                                    </p:anim>
                                  </p:childTnLst>
                                </p:cTn>
                              </p:par>
                              <p:par>
                                <p:cTn id="224" presetID="2" presetClass="entr" presetSubtype="4" fill="hold" grpId="1" nodeType="withEffect">
                                  <p:stCondLst>
                                    <p:cond delay="0"/>
                                  </p:stCondLst>
                                  <p:childTnLst>
                                    <p:set>
                                      <p:cBhvr>
                                        <p:cTn id="225" dur="1" fill="hold">
                                          <p:stCondLst>
                                            <p:cond delay="0"/>
                                          </p:stCondLst>
                                        </p:cTn>
                                        <p:tgtEl>
                                          <p:spTgt spid="20"/>
                                        </p:tgtEl>
                                        <p:attrNameLst>
                                          <p:attrName>style.visibility</p:attrName>
                                        </p:attrNameLst>
                                      </p:cBhvr>
                                      <p:to>
                                        <p:strVal val="visible"/>
                                      </p:to>
                                    </p:set>
                                    <p:anim calcmode="lin" valueType="num">
                                      <p:cBhvr additive="base">
                                        <p:cTn id="226" dur="2000" fill="hold"/>
                                        <p:tgtEl>
                                          <p:spTgt spid="20"/>
                                        </p:tgtEl>
                                        <p:attrNameLst>
                                          <p:attrName>ppt_x</p:attrName>
                                        </p:attrNameLst>
                                      </p:cBhvr>
                                      <p:tavLst>
                                        <p:tav tm="0">
                                          <p:val>
                                            <p:strVal val="#ppt_x"/>
                                          </p:val>
                                        </p:tav>
                                        <p:tav tm="100000">
                                          <p:val>
                                            <p:strVal val="#ppt_x"/>
                                          </p:val>
                                        </p:tav>
                                      </p:tavLst>
                                    </p:anim>
                                    <p:anim calcmode="lin" valueType="num">
                                      <p:cBhvr additive="base">
                                        <p:cTn id="227" dur="2000" fill="hold"/>
                                        <p:tgtEl>
                                          <p:spTgt spid="20"/>
                                        </p:tgtEl>
                                        <p:attrNameLst>
                                          <p:attrName>ppt_y</p:attrName>
                                        </p:attrNameLst>
                                      </p:cBhvr>
                                      <p:tavLst>
                                        <p:tav tm="0">
                                          <p:val>
                                            <p:strVal val="1+#ppt_h/2"/>
                                          </p:val>
                                        </p:tav>
                                        <p:tav tm="100000">
                                          <p:val>
                                            <p:strVal val="#ppt_y"/>
                                          </p:val>
                                        </p:tav>
                                      </p:tavLst>
                                    </p:anim>
                                  </p:childTnLst>
                                </p:cTn>
                              </p:par>
                              <p:par>
                                <p:cTn id="228" presetID="2" presetClass="entr" presetSubtype="4" fill="hold" grpId="1" nodeType="withEffect">
                                  <p:stCondLst>
                                    <p:cond delay="0"/>
                                  </p:stCondLst>
                                  <p:childTnLst>
                                    <p:set>
                                      <p:cBhvr>
                                        <p:cTn id="229" dur="1" fill="hold">
                                          <p:stCondLst>
                                            <p:cond delay="0"/>
                                          </p:stCondLst>
                                        </p:cTn>
                                        <p:tgtEl>
                                          <p:spTgt spid="21"/>
                                        </p:tgtEl>
                                        <p:attrNameLst>
                                          <p:attrName>style.visibility</p:attrName>
                                        </p:attrNameLst>
                                      </p:cBhvr>
                                      <p:to>
                                        <p:strVal val="visible"/>
                                      </p:to>
                                    </p:set>
                                    <p:anim calcmode="lin" valueType="num">
                                      <p:cBhvr additive="base">
                                        <p:cTn id="230" dur="2000" fill="hold"/>
                                        <p:tgtEl>
                                          <p:spTgt spid="21"/>
                                        </p:tgtEl>
                                        <p:attrNameLst>
                                          <p:attrName>ppt_x</p:attrName>
                                        </p:attrNameLst>
                                      </p:cBhvr>
                                      <p:tavLst>
                                        <p:tav tm="0">
                                          <p:val>
                                            <p:strVal val="#ppt_x"/>
                                          </p:val>
                                        </p:tav>
                                        <p:tav tm="100000">
                                          <p:val>
                                            <p:strVal val="#ppt_x"/>
                                          </p:val>
                                        </p:tav>
                                      </p:tavLst>
                                    </p:anim>
                                    <p:anim calcmode="lin" valueType="num">
                                      <p:cBhvr additive="base">
                                        <p:cTn id="231" dur="2000" fill="hold"/>
                                        <p:tgtEl>
                                          <p:spTgt spid="21"/>
                                        </p:tgtEl>
                                        <p:attrNameLst>
                                          <p:attrName>ppt_y</p:attrName>
                                        </p:attrNameLst>
                                      </p:cBhvr>
                                      <p:tavLst>
                                        <p:tav tm="0">
                                          <p:val>
                                            <p:strVal val="1+#ppt_h/2"/>
                                          </p:val>
                                        </p:tav>
                                        <p:tav tm="100000">
                                          <p:val>
                                            <p:strVal val="#ppt_y"/>
                                          </p:val>
                                        </p:tav>
                                      </p:tavLst>
                                    </p:anim>
                                  </p:childTnLst>
                                </p:cTn>
                              </p:par>
                              <p:par>
                                <p:cTn id="232" presetID="2" presetClass="entr" presetSubtype="4" fill="hold" grpId="1" nodeType="withEffect">
                                  <p:stCondLst>
                                    <p:cond delay="0"/>
                                  </p:stCondLst>
                                  <p:childTnLst>
                                    <p:set>
                                      <p:cBhvr>
                                        <p:cTn id="233" dur="1" fill="hold">
                                          <p:stCondLst>
                                            <p:cond delay="0"/>
                                          </p:stCondLst>
                                        </p:cTn>
                                        <p:tgtEl>
                                          <p:spTgt spid="22"/>
                                        </p:tgtEl>
                                        <p:attrNameLst>
                                          <p:attrName>style.visibility</p:attrName>
                                        </p:attrNameLst>
                                      </p:cBhvr>
                                      <p:to>
                                        <p:strVal val="visible"/>
                                      </p:to>
                                    </p:set>
                                    <p:anim calcmode="lin" valueType="num">
                                      <p:cBhvr additive="base">
                                        <p:cTn id="234" dur="2000" fill="hold"/>
                                        <p:tgtEl>
                                          <p:spTgt spid="22"/>
                                        </p:tgtEl>
                                        <p:attrNameLst>
                                          <p:attrName>ppt_x</p:attrName>
                                        </p:attrNameLst>
                                      </p:cBhvr>
                                      <p:tavLst>
                                        <p:tav tm="0">
                                          <p:val>
                                            <p:strVal val="#ppt_x"/>
                                          </p:val>
                                        </p:tav>
                                        <p:tav tm="100000">
                                          <p:val>
                                            <p:strVal val="#ppt_x"/>
                                          </p:val>
                                        </p:tav>
                                      </p:tavLst>
                                    </p:anim>
                                    <p:anim calcmode="lin" valueType="num">
                                      <p:cBhvr additive="base">
                                        <p:cTn id="235" dur="2000" fill="hold"/>
                                        <p:tgtEl>
                                          <p:spTgt spid="22"/>
                                        </p:tgtEl>
                                        <p:attrNameLst>
                                          <p:attrName>ppt_y</p:attrName>
                                        </p:attrNameLst>
                                      </p:cBhvr>
                                      <p:tavLst>
                                        <p:tav tm="0">
                                          <p:val>
                                            <p:strVal val="1+#ppt_h/2"/>
                                          </p:val>
                                        </p:tav>
                                        <p:tav tm="100000">
                                          <p:val>
                                            <p:strVal val="#ppt_y"/>
                                          </p:val>
                                        </p:tav>
                                      </p:tavLst>
                                    </p:anim>
                                  </p:childTnLst>
                                </p:cTn>
                              </p:par>
                              <p:par>
                                <p:cTn id="236" presetID="2" presetClass="entr" presetSubtype="4" fill="hold" grpId="1" nodeType="withEffect">
                                  <p:stCondLst>
                                    <p:cond delay="0"/>
                                  </p:stCondLst>
                                  <p:childTnLst>
                                    <p:set>
                                      <p:cBhvr>
                                        <p:cTn id="237" dur="1" fill="hold">
                                          <p:stCondLst>
                                            <p:cond delay="0"/>
                                          </p:stCondLst>
                                        </p:cTn>
                                        <p:tgtEl>
                                          <p:spTgt spid="23"/>
                                        </p:tgtEl>
                                        <p:attrNameLst>
                                          <p:attrName>style.visibility</p:attrName>
                                        </p:attrNameLst>
                                      </p:cBhvr>
                                      <p:to>
                                        <p:strVal val="visible"/>
                                      </p:to>
                                    </p:set>
                                    <p:anim calcmode="lin" valueType="num">
                                      <p:cBhvr additive="base">
                                        <p:cTn id="238" dur="2000" fill="hold"/>
                                        <p:tgtEl>
                                          <p:spTgt spid="23"/>
                                        </p:tgtEl>
                                        <p:attrNameLst>
                                          <p:attrName>ppt_x</p:attrName>
                                        </p:attrNameLst>
                                      </p:cBhvr>
                                      <p:tavLst>
                                        <p:tav tm="0">
                                          <p:val>
                                            <p:strVal val="#ppt_x"/>
                                          </p:val>
                                        </p:tav>
                                        <p:tav tm="100000">
                                          <p:val>
                                            <p:strVal val="#ppt_x"/>
                                          </p:val>
                                        </p:tav>
                                      </p:tavLst>
                                    </p:anim>
                                    <p:anim calcmode="lin" valueType="num">
                                      <p:cBhvr additive="base">
                                        <p:cTn id="239" dur="2000" fill="hold"/>
                                        <p:tgtEl>
                                          <p:spTgt spid="23"/>
                                        </p:tgtEl>
                                        <p:attrNameLst>
                                          <p:attrName>ppt_y</p:attrName>
                                        </p:attrNameLst>
                                      </p:cBhvr>
                                      <p:tavLst>
                                        <p:tav tm="0">
                                          <p:val>
                                            <p:strVal val="1+#ppt_h/2"/>
                                          </p:val>
                                        </p:tav>
                                        <p:tav tm="100000">
                                          <p:val>
                                            <p:strVal val="#ppt_y"/>
                                          </p:val>
                                        </p:tav>
                                      </p:tavLst>
                                    </p:anim>
                                  </p:childTnLst>
                                </p:cTn>
                              </p:par>
                              <p:par>
                                <p:cTn id="240" presetID="2" presetClass="entr" presetSubtype="4" fill="hold" grpId="1" nodeType="withEffect">
                                  <p:stCondLst>
                                    <p:cond delay="0"/>
                                  </p:stCondLst>
                                  <p:childTnLst>
                                    <p:set>
                                      <p:cBhvr>
                                        <p:cTn id="241" dur="1" fill="hold">
                                          <p:stCondLst>
                                            <p:cond delay="0"/>
                                          </p:stCondLst>
                                        </p:cTn>
                                        <p:tgtEl>
                                          <p:spTgt spid="24"/>
                                        </p:tgtEl>
                                        <p:attrNameLst>
                                          <p:attrName>style.visibility</p:attrName>
                                        </p:attrNameLst>
                                      </p:cBhvr>
                                      <p:to>
                                        <p:strVal val="visible"/>
                                      </p:to>
                                    </p:set>
                                    <p:anim calcmode="lin" valueType="num">
                                      <p:cBhvr additive="base">
                                        <p:cTn id="242" dur="2000" fill="hold"/>
                                        <p:tgtEl>
                                          <p:spTgt spid="24"/>
                                        </p:tgtEl>
                                        <p:attrNameLst>
                                          <p:attrName>ppt_x</p:attrName>
                                        </p:attrNameLst>
                                      </p:cBhvr>
                                      <p:tavLst>
                                        <p:tav tm="0">
                                          <p:val>
                                            <p:strVal val="#ppt_x"/>
                                          </p:val>
                                        </p:tav>
                                        <p:tav tm="100000">
                                          <p:val>
                                            <p:strVal val="#ppt_x"/>
                                          </p:val>
                                        </p:tav>
                                      </p:tavLst>
                                    </p:anim>
                                    <p:anim calcmode="lin" valueType="num">
                                      <p:cBhvr additive="base">
                                        <p:cTn id="243" dur="2000" fill="hold"/>
                                        <p:tgtEl>
                                          <p:spTgt spid="24"/>
                                        </p:tgtEl>
                                        <p:attrNameLst>
                                          <p:attrName>ppt_y</p:attrName>
                                        </p:attrNameLst>
                                      </p:cBhvr>
                                      <p:tavLst>
                                        <p:tav tm="0">
                                          <p:val>
                                            <p:strVal val="1+#ppt_h/2"/>
                                          </p:val>
                                        </p:tav>
                                        <p:tav tm="100000">
                                          <p:val>
                                            <p:strVal val="#ppt_y"/>
                                          </p:val>
                                        </p:tav>
                                      </p:tavLst>
                                    </p:anim>
                                  </p:childTnLst>
                                </p:cTn>
                              </p:par>
                              <p:par>
                                <p:cTn id="244" presetID="2" presetClass="entr" presetSubtype="4" fill="hold" grpId="1" nodeType="withEffect">
                                  <p:stCondLst>
                                    <p:cond delay="0"/>
                                  </p:stCondLst>
                                  <p:childTnLst>
                                    <p:set>
                                      <p:cBhvr>
                                        <p:cTn id="245" dur="1" fill="hold">
                                          <p:stCondLst>
                                            <p:cond delay="0"/>
                                          </p:stCondLst>
                                        </p:cTn>
                                        <p:tgtEl>
                                          <p:spTgt spid="25"/>
                                        </p:tgtEl>
                                        <p:attrNameLst>
                                          <p:attrName>style.visibility</p:attrName>
                                        </p:attrNameLst>
                                      </p:cBhvr>
                                      <p:to>
                                        <p:strVal val="visible"/>
                                      </p:to>
                                    </p:set>
                                    <p:anim calcmode="lin" valueType="num">
                                      <p:cBhvr additive="base">
                                        <p:cTn id="246" dur="2000" fill="hold"/>
                                        <p:tgtEl>
                                          <p:spTgt spid="25"/>
                                        </p:tgtEl>
                                        <p:attrNameLst>
                                          <p:attrName>ppt_x</p:attrName>
                                        </p:attrNameLst>
                                      </p:cBhvr>
                                      <p:tavLst>
                                        <p:tav tm="0">
                                          <p:val>
                                            <p:strVal val="#ppt_x"/>
                                          </p:val>
                                        </p:tav>
                                        <p:tav tm="100000">
                                          <p:val>
                                            <p:strVal val="#ppt_x"/>
                                          </p:val>
                                        </p:tav>
                                      </p:tavLst>
                                    </p:anim>
                                    <p:anim calcmode="lin" valueType="num">
                                      <p:cBhvr additive="base">
                                        <p:cTn id="247" dur="2000" fill="hold"/>
                                        <p:tgtEl>
                                          <p:spTgt spid="25"/>
                                        </p:tgtEl>
                                        <p:attrNameLst>
                                          <p:attrName>ppt_y</p:attrName>
                                        </p:attrNameLst>
                                      </p:cBhvr>
                                      <p:tavLst>
                                        <p:tav tm="0">
                                          <p:val>
                                            <p:strVal val="1+#ppt_h/2"/>
                                          </p:val>
                                        </p:tav>
                                        <p:tav tm="100000">
                                          <p:val>
                                            <p:strVal val="#ppt_y"/>
                                          </p:val>
                                        </p:tav>
                                      </p:tavLst>
                                    </p:anim>
                                  </p:childTnLst>
                                </p:cTn>
                              </p:par>
                              <p:par>
                                <p:cTn id="248" presetID="2" presetClass="entr" presetSubtype="4" fill="hold" grpId="1" nodeType="withEffect">
                                  <p:stCondLst>
                                    <p:cond delay="0"/>
                                  </p:stCondLst>
                                  <p:childTnLst>
                                    <p:set>
                                      <p:cBhvr>
                                        <p:cTn id="249" dur="1" fill="hold">
                                          <p:stCondLst>
                                            <p:cond delay="0"/>
                                          </p:stCondLst>
                                        </p:cTn>
                                        <p:tgtEl>
                                          <p:spTgt spid="26"/>
                                        </p:tgtEl>
                                        <p:attrNameLst>
                                          <p:attrName>style.visibility</p:attrName>
                                        </p:attrNameLst>
                                      </p:cBhvr>
                                      <p:to>
                                        <p:strVal val="visible"/>
                                      </p:to>
                                    </p:set>
                                    <p:anim calcmode="lin" valueType="num">
                                      <p:cBhvr additive="base">
                                        <p:cTn id="250" dur="2000" fill="hold"/>
                                        <p:tgtEl>
                                          <p:spTgt spid="26"/>
                                        </p:tgtEl>
                                        <p:attrNameLst>
                                          <p:attrName>ppt_x</p:attrName>
                                        </p:attrNameLst>
                                      </p:cBhvr>
                                      <p:tavLst>
                                        <p:tav tm="0">
                                          <p:val>
                                            <p:strVal val="#ppt_x"/>
                                          </p:val>
                                        </p:tav>
                                        <p:tav tm="100000">
                                          <p:val>
                                            <p:strVal val="#ppt_x"/>
                                          </p:val>
                                        </p:tav>
                                      </p:tavLst>
                                    </p:anim>
                                    <p:anim calcmode="lin" valueType="num">
                                      <p:cBhvr additive="base">
                                        <p:cTn id="251" dur="2000" fill="hold"/>
                                        <p:tgtEl>
                                          <p:spTgt spid="26"/>
                                        </p:tgtEl>
                                        <p:attrNameLst>
                                          <p:attrName>ppt_y</p:attrName>
                                        </p:attrNameLst>
                                      </p:cBhvr>
                                      <p:tavLst>
                                        <p:tav tm="0">
                                          <p:val>
                                            <p:strVal val="1+#ppt_h/2"/>
                                          </p:val>
                                        </p:tav>
                                        <p:tav tm="100000">
                                          <p:val>
                                            <p:strVal val="#ppt_y"/>
                                          </p:val>
                                        </p:tav>
                                      </p:tavLst>
                                    </p:anim>
                                  </p:childTnLst>
                                </p:cTn>
                              </p:par>
                              <p:par>
                                <p:cTn id="252" presetID="2" presetClass="entr" presetSubtype="4" fill="hold" grpId="1" nodeType="withEffect">
                                  <p:stCondLst>
                                    <p:cond delay="0"/>
                                  </p:stCondLst>
                                  <p:childTnLst>
                                    <p:set>
                                      <p:cBhvr>
                                        <p:cTn id="253" dur="1" fill="hold">
                                          <p:stCondLst>
                                            <p:cond delay="0"/>
                                          </p:stCondLst>
                                        </p:cTn>
                                        <p:tgtEl>
                                          <p:spTgt spid="27"/>
                                        </p:tgtEl>
                                        <p:attrNameLst>
                                          <p:attrName>style.visibility</p:attrName>
                                        </p:attrNameLst>
                                      </p:cBhvr>
                                      <p:to>
                                        <p:strVal val="visible"/>
                                      </p:to>
                                    </p:set>
                                    <p:anim calcmode="lin" valueType="num">
                                      <p:cBhvr additive="base">
                                        <p:cTn id="254" dur="2000" fill="hold"/>
                                        <p:tgtEl>
                                          <p:spTgt spid="27"/>
                                        </p:tgtEl>
                                        <p:attrNameLst>
                                          <p:attrName>ppt_x</p:attrName>
                                        </p:attrNameLst>
                                      </p:cBhvr>
                                      <p:tavLst>
                                        <p:tav tm="0">
                                          <p:val>
                                            <p:strVal val="#ppt_x"/>
                                          </p:val>
                                        </p:tav>
                                        <p:tav tm="100000">
                                          <p:val>
                                            <p:strVal val="#ppt_x"/>
                                          </p:val>
                                        </p:tav>
                                      </p:tavLst>
                                    </p:anim>
                                    <p:anim calcmode="lin" valueType="num">
                                      <p:cBhvr additive="base">
                                        <p:cTn id="255" dur="2000" fill="hold"/>
                                        <p:tgtEl>
                                          <p:spTgt spid="27"/>
                                        </p:tgtEl>
                                        <p:attrNameLst>
                                          <p:attrName>ppt_y</p:attrName>
                                        </p:attrNameLst>
                                      </p:cBhvr>
                                      <p:tavLst>
                                        <p:tav tm="0">
                                          <p:val>
                                            <p:strVal val="1+#ppt_h/2"/>
                                          </p:val>
                                        </p:tav>
                                        <p:tav tm="100000">
                                          <p:val>
                                            <p:strVal val="#ppt_y"/>
                                          </p:val>
                                        </p:tav>
                                      </p:tavLst>
                                    </p:anim>
                                  </p:childTnLst>
                                </p:cTn>
                              </p:par>
                              <p:par>
                                <p:cTn id="256" presetID="2" presetClass="entr" presetSubtype="4" fill="hold" grpId="1" nodeType="withEffect">
                                  <p:stCondLst>
                                    <p:cond delay="0"/>
                                  </p:stCondLst>
                                  <p:childTnLst>
                                    <p:set>
                                      <p:cBhvr>
                                        <p:cTn id="257" dur="1" fill="hold">
                                          <p:stCondLst>
                                            <p:cond delay="0"/>
                                          </p:stCondLst>
                                        </p:cTn>
                                        <p:tgtEl>
                                          <p:spTgt spid="28"/>
                                        </p:tgtEl>
                                        <p:attrNameLst>
                                          <p:attrName>style.visibility</p:attrName>
                                        </p:attrNameLst>
                                      </p:cBhvr>
                                      <p:to>
                                        <p:strVal val="visible"/>
                                      </p:to>
                                    </p:set>
                                    <p:anim calcmode="lin" valueType="num">
                                      <p:cBhvr additive="base">
                                        <p:cTn id="258" dur="2000" fill="hold"/>
                                        <p:tgtEl>
                                          <p:spTgt spid="28"/>
                                        </p:tgtEl>
                                        <p:attrNameLst>
                                          <p:attrName>ppt_x</p:attrName>
                                        </p:attrNameLst>
                                      </p:cBhvr>
                                      <p:tavLst>
                                        <p:tav tm="0">
                                          <p:val>
                                            <p:strVal val="#ppt_x"/>
                                          </p:val>
                                        </p:tav>
                                        <p:tav tm="100000">
                                          <p:val>
                                            <p:strVal val="#ppt_x"/>
                                          </p:val>
                                        </p:tav>
                                      </p:tavLst>
                                    </p:anim>
                                    <p:anim calcmode="lin" valueType="num">
                                      <p:cBhvr additive="base">
                                        <p:cTn id="259" dur="2000" fill="hold"/>
                                        <p:tgtEl>
                                          <p:spTgt spid="28"/>
                                        </p:tgtEl>
                                        <p:attrNameLst>
                                          <p:attrName>ppt_y</p:attrName>
                                        </p:attrNameLst>
                                      </p:cBhvr>
                                      <p:tavLst>
                                        <p:tav tm="0">
                                          <p:val>
                                            <p:strVal val="1+#ppt_h/2"/>
                                          </p:val>
                                        </p:tav>
                                        <p:tav tm="100000">
                                          <p:val>
                                            <p:strVal val="#ppt_y"/>
                                          </p:val>
                                        </p:tav>
                                      </p:tavLst>
                                    </p:anim>
                                  </p:childTnLst>
                                </p:cTn>
                              </p:par>
                              <p:par>
                                <p:cTn id="260" presetID="2" presetClass="entr" presetSubtype="4" fill="hold" grpId="1" nodeType="withEffect">
                                  <p:stCondLst>
                                    <p:cond delay="0"/>
                                  </p:stCondLst>
                                  <p:childTnLst>
                                    <p:set>
                                      <p:cBhvr>
                                        <p:cTn id="261" dur="1" fill="hold">
                                          <p:stCondLst>
                                            <p:cond delay="0"/>
                                          </p:stCondLst>
                                        </p:cTn>
                                        <p:tgtEl>
                                          <p:spTgt spid="29"/>
                                        </p:tgtEl>
                                        <p:attrNameLst>
                                          <p:attrName>style.visibility</p:attrName>
                                        </p:attrNameLst>
                                      </p:cBhvr>
                                      <p:to>
                                        <p:strVal val="visible"/>
                                      </p:to>
                                    </p:set>
                                    <p:anim calcmode="lin" valueType="num">
                                      <p:cBhvr additive="base">
                                        <p:cTn id="262" dur="2000" fill="hold"/>
                                        <p:tgtEl>
                                          <p:spTgt spid="29"/>
                                        </p:tgtEl>
                                        <p:attrNameLst>
                                          <p:attrName>ppt_x</p:attrName>
                                        </p:attrNameLst>
                                      </p:cBhvr>
                                      <p:tavLst>
                                        <p:tav tm="0">
                                          <p:val>
                                            <p:strVal val="#ppt_x"/>
                                          </p:val>
                                        </p:tav>
                                        <p:tav tm="100000">
                                          <p:val>
                                            <p:strVal val="#ppt_x"/>
                                          </p:val>
                                        </p:tav>
                                      </p:tavLst>
                                    </p:anim>
                                    <p:anim calcmode="lin" valueType="num">
                                      <p:cBhvr additive="base">
                                        <p:cTn id="263" dur="2000" fill="hold"/>
                                        <p:tgtEl>
                                          <p:spTgt spid="29"/>
                                        </p:tgtEl>
                                        <p:attrNameLst>
                                          <p:attrName>ppt_y</p:attrName>
                                        </p:attrNameLst>
                                      </p:cBhvr>
                                      <p:tavLst>
                                        <p:tav tm="0">
                                          <p:val>
                                            <p:strVal val="1+#ppt_h/2"/>
                                          </p:val>
                                        </p:tav>
                                        <p:tav tm="100000">
                                          <p:val>
                                            <p:strVal val="#ppt_y"/>
                                          </p:val>
                                        </p:tav>
                                      </p:tavLst>
                                    </p:anim>
                                  </p:childTnLst>
                                </p:cTn>
                              </p:par>
                              <p:par>
                                <p:cTn id="264" presetID="2" presetClass="entr" presetSubtype="4" fill="hold" grpId="1" nodeType="withEffect">
                                  <p:stCondLst>
                                    <p:cond delay="0"/>
                                  </p:stCondLst>
                                  <p:childTnLst>
                                    <p:set>
                                      <p:cBhvr>
                                        <p:cTn id="265" dur="1" fill="hold">
                                          <p:stCondLst>
                                            <p:cond delay="0"/>
                                          </p:stCondLst>
                                        </p:cTn>
                                        <p:tgtEl>
                                          <p:spTgt spid="30"/>
                                        </p:tgtEl>
                                        <p:attrNameLst>
                                          <p:attrName>style.visibility</p:attrName>
                                        </p:attrNameLst>
                                      </p:cBhvr>
                                      <p:to>
                                        <p:strVal val="visible"/>
                                      </p:to>
                                    </p:set>
                                    <p:anim calcmode="lin" valueType="num">
                                      <p:cBhvr additive="base">
                                        <p:cTn id="266" dur="2000" fill="hold"/>
                                        <p:tgtEl>
                                          <p:spTgt spid="30"/>
                                        </p:tgtEl>
                                        <p:attrNameLst>
                                          <p:attrName>ppt_x</p:attrName>
                                        </p:attrNameLst>
                                      </p:cBhvr>
                                      <p:tavLst>
                                        <p:tav tm="0">
                                          <p:val>
                                            <p:strVal val="#ppt_x"/>
                                          </p:val>
                                        </p:tav>
                                        <p:tav tm="100000">
                                          <p:val>
                                            <p:strVal val="#ppt_x"/>
                                          </p:val>
                                        </p:tav>
                                      </p:tavLst>
                                    </p:anim>
                                    <p:anim calcmode="lin" valueType="num">
                                      <p:cBhvr additive="base">
                                        <p:cTn id="267" dur="2000" fill="hold"/>
                                        <p:tgtEl>
                                          <p:spTgt spid="30"/>
                                        </p:tgtEl>
                                        <p:attrNameLst>
                                          <p:attrName>ppt_y</p:attrName>
                                        </p:attrNameLst>
                                      </p:cBhvr>
                                      <p:tavLst>
                                        <p:tav tm="0">
                                          <p:val>
                                            <p:strVal val="1+#ppt_h/2"/>
                                          </p:val>
                                        </p:tav>
                                        <p:tav tm="100000">
                                          <p:val>
                                            <p:strVal val="#ppt_y"/>
                                          </p:val>
                                        </p:tav>
                                      </p:tavLst>
                                    </p:anim>
                                  </p:childTnLst>
                                </p:cTn>
                              </p:par>
                              <p:par>
                                <p:cTn id="268" presetID="35" presetClass="entr" presetSubtype="0" fill="hold" grpId="2" nodeType="withEffect">
                                  <p:stCondLst>
                                    <p:cond delay="0"/>
                                  </p:stCondLst>
                                  <p:childTnLst>
                                    <p:set>
                                      <p:cBhvr>
                                        <p:cTn id="269" dur="1" fill="hold">
                                          <p:stCondLst>
                                            <p:cond delay="0"/>
                                          </p:stCondLst>
                                        </p:cTn>
                                        <p:tgtEl>
                                          <p:spTgt spid="18"/>
                                        </p:tgtEl>
                                        <p:attrNameLst>
                                          <p:attrName>style.visibility</p:attrName>
                                        </p:attrNameLst>
                                      </p:cBhvr>
                                      <p:to>
                                        <p:strVal val="visible"/>
                                      </p:to>
                                    </p:set>
                                    <p:animEffect transition="in" filter="fade">
                                      <p:cBhvr>
                                        <p:cTn id="270" dur="2000"/>
                                        <p:tgtEl>
                                          <p:spTgt spid="18"/>
                                        </p:tgtEl>
                                      </p:cBhvr>
                                    </p:animEffect>
                                    <p:anim calcmode="lin" valueType="num">
                                      <p:cBhvr>
                                        <p:cTn id="271" dur="2000" fill="hold"/>
                                        <p:tgtEl>
                                          <p:spTgt spid="18"/>
                                        </p:tgtEl>
                                        <p:attrNameLst>
                                          <p:attrName>style.rotation</p:attrName>
                                        </p:attrNameLst>
                                      </p:cBhvr>
                                      <p:tavLst>
                                        <p:tav tm="0">
                                          <p:val>
                                            <p:fltVal val="720"/>
                                          </p:val>
                                        </p:tav>
                                        <p:tav tm="100000">
                                          <p:val>
                                            <p:fltVal val="0"/>
                                          </p:val>
                                        </p:tav>
                                      </p:tavLst>
                                    </p:anim>
                                    <p:anim calcmode="lin" valueType="num">
                                      <p:cBhvr>
                                        <p:cTn id="272" dur="2000" fill="hold"/>
                                        <p:tgtEl>
                                          <p:spTgt spid="18"/>
                                        </p:tgtEl>
                                        <p:attrNameLst>
                                          <p:attrName>ppt_h</p:attrName>
                                        </p:attrNameLst>
                                      </p:cBhvr>
                                      <p:tavLst>
                                        <p:tav tm="0">
                                          <p:val>
                                            <p:fltVal val="0"/>
                                          </p:val>
                                        </p:tav>
                                        <p:tav tm="100000">
                                          <p:val>
                                            <p:strVal val="#ppt_h"/>
                                          </p:val>
                                        </p:tav>
                                      </p:tavLst>
                                    </p:anim>
                                    <p:anim calcmode="lin" valueType="num">
                                      <p:cBhvr>
                                        <p:cTn id="273" dur="2000" fill="hold"/>
                                        <p:tgtEl>
                                          <p:spTgt spid="18"/>
                                        </p:tgtEl>
                                        <p:attrNameLst>
                                          <p:attrName>ppt_w</p:attrName>
                                        </p:attrNameLst>
                                      </p:cBhvr>
                                      <p:tavLst>
                                        <p:tav tm="0">
                                          <p:val>
                                            <p:fltVal val="0"/>
                                          </p:val>
                                        </p:tav>
                                        <p:tav tm="100000">
                                          <p:val>
                                            <p:strVal val="#ppt_w"/>
                                          </p:val>
                                        </p:tav>
                                      </p:tavLst>
                                    </p:anim>
                                  </p:childTnLst>
                                </p:cTn>
                              </p:par>
                              <p:par>
                                <p:cTn id="274" presetID="35" presetClass="entr" presetSubtype="0" fill="hold" grpId="2" nodeType="withEffect">
                                  <p:stCondLst>
                                    <p:cond delay="0"/>
                                  </p:stCondLst>
                                  <p:childTnLst>
                                    <p:set>
                                      <p:cBhvr>
                                        <p:cTn id="275" dur="1" fill="hold">
                                          <p:stCondLst>
                                            <p:cond delay="0"/>
                                          </p:stCondLst>
                                        </p:cTn>
                                        <p:tgtEl>
                                          <p:spTgt spid="19"/>
                                        </p:tgtEl>
                                        <p:attrNameLst>
                                          <p:attrName>style.visibility</p:attrName>
                                        </p:attrNameLst>
                                      </p:cBhvr>
                                      <p:to>
                                        <p:strVal val="visible"/>
                                      </p:to>
                                    </p:set>
                                    <p:animEffect transition="in" filter="fade">
                                      <p:cBhvr>
                                        <p:cTn id="276" dur="2000"/>
                                        <p:tgtEl>
                                          <p:spTgt spid="19"/>
                                        </p:tgtEl>
                                      </p:cBhvr>
                                    </p:animEffect>
                                    <p:anim calcmode="lin" valueType="num">
                                      <p:cBhvr>
                                        <p:cTn id="277" dur="2000" fill="hold"/>
                                        <p:tgtEl>
                                          <p:spTgt spid="19"/>
                                        </p:tgtEl>
                                        <p:attrNameLst>
                                          <p:attrName>style.rotation</p:attrName>
                                        </p:attrNameLst>
                                      </p:cBhvr>
                                      <p:tavLst>
                                        <p:tav tm="0">
                                          <p:val>
                                            <p:fltVal val="720"/>
                                          </p:val>
                                        </p:tav>
                                        <p:tav tm="100000">
                                          <p:val>
                                            <p:fltVal val="0"/>
                                          </p:val>
                                        </p:tav>
                                      </p:tavLst>
                                    </p:anim>
                                    <p:anim calcmode="lin" valueType="num">
                                      <p:cBhvr>
                                        <p:cTn id="278" dur="2000" fill="hold"/>
                                        <p:tgtEl>
                                          <p:spTgt spid="19"/>
                                        </p:tgtEl>
                                        <p:attrNameLst>
                                          <p:attrName>ppt_h</p:attrName>
                                        </p:attrNameLst>
                                      </p:cBhvr>
                                      <p:tavLst>
                                        <p:tav tm="0">
                                          <p:val>
                                            <p:fltVal val="0"/>
                                          </p:val>
                                        </p:tav>
                                        <p:tav tm="100000">
                                          <p:val>
                                            <p:strVal val="#ppt_h"/>
                                          </p:val>
                                        </p:tav>
                                      </p:tavLst>
                                    </p:anim>
                                    <p:anim calcmode="lin" valueType="num">
                                      <p:cBhvr>
                                        <p:cTn id="279" dur="2000" fill="hold"/>
                                        <p:tgtEl>
                                          <p:spTgt spid="19"/>
                                        </p:tgtEl>
                                        <p:attrNameLst>
                                          <p:attrName>ppt_w</p:attrName>
                                        </p:attrNameLst>
                                      </p:cBhvr>
                                      <p:tavLst>
                                        <p:tav tm="0">
                                          <p:val>
                                            <p:fltVal val="0"/>
                                          </p:val>
                                        </p:tav>
                                        <p:tav tm="100000">
                                          <p:val>
                                            <p:strVal val="#ppt_w"/>
                                          </p:val>
                                        </p:tav>
                                      </p:tavLst>
                                    </p:anim>
                                  </p:childTnLst>
                                </p:cTn>
                              </p:par>
                              <p:par>
                                <p:cTn id="280" presetID="35" presetClass="entr" presetSubtype="0" fill="hold" grpId="2" nodeType="withEffect">
                                  <p:stCondLst>
                                    <p:cond delay="0"/>
                                  </p:stCondLst>
                                  <p:childTnLst>
                                    <p:set>
                                      <p:cBhvr>
                                        <p:cTn id="281" dur="1" fill="hold">
                                          <p:stCondLst>
                                            <p:cond delay="0"/>
                                          </p:stCondLst>
                                        </p:cTn>
                                        <p:tgtEl>
                                          <p:spTgt spid="20"/>
                                        </p:tgtEl>
                                        <p:attrNameLst>
                                          <p:attrName>style.visibility</p:attrName>
                                        </p:attrNameLst>
                                      </p:cBhvr>
                                      <p:to>
                                        <p:strVal val="visible"/>
                                      </p:to>
                                    </p:set>
                                    <p:animEffect transition="in" filter="fade">
                                      <p:cBhvr>
                                        <p:cTn id="282" dur="2000"/>
                                        <p:tgtEl>
                                          <p:spTgt spid="20"/>
                                        </p:tgtEl>
                                      </p:cBhvr>
                                    </p:animEffect>
                                    <p:anim calcmode="lin" valueType="num">
                                      <p:cBhvr>
                                        <p:cTn id="283" dur="2000" fill="hold"/>
                                        <p:tgtEl>
                                          <p:spTgt spid="20"/>
                                        </p:tgtEl>
                                        <p:attrNameLst>
                                          <p:attrName>style.rotation</p:attrName>
                                        </p:attrNameLst>
                                      </p:cBhvr>
                                      <p:tavLst>
                                        <p:tav tm="0">
                                          <p:val>
                                            <p:fltVal val="720"/>
                                          </p:val>
                                        </p:tav>
                                        <p:tav tm="100000">
                                          <p:val>
                                            <p:fltVal val="0"/>
                                          </p:val>
                                        </p:tav>
                                      </p:tavLst>
                                    </p:anim>
                                    <p:anim calcmode="lin" valueType="num">
                                      <p:cBhvr>
                                        <p:cTn id="284" dur="2000" fill="hold"/>
                                        <p:tgtEl>
                                          <p:spTgt spid="20"/>
                                        </p:tgtEl>
                                        <p:attrNameLst>
                                          <p:attrName>ppt_h</p:attrName>
                                        </p:attrNameLst>
                                      </p:cBhvr>
                                      <p:tavLst>
                                        <p:tav tm="0">
                                          <p:val>
                                            <p:fltVal val="0"/>
                                          </p:val>
                                        </p:tav>
                                        <p:tav tm="100000">
                                          <p:val>
                                            <p:strVal val="#ppt_h"/>
                                          </p:val>
                                        </p:tav>
                                      </p:tavLst>
                                    </p:anim>
                                    <p:anim calcmode="lin" valueType="num">
                                      <p:cBhvr>
                                        <p:cTn id="285" dur="2000" fill="hold"/>
                                        <p:tgtEl>
                                          <p:spTgt spid="20"/>
                                        </p:tgtEl>
                                        <p:attrNameLst>
                                          <p:attrName>ppt_w</p:attrName>
                                        </p:attrNameLst>
                                      </p:cBhvr>
                                      <p:tavLst>
                                        <p:tav tm="0">
                                          <p:val>
                                            <p:fltVal val="0"/>
                                          </p:val>
                                        </p:tav>
                                        <p:tav tm="100000">
                                          <p:val>
                                            <p:strVal val="#ppt_w"/>
                                          </p:val>
                                        </p:tav>
                                      </p:tavLst>
                                    </p:anim>
                                  </p:childTnLst>
                                </p:cTn>
                              </p:par>
                              <p:par>
                                <p:cTn id="286" presetID="35" presetClass="entr" presetSubtype="0" fill="hold" grpId="2" nodeType="withEffect">
                                  <p:stCondLst>
                                    <p:cond delay="0"/>
                                  </p:stCondLst>
                                  <p:childTnLst>
                                    <p:set>
                                      <p:cBhvr>
                                        <p:cTn id="287" dur="1" fill="hold">
                                          <p:stCondLst>
                                            <p:cond delay="0"/>
                                          </p:stCondLst>
                                        </p:cTn>
                                        <p:tgtEl>
                                          <p:spTgt spid="21"/>
                                        </p:tgtEl>
                                        <p:attrNameLst>
                                          <p:attrName>style.visibility</p:attrName>
                                        </p:attrNameLst>
                                      </p:cBhvr>
                                      <p:to>
                                        <p:strVal val="visible"/>
                                      </p:to>
                                    </p:set>
                                    <p:animEffect transition="in" filter="fade">
                                      <p:cBhvr>
                                        <p:cTn id="288" dur="2000"/>
                                        <p:tgtEl>
                                          <p:spTgt spid="21"/>
                                        </p:tgtEl>
                                      </p:cBhvr>
                                    </p:animEffect>
                                    <p:anim calcmode="lin" valueType="num">
                                      <p:cBhvr>
                                        <p:cTn id="289" dur="2000" fill="hold"/>
                                        <p:tgtEl>
                                          <p:spTgt spid="21"/>
                                        </p:tgtEl>
                                        <p:attrNameLst>
                                          <p:attrName>style.rotation</p:attrName>
                                        </p:attrNameLst>
                                      </p:cBhvr>
                                      <p:tavLst>
                                        <p:tav tm="0">
                                          <p:val>
                                            <p:fltVal val="720"/>
                                          </p:val>
                                        </p:tav>
                                        <p:tav tm="100000">
                                          <p:val>
                                            <p:fltVal val="0"/>
                                          </p:val>
                                        </p:tav>
                                      </p:tavLst>
                                    </p:anim>
                                    <p:anim calcmode="lin" valueType="num">
                                      <p:cBhvr>
                                        <p:cTn id="290" dur="2000" fill="hold"/>
                                        <p:tgtEl>
                                          <p:spTgt spid="21"/>
                                        </p:tgtEl>
                                        <p:attrNameLst>
                                          <p:attrName>ppt_h</p:attrName>
                                        </p:attrNameLst>
                                      </p:cBhvr>
                                      <p:tavLst>
                                        <p:tav tm="0">
                                          <p:val>
                                            <p:fltVal val="0"/>
                                          </p:val>
                                        </p:tav>
                                        <p:tav tm="100000">
                                          <p:val>
                                            <p:strVal val="#ppt_h"/>
                                          </p:val>
                                        </p:tav>
                                      </p:tavLst>
                                    </p:anim>
                                    <p:anim calcmode="lin" valueType="num">
                                      <p:cBhvr>
                                        <p:cTn id="291" dur="2000" fill="hold"/>
                                        <p:tgtEl>
                                          <p:spTgt spid="21"/>
                                        </p:tgtEl>
                                        <p:attrNameLst>
                                          <p:attrName>ppt_w</p:attrName>
                                        </p:attrNameLst>
                                      </p:cBhvr>
                                      <p:tavLst>
                                        <p:tav tm="0">
                                          <p:val>
                                            <p:fltVal val="0"/>
                                          </p:val>
                                        </p:tav>
                                        <p:tav tm="100000">
                                          <p:val>
                                            <p:strVal val="#ppt_w"/>
                                          </p:val>
                                        </p:tav>
                                      </p:tavLst>
                                    </p:anim>
                                  </p:childTnLst>
                                </p:cTn>
                              </p:par>
                              <p:par>
                                <p:cTn id="292" presetID="35" presetClass="entr" presetSubtype="0" fill="hold" grpId="2" nodeType="withEffect">
                                  <p:stCondLst>
                                    <p:cond delay="0"/>
                                  </p:stCondLst>
                                  <p:childTnLst>
                                    <p:set>
                                      <p:cBhvr>
                                        <p:cTn id="293" dur="1" fill="hold">
                                          <p:stCondLst>
                                            <p:cond delay="0"/>
                                          </p:stCondLst>
                                        </p:cTn>
                                        <p:tgtEl>
                                          <p:spTgt spid="22"/>
                                        </p:tgtEl>
                                        <p:attrNameLst>
                                          <p:attrName>style.visibility</p:attrName>
                                        </p:attrNameLst>
                                      </p:cBhvr>
                                      <p:to>
                                        <p:strVal val="visible"/>
                                      </p:to>
                                    </p:set>
                                    <p:animEffect transition="in" filter="fade">
                                      <p:cBhvr>
                                        <p:cTn id="294" dur="2000"/>
                                        <p:tgtEl>
                                          <p:spTgt spid="22"/>
                                        </p:tgtEl>
                                      </p:cBhvr>
                                    </p:animEffect>
                                    <p:anim calcmode="lin" valueType="num">
                                      <p:cBhvr>
                                        <p:cTn id="295" dur="2000" fill="hold"/>
                                        <p:tgtEl>
                                          <p:spTgt spid="22"/>
                                        </p:tgtEl>
                                        <p:attrNameLst>
                                          <p:attrName>style.rotation</p:attrName>
                                        </p:attrNameLst>
                                      </p:cBhvr>
                                      <p:tavLst>
                                        <p:tav tm="0">
                                          <p:val>
                                            <p:fltVal val="720"/>
                                          </p:val>
                                        </p:tav>
                                        <p:tav tm="100000">
                                          <p:val>
                                            <p:fltVal val="0"/>
                                          </p:val>
                                        </p:tav>
                                      </p:tavLst>
                                    </p:anim>
                                    <p:anim calcmode="lin" valueType="num">
                                      <p:cBhvr>
                                        <p:cTn id="296" dur="2000" fill="hold"/>
                                        <p:tgtEl>
                                          <p:spTgt spid="22"/>
                                        </p:tgtEl>
                                        <p:attrNameLst>
                                          <p:attrName>ppt_h</p:attrName>
                                        </p:attrNameLst>
                                      </p:cBhvr>
                                      <p:tavLst>
                                        <p:tav tm="0">
                                          <p:val>
                                            <p:fltVal val="0"/>
                                          </p:val>
                                        </p:tav>
                                        <p:tav tm="100000">
                                          <p:val>
                                            <p:strVal val="#ppt_h"/>
                                          </p:val>
                                        </p:tav>
                                      </p:tavLst>
                                    </p:anim>
                                    <p:anim calcmode="lin" valueType="num">
                                      <p:cBhvr>
                                        <p:cTn id="297" dur="2000" fill="hold"/>
                                        <p:tgtEl>
                                          <p:spTgt spid="22"/>
                                        </p:tgtEl>
                                        <p:attrNameLst>
                                          <p:attrName>ppt_w</p:attrName>
                                        </p:attrNameLst>
                                      </p:cBhvr>
                                      <p:tavLst>
                                        <p:tav tm="0">
                                          <p:val>
                                            <p:fltVal val="0"/>
                                          </p:val>
                                        </p:tav>
                                        <p:tav tm="100000">
                                          <p:val>
                                            <p:strVal val="#ppt_w"/>
                                          </p:val>
                                        </p:tav>
                                      </p:tavLst>
                                    </p:anim>
                                  </p:childTnLst>
                                </p:cTn>
                              </p:par>
                              <p:par>
                                <p:cTn id="298" presetID="35" presetClass="entr" presetSubtype="0" fill="hold" grpId="2" nodeType="withEffect">
                                  <p:stCondLst>
                                    <p:cond delay="0"/>
                                  </p:stCondLst>
                                  <p:childTnLst>
                                    <p:set>
                                      <p:cBhvr>
                                        <p:cTn id="299" dur="1" fill="hold">
                                          <p:stCondLst>
                                            <p:cond delay="0"/>
                                          </p:stCondLst>
                                        </p:cTn>
                                        <p:tgtEl>
                                          <p:spTgt spid="23"/>
                                        </p:tgtEl>
                                        <p:attrNameLst>
                                          <p:attrName>style.visibility</p:attrName>
                                        </p:attrNameLst>
                                      </p:cBhvr>
                                      <p:to>
                                        <p:strVal val="visible"/>
                                      </p:to>
                                    </p:set>
                                    <p:animEffect transition="in" filter="fade">
                                      <p:cBhvr>
                                        <p:cTn id="300" dur="2000"/>
                                        <p:tgtEl>
                                          <p:spTgt spid="23"/>
                                        </p:tgtEl>
                                      </p:cBhvr>
                                    </p:animEffect>
                                    <p:anim calcmode="lin" valueType="num">
                                      <p:cBhvr>
                                        <p:cTn id="301" dur="2000" fill="hold"/>
                                        <p:tgtEl>
                                          <p:spTgt spid="23"/>
                                        </p:tgtEl>
                                        <p:attrNameLst>
                                          <p:attrName>style.rotation</p:attrName>
                                        </p:attrNameLst>
                                      </p:cBhvr>
                                      <p:tavLst>
                                        <p:tav tm="0">
                                          <p:val>
                                            <p:fltVal val="720"/>
                                          </p:val>
                                        </p:tav>
                                        <p:tav tm="100000">
                                          <p:val>
                                            <p:fltVal val="0"/>
                                          </p:val>
                                        </p:tav>
                                      </p:tavLst>
                                    </p:anim>
                                    <p:anim calcmode="lin" valueType="num">
                                      <p:cBhvr>
                                        <p:cTn id="302" dur="2000" fill="hold"/>
                                        <p:tgtEl>
                                          <p:spTgt spid="23"/>
                                        </p:tgtEl>
                                        <p:attrNameLst>
                                          <p:attrName>ppt_h</p:attrName>
                                        </p:attrNameLst>
                                      </p:cBhvr>
                                      <p:tavLst>
                                        <p:tav tm="0">
                                          <p:val>
                                            <p:fltVal val="0"/>
                                          </p:val>
                                        </p:tav>
                                        <p:tav tm="100000">
                                          <p:val>
                                            <p:strVal val="#ppt_h"/>
                                          </p:val>
                                        </p:tav>
                                      </p:tavLst>
                                    </p:anim>
                                    <p:anim calcmode="lin" valueType="num">
                                      <p:cBhvr>
                                        <p:cTn id="303" dur="2000" fill="hold"/>
                                        <p:tgtEl>
                                          <p:spTgt spid="23"/>
                                        </p:tgtEl>
                                        <p:attrNameLst>
                                          <p:attrName>ppt_w</p:attrName>
                                        </p:attrNameLst>
                                      </p:cBhvr>
                                      <p:tavLst>
                                        <p:tav tm="0">
                                          <p:val>
                                            <p:fltVal val="0"/>
                                          </p:val>
                                        </p:tav>
                                        <p:tav tm="100000">
                                          <p:val>
                                            <p:strVal val="#ppt_w"/>
                                          </p:val>
                                        </p:tav>
                                      </p:tavLst>
                                    </p:anim>
                                  </p:childTnLst>
                                </p:cTn>
                              </p:par>
                              <p:par>
                                <p:cTn id="304" presetID="35" presetClass="entr" presetSubtype="0" fill="hold" grpId="2" nodeType="withEffect">
                                  <p:stCondLst>
                                    <p:cond delay="0"/>
                                  </p:stCondLst>
                                  <p:childTnLst>
                                    <p:set>
                                      <p:cBhvr>
                                        <p:cTn id="305" dur="1" fill="hold">
                                          <p:stCondLst>
                                            <p:cond delay="0"/>
                                          </p:stCondLst>
                                        </p:cTn>
                                        <p:tgtEl>
                                          <p:spTgt spid="24"/>
                                        </p:tgtEl>
                                        <p:attrNameLst>
                                          <p:attrName>style.visibility</p:attrName>
                                        </p:attrNameLst>
                                      </p:cBhvr>
                                      <p:to>
                                        <p:strVal val="visible"/>
                                      </p:to>
                                    </p:set>
                                    <p:animEffect transition="in" filter="fade">
                                      <p:cBhvr>
                                        <p:cTn id="306" dur="2000"/>
                                        <p:tgtEl>
                                          <p:spTgt spid="24"/>
                                        </p:tgtEl>
                                      </p:cBhvr>
                                    </p:animEffect>
                                    <p:anim calcmode="lin" valueType="num">
                                      <p:cBhvr>
                                        <p:cTn id="307" dur="2000" fill="hold"/>
                                        <p:tgtEl>
                                          <p:spTgt spid="24"/>
                                        </p:tgtEl>
                                        <p:attrNameLst>
                                          <p:attrName>style.rotation</p:attrName>
                                        </p:attrNameLst>
                                      </p:cBhvr>
                                      <p:tavLst>
                                        <p:tav tm="0">
                                          <p:val>
                                            <p:fltVal val="720"/>
                                          </p:val>
                                        </p:tav>
                                        <p:tav tm="100000">
                                          <p:val>
                                            <p:fltVal val="0"/>
                                          </p:val>
                                        </p:tav>
                                      </p:tavLst>
                                    </p:anim>
                                    <p:anim calcmode="lin" valueType="num">
                                      <p:cBhvr>
                                        <p:cTn id="308" dur="2000" fill="hold"/>
                                        <p:tgtEl>
                                          <p:spTgt spid="24"/>
                                        </p:tgtEl>
                                        <p:attrNameLst>
                                          <p:attrName>ppt_h</p:attrName>
                                        </p:attrNameLst>
                                      </p:cBhvr>
                                      <p:tavLst>
                                        <p:tav tm="0">
                                          <p:val>
                                            <p:fltVal val="0"/>
                                          </p:val>
                                        </p:tav>
                                        <p:tav tm="100000">
                                          <p:val>
                                            <p:strVal val="#ppt_h"/>
                                          </p:val>
                                        </p:tav>
                                      </p:tavLst>
                                    </p:anim>
                                    <p:anim calcmode="lin" valueType="num">
                                      <p:cBhvr>
                                        <p:cTn id="309" dur="2000" fill="hold"/>
                                        <p:tgtEl>
                                          <p:spTgt spid="24"/>
                                        </p:tgtEl>
                                        <p:attrNameLst>
                                          <p:attrName>ppt_w</p:attrName>
                                        </p:attrNameLst>
                                      </p:cBhvr>
                                      <p:tavLst>
                                        <p:tav tm="0">
                                          <p:val>
                                            <p:fltVal val="0"/>
                                          </p:val>
                                        </p:tav>
                                        <p:tav tm="100000">
                                          <p:val>
                                            <p:strVal val="#ppt_w"/>
                                          </p:val>
                                        </p:tav>
                                      </p:tavLst>
                                    </p:anim>
                                  </p:childTnLst>
                                </p:cTn>
                              </p:par>
                              <p:par>
                                <p:cTn id="310" presetID="35" presetClass="entr" presetSubtype="0" fill="hold" grpId="2" nodeType="withEffect">
                                  <p:stCondLst>
                                    <p:cond delay="0"/>
                                  </p:stCondLst>
                                  <p:childTnLst>
                                    <p:set>
                                      <p:cBhvr>
                                        <p:cTn id="311" dur="1" fill="hold">
                                          <p:stCondLst>
                                            <p:cond delay="0"/>
                                          </p:stCondLst>
                                        </p:cTn>
                                        <p:tgtEl>
                                          <p:spTgt spid="25"/>
                                        </p:tgtEl>
                                        <p:attrNameLst>
                                          <p:attrName>style.visibility</p:attrName>
                                        </p:attrNameLst>
                                      </p:cBhvr>
                                      <p:to>
                                        <p:strVal val="visible"/>
                                      </p:to>
                                    </p:set>
                                    <p:animEffect transition="in" filter="fade">
                                      <p:cBhvr>
                                        <p:cTn id="312" dur="2000"/>
                                        <p:tgtEl>
                                          <p:spTgt spid="25"/>
                                        </p:tgtEl>
                                      </p:cBhvr>
                                    </p:animEffect>
                                    <p:anim calcmode="lin" valueType="num">
                                      <p:cBhvr>
                                        <p:cTn id="313" dur="2000" fill="hold"/>
                                        <p:tgtEl>
                                          <p:spTgt spid="25"/>
                                        </p:tgtEl>
                                        <p:attrNameLst>
                                          <p:attrName>style.rotation</p:attrName>
                                        </p:attrNameLst>
                                      </p:cBhvr>
                                      <p:tavLst>
                                        <p:tav tm="0">
                                          <p:val>
                                            <p:fltVal val="720"/>
                                          </p:val>
                                        </p:tav>
                                        <p:tav tm="100000">
                                          <p:val>
                                            <p:fltVal val="0"/>
                                          </p:val>
                                        </p:tav>
                                      </p:tavLst>
                                    </p:anim>
                                    <p:anim calcmode="lin" valueType="num">
                                      <p:cBhvr>
                                        <p:cTn id="314" dur="2000" fill="hold"/>
                                        <p:tgtEl>
                                          <p:spTgt spid="25"/>
                                        </p:tgtEl>
                                        <p:attrNameLst>
                                          <p:attrName>ppt_h</p:attrName>
                                        </p:attrNameLst>
                                      </p:cBhvr>
                                      <p:tavLst>
                                        <p:tav tm="0">
                                          <p:val>
                                            <p:fltVal val="0"/>
                                          </p:val>
                                        </p:tav>
                                        <p:tav tm="100000">
                                          <p:val>
                                            <p:strVal val="#ppt_h"/>
                                          </p:val>
                                        </p:tav>
                                      </p:tavLst>
                                    </p:anim>
                                    <p:anim calcmode="lin" valueType="num">
                                      <p:cBhvr>
                                        <p:cTn id="315" dur="2000" fill="hold"/>
                                        <p:tgtEl>
                                          <p:spTgt spid="25"/>
                                        </p:tgtEl>
                                        <p:attrNameLst>
                                          <p:attrName>ppt_w</p:attrName>
                                        </p:attrNameLst>
                                      </p:cBhvr>
                                      <p:tavLst>
                                        <p:tav tm="0">
                                          <p:val>
                                            <p:fltVal val="0"/>
                                          </p:val>
                                        </p:tav>
                                        <p:tav tm="100000">
                                          <p:val>
                                            <p:strVal val="#ppt_w"/>
                                          </p:val>
                                        </p:tav>
                                      </p:tavLst>
                                    </p:anim>
                                  </p:childTnLst>
                                </p:cTn>
                              </p:par>
                              <p:par>
                                <p:cTn id="316" presetID="35" presetClass="entr" presetSubtype="0" fill="hold" grpId="2" nodeType="withEffect">
                                  <p:stCondLst>
                                    <p:cond delay="0"/>
                                  </p:stCondLst>
                                  <p:childTnLst>
                                    <p:set>
                                      <p:cBhvr>
                                        <p:cTn id="317" dur="1" fill="hold">
                                          <p:stCondLst>
                                            <p:cond delay="0"/>
                                          </p:stCondLst>
                                        </p:cTn>
                                        <p:tgtEl>
                                          <p:spTgt spid="26"/>
                                        </p:tgtEl>
                                        <p:attrNameLst>
                                          <p:attrName>style.visibility</p:attrName>
                                        </p:attrNameLst>
                                      </p:cBhvr>
                                      <p:to>
                                        <p:strVal val="visible"/>
                                      </p:to>
                                    </p:set>
                                    <p:animEffect transition="in" filter="fade">
                                      <p:cBhvr>
                                        <p:cTn id="318" dur="2000"/>
                                        <p:tgtEl>
                                          <p:spTgt spid="26"/>
                                        </p:tgtEl>
                                      </p:cBhvr>
                                    </p:animEffect>
                                    <p:anim calcmode="lin" valueType="num">
                                      <p:cBhvr>
                                        <p:cTn id="319" dur="2000" fill="hold"/>
                                        <p:tgtEl>
                                          <p:spTgt spid="26"/>
                                        </p:tgtEl>
                                        <p:attrNameLst>
                                          <p:attrName>style.rotation</p:attrName>
                                        </p:attrNameLst>
                                      </p:cBhvr>
                                      <p:tavLst>
                                        <p:tav tm="0">
                                          <p:val>
                                            <p:fltVal val="720"/>
                                          </p:val>
                                        </p:tav>
                                        <p:tav tm="100000">
                                          <p:val>
                                            <p:fltVal val="0"/>
                                          </p:val>
                                        </p:tav>
                                      </p:tavLst>
                                    </p:anim>
                                    <p:anim calcmode="lin" valueType="num">
                                      <p:cBhvr>
                                        <p:cTn id="320" dur="2000" fill="hold"/>
                                        <p:tgtEl>
                                          <p:spTgt spid="26"/>
                                        </p:tgtEl>
                                        <p:attrNameLst>
                                          <p:attrName>ppt_h</p:attrName>
                                        </p:attrNameLst>
                                      </p:cBhvr>
                                      <p:tavLst>
                                        <p:tav tm="0">
                                          <p:val>
                                            <p:fltVal val="0"/>
                                          </p:val>
                                        </p:tav>
                                        <p:tav tm="100000">
                                          <p:val>
                                            <p:strVal val="#ppt_h"/>
                                          </p:val>
                                        </p:tav>
                                      </p:tavLst>
                                    </p:anim>
                                    <p:anim calcmode="lin" valueType="num">
                                      <p:cBhvr>
                                        <p:cTn id="321" dur="2000" fill="hold"/>
                                        <p:tgtEl>
                                          <p:spTgt spid="26"/>
                                        </p:tgtEl>
                                        <p:attrNameLst>
                                          <p:attrName>ppt_w</p:attrName>
                                        </p:attrNameLst>
                                      </p:cBhvr>
                                      <p:tavLst>
                                        <p:tav tm="0">
                                          <p:val>
                                            <p:fltVal val="0"/>
                                          </p:val>
                                        </p:tav>
                                        <p:tav tm="100000">
                                          <p:val>
                                            <p:strVal val="#ppt_w"/>
                                          </p:val>
                                        </p:tav>
                                      </p:tavLst>
                                    </p:anim>
                                  </p:childTnLst>
                                </p:cTn>
                              </p:par>
                              <p:par>
                                <p:cTn id="322" presetID="35" presetClass="entr" presetSubtype="0" fill="hold" grpId="2" nodeType="withEffect">
                                  <p:stCondLst>
                                    <p:cond delay="0"/>
                                  </p:stCondLst>
                                  <p:childTnLst>
                                    <p:set>
                                      <p:cBhvr>
                                        <p:cTn id="323" dur="1" fill="hold">
                                          <p:stCondLst>
                                            <p:cond delay="0"/>
                                          </p:stCondLst>
                                        </p:cTn>
                                        <p:tgtEl>
                                          <p:spTgt spid="27"/>
                                        </p:tgtEl>
                                        <p:attrNameLst>
                                          <p:attrName>style.visibility</p:attrName>
                                        </p:attrNameLst>
                                      </p:cBhvr>
                                      <p:to>
                                        <p:strVal val="visible"/>
                                      </p:to>
                                    </p:set>
                                    <p:animEffect transition="in" filter="fade">
                                      <p:cBhvr>
                                        <p:cTn id="324" dur="2000"/>
                                        <p:tgtEl>
                                          <p:spTgt spid="27"/>
                                        </p:tgtEl>
                                      </p:cBhvr>
                                    </p:animEffect>
                                    <p:anim calcmode="lin" valueType="num">
                                      <p:cBhvr>
                                        <p:cTn id="325" dur="2000" fill="hold"/>
                                        <p:tgtEl>
                                          <p:spTgt spid="27"/>
                                        </p:tgtEl>
                                        <p:attrNameLst>
                                          <p:attrName>style.rotation</p:attrName>
                                        </p:attrNameLst>
                                      </p:cBhvr>
                                      <p:tavLst>
                                        <p:tav tm="0">
                                          <p:val>
                                            <p:fltVal val="720"/>
                                          </p:val>
                                        </p:tav>
                                        <p:tav tm="100000">
                                          <p:val>
                                            <p:fltVal val="0"/>
                                          </p:val>
                                        </p:tav>
                                      </p:tavLst>
                                    </p:anim>
                                    <p:anim calcmode="lin" valueType="num">
                                      <p:cBhvr>
                                        <p:cTn id="326" dur="2000" fill="hold"/>
                                        <p:tgtEl>
                                          <p:spTgt spid="27"/>
                                        </p:tgtEl>
                                        <p:attrNameLst>
                                          <p:attrName>ppt_h</p:attrName>
                                        </p:attrNameLst>
                                      </p:cBhvr>
                                      <p:tavLst>
                                        <p:tav tm="0">
                                          <p:val>
                                            <p:fltVal val="0"/>
                                          </p:val>
                                        </p:tav>
                                        <p:tav tm="100000">
                                          <p:val>
                                            <p:strVal val="#ppt_h"/>
                                          </p:val>
                                        </p:tav>
                                      </p:tavLst>
                                    </p:anim>
                                    <p:anim calcmode="lin" valueType="num">
                                      <p:cBhvr>
                                        <p:cTn id="327" dur="2000" fill="hold"/>
                                        <p:tgtEl>
                                          <p:spTgt spid="27"/>
                                        </p:tgtEl>
                                        <p:attrNameLst>
                                          <p:attrName>ppt_w</p:attrName>
                                        </p:attrNameLst>
                                      </p:cBhvr>
                                      <p:tavLst>
                                        <p:tav tm="0">
                                          <p:val>
                                            <p:fltVal val="0"/>
                                          </p:val>
                                        </p:tav>
                                        <p:tav tm="100000">
                                          <p:val>
                                            <p:strVal val="#ppt_w"/>
                                          </p:val>
                                        </p:tav>
                                      </p:tavLst>
                                    </p:anim>
                                  </p:childTnLst>
                                </p:cTn>
                              </p:par>
                              <p:par>
                                <p:cTn id="328" presetID="35" presetClass="entr" presetSubtype="0" fill="hold" grpId="2" nodeType="withEffect">
                                  <p:stCondLst>
                                    <p:cond delay="0"/>
                                  </p:stCondLst>
                                  <p:childTnLst>
                                    <p:set>
                                      <p:cBhvr>
                                        <p:cTn id="329" dur="1" fill="hold">
                                          <p:stCondLst>
                                            <p:cond delay="0"/>
                                          </p:stCondLst>
                                        </p:cTn>
                                        <p:tgtEl>
                                          <p:spTgt spid="28"/>
                                        </p:tgtEl>
                                        <p:attrNameLst>
                                          <p:attrName>style.visibility</p:attrName>
                                        </p:attrNameLst>
                                      </p:cBhvr>
                                      <p:to>
                                        <p:strVal val="visible"/>
                                      </p:to>
                                    </p:set>
                                    <p:animEffect transition="in" filter="fade">
                                      <p:cBhvr>
                                        <p:cTn id="330" dur="2000"/>
                                        <p:tgtEl>
                                          <p:spTgt spid="28"/>
                                        </p:tgtEl>
                                      </p:cBhvr>
                                    </p:animEffect>
                                    <p:anim calcmode="lin" valueType="num">
                                      <p:cBhvr>
                                        <p:cTn id="331" dur="2000" fill="hold"/>
                                        <p:tgtEl>
                                          <p:spTgt spid="28"/>
                                        </p:tgtEl>
                                        <p:attrNameLst>
                                          <p:attrName>style.rotation</p:attrName>
                                        </p:attrNameLst>
                                      </p:cBhvr>
                                      <p:tavLst>
                                        <p:tav tm="0">
                                          <p:val>
                                            <p:fltVal val="720"/>
                                          </p:val>
                                        </p:tav>
                                        <p:tav tm="100000">
                                          <p:val>
                                            <p:fltVal val="0"/>
                                          </p:val>
                                        </p:tav>
                                      </p:tavLst>
                                    </p:anim>
                                    <p:anim calcmode="lin" valueType="num">
                                      <p:cBhvr>
                                        <p:cTn id="332" dur="2000" fill="hold"/>
                                        <p:tgtEl>
                                          <p:spTgt spid="28"/>
                                        </p:tgtEl>
                                        <p:attrNameLst>
                                          <p:attrName>ppt_h</p:attrName>
                                        </p:attrNameLst>
                                      </p:cBhvr>
                                      <p:tavLst>
                                        <p:tav tm="0">
                                          <p:val>
                                            <p:fltVal val="0"/>
                                          </p:val>
                                        </p:tav>
                                        <p:tav tm="100000">
                                          <p:val>
                                            <p:strVal val="#ppt_h"/>
                                          </p:val>
                                        </p:tav>
                                      </p:tavLst>
                                    </p:anim>
                                    <p:anim calcmode="lin" valueType="num">
                                      <p:cBhvr>
                                        <p:cTn id="333" dur="2000" fill="hold"/>
                                        <p:tgtEl>
                                          <p:spTgt spid="28"/>
                                        </p:tgtEl>
                                        <p:attrNameLst>
                                          <p:attrName>ppt_w</p:attrName>
                                        </p:attrNameLst>
                                      </p:cBhvr>
                                      <p:tavLst>
                                        <p:tav tm="0">
                                          <p:val>
                                            <p:fltVal val="0"/>
                                          </p:val>
                                        </p:tav>
                                        <p:tav tm="100000">
                                          <p:val>
                                            <p:strVal val="#ppt_w"/>
                                          </p:val>
                                        </p:tav>
                                      </p:tavLst>
                                    </p:anim>
                                  </p:childTnLst>
                                </p:cTn>
                              </p:par>
                              <p:par>
                                <p:cTn id="334" presetID="35" presetClass="entr" presetSubtype="0" fill="hold" grpId="2" nodeType="withEffect">
                                  <p:stCondLst>
                                    <p:cond delay="0"/>
                                  </p:stCondLst>
                                  <p:childTnLst>
                                    <p:set>
                                      <p:cBhvr>
                                        <p:cTn id="335" dur="1" fill="hold">
                                          <p:stCondLst>
                                            <p:cond delay="0"/>
                                          </p:stCondLst>
                                        </p:cTn>
                                        <p:tgtEl>
                                          <p:spTgt spid="29"/>
                                        </p:tgtEl>
                                        <p:attrNameLst>
                                          <p:attrName>style.visibility</p:attrName>
                                        </p:attrNameLst>
                                      </p:cBhvr>
                                      <p:to>
                                        <p:strVal val="visible"/>
                                      </p:to>
                                    </p:set>
                                    <p:animEffect transition="in" filter="fade">
                                      <p:cBhvr>
                                        <p:cTn id="336" dur="2000"/>
                                        <p:tgtEl>
                                          <p:spTgt spid="29"/>
                                        </p:tgtEl>
                                      </p:cBhvr>
                                    </p:animEffect>
                                    <p:anim calcmode="lin" valueType="num">
                                      <p:cBhvr>
                                        <p:cTn id="337" dur="2000" fill="hold"/>
                                        <p:tgtEl>
                                          <p:spTgt spid="29"/>
                                        </p:tgtEl>
                                        <p:attrNameLst>
                                          <p:attrName>style.rotation</p:attrName>
                                        </p:attrNameLst>
                                      </p:cBhvr>
                                      <p:tavLst>
                                        <p:tav tm="0">
                                          <p:val>
                                            <p:fltVal val="720"/>
                                          </p:val>
                                        </p:tav>
                                        <p:tav tm="100000">
                                          <p:val>
                                            <p:fltVal val="0"/>
                                          </p:val>
                                        </p:tav>
                                      </p:tavLst>
                                    </p:anim>
                                    <p:anim calcmode="lin" valueType="num">
                                      <p:cBhvr>
                                        <p:cTn id="338" dur="2000" fill="hold"/>
                                        <p:tgtEl>
                                          <p:spTgt spid="29"/>
                                        </p:tgtEl>
                                        <p:attrNameLst>
                                          <p:attrName>ppt_h</p:attrName>
                                        </p:attrNameLst>
                                      </p:cBhvr>
                                      <p:tavLst>
                                        <p:tav tm="0">
                                          <p:val>
                                            <p:fltVal val="0"/>
                                          </p:val>
                                        </p:tav>
                                        <p:tav tm="100000">
                                          <p:val>
                                            <p:strVal val="#ppt_h"/>
                                          </p:val>
                                        </p:tav>
                                      </p:tavLst>
                                    </p:anim>
                                    <p:anim calcmode="lin" valueType="num">
                                      <p:cBhvr>
                                        <p:cTn id="339" dur="2000" fill="hold"/>
                                        <p:tgtEl>
                                          <p:spTgt spid="29"/>
                                        </p:tgtEl>
                                        <p:attrNameLst>
                                          <p:attrName>ppt_w</p:attrName>
                                        </p:attrNameLst>
                                      </p:cBhvr>
                                      <p:tavLst>
                                        <p:tav tm="0">
                                          <p:val>
                                            <p:fltVal val="0"/>
                                          </p:val>
                                        </p:tav>
                                        <p:tav tm="100000">
                                          <p:val>
                                            <p:strVal val="#ppt_w"/>
                                          </p:val>
                                        </p:tav>
                                      </p:tavLst>
                                    </p:anim>
                                  </p:childTnLst>
                                </p:cTn>
                              </p:par>
                              <p:par>
                                <p:cTn id="340" presetID="35" presetClass="entr" presetSubtype="0" fill="hold" grpId="2" nodeType="withEffect">
                                  <p:stCondLst>
                                    <p:cond delay="0"/>
                                  </p:stCondLst>
                                  <p:childTnLst>
                                    <p:set>
                                      <p:cBhvr>
                                        <p:cTn id="341" dur="1" fill="hold">
                                          <p:stCondLst>
                                            <p:cond delay="0"/>
                                          </p:stCondLst>
                                        </p:cTn>
                                        <p:tgtEl>
                                          <p:spTgt spid="30"/>
                                        </p:tgtEl>
                                        <p:attrNameLst>
                                          <p:attrName>style.visibility</p:attrName>
                                        </p:attrNameLst>
                                      </p:cBhvr>
                                      <p:to>
                                        <p:strVal val="visible"/>
                                      </p:to>
                                    </p:set>
                                    <p:animEffect transition="in" filter="fade">
                                      <p:cBhvr>
                                        <p:cTn id="342" dur="2000"/>
                                        <p:tgtEl>
                                          <p:spTgt spid="30"/>
                                        </p:tgtEl>
                                      </p:cBhvr>
                                    </p:animEffect>
                                    <p:anim calcmode="lin" valueType="num">
                                      <p:cBhvr>
                                        <p:cTn id="343" dur="2000" fill="hold"/>
                                        <p:tgtEl>
                                          <p:spTgt spid="30"/>
                                        </p:tgtEl>
                                        <p:attrNameLst>
                                          <p:attrName>style.rotation</p:attrName>
                                        </p:attrNameLst>
                                      </p:cBhvr>
                                      <p:tavLst>
                                        <p:tav tm="0">
                                          <p:val>
                                            <p:fltVal val="720"/>
                                          </p:val>
                                        </p:tav>
                                        <p:tav tm="100000">
                                          <p:val>
                                            <p:fltVal val="0"/>
                                          </p:val>
                                        </p:tav>
                                      </p:tavLst>
                                    </p:anim>
                                    <p:anim calcmode="lin" valueType="num">
                                      <p:cBhvr>
                                        <p:cTn id="344" dur="2000" fill="hold"/>
                                        <p:tgtEl>
                                          <p:spTgt spid="30"/>
                                        </p:tgtEl>
                                        <p:attrNameLst>
                                          <p:attrName>ppt_h</p:attrName>
                                        </p:attrNameLst>
                                      </p:cBhvr>
                                      <p:tavLst>
                                        <p:tav tm="0">
                                          <p:val>
                                            <p:fltVal val="0"/>
                                          </p:val>
                                        </p:tav>
                                        <p:tav tm="100000">
                                          <p:val>
                                            <p:strVal val="#ppt_h"/>
                                          </p:val>
                                        </p:tav>
                                      </p:tavLst>
                                    </p:anim>
                                    <p:anim calcmode="lin" valueType="num">
                                      <p:cBhvr>
                                        <p:cTn id="345" dur="2000" fill="hold"/>
                                        <p:tgtEl>
                                          <p:spTgt spid="30"/>
                                        </p:tgtEl>
                                        <p:attrNameLst>
                                          <p:attrName>ppt_w</p:attrName>
                                        </p:attrNameLst>
                                      </p:cBhvr>
                                      <p:tavLst>
                                        <p:tav tm="0">
                                          <p:val>
                                            <p:fltVal val="0"/>
                                          </p:val>
                                        </p:tav>
                                        <p:tav tm="100000">
                                          <p:val>
                                            <p:strVal val="#ppt_w"/>
                                          </p:val>
                                        </p:tav>
                                      </p:tavLst>
                                    </p:anim>
                                  </p:childTnLst>
                                </p:cTn>
                              </p:par>
                              <p:par>
                                <p:cTn id="346" presetID="42" presetClass="entr" presetSubtype="0" fill="hold" nodeType="withEffect">
                                  <p:stCondLst>
                                    <p:cond delay="0"/>
                                  </p:stCondLst>
                                  <p:childTnLst>
                                    <p:set>
                                      <p:cBhvr>
                                        <p:cTn id="347" dur="1" fill="hold">
                                          <p:stCondLst>
                                            <p:cond delay="0"/>
                                          </p:stCondLst>
                                        </p:cTn>
                                        <p:tgtEl>
                                          <p:spTgt spid="4"/>
                                        </p:tgtEl>
                                        <p:attrNameLst>
                                          <p:attrName>style.visibility</p:attrName>
                                        </p:attrNameLst>
                                      </p:cBhvr>
                                      <p:to>
                                        <p:strVal val="visible"/>
                                      </p:to>
                                    </p:set>
                                    <p:animEffect transition="in" filter="fade">
                                      <p:cBhvr>
                                        <p:cTn id="348" dur="2000"/>
                                        <p:tgtEl>
                                          <p:spTgt spid="4"/>
                                        </p:tgtEl>
                                      </p:cBhvr>
                                    </p:animEffect>
                                    <p:anim calcmode="lin" valueType="num">
                                      <p:cBhvr>
                                        <p:cTn id="349" dur="2000" fill="hold"/>
                                        <p:tgtEl>
                                          <p:spTgt spid="4"/>
                                        </p:tgtEl>
                                        <p:attrNameLst>
                                          <p:attrName>ppt_x</p:attrName>
                                        </p:attrNameLst>
                                      </p:cBhvr>
                                      <p:tavLst>
                                        <p:tav tm="0">
                                          <p:val>
                                            <p:strVal val="#ppt_x"/>
                                          </p:val>
                                        </p:tav>
                                        <p:tav tm="100000">
                                          <p:val>
                                            <p:strVal val="#ppt_x"/>
                                          </p:val>
                                        </p:tav>
                                      </p:tavLst>
                                    </p:anim>
                                    <p:anim calcmode="lin" valueType="num">
                                      <p:cBhvr>
                                        <p:cTn id="350" dur="2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1"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a:blip r:embed="rId2">
              <a:duotone>
                <a:prstClr val="black"/>
                <a:srgbClr val="663300">
                  <a:tint val="45000"/>
                  <a:satMod val="400000"/>
                </a:srgbClr>
              </a:duotone>
              <a:lum bright="-10000"/>
            </a:blip>
            <a:stretch>
              <a:fillRect/>
            </a:stretch>
          </a:blipFill>
          <a:scene3d>
            <a:camera prst="orthographicFront"/>
            <a:lightRig rig="threePt" dir="t"/>
          </a:scene3d>
          <a:sp3d>
            <a:bevelT prst="angle"/>
          </a:sp3d>
        </p:spPr>
        <p:txBody>
          <a:bodyPr/>
          <a:lstStyle/>
          <a:p>
            <a:endParaRPr lang="es-ES" dirty="0"/>
          </a:p>
        </p:txBody>
      </p:sp>
      <p:pic>
        <p:nvPicPr>
          <p:cNvPr id="4" name="3 Imagen" descr="8079804963_c1a5e763a6_o.jpg"/>
          <p:cNvPicPr>
            <a:picLocks noChangeAspect="1"/>
          </p:cNvPicPr>
          <p:nvPr/>
        </p:nvPicPr>
        <p:blipFill>
          <a:blip r:embed="rId3"/>
          <a:stretch>
            <a:fillRect/>
          </a:stretch>
        </p:blipFill>
        <p:spPr>
          <a:xfrm>
            <a:off x="-1" y="0"/>
            <a:ext cx="9144001" cy="6858000"/>
          </a:xfrm>
          <a:prstGeom prst="rect">
            <a:avLst/>
          </a:prstGeom>
          <a:ln>
            <a:noFill/>
          </a:ln>
          <a:effectLst>
            <a:outerShdw blurRad="292100" dist="139700" dir="2700000" algn="tl" rotWithShape="0">
              <a:srgbClr val="333333">
                <a:alpha val="65000"/>
              </a:srgbClr>
            </a:outerShdw>
          </a:effectLst>
        </p:spPr>
      </p:pic>
      <p:sp>
        <p:nvSpPr>
          <p:cNvPr id="5" name="4 Luna"/>
          <p:cNvSpPr/>
          <p:nvPr/>
        </p:nvSpPr>
        <p:spPr>
          <a:xfrm>
            <a:off x="4572000" y="1214422"/>
            <a:ext cx="4643438" cy="4071966"/>
          </a:xfrm>
          <a:prstGeom prst="moon">
            <a:avLst>
              <a:gd name="adj" fmla="val 11454"/>
            </a:avLst>
          </a:prstGeom>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135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flipH="1">
            <a:off x="0" y="1214422"/>
            <a:ext cx="4643438" cy="4071966"/>
          </a:xfrm>
          <a:prstGeom prst="moon">
            <a:avLst>
              <a:gd name="adj" fmla="val 12091"/>
            </a:avLst>
          </a:prstGeom>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135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flipH="1">
            <a:off x="0" y="1214422"/>
            <a:ext cx="3917896" cy="4143404"/>
          </a:xfrm>
          <a:prstGeom prst="moon">
            <a:avLst>
              <a:gd name="adj" fmla="val 10407"/>
            </a:avLst>
          </a:prstGeom>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135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a:off x="5214942" y="1142984"/>
            <a:ext cx="3988218" cy="4143404"/>
          </a:xfrm>
          <a:prstGeom prst="moon">
            <a:avLst>
              <a:gd name="adj" fmla="val 11077"/>
            </a:avLst>
          </a:prstGeom>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135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flipH="1">
            <a:off x="0" y="1214422"/>
            <a:ext cx="3337462" cy="4071966"/>
          </a:xfrm>
          <a:prstGeom prst="moon">
            <a:avLst>
              <a:gd name="adj" fmla="val 13630"/>
            </a:avLst>
          </a:prstGeom>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135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a:off x="5857885" y="1142984"/>
            <a:ext cx="3335228" cy="4143404"/>
          </a:xfrm>
          <a:prstGeom prst="moon">
            <a:avLst>
              <a:gd name="adj" fmla="val 15090"/>
            </a:avLst>
          </a:prstGeom>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135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a:off x="6572265" y="1203196"/>
            <a:ext cx="2609686" cy="4085046"/>
          </a:xfrm>
          <a:prstGeom prst="moon">
            <a:avLst>
              <a:gd name="adj" fmla="val 16699"/>
            </a:avLst>
          </a:prstGeom>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135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flipH="1">
            <a:off x="0" y="1285860"/>
            <a:ext cx="2757028" cy="3929090"/>
          </a:xfrm>
          <a:prstGeom prst="moon">
            <a:avLst>
              <a:gd name="adj" fmla="val 14952"/>
            </a:avLst>
          </a:prstGeom>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135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una"/>
          <p:cNvSpPr/>
          <p:nvPr/>
        </p:nvSpPr>
        <p:spPr>
          <a:xfrm flipH="1">
            <a:off x="0" y="1285860"/>
            <a:ext cx="2176594" cy="4002382"/>
          </a:xfrm>
          <a:prstGeom prst="moon">
            <a:avLst>
              <a:gd name="adj" fmla="val 15686"/>
            </a:avLst>
          </a:prstGeom>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135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una"/>
          <p:cNvSpPr/>
          <p:nvPr/>
        </p:nvSpPr>
        <p:spPr>
          <a:xfrm>
            <a:off x="7215207" y="1203196"/>
            <a:ext cx="1956698" cy="4085046"/>
          </a:xfrm>
          <a:prstGeom prst="moon">
            <a:avLst>
              <a:gd name="adj" fmla="val 20844"/>
            </a:avLst>
          </a:prstGeom>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135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2" presetClass="entr" presetSubtype="2"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2000" fill="hold"/>
                                        <p:tgtEl>
                                          <p:spTgt spid="6"/>
                                        </p:tgtEl>
                                        <p:attrNameLst>
                                          <p:attrName>ppt_x</p:attrName>
                                        </p:attrNameLst>
                                      </p:cBhvr>
                                      <p:tavLst>
                                        <p:tav tm="0">
                                          <p:val>
                                            <p:strVal val="1+#ppt_w/2"/>
                                          </p:val>
                                        </p:tav>
                                        <p:tav tm="100000">
                                          <p:val>
                                            <p:strVal val="#ppt_x"/>
                                          </p:val>
                                        </p:tav>
                                      </p:tavLst>
                                    </p:anim>
                                    <p:anim calcmode="lin" valueType="num">
                                      <p:cBhvr additive="base">
                                        <p:cTn id="11" dur="2000" fill="hold"/>
                                        <p:tgtEl>
                                          <p:spTgt spid="6"/>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2000" fill="hold"/>
                                        <p:tgtEl>
                                          <p:spTgt spid="7"/>
                                        </p:tgtEl>
                                        <p:attrNameLst>
                                          <p:attrName>ppt_x</p:attrName>
                                        </p:attrNameLst>
                                      </p:cBhvr>
                                      <p:tavLst>
                                        <p:tav tm="0">
                                          <p:val>
                                            <p:strVal val="1+#ppt_w/2"/>
                                          </p:val>
                                        </p:tav>
                                        <p:tav tm="100000">
                                          <p:val>
                                            <p:strVal val="#ppt_x"/>
                                          </p:val>
                                        </p:tav>
                                      </p:tavLst>
                                    </p:anim>
                                    <p:anim calcmode="lin" valueType="num">
                                      <p:cBhvr additive="base">
                                        <p:cTn id="15" dur="2000" fill="hold"/>
                                        <p:tgtEl>
                                          <p:spTgt spid="7"/>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2000" fill="hold"/>
                                        <p:tgtEl>
                                          <p:spTgt spid="9"/>
                                        </p:tgtEl>
                                        <p:attrNameLst>
                                          <p:attrName>ppt_x</p:attrName>
                                        </p:attrNameLst>
                                      </p:cBhvr>
                                      <p:tavLst>
                                        <p:tav tm="0">
                                          <p:val>
                                            <p:strVal val="1+#ppt_w/2"/>
                                          </p:val>
                                        </p:tav>
                                        <p:tav tm="100000">
                                          <p:val>
                                            <p:strVal val="#ppt_x"/>
                                          </p:val>
                                        </p:tav>
                                      </p:tavLst>
                                    </p:anim>
                                    <p:anim calcmode="lin" valueType="num">
                                      <p:cBhvr additive="base">
                                        <p:cTn id="19" dur="2000" fill="hold"/>
                                        <p:tgtEl>
                                          <p:spTgt spid="9"/>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2000" fill="hold"/>
                                        <p:tgtEl>
                                          <p:spTgt spid="12"/>
                                        </p:tgtEl>
                                        <p:attrNameLst>
                                          <p:attrName>ppt_x</p:attrName>
                                        </p:attrNameLst>
                                      </p:cBhvr>
                                      <p:tavLst>
                                        <p:tav tm="0">
                                          <p:val>
                                            <p:strVal val="1+#ppt_w/2"/>
                                          </p:val>
                                        </p:tav>
                                        <p:tav tm="100000">
                                          <p:val>
                                            <p:strVal val="#ppt_x"/>
                                          </p:val>
                                        </p:tav>
                                      </p:tavLst>
                                    </p:anim>
                                    <p:anim calcmode="lin" valueType="num">
                                      <p:cBhvr additive="base">
                                        <p:cTn id="23" dur="2000" fill="hold"/>
                                        <p:tgtEl>
                                          <p:spTgt spid="12"/>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2000" fill="hold"/>
                                        <p:tgtEl>
                                          <p:spTgt spid="13"/>
                                        </p:tgtEl>
                                        <p:attrNameLst>
                                          <p:attrName>ppt_x</p:attrName>
                                        </p:attrNameLst>
                                      </p:cBhvr>
                                      <p:tavLst>
                                        <p:tav tm="0">
                                          <p:val>
                                            <p:strVal val="1+#ppt_w/2"/>
                                          </p:val>
                                        </p:tav>
                                        <p:tav tm="100000">
                                          <p:val>
                                            <p:strVal val="#ppt_x"/>
                                          </p:val>
                                        </p:tav>
                                      </p:tavLst>
                                    </p:anim>
                                    <p:anim calcmode="lin" valueType="num">
                                      <p:cBhvr additive="base">
                                        <p:cTn id="27" dur="2000" fill="hold"/>
                                        <p:tgtEl>
                                          <p:spTgt spid="13"/>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5"/>
                                        </p:tgtEl>
                                        <p:attrNameLst>
                                          <p:attrName>style.visibility</p:attrName>
                                        </p:attrNameLst>
                                      </p:cBhvr>
                                      <p:to>
                                        <p:strVal val="visible"/>
                                      </p:to>
                                    </p:set>
                                    <p:anim calcmode="lin" valueType="num">
                                      <p:cBhvr additive="base">
                                        <p:cTn id="30" dur="2000" fill="hold"/>
                                        <p:tgtEl>
                                          <p:spTgt spid="5"/>
                                        </p:tgtEl>
                                        <p:attrNameLst>
                                          <p:attrName>ppt_x</p:attrName>
                                        </p:attrNameLst>
                                      </p:cBhvr>
                                      <p:tavLst>
                                        <p:tav tm="0">
                                          <p:val>
                                            <p:strVal val="0-#ppt_w/2"/>
                                          </p:val>
                                        </p:tav>
                                        <p:tav tm="100000">
                                          <p:val>
                                            <p:strVal val="#ppt_x"/>
                                          </p:val>
                                        </p:tav>
                                      </p:tavLst>
                                    </p:anim>
                                    <p:anim calcmode="lin" valueType="num">
                                      <p:cBhvr additive="base">
                                        <p:cTn id="31" dur="2000" fill="hold"/>
                                        <p:tgtEl>
                                          <p:spTgt spid="5"/>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8"/>
                                        </p:tgtEl>
                                        <p:attrNameLst>
                                          <p:attrName>style.visibility</p:attrName>
                                        </p:attrNameLst>
                                      </p:cBhvr>
                                      <p:to>
                                        <p:strVal val="visible"/>
                                      </p:to>
                                    </p:set>
                                    <p:anim calcmode="lin" valueType="num">
                                      <p:cBhvr additive="base">
                                        <p:cTn id="34" dur="2000" fill="hold"/>
                                        <p:tgtEl>
                                          <p:spTgt spid="8"/>
                                        </p:tgtEl>
                                        <p:attrNameLst>
                                          <p:attrName>ppt_x</p:attrName>
                                        </p:attrNameLst>
                                      </p:cBhvr>
                                      <p:tavLst>
                                        <p:tav tm="0">
                                          <p:val>
                                            <p:strVal val="0-#ppt_w/2"/>
                                          </p:val>
                                        </p:tav>
                                        <p:tav tm="100000">
                                          <p:val>
                                            <p:strVal val="#ppt_x"/>
                                          </p:val>
                                        </p:tav>
                                      </p:tavLst>
                                    </p:anim>
                                    <p:anim calcmode="lin" valueType="num">
                                      <p:cBhvr additive="base">
                                        <p:cTn id="35" dur="2000" fill="hold"/>
                                        <p:tgtEl>
                                          <p:spTgt spid="8"/>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2000" fill="hold"/>
                                        <p:tgtEl>
                                          <p:spTgt spid="10"/>
                                        </p:tgtEl>
                                        <p:attrNameLst>
                                          <p:attrName>ppt_x</p:attrName>
                                        </p:attrNameLst>
                                      </p:cBhvr>
                                      <p:tavLst>
                                        <p:tav tm="0">
                                          <p:val>
                                            <p:strVal val="0-#ppt_w/2"/>
                                          </p:val>
                                        </p:tav>
                                        <p:tav tm="100000">
                                          <p:val>
                                            <p:strVal val="#ppt_x"/>
                                          </p:val>
                                        </p:tav>
                                      </p:tavLst>
                                    </p:anim>
                                    <p:anim calcmode="lin" valueType="num">
                                      <p:cBhvr additive="base">
                                        <p:cTn id="39" dur="2000" fill="hold"/>
                                        <p:tgtEl>
                                          <p:spTgt spid="10"/>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additive="base">
                                        <p:cTn id="42" dur="2000" fill="hold"/>
                                        <p:tgtEl>
                                          <p:spTgt spid="11"/>
                                        </p:tgtEl>
                                        <p:attrNameLst>
                                          <p:attrName>ppt_x</p:attrName>
                                        </p:attrNameLst>
                                      </p:cBhvr>
                                      <p:tavLst>
                                        <p:tav tm="0">
                                          <p:val>
                                            <p:strVal val="0-#ppt_w/2"/>
                                          </p:val>
                                        </p:tav>
                                        <p:tav tm="100000">
                                          <p:val>
                                            <p:strVal val="#ppt_x"/>
                                          </p:val>
                                        </p:tav>
                                      </p:tavLst>
                                    </p:anim>
                                    <p:anim calcmode="lin" valueType="num">
                                      <p:cBhvr additive="base">
                                        <p:cTn id="43" dur="2000" fill="hold"/>
                                        <p:tgtEl>
                                          <p:spTgt spid="11"/>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2000" fill="hold"/>
                                        <p:tgtEl>
                                          <p:spTgt spid="14"/>
                                        </p:tgtEl>
                                        <p:attrNameLst>
                                          <p:attrName>ppt_x</p:attrName>
                                        </p:attrNameLst>
                                      </p:cBhvr>
                                      <p:tavLst>
                                        <p:tav tm="0">
                                          <p:val>
                                            <p:strVal val="0-#ppt_w/2"/>
                                          </p:val>
                                        </p:tav>
                                        <p:tav tm="100000">
                                          <p:val>
                                            <p:strVal val="#ppt_x"/>
                                          </p:val>
                                        </p:tav>
                                      </p:tavLst>
                                    </p:anim>
                                    <p:anim calcmode="lin" valueType="num">
                                      <p:cBhvr additive="base">
                                        <p:cTn id="47" dur="2000" fill="hold"/>
                                        <p:tgtEl>
                                          <p:spTgt spid="14"/>
                                        </p:tgtEl>
                                        <p:attrNameLst>
                                          <p:attrName>ppt_y</p:attrName>
                                        </p:attrNameLst>
                                      </p:cBhvr>
                                      <p:tavLst>
                                        <p:tav tm="0">
                                          <p:val>
                                            <p:strVal val="#ppt_y"/>
                                          </p:val>
                                        </p:tav>
                                        <p:tav tm="100000">
                                          <p:val>
                                            <p:strVal val="#ppt_y"/>
                                          </p:val>
                                        </p:tav>
                                      </p:tavLst>
                                    </p:anim>
                                  </p:childTnLst>
                                </p:cTn>
                              </p:par>
                              <p:par>
                                <p:cTn id="48" presetID="8" presetClass="emph" presetSubtype="0" fill="hold" grpId="1" nodeType="withEffect">
                                  <p:stCondLst>
                                    <p:cond delay="0"/>
                                  </p:stCondLst>
                                  <p:childTnLst>
                                    <p:animRot by="10800000">
                                      <p:cBhvr>
                                        <p:cTn id="49" dur="2000" fill="hold"/>
                                        <p:tgtEl>
                                          <p:spTgt spid="6"/>
                                        </p:tgtEl>
                                        <p:attrNameLst>
                                          <p:attrName>r</p:attrName>
                                        </p:attrNameLst>
                                      </p:cBhvr>
                                    </p:animRot>
                                  </p:childTnLst>
                                </p:cTn>
                              </p:par>
                              <p:par>
                                <p:cTn id="50" presetID="8" presetClass="emph" presetSubtype="0" fill="hold" grpId="1" nodeType="withEffect">
                                  <p:stCondLst>
                                    <p:cond delay="0"/>
                                  </p:stCondLst>
                                  <p:childTnLst>
                                    <p:animRot by="10800000">
                                      <p:cBhvr>
                                        <p:cTn id="51" dur="2000" fill="hold"/>
                                        <p:tgtEl>
                                          <p:spTgt spid="7"/>
                                        </p:tgtEl>
                                        <p:attrNameLst>
                                          <p:attrName>r</p:attrName>
                                        </p:attrNameLst>
                                      </p:cBhvr>
                                    </p:animRot>
                                  </p:childTnLst>
                                </p:cTn>
                              </p:par>
                              <p:par>
                                <p:cTn id="52" presetID="8" presetClass="emph" presetSubtype="0" fill="hold" grpId="1" nodeType="withEffect">
                                  <p:stCondLst>
                                    <p:cond delay="0"/>
                                  </p:stCondLst>
                                  <p:childTnLst>
                                    <p:animRot by="10800000">
                                      <p:cBhvr>
                                        <p:cTn id="53" dur="2000" fill="hold"/>
                                        <p:tgtEl>
                                          <p:spTgt spid="9"/>
                                        </p:tgtEl>
                                        <p:attrNameLst>
                                          <p:attrName>r</p:attrName>
                                        </p:attrNameLst>
                                      </p:cBhvr>
                                    </p:animRot>
                                  </p:childTnLst>
                                </p:cTn>
                              </p:par>
                              <p:par>
                                <p:cTn id="54" presetID="8" presetClass="emph" presetSubtype="0" fill="hold" grpId="1" nodeType="withEffect">
                                  <p:stCondLst>
                                    <p:cond delay="0"/>
                                  </p:stCondLst>
                                  <p:childTnLst>
                                    <p:animRot by="10800000">
                                      <p:cBhvr>
                                        <p:cTn id="55" dur="2000" fill="hold"/>
                                        <p:tgtEl>
                                          <p:spTgt spid="12"/>
                                        </p:tgtEl>
                                        <p:attrNameLst>
                                          <p:attrName>r</p:attrName>
                                        </p:attrNameLst>
                                      </p:cBhvr>
                                    </p:animRot>
                                  </p:childTnLst>
                                </p:cTn>
                              </p:par>
                              <p:par>
                                <p:cTn id="56" presetID="8" presetClass="emph" presetSubtype="0" fill="hold" grpId="1" nodeType="withEffect">
                                  <p:stCondLst>
                                    <p:cond delay="0"/>
                                  </p:stCondLst>
                                  <p:childTnLst>
                                    <p:animRot by="10800000">
                                      <p:cBhvr>
                                        <p:cTn id="57" dur="2000" fill="hold"/>
                                        <p:tgtEl>
                                          <p:spTgt spid="13"/>
                                        </p:tgtEl>
                                        <p:attrNameLst>
                                          <p:attrName>r</p:attrName>
                                        </p:attrNameLst>
                                      </p:cBhvr>
                                    </p:animRot>
                                  </p:childTnLst>
                                </p:cTn>
                              </p:par>
                              <p:par>
                                <p:cTn id="58" presetID="8" presetClass="emph" presetSubtype="0" fill="hold" grpId="1" nodeType="withEffect">
                                  <p:stCondLst>
                                    <p:cond delay="0"/>
                                  </p:stCondLst>
                                  <p:childTnLst>
                                    <p:animRot by="-10800000">
                                      <p:cBhvr>
                                        <p:cTn id="59" dur="2000" fill="hold"/>
                                        <p:tgtEl>
                                          <p:spTgt spid="5"/>
                                        </p:tgtEl>
                                        <p:attrNameLst>
                                          <p:attrName>r</p:attrName>
                                        </p:attrNameLst>
                                      </p:cBhvr>
                                    </p:animRot>
                                  </p:childTnLst>
                                </p:cTn>
                              </p:par>
                              <p:par>
                                <p:cTn id="60" presetID="8" presetClass="emph" presetSubtype="0" fill="hold" grpId="1" nodeType="withEffect">
                                  <p:stCondLst>
                                    <p:cond delay="0"/>
                                  </p:stCondLst>
                                  <p:childTnLst>
                                    <p:animRot by="-10800000">
                                      <p:cBhvr>
                                        <p:cTn id="61" dur="2000" fill="hold"/>
                                        <p:tgtEl>
                                          <p:spTgt spid="8"/>
                                        </p:tgtEl>
                                        <p:attrNameLst>
                                          <p:attrName>r</p:attrName>
                                        </p:attrNameLst>
                                      </p:cBhvr>
                                    </p:animRot>
                                  </p:childTnLst>
                                </p:cTn>
                              </p:par>
                              <p:par>
                                <p:cTn id="62" presetID="8" presetClass="emph" presetSubtype="0" fill="hold" grpId="1" nodeType="withEffect">
                                  <p:stCondLst>
                                    <p:cond delay="0"/>
                                  </p:stCondLst>
                                  <p:childTnLst>
                                    <p:animRot by="-10800000">
                                      <p:cBhvr>
                                        <p:cTn id="63" dur="2000" fill="hold"/>
                                        <p:tgtEl>
                                          <p:spTgt spid="10"/>
                                        </p:tgtEl>
                                        <p:attrNameLst>
                                          <p:attrName>r</p:attrName>
                                        </p:attrNameLst>
                                      </p:cBhvr>
                                    </p:animRot>
                                  </p:childTnLst>
                                </p:cTn>
                              </p:par>
                              <p:par>
                                <p:cTn id="64" presetID="8" presetClass="emph" presetSubtype="0" fill="hold" grpId="1" nodeType="withEffect">
                                  <p:stCondLst>
                                    <p:cond delay="0"/>
                                  </p:stCondLst>
                                  <p:childTnLst>
                                    <p:animRot by="-10800000">
                                      <p:cBhvr>
                                        <p:cTn id="65" dur="2000" fill="hold"/>
                                        <p:tgtEl>
                                          <p:spTgt spid="11"/>
                                        </p:tgtEl>
                                        <p:attrNameLst>
                                          <p:attrName>r</p:attrName>
                                        </p:attrNameLst>
                                      </p:cBhvr>
                                    </p:animRot>
                                  </p:childTnLst>
                                </p:cTn>
                              </p:par>
                              <p:par>
                                <p:cTn id="66" presetID="8" presetClass="emph" presetSubtype="0" fill="hold" grpId="1" nodeType="withEffect">
                                  <p:stCondLst>
                                    <p:cond delay="0"/>
                                  </p:stCondLst>
                                  <p:childTnLst>
                                    <p:animRot by="-10800000">
                                      <p:cBhvr>
                                        <p:cTn id="67" dur="2000" fill="hold"/>
                                        <p:tgtEl>
                                          <p:spTgt spid="14"/>
                                        </p:tgtEl>
                                        <p:attrNameLst>
                                          <p:attrName>r</p:attrName>
                                        </p:attrNameLst>
                                      </p:cBhvr>
                                    </p:animRot>
                                  </p:childTnLst>
                                </p:cTn>
                              </p:par>
                            </p:childTnLst>
                          </p:cTn>
                        </p:par>
                        <p:par>
                          <p:cTn id="68" fill="hold">
                            <p:stCondLst>
                              <p:cond delay="2000"/>
                            </p:stCondLst>
                            <p:childTnLst>
                              <p:par>
                                <p:cTn id="69" presetID="8" presetClass="emph" presetSubtype="0" fill="hold" grpId="2" nodeType="afterEffect">
                                  <p:stCondLst>
                                    <p:cond delay="0"/>
                                  </p:stCondLst>
                                  <p:childTnLst>
                                    <p:animRot by="21600000">
                                      <p:cBhvr>
                                        <p:cTn id="70" dur="2000" fill="hold"/>
                                        <p:tgtEl>
                                          <p:spTgt spid="6"/>
                                        </p:tgtEl>
                                        <p:attrNameLst>
                                          <p:attrName>r</p:attrName>
                                        </p:attrNameLst>
                                      </p:cBhvr>
                                    </p:animRot>
                                  </p:childTnLst>
                                </p:cTn>
                              </p:par>
                              <p:par>
                                <p:cTn id="71" presetID="8" presetClass="emph" presetSubtype="0" fill="hold" grpId="2" nodeType="withEffect">
                                  <p:stCondLst>
                                    <p:cond delay="0"/>
                                  </p:stCondLst>
                                  <p:childTnLst>
                                    <p:animRot by="21600000">
                                      <p:cBhvr>
                                        <p:cTn id="72" dur="2000" fill="hold"/>
                                        <p:tgtEl>
                                          <p:spTgt spid="7"/>
                                        </p:tgtEl>
                                        <p:attrNameLst>
                                          <p:attrName>r</p:attrName>
                                        </p:attrNameLst>
                                      </p:cBhvr>
                                    </p:animRot>
                                  </p:childTnLst>
                                </p:cTn>
                              </p:par>
                              <p:par>
                                <p:cTn id="73" presetID="8" presetClass="emph" presetSubtype="0" fill="hold" grpId="2" nodeType="withEffect">
                                  <p:stCondLst>
                                    <p:cond delay="0"/>
                                  </p:stCondLst>
                                  <p:childTnLst>
                                    <p:animRot by="21600000">
                                      <p:cBhvr>
                                        <p:cTn id="74" dur="2000" fill="hold"/>
                                        <p:tgtEl>
                                          <p:spTgt spid="9"/>
                                        </p:tgtEl>
                                        <p:attrNameLst>
                                          <p:attrName>r</p:attrName>
                                        </p:attrNameLst>
                                      </p:cBhvr>
                                    </p:animRot>
                                  </p:childTnLst>
                                </p:cTn>
                              </p:par>
                              <p:par>
                                <p:cTn id="75" presetID="8" presetClass="emph" presetSubtype="0" fill="hold" grpId="2" nodeType="withEffect">
                                  <p:stCondLst>
                                    <p:cond delay="0"/>
                                  </p:stCondLst>
                                  <p:childTnLst>
                                    <p:animRot by="21600000">
                                      <p:cBhvr>
                                        <p:cTn id="76" dur="2000" fill="hold"/>
                                        <p:tgtEl>
                                          <p:spTgt spid="12"/>
                                        </p:tgtEl>
                                        <p:attrNameLst>
                                          <p:attrName>r</p:attrName>
                                        </p:attrNameLst>
                                      </p:cBhvr>
                                    </p:animRot>
                                  </p:childTnLst>
                                </p:cTn>
                              </p:par>
                              <p:par>
                                <p:cTn id="77" presetID="8" presetClass="emph" presetSubtype="0" fill="hold" grpId="2" nodeType="withEffect">
                                  <p:stCondLst>
                                    <p:cond delay="0"/>
                                  </p:stCondLst>
                                  <p:childTnLst>
                                    <p:animRot by="21600000">
                                      <p:cBhvr>
                                        <p:cTn id="78" dur="2000" fill="hold"/>
                                        <p:tgtEl>
                                          <p:spTgt spid="13"/>
                                        </p:tgtEl>
                                        <p:attrNameLst>
                                          <p:attrName>r</p:attrName>
                                        </p:attrNameLst>
                                      </p:cBhvr>
                                    </p:animRot>
                                  </p:childTnLst>
                                </p:cTn>
                              </p:par>
                              <p:par>
                                <p:cTn id="79" presetID="8" presetClass="emph" presetSubtype="0" fill="hold" grpId="2" nodeType="withEffect">
                                  <p:stCondLst>
                                    <p:cond delay="0"/>
                                  </p:stCondLst>
                                  <p:childTnLst>
                                    <p:animRot by="-21600000">
                                      <p:cBhvr>
                                        <p:cTn id="80" dur="2000" fill="hold"/>
                                        <p:tgtEl>
                                          <p:spTgt spid="5"/>
                                        </p:tgtEl>
                                        <p:attrNameLst>
                                          <p:attrName>r</p:attrName>
                                        </p:attrNameLst>
                                      </p:cBhvr>
                                    </p:animRot>
                                  </p:childTnLst>
                                </p:cTn>
                              </p:par>
                              <p:par>
                                <p:cTn id="81" presetID="8" presetClass="emph" presetSubtype="0" fill="hold" grpId="2" nodeType="withEffect">
                                  <p:stCondLst>
                                    <p:cond delay="0"/>
                                  </p:stCondLst>
                                  <p:childTnLst>
                                    <p:animRot by="-21600000">
                                      <p:cBhvr>
                                        <p:cTn id="82" dur="2000" fill="hold"/>
                                        <p:tgtEl>
                                          <p:spTgt spid="8"/>
                                        </p:tgtEl>
                                        <p:attrNameLst>
                                          <p:attrName>r</p:attrName>
                                        </p:attrNameLst>
                                      </p:cBhvr>
                                    </p:animRot>
                                  </p:childTnLst>
                                </p:cTn>
                              </p:par>
                              <p:par>
                                <p:cTn id="83" presetID="8" presetClass="emph" presetSubtype="0" fill="hold" grpId="2" nodeType="withEffect">
                                  <p:stCondLst>
                                    <p:cond delay="0"/>
                                  </p:stCondLst>
                                  <p:childTnLst>
                                    <p:animRot by="-21600000">
                                      <p:cBhvr>
                                        <p:cTn id="84" dur="2000" fill="hold"/>
                                        <p:tgtEl>
                                          <p:spTgt spid="10"/>
                                        </p:tgtEl>
                                        <p:attrNameLst>
                                          <p:attrName>r</p:attrName>
                                        </p:attrNameLst>
                                      </p:cBhvr>
                                    </p:animRot>
                                  </p:childTnLst>
                                </p:cTn>
                              </p:par>
                              <p:par>
                                <p:cTn id="85" presetID="8" presetClass="emph" presetSubtype="0" fill="hold" grpId="2" nodeType="withEffect">
                                  <p:stCondLst>
                                    <p:cond delay="0"/>
                                  </p:stCondLst>
                                  <p:childTnLst>
                                    <p:animRot by="-21600000">
                                      <p:cBhvr>
                                        <p:cTn id="86" dur="2000" fill="hold"/>
                                        <p:tgtEl>
                                          <p:spTgt spid="11"/>
                                        </p:tgtEl>
                                        <p:attrNameLst>
                                          <p:attrName>r</p:attrName>
                                        </p:attrNameLst>
                                      </p:cBhvr>
                                    </p:animRot>
                                  </p:childTnLst>
                                </p:cTn>
                              </p:par>
                              <p:par>
                                <p:cTn id="87" presetID="8" presetClass="emph" presetSubtype="0" fill="hold" grpId="2" nodeType="withEffect">
                                  <p:stCondLst>
                                    <p:cond delay="0"/>
                                  </p:stCondLst>
                                  <p:childTnLst>
                                    <p:animRot by="-21600000">
                                      <p:cBhvr>
                                        <p:cTn id="88" dur="2000" fill="hold"/>
                                        <p:tgtEl>
                                          <p:spTgt spid="14"/>
                                        </p:tgtEl>
                                        <p:attrNameLst>
                                          <p:attrName>r</p:attrName>
                                        </p:attrNameLst>
                                      </p:cBhvr>
                                    </p:animRot>
                                  </p:childTnLst>
                                </p:cTn>
                              </p:par>
                            </p:childTnLst>
                          </p:cTn>
                        </p:par>
                        <p:par>
                          <p:cTn id="89" fill="hold">
                            <p:stCondLst>
                              <p:cond delay="4000"/>
                            </p:stCondLst>
                            <p:childTnLst>
                              <p:par>
                                <p:cTn id="90" presetID="2" presetClass="exit" presetSubtype="2" fill="hold" grpId="3" nodeType="afterEffect">
                                  <p:stCondLst>
                                    <p:cond delay="0"/>
                                  </p:stCondLst>
                                  <p:childTnLst>
                                    <p:anim calcmode="lin" valueType="num">
                                      <p:cBhvr additive="base">
                                        <p:cTn id="91" dur="2000"/>
                                        <p:tgtEl>
                                          <p:spTgt spid="6"/>
                                        </p:tgtEl>
                                        <p:attrNameLst>
                                          <p:attrName>ppt_x</p:attrName>
                                        </p:attrNameLst>
                                      </p:cBhvr>
                                      <p:tavLst>
                                        <p:tav tm="0">
                                          <p:val>
                                            <p:strVal val="ppt_x"/>
                                          </p:val>
                                        </p:tav>
                                        <p:tav tm="100000">
                                          <p:val>
                                            <p:strVal val="1+ppt_w/2"/>
                                          </p:val>
                                        </p:tav>
                                      </p:tavLst>
                                    </p:anim>
                                    <p:anim calcmode="lin" valueType="num">
                                      <p:cBhvr additive="base">
                                        <p:cTn id="92" dur="2000"/>
                                        <p:tgtEl>
                                          <p:spTgt spid="6"/>
                                        </p:tgtEl>
                                        <p:attrNameLst>
                                          <p:attrName>ppt_y</p:attrName>
                                        </p:attrNameLst>
                                      </p:cBhvr>
                                      <p:tavLst>
                                        <p:tav tm="0">
                                          <p:val>
                                            <p:strVal val="ppt_y"/>
                                          </p:val>
                                        </p:tav>
                                        <p:tav tm="100000">
                                          <p:val>
                                            <p:strVal val="ppt_y"/>
                                          </p:val>
                                        </p:tav>
                                      </p:tavLst>
                                    </p:anim>
                                    <p:set>
                                      <p:cBhvr>
                                        <p:cTn id="93" dur="1" fill="hold">
                                          <p:stCondLst>
                                            <p:cond delay="1999"/>
                                          </p:stCondLst>
                                        </p:cTn>
                                        <p:tgtEl>
                                          <p:spTgt spid="6"/>
                                        </p:tgtEl>
                                        <p:attrNameLst>
                                          <p:attrName>style.visibility</p:attrName>
                                        </p:attrNameLst>
                                      </p:cBhvr>
                                      <p:to>
                                        <p:strVal val="hidden"/>
                                      </p:to>
                                    </p:set>
                                  </p:childTnLst>
                                </p:cTn>
                              </p:par>
                              <p:par>
                                <p:cTn id="94" presetID="2" presetClass="exit" presetSubtype="2" fill="hold" grpId="3" nodeType="withEffect">
                                  <p:stCondLst>
                                    <p:cond delay="0"/>
                                  </p:stCondLst>
                                  <p:childTnLst>
                                    <p:anim calcmode="lin" valueType="num">
                                      <p:cBhvr additive="base">
                                        <p:cTn id="95" dur="2000"/>
                                        <p:tgtEl>
                                          <p:spTgt spid="7"/>
                                        </p:tgtEl>
                                        <p:attrNameLst>
                                          <p:attrName>ppt_x</p:attrName>
                                        </p:attrNameLst>
                                      </p:cBhvr>
                                      <p:tavLst>
                                        <p:tav tm="0">
                                          <p:val>
                                            <p:strVal val="ppt_x"/>
                                          </p:val>
                                        </p:tav>
                                        <p:tav tm="100000">
                                          <p:val>
                                            <p:strVal val="1+ppt_w/2"/>
                                          </p:val>
                                        </p:tav>
                                      </p:tavLst>
                                    </p:anim>
                                    <p:anim calcmode="lin" valueType="num">
                                      <p:cBhvr additive="base">
                                        <p:cTn id="96" dur="2000"/>
                                        <p:tgtEl>
                                          <p:spTgt spid="7"/>
                                        </p:tgtEl>
                                        <p:attrNameLst>
                                          <p:attrName>ppt_y</p:attrName>
                                        </p:attrNameLst>
                                      </p:cBhvr>
                                      <p:tavLst>
                                        <p:tav tm="0">
                                          <p:val>
                                            <p:strVal val="ppt_y"/>
                                          </p:val>
                                        </p:tav>
                                        <p:tav tm="100000">
                                          <p:val>
                                            <p:strVal val="ppt_y"/>
                                          </p:val>
                                        </p:tav>
                                      </p:tavLst>
                                    </p:anim>
                                    <p:set>
                                      <p:cBhvr>
                                        <p:cTn id="97" dur="1" fill="hold">
                                          <p:stCondLst>
                                            <p:cond delay="1999"/>
                                          </p:stCondLst>
                                        </p:cTn>
                                        <p:tgtEl>
                                          <p:spTgt spid="7"/>
                                        </p:tgtEl>
                                        <p:attrNameLst>
                                          <p:attrName>style.visibility</p:attrName>
                                        </p:attrNameLst>
                                      </p:cBhvr>
                                      <p:to>
                                        <p:strVal val="hidden"/>
                                      </p:to>
                                    </p:set>
                                  </p:childTnLst>
                                </p:cTn>
                              </p:par>
                              <p:par>
                                <p:cTn id="98" presetID="2" presetClass="exit" presetSubtype="2" fill="hold" grpId="3" nodeType="withEffect">
                                  <p:stCondLst>
                                    <p:cond delay="0"/>
                                  </p:stCondLst>
                                  <p:childTnLst>
                                    <p:anim calcmode="lin" valueType="num">
                                      <p:cBhvr additive="base">
                                        <p:cTn id="99" dur="2000"/>
                                        <p:tgtEl>
                                          <p:spTgt spid="9"/>
                                        </p:tgtEl>
                                        <p:attrNameLst>
                                          <p:attrName>ppt_x</p:attrName>
                                        </p:attrNameLst>
                                      </p:cBhvr>
                                      <p:tavLst>
                                        <p:tav tm="0">
                                          <p:val>
                                            <p:strVal val="ppt_x"/>
                                          </p:val>
                                        </p:tav>
                                        <p:tav tm="100000">
                                          <p:val>
                                            <p:strVal val="1+ppt_w/2"/>
                                          </p:val>
                                        </p:tav>
                                      </p:tavLst>
                                    </p:anim>
                                    <p:anim calcmode="lin" valueType="num">
                                      <p:cBhvr additive="base">
                                        <p:cTn id="100" dur="2000"/>
                                        <p:tgtEl>
                                          <p:spTgt spid="9"/>
                                        </p:tgtEl>
                                        <p:attrNameLst>
                                          <p:attrName>ppt_y</p:attrName>
                                        </p:attrNameLst>
                                      </p:cBhvr>
                                      <p:tavLst>
                                        <p:tav tm="0">
                                          <p:val>
                                            <p:strVal val="ppt_y"/>
                                          </p:val>
                                        </p:tav>
                                        <p:tav tm="100000">
                                          <p:val>
                                            <p:strVal val="ppt_y"/>
                                          </p:val>
                                        </p:tav>
                                      </p:tavLst>
                                    </p:anim>
                                    <p:set>
                                      <p:cBhvr>
                                        <p:cTn id="101" dur="1" fill="hold">
                                          <p:stCondLst>
                                            <p:cond delay="1999"/>
                                          </p:stCondLst>
                                        </p:cTn>
                                        <p:tgtEl>
                                          <p:spTgt spid="9"/>
                                        </p:tgtEl>
                                        <p:attrNameLst>
                                          <p:attrName>style.visibility</p:attrName>
                                        </p:attrNameLst>
                                      </p:cBhvr>
                                      <p:to>
                                        <p:strVal val="hidden"/>
                                      </p:to>
                                    </p:set>
                                  </p:childTnLst>
                                </p:cTn>
                              </p:par>
                              <p:par>
                                <p:cTn id="102" presetID="2" presetClass="exit" presetSubtype="2" fill="hold" grpId="3" nodeType="withEffect">
                                  <p:stCondLst>
                                    <p:cond delay="0"/>
                                  </p:stCondLst>
                                  <p:childTnLst>
                                    <p:anim calcmode="lin" valueType="num">
                                      <p:cBhvr additive="base">
                                        <p:cTn id="103" dur="2000"/>
                                        <p:tgtEl>
                                          <p:spTgt spid="12"/>
                                        </p:tgtEl>
                                        <p:attrNameLst>
                                          <p:attrName>ppt_x</p:attrName>
                                        </p:attrNameLst>
                                      </p:cBhvr>
                                      <p:tavLst>
                                        <p:tav tm="0">
                                          <p:val>
                                            <p:strVal val="ppt_x"/>
                                          </p:val>
                                        </p:tav>
                                        <p:tav tm="100000">
                                          <p:val>
                                            <p:strVal val="1+ppt_w/2"/>
                                          </p:val>
                                        </p:tav>
                                      </p:tavLst>
                                    </p:anim>
                                    <p:anim calcmode="lin" valueType="num">
                                      <p:cBhvr additive="base">
                                        <p:cTn id="104" dur="2000"/>
                                        <p:tgtEl>
                                          <p:spTgt spid="12"/>
                                        </p:tgtEl>
                                        <p:attrNameLst>
                                          <p:attrName>ppt_y</p:attrName>
                                        </p:attrNameLst>
                                      </p:cBhvr>
                                      <p:tavLst>
                                        <p:tav tm="0">
                                          <p:val>
                                            <p:strVal val="ppt_y"/>
                                          </p:val>
                                        </p:tav>
                                        <p:tav tm="100000">
                                          <p:val>
                                            <p:strVal val="ppt_y"/>
                                          </p:val>
                                        </p:tav>
                                      </p:tavLst>
                                    </p:anim>
                                    <p:set>
                                      <p:cBhvr>
                                        <p:cTn id="105" dur="1" fill="hold">
                                          <p:stCondLst>
                                            <p:cond delay="1999"/>
                                          </p:stCondLst>
                                        </p:cTn>
                                        <p:tgtEl>
                                          <p:spTgt spid="12"/>
                                        </p:tgtEl>
                                        <p:attrNameLst>
                                          <p:attrName>style.visibility</p:attrName>
                                        </p:attrNameLst>
                                      </p:cBhvr>
                                      <p:to>
                                        <p:strVal val="hidden"/>
                                      </p:to>
                                    </p:set>
                                  </p:childTnLst>
                                </p:cTn>
                              </p:par>
                              <p:par>
                                <p:cTn id="106" presetID="2" presetClass="exit" presetSubtype="2" fill="hold" grpId="3" nodeType="withEffect">
                                  <p:stCondLst>
                                    <p:cond delay="0"/>
                                  </p:stCondLst>
                                  <p:childTnLst>
                                    <p:anim calcmode="lin" valueType="num">
                                      <p:cBhvr additive="base">
                                        <p:cTn id="107" dur="2000"/>
                                        <p:tgtEl>
                                          <p:spTgt spid="13"/>
                                        </p:tgtEl>
                                        <p:attrNameLst>
                                          <p:attrName>ppt_x</p:attrName>
                                        </p:attrNameLst>
                                      </p:cBhvr>
                                      <p:tavLst>
                                        <p:tav tm="0">
                                          <p:val>
                                            <p:strVal val="ppt_x"/>
                                          </p:val>
                                        </p:tav>
                                        <p:tav tm="100000">
                                          <p:val>
                                            <p:strVal val="1+ppt_w/2"/>
                                          </p:val>
                                        </p:tav>
                                      </p:tavLst>
                                    </p:anim>
                                    <p:anim calcmode="lin" valueType="num">
                                      <p:cBhvr additive="base">
                                        <p:cTn id="108" dur="2000"/>
                                        <p:tgtEl>
                                          <p:spTgt spid="13"/>
                                        </p:tgtEl>
                                        <p:attrNameLst>
                                          <p:attrName>ppt_y</p:attrName>
                                        </p:attrNameLst>
                                      </p:cBhvr>
                                      <p:tavLst>
                                        <p:tav tm="0">
                                          <p:val>
                                            <p:strVal val="ppt_y"/>
                                          </p:val>
                                        </p:tav>
                                        <p:tav tm="100000">
                                          <p:val>
                                            <p:strVal val="ppt_y"/>
                                          </p:val>
                                        </p:tav>
                                      </p:tavLst>
                                    </p:anim>
                                    <p:set>
                                      <p:cBhvr>
                                        <p:cTn id="109" dur="1" fill="hold">
                                          <p:stCondLst>
                                            <p:cond delay="1999"/>
                                          </p:stCondLst>
                                        </p:cTn>
                                        <p:tgtEl>
                                          <p:spTgt spid="13"/>
                                        </p:tgtEl>
                                        <p:attrNameLst>
                                          <p:attrName>style.visibility</p:attrName>
                                        </p:attrNameLst>
                                      </p:cBhvr>
                                      <p:to>
                                        <p:strVal val="hidden"/>
                                      </p:to>
                                    </p:set>
                                  </p:childTnLst>
                                </p:cTn>
                              </p:par>
                              <p:par>
                                <p:cTn id="110" presetID="2" presetClass="exit" presetSubtype="8" fill="hold" grpId="3" nodeType="withEffect">
                                  <p:stCondLst>
                                    <p:cond delay="0"/>
                                  </p:stCondLst>
                                  <p:childTnLst>
                                    <p:anim calcmode="lin" valueType="num">
                                      <p:cBhvr additive="base">
                                        <p:cTn id="111" dur="2000"/>
                                        <p:tgtEl>
                                          <p:spTgt spid="5"/>
                                        </p:tgtEl>
                                        <p:attrNameLst>
                                          <p:attrName>ppt_x</p:attrName>
                                        </p:attrNameLst>
                                      </p:cBhvr>
                                      <p:tavLst>
                                        <p:tav tm="0">
                                          <p:val>
                                            <p:strVal val="ppt_x"/>
                                          </p:val>
                                        </p:tav>
                                        <p:tav tm="100000">
                                          <p:val>
                                            <p:strVal val="0-ppt_w/2"/>
                                          </p:val>
                                        </p:tav>
                                      </p:tavLst>
                                    </p:anim>
                                    <p:anim calcmode="lin" valueType="num">
                                      <p:cBhvr additive="base">
                                        <p:cTn id="112" dur="2000"/>
                                        <p:tgtEl>
                                          <p:spTgt spid="5"/>
                                        </p:tgtEl>
                                        <p:attrNameLst>
                                          <p:attrName>ppt_y</p:attrName>
                                        </p:attrNameLst>
                                      </p:cBhvr>
                                      <p:tavLst>
                                        <p:tav tm="0">
                                          <p:val>
                                            <p:strVal val="ppt_y"/>
                                          </p:val>
                                        </p:tav>
                                        <p:tav tm="100000">
                                          <p:val>
                                            <p:strVal val="ppt_y"/>
                                          </p:val>
                                        </p:tav>
                                      </p:tavLst>
                                    </p:anim>
                                    <p:set>
                                      <p:cBhvr>
                                        <p:cTn id="113" dur="1" fill="hold">
                                          <p:stCondLst>
                                            <p:cond delay="1999"/>
                                          </p:stCondLst>
                                        </p:cTn>
                                        <p:tgtEl>
                                          <p:spTgt spid="5"/>
                                        </p:tgtEl>
                                        <p:attrNameLst>
                                          <p:attrName>style.visibility</p:attrName>
                                        </p:attrNameLst>
                                      </p:cBhvr>
                                      <p:to>
                                        <p:strVal val="hidden"/>
                                      </p:to>
                                    </p:set>
                                  </p:childTnLst>
                                </p:cTn>
                              </p:par>
                              <p:par>
                                <p:cTn id="114" presetID="2" presetClass="exit" presetSubtype="8" fill="hold" grpId="3" nodeType="withEffect">
                                  <p:stCondLst>
                                    <p:cond delay="0"/>
                                  </p:stCondLst>
                                  <p:childTnLst>
                                    <p:anim calcmode="lin" valueType="num">
                                      <p:cBhvr additive="base">
                                        <p:cTn id="115" dur="2000"/>
                                        <p:tgtEl>
                                          <p:spTgt spid="8"/>
                                        </p:tgtEl>
                                        <p:attrNameLst>
                                          <p:attrName>ppt_x</p:attrName>
                                        </p:attrNameLst>
                                      </p:cBhvr>
                                      <p:tavLst>
                                        <p:tav tm="0">
                                          <p:val>
                                            <p:strVal val="ppt_x"/>
                                          </p:val>
                                        </p:tav>
                                        <p:tav tm="100000">
                                          <p:val>
                                            <p:strVal val="0-ppt_w/2"/>
                                          </p:val>
                                        </p:tav>
                                      </p:tavLst>
                                    </p:anim>
                                    <p:anim calcmode="lin" valueType="num">
                                      <p:cBhvr additive="base">
                                        <p:cTn id="116" dur="2000"/>
                                        <p:tgtEl>
                                          <p:spTgt spid="8"/>
                                        </p:tgtEl>
                                        <p:attrNameLst>
                                          <p:attrName>ppt_y</p:attrName>
                                        </p:attrNameLst>
                                      </p:cBhvr>
                                      <p:tavLst>
                                        <p:tav tm="0">
                                          <p:val>
                                            <p:strVal val="ppt_y"/>
                                          </p:val>
                                        </p:tav>
                                        <p:tav tm="100000">
                                          <p:val>
                                            <p:strVal val="ppt_y"/>
                                          </p:val>
                                        </p:tav>
                                      </p:tavLst>
                                    </p:anim>
                                    <p:set>
                                      <p:cBhvr>
                                        <p:cTn id="117" dur="1" fill="hold">
                                          <p:stCondLst>
                                            <p:cond delay="1999"/>
                                          </p:stCondLst>
                                        </p:cTn>
                                        <p:tgtEl>
                                          <p:spTgt spid="8"/>
                                        </p:tgtEl>
                                        <p:attrNameLst>
                                          <p:attrName>style.visibility</p:attrName>
                                        </p:attrNameLst>
                                      </p:cBhvr>
                                      <p:to>
                                        <p:strVal val="hidden"/>
                                      </p:to>
                                    </p:set>
                                  </p:childTnLst>
                                </p:cTn>
                              </p:par>
                              <p:par>
                                <p:cTn id="118" presetID="2" presetClass="exit" presetSubtype="8" fill="hold" grpId="3" nodeType="withEffect">
                                  <p:stCondLst>
                                    <p:cond delay="0"/>
                                  </p:stCondLst>
                                  <p:childTnLst>
                                    <p:anim calcmode="lin" valueType="num">
                                      <p:cBhvr additive="base">
                                        <p:cTn id="119" dur="2000"/>
                                        <p:tgtEl>
                                          <p:spTgt spid="10"/>
                                        </p:tgtEl>
                                        <p:attrNameLst>
                                          <p:attrName>ppt_x</p:attrName>
                                        </p:attrNameLst>
                                      </p:cBhvr>
                                      <p:tavLst>
                                        <p:tav tm="0">
                                          <p:val>
                                            <p:strVal val="ppt_x"/>
                                          </p:val>
                                        </p:tav>
                                        <p:tav tm="100000">
                                          <p:val>
                                            <p:strVal val="0-ppt_w/2"/>
                                          </p:val>
                                        </p:tav>
                                      </p:tavLst>
                                    </p:anim>
                                    <p:anim calcmode="lin" valueType="num">
                                      <p:cBhvr additive="base">
                                        <p:cTn id="120" dur="2000"/>
                                        <p:tgtEl>
                                          <p:spTgt spid="10"/>
                                        </p:tgtEl>
                                        <p:attrNameLst>
                                          <p:attrName>ppt_y</p:attrName>
                                        </p:attrNameLst>
                                      </p:cBhvr>
                                      <p:tavLst>
                                        <p:tav tm="0">
                                          <p:val>
                                            <p:strVal val="ppt_y"/>
                                          </p:val>
                                        </p:tav>
                                        <p:tav tm="100000">
                                          <p:val>
                                            <p:strVal val="ppt_y"/>
                                          </p:val>
                                        </p:tav>
                                      </p:tavLst>
                                    </p:anim>
                                    <p:set>
                                      <p:cBhvr>
                                        <p:cTn id="121" dur="1" fill="hold">
                                          <p:stCondLst>
                                            <p:cond delay="1999"/>
                                          </p:stCondLst>
                                        </p:cTn>
                                        <p:tgtEl>
                                          <p:spTgt spid="10"/>
                                        </p:tgtEl>
                                        <p:attrNameLst>
                                          <p:attrName>style.visibility</p:attrName>
                                        </p:attrNameLst>
                                      </p:cBhvr>
                                      <p:to>
                                        <p:strVal val="hidden"/>
                                      </p:to>
                                    </p:set>
                                  </p:childTnLst>
                                </p:cTn>
                              </p:par>
                              <p:par>
                                <p:cTn id="122" presetID="2" presetClass="exit" presetSubtype="8" fill="hold" grpId="3" nodeType="withEffect">
                                  <p:stCondLst>
                                    <p:cond delay="0"/>
                                  </p:stCondLst>
                                  <p:childTnLst>
                                    <p:anim calcmode="lin" valueType="num">
                                      <p:cBhvr additive="base">
                                        <p:cTn id="123" dur="2000"/>
                                        <p:tgtEl>
                                          <p:spTgt spid="11"/>
                                        </p:tgtEl>
                                        <p:attrNameLst>
                                          <p:attrName>ppt_x</p:attrName>
                                        </p:attrNameLst>
                                      </p:cBhvr>
                                      <p:tavLst>
                                        <p:tav tm="0">
                                          <p:val>
                                            <p:strVal val="ppt_x"/>
                                          </p:val>
                                        </p:tav>
                                        <p:tav tm="100000">
                                          <p:val>
                                            <p:strVal val="0-ppt_w/2"/>
                                          </p:val>
                                        </p:tav>
                                      </p:tavLst>
                                    </p:anim>
                                    <p:anim calcmode="lin" valueType="num">
                                      <p:cBhvr additive="base">
                                        <p:cTn id="124" dur="2000"/>
                                        <p:tgtEl>
                                          <p:spTgt spid="11"/>
                                        </p:tgtEl>
                                        <p:attrNameLst>
                                          <p:attrName>ppt_y</p:attrName>
                                        </p:attrNameLst>
                                      </p:cBhvr>
                                      <p:tavLst>
                                        <p:tav tm="0">
                                          <p:val>
                                            <p:strVal val="ppt_y"/>
                                          </p:val>
                                        </p:tav>
                                        <p:tav tm="100000">
                                          <p:val>
                                            <p:strVal val="ppt_y"/>
                                          </p:val>
                                        </p:tav>
                                      </p:tavLst>
                                    </p:anim>
                                    <p:set>
                                      <p:cBhvr>
                                        <p:cTn id="125" dur="1" fill="hold">
                                          <p:stCondLst>
                                            <p:cond delay="1999"/>
                                          </p:stCondLst>
                                        </p:cTn>
                                        <p:tgtEl>
                                          <p:spTgt spid="11"/>
                                        </p:tgtEl>
                                        <p:attrNameLst>
                                          <p:attrName>style.visibility</p:attrName>
                                        </p:attrNameLst>
                                      </p:cBhvr>
                                      <p:to>
                                        <p:strVal val="hidden"/>
                                      </p:to>
                                    </p:set>
                                  </p:childTnLst>
                                </p:cTn>
                              </p:par>
                              <p:par>
                                <p:cTn id="126" presetID="2" presetClass="exit" presetSubtype="8" fill="hold" grpId="3" nodeType="withEffect">
                                  <p:stCondLst>
                                    <p:cond delay="0"/>
                                  </p:stCondLst>
                                  <p:childTnLst>
                                    <p:anim calcmode="lin" valueType="num">
                                      <p:cBhvr additive="base">
                                        <p:cTn id="127" dur="2000"/>
                                        <p:tgtEl>
                                          <p:spTgt spid="14"/>
                                        </p:tgtEl>
                                        <p:attrNameLst>
                                          <p:attrName>ppt_x</p:attrName>
                                        </p:attrNameLst>
                                      </p:cBhvr>
                                      <p:tavLst>
                                        <p:tav tm="0">
                                          <p:val>
                                            <p:strVal val="ppt_x"/>
                                          </p:val>
                                        </p:tav>
                                        <p:tav tm="100000">
                                          <p:val>
                                            <p:strVal val="0-ppt_w/2"/>
                                          </p:val>
                                        </p:tav>
                                      </p:tavLst>
                                    </p:anim>
                                    <p:anim calcmode="lin" valueType="num">
                                      <p:cBhvr additive="base">
                                        <p:cTn id="128" dur="2000"/>
                                        <p:tgtEl>
                                          <p:spTgt spid="14"/>
                                        </p:tgtEl>
                                        <p:attrNameLst>
                                          <p:attrName>ppt_y</p:attrName>
                                        </p:attrNameLst>
                                      </p:cBhvr>
                                      <p:tavLst>
                                        <p:tav tm="0">
                                          <p:val>
                                            <p:strVal val="ppt_y"/>
                                          </p:val>
                                        </p:tav>
                                        <p:tav tm="100000">
                                          <p:val>
                                            <p:strVal val="ppt_y"/>
                                          </p:val>
                                        </p:tav>
                                      </p:tavLst>
                                    </p:anim>
                                    <p:set>
                                      <p:cBhvr>
                                        <p:cTn id="129" dur="1" fill="hold">
                                          <p:stCondLst>
                                            <p:cond delay="1999"/>
                                          </p:stCondLst>
                                        </p:cTn>
                                        <p:tgtEl>
                                          <p:spTgt spid="14"/>
                                        </p:tgtEl>
                                        <p:attrNameLst>
                                          <p:attrName>style.visibility</p:attrName>
                                        </p:attrNameLst>
                                      </p:cBhvr>
                                      <p:to>
                                        <p:strVal val="hidden"/>
                                      </p:to>
                                    </p:set>
                                  </p:childTnLst>
                                </p:cTn>
                              </p:par>
                              <p:par>
                                <p:cTn id="130" presetID="23" presetClass="entr" presetSubtype="16" fill="hold" nodeType="withEffect">
                                  <p:stCondLst>
                                    <p:cond delay="0"/>
                                  </p:stCondLst>
                                  <p:childTnLst>
                                    <p:set>
                                      <p:cBhvr>
                                        <p:cTn id="131" dur="1" fill="hold">
                                          <p:stCondLst>
                                            <p:cond delay="0"/>
                                          </p:stCondLst>
                                        </p:cTn>
                                        <p:tgtEl>
                                          <p:spTgt spid="4"/>
                                        </p:tgtEl>
                                        <p:attrNameLst>
                                          <p:attrName>style.visibility</p:attrName>
                                        </p:attrNameLst>
                                      </p:cBhvr>
                                      <p:to>
                                        <p:strVal val="visible"/>
                                      </p:to>
                                    </p:set>
                                    <p:anim calcmode="lin" valueType="num">
                                      <p:cBhvr>
                                        <p:cTn id="132" dur="2000" fill="hold"/>
                                        <p:tgtEl>
                                          <p:spTgt spid="4"/>
                                        </p:tgtEl>
                                        <p:attrNameLst>
                                          <p:attrName>ppt_w</p:attrName>
                                        </p:attrNameLst>
                                      </p:cBhvr>
                                      <p:tavLst>
                                        <p:tav tm="0">
                                          <p:val>
                                            <p:fltVal val="0"/>
                                          </p:val>
                                        </p:tav>
                                        <p:tav tm="100000">
                                          <p:val>
                                            <p:strVal val="#ppt_w"/>
                                          </p:val>
                                        </p:tav>
                                      </p:tavLst>
                                    </p:anim>
                                    <p:anim calcmode="lin" valueType="num">
                                      <p:cBhvr>
                                        <p:cTn id="133" dur="2000" fill="hold"/>
                                        <p:tgtEl>
                                          <p:spTgt spid="4"/>
                                        </p:tgtEl>
                                        <p:attrNameLst>
                                          <p:attrName>ppt_h</p:attrName>
                                        </p:attrNameLst>
                                      </p:cBhvr>
                                      <p:tavLst>
                                        <p:tav tm="0">
                                          <p:val>
                                            <p:fltVal val="0"/>
                                          </p:val>
                                        </p:tav>
                                        <p:tav tm="100000">
                                          <p:val>
                                            <p:strVal val="#ppt_h"/>
                                          </p:val>
                                        </p:tav>
                                      </p:tavLst>
                                    </p:anim>
                                  </p:childTnLst>
                                </p:cTn>
                              </p:par>
                              <p:par>
                                <p:cTn id="134" presetID="16" presetClass="entr" presetSubtype="37" fill="hold" nodeType="withEffect">
                                  <p:stCondLst>
                                    <p:cond delay="0"/>
                                  </p:stCondLst>
                                  <p:childTnLst>
                                    <p:set>
                                      <p:cBhvr>
                                        <p:cTn id="135" dur="1" fill="hold">
                                          <p:stCondLst>
                                            <p:cond delay="0"/>
                                          </p:stCondLst>
                                        </p:cTn>
                                        <p:tgtEl>
                                          <p:spTgt spid="4"/>
                                        </p:tgtEl>
                                        <p:attrNameLst>
                                          <p:attrName>style.visibility</p:attrName>
                                        </p:attrNameLst>
                                      </p:cBhvr>
                                      <p:to>
                                        <p:strVal val="visible"/>
                                      </p:to>
                                    </p:set>
                                    <p:animEffect transition="in" filter="barn(outVertical)">
                                      <p:cBhvr>
                                        <p:cTn id="13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a:blip r:embed="rId2">
              <a:duotone>
                <a:prstClr val="black"/>
                <a:schemeClr val="accent4">
                  <a:tint val="45000"/>
                  <a:satMod val="400000"/>
                </a:schemeClr>
              </a:duotone>
            </a:blip>
            <a:stretch>
              <a:fillRect/>
            </a:stretch>
          </a:blipFill>
          <a:scene3d>
            <a:camera prst="orthographicFront"/>
            <a:lightRig rig="threePt" dir="t"/>
          </a:scene3d>
          <a:sp3d>
            <a:bevelT prst="angle"/>
          </a:sp3d>
        </p:spPr>
        <p:txBody>
          <a:bodyPr/>
          <a:lstStyle/>
          <a:p>
            <a:endParaRPr lang="es-ES" dirty="0"/>
          </a:p>
        </p:txBody>
      </p:sp>
      <p:pic>
        <p:nvPicPr>
          <p:cNvPr id="4" name="3 Imagen" descr="love-on-a-moon-swing-carol-cavalaris.jpg"/>
          <p:cNvPicPr>
            <a:picLocks noChangeAspect="1"/>
          </p:cNvPicPr>
          <p:nvPr/>
        </p:nvPicPr>
        <p:blipFill>
          <a:blip r:embed="rId3"/>
          <a:stretch>
            <a:fillRect/>
          </a:stretch>
        </p:blipFill>
        <p:spPr>
          <a:xfrm>
            <a:off x="1500166" y="0"/>
            <a:ext cx="6000792" cy="6858000"/>
          </a:xfrm>
          <a:prstGeom prst="rect">
            <a:avLst/>
          </a:prstGeom>
          <a:scene3d>
            <a:camera prst="orthographicFront"/>
            <a:lightRig rig="threePt" dir="t"/>
          </a:scene3d>
          <a:sp3d>
            <a:bevelT prst="angle"/>
          </a:sp3d>
        </p:spPr>
      </p:pic>
      <p:sp>
        <p:nvSpPr>
          <p:cNvPr id="5" name="4 Cheurón"/>
          <p:cNvSpPr/>
          <p:nvPr/>
        </p:nvSpPr>
        <p:spPr>
          <a:xfrm rot="16200000">
            <a:off x="531860" y="6076560"/>
            <a:ext cx="749615" cy="813264"/>
          </a:xfrm>
          <a:prstGeom prst="chevron">
            <a:avLst>
              <a:gd name="adj" fmla="val 51548"/>
            </a:avLst>
          </a:prstGeom>
          <a:blipFill>
            <a:blip r:embed="rId2">
              <a:duotone>
                <a:prstClr val="black"/>
                <a:schemeClr val="accent4">
                  <a:tint val="45000"/>
                  <a:satMod val="400000"/>
                </a:schemeClr>
              </a:duotone>
              <a:lum bright="-30000"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rot="16200000">
            <a:off x="531860" y="5540315"/>
            <a:ext cx="749615" cy="813264"/>
          </a:xfrm>
          <a:prstGeom prst="chevron">
            <a:avLst>
              <a:gd name="adj" fmla="val 51548"/>
            </a:avLst>
          </a:prstGeom>
          <a:blipFill>
            <a:blip r:embed="rId2">
              <a:duotone>
                <a:prstClr val="black"/>
                <a:schemeClr val="accent4">
                  <a:tint val="45000"/>
                  <a:satMod val="400000"/>
                </a:schemeClr>
              </a:duotone>
              <a:lum bright="-30000"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rot="16200000">
            <a:off x="531860" y="5040249"/>
            <a:ext cx="749615" cy="813264"/>
          </a:xfrm>
          <a:prstGeom prst="chevron">
            <a:avLst>
              <a:gd name="adj" fmla="val 51548"/>
            </a:avLst>
          </a:prstGeom>
          <a:blipFill>
            <a:blip r:embed="rId2">
              <a:duotone>
                <a:prstClr val="black"/>
                <a:schemeClr val="accent4">
                  <a:tint val="45000"/>
                  <a:satMod val="400000"/>
                </a:schemeClr>
              </a:duotone>
              <a:lum bright="-30000"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16200000">
            <a:off x="531860" y="4540183"/>
            <a:ext cx="749615" cy="813264"/>
          </a:xfrm>
          <a:prstGeom prst="chevron">
            <a:avLst>
              <a:gd name="adj" fmla="val 51548"/>
            </a:avLst>
          </a:prstGeom>
          <a:blipFill>
            <a:blip r:embed="rId2">
              <a:duotone>
                <a:prstClr val="black"/>
                <a:schemeClr val="accent4">
                  <a:tint val="45000"/>
                  <a:satMod val="400000"/>
                </a:schemeClr>
              </a:duotone>
              <a:lum bright="-30000"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16200000">
            <a:off x="531860" y="4004859"/>
            <a:ext cx="749615" cy="813264"/>
          </a:xfrm>
          <a:prstGeom prst="chevron">
            <a:avLst>
              <a:gd name="adj" fmla="val 51548"/>
            </a:avLst>
          </a:prstGeom>
          <a:blipFill>
            <a:blip r:embed="rId2">
              <a:duotone>
                <a:prstClr val="black"/>
                <a:schemeClr val="accent4">
                  <a:tint val="45000"/>
                  <a:satMod val="400000"/>
                </a:schemeClr>
              </a:duotone>
              <a:lum bright="-30000"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16200000">
            <a:off x="531860" y="3468614"/>
            <a:ext cx="749615" cy="813264"/>
          </a:xfrm>
          <a:prstGeom prst="chevron">
            <a:avLst>
              <a:gd name="adj" fmla="val 51548"/>
            </a:avLst>
          </a:prstGeom>
          <a:blipFill>
            <a:blip r:embed="rId2">
              <a:duotone>
                <a:prstClr val="black"/>
                <a:schemeClr val="accent4">
                  <a:tint val="45000"/>
                  <a:satMod val="400000"/>
                </a:schemeClr>
              </a:duotone>
              <a:lum bright="-30000"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rot="16200000">
            <a:off x="531860" y="2968548"/>
            <a:ext cx="749615" cy="813264"/>
          </a:xfrm>
          <a:prstGeom prst="chevron">
            <a:avLst>
              <a:gd name="adj" fmla="val 51548"/>
            </a:avLst>
          </a:prstGeom>
          <a:blipFill>
            <a:blip r:embed="rId2">
              <a:duotone>
                <a:prstClr val="black"/>
                <a:schemeClr val="accent4">
                  <a:tint val="45000"/>
                  <a:satMod val="400000"/>
                </a:schemeClr>
              </a:duotone>
              <a:lum bright="-30000"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rot="16200000">
            <a:off x="531860" y="2468482"/>
            <a:ext cx="749615" cy="813264"/>
          </a:xfrm>
          <a:prstGeom prst="chevron">
            <a:avLst>
              <a:gd name="adj" fmla="val 51548"/>
            </a:avLst>
          </a:prstGeom>
          <a:blipFill>
            <a:blip r:embed="rId2">
              <a:duotone>
                <a:prstClr val="black"/>
                <a:schemeClr val="accent4">
                  <a:tint val="45000"/>
                  <a:satMod val="400000"/>
                </a:schemeClr>
              </a:duotone>
              <a:lum bright="-30000"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rot="16200000">
            <a:off x="531859" y="1933156"/>
            <a:ext cx="749615" cy="813264"/>
          </a:xfrm>
          <a:prstGeom prst="chevron">
            <a:avLst>
              <a:gd name="adj" fmla="val 51548"/>
            </a:avLst>
          </a:prstGeom>
          <a:blipFill>
            <a:blip r:embed="rId2">
              <a:duotone>
                <a:prstClr val="black"/>
                <a:schemeClr val="accent4">
                  <a:tint val="45000"/>
                  <a:satMod val="400000"/>
                </a:schemeClr>
              </a:duotone>
              <a:lum bright="-30000"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Cheurón"/>
          <p:cNvSpPr/>
          <p:nvPr/>
        </p:nvSpPr>
        <p:spPr>
          <a:xfrm rot="16200000">
            <a:off x="531859" y="1396911"/>
            <a:ext cx="749615" cy="813264"/>
          </a:xfrm>
          <a:prstGeom prst="chevron">
            <a:avLst>
              <a:gd name="adj" fmla="val 51548"/>
            </a:avLst>
          </a:prstGeom>
          <a:blipFill>
            <a:blip r:embed="rId2">
              <a:duotone>
                <a:prstClr val="black"/>
                <a:schemeClr val="accent4">
                  <a:tint val="45000"/>
                  <a:satMod val="400000"/>
                </a:schemeClr>
              </a:duotone>
              <a:lum bright="-30000"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Cheurón"/>
          <p:cNvSpPr/>
          <p:nvPr/>
        </p:nvSpPr>
        <p:spPr>
          <a:xfrm rot="16200000">
            <a:off x="531859" y="896845"/>
            <a:ext cx="749615" cy="813264"/>
          </a:xfrm>
          <a:prstGeom prst="chevron">
            <a:avLst>
              <a:gd name="adj" fmla="val 51548"/>
            </a:avLst>
          </a:prstGeom>
          <a:blipFill>
            <a:blip r:embed="rId2">
              <a:duotone>
                <a:prstClr val="black"/>
                <a:schemeClr val="accent4">
                  <a:tint val="45000"/>
                  <a:satMod val="400000"/>
                </a:schemeClr>
              </a:duotone>
              <a:lum bright="-30000"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Cheurón"/>
          <p:cNvSpPr/>
          <p:nvPr/>
        </p:nvSpPr>
        <p:spPr>
          <a:xfrm rot="16200000">
            <a:off x="531859" y="396779"/>
            <a:ext cx="749615" cy="813264"/>
          </a:xfrm>
          <a:prstGeom prst="chevron">
            <a:avLst>
              <a:gd name="adj" fmla="val 51548"/>
            </a:avLst>
          </a:prstGeom>
          <a:blipFill>
            <a:blip r:embed="rId2">
              <a:duotone>
                <a:prstClr val="black"/>
                <a:schemeClr val="accent4">
                  <a:tint val="45000"/>
                  <a:satMod val="400000"/>
                </a:schemeClr>
              </a:duotone>
              <a:lum bright="-30000"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Cheurón"/>
          <p:cNvSpPr/>
          <p:nvPr/>
        </p:nvSpPr>
        <p:spPr>
          <a:xfrm rot="16200000">
            <a:off x="531859" y="-31824"/>
            <a:ext cx="749615" cy="813264"/>
          </a:xfrm>
          <a:prstGeom prst="chevron">
            <a:avLst>
              <a:gd name="adj" fmla="val 51548"/>
            </a:avLst>
          </a:prstGeom>
          <a:blipFill>
            <a:blip r:embed="rId2">
              <a:duotone>
                <a:prstClr val="black"/>
                <a:schemeClr val="accent4">
                  <a:tint val="45000"/>
                  <a:satMod val="400000"/>
                </a:schemeClr>
              </a:duotone>
              <a:lum bright="-30000"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Cheurón"/>
          <p:cNvSpPr/>
          <p:nvPr/>
        </p:nvSpPr>
        <p:spPr>
          <a:xfrm rot="16200000">
            <a:off x="7818535" y="6076561"/>
            <a:ext cx="749615" cy="813264"/>
          </a:xfrm>
          <a:prstGeom prst="chevron">
            <a:avLst>
              <a:gd name="adj" fmla="val 51548"/>
            </a:avLst>
          </a:prstGeom>
          <a:blipFill>
            <a:blip r:embed="rId2">
              <a:duotone>
                <a:prstClr val="black"/>
                <a:schemeClr val="accent4">
                  <a:tint val="45000"/>
                  <a:satMod val="400000"/>
                </a:schemeClr>
              </a:duotone>
              <a:lum bright="-30000"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Cheurón"/>
          <p:cNvSpPr/>
          <p:nvPr/>
        </p:nvSpPr>
        <p:spPr>
          <a:xfrm rot="16200000">
            <a:off x="7818535" y="5540316"/>
            <a:ext cx="749615" cy="813264"/>
          </a:xfrm>
          <a:prstGeom prst="chevron">
            <a:avLst>
              <a:gd name="adj" fmla="val 51548"/>
            </a:avLst>
          </a:prstGeom>
          <a:blipFill>
            <a:blip r:embed="rId2">
              <a:duotone>
                <a:prstClr val="black"/>
                <a:schemeClr val="accent4">
                  <a:tint val="45000"/>
                  <a:satMod val="400000"/>
                </a:schemeClr>
              </a:duotone>
              <a:lum bright="-30000"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Cheurón"/>
          <p:cNvSpPr/>
          <p:nvPr/>
        </p:nvSpPr>
        <p:spPr>
          <a:xfrm rot="16200000">
            <a:off x="7818535" y="5040250"/>
            <a:ext cx="749615" cy="813264"/>
          </a:xfrm>
          <a:prstGeom prst="chevron">
            <a:avLst>
              <a:gd name="adj" fmla="val 51548"/>
            </a:avLst>
          </a:prstGeom>
          <a:blipFill>
            <a:blip r:embed="rId2">
              <a:duotone>
                <a:prstClr val="black"/>
                <a:schemeClr val="accent4">
                  <a:tint val="45000"/>
                  <a:satMod val="400000"/>
                </a:schemeClr>
              </a:duotone>
              <a:lum bright="-30000"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Cheurón"/>
          <p:cNvSpPr/>
          <p:nvPr/>
        </p:nvSpPr>
        <p:spPr>
          <a:xfrm rot="16200000">
            <a:off x="7818535" y="4540184"/>
            <a:ext cx="749615" cy="813264"/>
          </a:xfrm>
          <a:prstGeom prst="chevron">
            <a:avLst>
              <a:gd name="adj" fmla="val 51548"/>
            </a:avLst>
          </a:prstGeom>
          <a:blipFill>
            <a:blip r:embed="rId2">
              <a:duotone>
                <a:prstClr val="black"/>
                <a:schemeClr val="accent4">
                  <a:tint val="45000"/>
                  <a:satMod val="400000"/>
                </a:schemeClr>
              </a:duotone>
              <a:lum bright="-30000"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Cheurón"/>
          <p:cNvSpPr/>
          <p:nvPr/>
        </p:nvSpPr>
        <p:spPr>
          <a:xfrm rot="16200000">
            <a:off x="7818535" y="4004860"/>
            <a:ext cx="749615" cy="813264"/>
          </a:xfrm>
          <a:prstGeom prst="chevron">
            <a:avLst>
              <a:gd name="adj" fmla="val 51548"/>
            </a:avLst>
          </a:prstGeom>
          <a:blipFill>
            <a:blip r:embed="rId2">
              <a:duotone>
                <a:prstClr val="black"/>
                <a:schemeClr val="accent4">
                  <a:tint val="45000"/>
                  <a:satMod val="400000"/>
                </a:schemeClr>
              </a:duotone>
              <a:lum bright="-30000"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Cheurón"/>
          <p:cNvSpPr/>
          <p:nvPr/>
        </p:nvSpPr>
        <p:spPr>
          <a:xfrm rot="16200000">
            <a:off x="7818535" y="3468615"/>
            <a:ext cx="749615" cy="813264"/>
          </a:xfrm>
          <a:prstGeom prst="chevron">
            <a:avLst>
              <a:gd name="adj" fmla="val 51548"/>
            </a:avLst>
          </a:prstGeom>
          <a:blipFill>
            <a:blip r:embed="rId2">
              <a:duotone>
                <a:prstClr val="black"/>
                <a:schemeClr val="accent4">
                  <a:tint val="45000"/>
                  <a:satMod val="400000"/>
                </a:schemeClr>
              </a:duotone>
              <a:lum bright="-30000"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Cheurón"/>
          <p:cNvSpPr/>
          <p:nvPr/>
        </p:nvSpPr>
        <p:spPr>
          <a:xfrm rot="16200000">
            <a:off x="7818535" y="2968549"/>
            <a:ext cx="749615" cy="813264"/>
          </a:xfrm>
          <a:prstGeom prst="chevron">
            <a:avLst>
              <a:gd name="adj" fmla="val 51548"/>
            </a:avLst>
          </a:prstGeom>
          <a:blipFill>
            <a:blip r:embed="rId2">
              <a:duotone>
                <a:prstClr val="black"/>
                <a:schemeClr val="accent4">
                  <a:tint val="45000"/>
                  <a:satMod val="400000"/>
                </a:schemeClr>
              </a:duotone>
              <a:lum bright="-30000"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Cheurón"/>
          <p:cNvSpPr/>
          <p:nvPr/>
        </p:nvSpPr>
        <p:spPr>
          <a:xfrm rot="16200000">
            <a:off x="7818535" y="2468483"/>
            <a:ext cx="749615" cy="813264"/>
          </a:xfrm>
          <a:prstGeom prst="chevron">
            <a:avLst>
              <a:gd name="adj" fmla="val 51548"/>
            </a:avLst>
          </a:prstGeom>
          <a:blipFill>
            <a:blip r:embed="rId2">
              <a:duotone>
                <a:prstClr val="black"/>
                <a:schemeClr val="accent4">
                  <a:tint val="45000"/>
                  <a:satMod val="400000"/>
                </a:schemeClr>
              </a:duotone>
              <a:lum bright="-30000"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Cheurón"/>
          <p:cNvSpPr/>
          <p:nvPr/>
        </p:nvSpPr>
        <p:spPr>
          <a:xfrm rot="16200000">
            <a:off x="7818534" y="1933157"/>
            <a:ext cx="749615" cy="813264"/>
          </a:xfrm>
          <a:prstGeom prst="chevron">
            <a:avLst>
              <a:gd name="adj" fmla="val 51548"/>
            </a:avLst>
          </a:prstGeom>
          <a:blipFill>
            <a:blip r:embed="rId2">
              <a:duotone>
                <a:prstClr val="black"/>
                <a:schemeClr val="accent4">
                  <a:tint val="45000"/>
                  <a:satMod val="400000"/>
                </a:schemeClr>
              </a:duotone>
              <a:lum bright="-30000"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Cheurón"/>
          <p:cNvSpPr/>
          <p:nvPr/>
        </p:nvSpPr>
        <p:spPr>
          <a:xfrm rot="16200000">
            <a:off x="7818534" y="1396912"/>
            <a:ext cx="749615" cy="813264"/>
          </a:xfrm>
          <a:prstGeom prst="chevron">
            <a:avLst>
              <a:gd name="adj" fmla="val 51548"/>
            </a:avLst>
          </a:prstGeom>
          <a:blipFill>
            <a:blip r:embed="rId2">
              <a:duotone>
                <a:prstClr val="black"/>
                <a:schemeClr val="accent4">
                  <a:tint val="45000"/>
                  <a:satMod val="400000"/>
                </a:schemeClr>
              </a:duotone>
              <a:lum bright="-30000"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Cheurón"/>
          <p:cNvSpPr/>
          <p:nvPr/>
        </p:nvSpPr>
        <p:spPr>
          <a:xfrm rot="16200000">
            <a:off x="7818534" y="896846"/>
            <a:ext cx="749615" cy="813264"/>
          </a:xfrm>
          <a:prstGeom prst="chevron">
            <a:avLst>
              <a:gd name="adj" fmla="val 51548"/>
            </a:avLst>
          </a:prstGeom>
          <a:blipFill>
            <a:blip r:embed="rId2">
              <a:duotone>
                <a:prstClr val="black"/>
                <a:schemeClr val="accent4">
                  <a:tint val="45000"/>
                  <a:satMod val="400000"/>
                </a:schemeClr>
              </a:duotone>
              <a:lum bright="-30000"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Cheurón"/>
          <p:cNvSpPr/>
          <p:nvPr/>
        </p:nvSpPr>
        <p:spPr>
          <a:xfrm rot="16200000">
            <a:off x="7818534" y="396780"/>
            <a:ext cx="749615" cy="813264"/>
          </a:xfrm>
          <a:prstGeom prst="chevron">
            <a:avLst>
              <a:gd name="adj" fmla="val 51548"/>
            </a:avLst>
          </a:prstGeom>
          <a:blipFill>
            <a:blip r:embed="rId2">
              <a:duotone>
                <a:prstClr val="black"/>
                <a:schemeClr val="accent4">
                  <a:tint val="45000"/>
                  <a:satMod val="400000"/>
                </a:schemeClr>
              </a:duotone>
              <a:lum bright="-30000"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0" name="29 Cheurón"/>
          <p:cNvSpPr/>
          <p:nvPr/>
        </p:nvSpPr>
        <p:spPr>
          <a:xfrm rot="16200000">
            <a:off x="7818534" y="-31823"/>
            <a:ext cx="749615" cy="813264"/>
          </a:xfrm>
          <a:prstGeom prst="chevron">
            <a:avLst>
              <a:gd name="adj" fmla="val 51548"/>
            </a:avLst>
          </a:prstGeom>
          <a:blipFill>
            <a:blip r:embed="rId2">
              <a:duotone>
                <a:prstClr val="black"/>
                <a:schemeClr val="accent4">
                  <a:tint val="45000"/>
                  <a:satMod val="400000"/>
                </a:schemeClr>
              </a:duotone>
              <a:lum bright="-30000"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1" name="30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1"/>
                                        </p:tgtEl>
                                        <p:attrNameLst>
                                          <p:attrName>style.opacity</p:attrName>
                                        </p:attrNameLst>
                                      </p:cBhvr>
                                      <p:to>
                                        <p:strVal val="0"/>
                                      </p:to>
                                    </p:set>
                                    <p:animEffect filter="image" prLst="opacity: 0">
                                      <p:cBhvr rctx="IE">
                                        <p:cTn id="7" dur="indefinite"/>
                                        <p:tgtEl>
                                          <p:spTgt spid="31"/>
                                        </p:tgtEl>
                                      </p:cBhvr>
                                    </p:animEffect>
                                  </p:childTnLst>
                                </p:cTn>
                              </p:par>
                              <p:par>
                                <p:cTn id="8" presetID="16" presetClass="entr" presetSubtype="2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arn(inHorizontal)">
                                      <p:cBhvr>
                                        <p:cTn id="10" dur="2000"/>
                                        <p:tgtEl>
                                          <p:spTgt spid="5"/>
                                        </p:tgtEl>
                                      </p:cBhvr>
                                    </p:animEffect>
                                  </p:childTnLst>
                                </p:cTn>
                              </p:par>
                              <p:par>
                                <p:cTn id="11" presetID="16" presetClass="entr" presetSubtype="26"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barn(inHorizontal)">
                                      <p:cBhvr>
                                        <p:cTn id="13" dur="2000"/>
                                        <p:tgtEl>
                                          <p:spTgt spid="6"/>
                                        </p:tgtEl>
                                      </p:cBhvr>
                                    </p:animEffect>
                                  </p:childTnLst>
                                </p:cTn>
                              </p:par>
                              <p:par>
                                <p:cTn id="14" presetID="16" presetClass="entr" presetSubtype="26"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barn(inHorizontal)">
                                      <p:cBhvr>
                                        <p:cTn id="16" dur="2000"/>
                                        <p:tgtEl>
                                          <p:spTgt spid="7"/>
                                        </p:tgtEl>
                                      </p:cBhvr>
                                    </p:animEffect>
                                  </p:childTnLst>
                                </p:cTn>
                              </p:par>
                              <p:par>
                                <p:cTn id="17" presetID="16" presetClass="entr" presetSubtype="26"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barn(inHorizontal)">
                                      <p:cBhvr>
                                        <p:cTn id="19" dur="2000"/>
                                        <p:tgtEl>
                                          <p:spTgt spid="8"/>
                                        </p:tgtEl>
                                      </p:cBhvr>
                                    </p:animEffect>
                                  </p:childTnLst>
                                </p:cTn>
                              </p:par>
                              <p:par>
                                <p:cTn id="20" presetID="16" presetClass="entr" presetSubtype="26"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barn(inHorizontal)">
                                      <p:cBhvr>
                                        <p:cTn id="22" dur="2000"/>
                                        <p:tgtEl>
                                          <p:spTgt spid="9"/>
                                        </p:tgtEl>
                                      </p:cBhvr>
                                    </p:animEffect>
                                  </p:childTnLst>
                                </p:cTn>
                              </p:par>
                              <p:par>
                                <p:cTn id="23" presetID="16" presetClass="entr" presetSubtype="26"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barn(inHorizontal)">
                                      <p:cBhvr>
                                        <p:cTn id="25" dur="2000"/>
                                        <p:tgtEl>
                                          <p:spTgt spid="10"/>
                                        </p:tgtEl>
                                      </p:cBhvr>
                                    </p:animEffect>
                                  </p:childTnLst>
                                </p:cTn>
                              </p:par>
                              <p:par>
                                <p:cTn id="26" presetID="16" presetClass="entr" presetSubtype="26"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barn(inHorizontal)">
                                      <p:cBhvr>
                                        <p:cTn id="28" dur="2000"/>
                                        <p:tgtEl>
                                          <p:spTgt spid="11"/>
                                        </p:tgtEl>
                                      </p:cBhvr>
                                    </p:animEffect>
                                  </p:childTnLst>
                                </p:cTn>
                              </p:par>
                              <p:par>
                                <p:cTn id="29" presetID="16" presetClass="entr" presetSubtype="26"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barn(inHorizontal)">
                                      <p:cBhvr>
                                        <p:cTn id="31" dur="2000"/>
                                        <p:tgtEl>
                                          <p:spTgt spid="12"/>
                                        </p:tgtEl>
                                      </p:cBhvr>
                                    </p:animEffect>
                                  </p:childTnLst>
                                </p:cTn>
                              </p:par>
                              <p:par>
                                <p:cTn id="32" presetID="16" presetClass="entr" presetSubtype="26"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barn(inHorizontal)">
                                      <p:cBhvr>
                                        <p:cTn id="34" dur="2000"/>
                                        <p:tgtEl>
                                          <p:spTgt spid="13"/>
                                        </p:tgtEl>
                                      </p:cBhvr>
                                    </p:animEffect>
                                  </p:childTnLst>
                                </p:cTn>
                              </p:par>
                              <p:par>
                                <p:cTn id="35" presetID="16" presetClass="entr" presetSubtype="26"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barn(inHorizontal)">
                                      <p:cBhvr>
                                        <p:cTn id="37" dur="2000"/>
                                        <p:tgtEl>
                                          <p:spTgt spid="14"/>
                                        </p:tgtEl>
                                      </p:cBhvr>
                                    </p:animEffect>
                                  </p:childTnLst>
                                </p:cTn>
                              </p:par>
                              <p:par>
                                <p:cTn id="38" presetID="16" presetClass="entr" presetSubtype="26" fill="hold" grpId="0" nodeType="with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barn(inHorizontal)">
                                      <p:cBhvr>
                                        <p:cTn id="40" dur="2000"/>
                                        <p:tgtEl>
                                          <p:spTgt spid="15"/>
                                        </p:tgtEl>
                                      </p:cBhvr>
                                    </p:animEffect>
                                  </p:childTnLst>
                                </p:cTn>
                              </p:par>
                              <p:par>
                                <p:cTn id="41" presetID="16" presetClass="entr" presetSubtype="26" fill="hold" grpId="0" nodeType="with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barn(inHorizontal)">
                                      <p:cBhvr>
                                        <p:cTn id="43" dur="2000"/>
                                        <p:tgtEl>
                                          <p:spTgt spid="16"/>
                                        </p:tgtEl>
                                      </p:cBhvr>
                                    </p:animEffect>
                                  </p:childTnLst>
                                </p:cTn>
                              </p:par>
                              <p:par>
                                <p:cTn id="44" presetID="16" presetClass="entr" presetSubtype="26" fill="hold" grpId="0" nodeType="withEffect">
                                  <p:stCondLst>
                                    <p:cond delay="0"/>
                                  </p:stCondLst>
                                  <p:childTnLst>
                                    <p:set>
                                      <p:cBhvr>
                                        <p:cTn id="45" dur="1" fill="hold">
                                          <p:stCondLst>
                                            <p:cond delay="0"/>
                                          </p:stCondLst>
                                        </p:cTn>
                                        <p:tgtEl>
                                          <p:spTgt spid="17"/>
                                        </p:tgtEl>
                                        <p:attrNameLst>
                                          <p:attrName>style.visibility</p:attrName>
                                        </p:attrNameLst>
                                      </p:cBhvr>
                                      <p:to>
                                        <p:strVal val="visible"/>
                                      </p:to>
                                    </p:set>
                                    <p:animEffect transition="in" filter="barn(inHorizontal)">
                                      <p:cBhvr>
                                        <p:cTn id="46" dur="2000"/>
                                        <p:tgtEl>
                                          <p:spTgt spid="17"/>
                                        </p:tgtEl>
                                      </p:cBhvr>
                                    </p:animEffect>
                                  </p:childTnLst>
                                </p:cTn>
                              </p:par>
                              <p:par>
                                <p:cTn id="47" presetID="2" presetClass="entr" presetSubtype="4" fill="hold" grpId="1" nodeType="withEffect">
                                  <p:stCondLst>
                                    <p:cond delay="0"/>
                                  </p:stCondLst>
                                  <p:childTnLst>
                                    <p:set>
                                      <p:cBhvr>
                                        <p:cTn id="48" dur="1" fill="hold">
                                          <p:stCondLst>
                                            <p:cond delay="0"/>
                                          </p:stCondLst>
                                        </p:cTn>
                                        <p:tgtEl>
                                          <p:spTgt spid="5"/>
                                        </p:tgtEl>
                                        <p:attrNameLst>
                                          <p:attrName>style.visibility</p:attrName>
                                        </p:attrNameLst>
                                      </p:cBhvr>
                                      <p:to>
                                        <p:strVal val="visible"/>
                                      </p:to>
                                    </p:set>
                                    <p:anim calcmode="lin" valueType="num">
                                      <p:cBhvr additive="base">
                                        <p:cTn id="49" dur="2000" fill="hold"/>
                                        <p:tgtEl>
                                          <p:spTgt spid="5"/>
                                        </p:tgtEl>
                                        <p:attrNameLst>
                                          <p:attrName>ppt_x</p:attrName>
                                        </p:attrNameLst>
                                      </p:cBhvr>
                                      <p:tavLst>
                                        <p:tav tm="0">
                                          <p:val>
                                            <p:strVal val="#ppt_x"/>
                                          </p:val>
                                        </p:tav>
                                        <p:tav tm="100000">
                                          <p:val>
                                            <p:strVal val="#ppt_x"/>
                                          </p:val>
                                        </p:tav>
                                      </p:tavLst>
                                    </p:anim>
                                    <p:anim calcmode="lin" valueType="num">
                                      <p:cBhvr additive="base">
                                        <p:cTn id="50" dur="2000" fill="hold"/>
                                        <p:tgtEl>
                                          <p:spTgt spid="5"/>
                                        </p:tgtEl>
                                        <p:attrNameLst>
                                          <p:attrName>ppt_y</p:attrName>
                                        </p:attrNameLst>
                                      </p:cBhvr>
                                      <p:tavLst>
                                        <p:tav tm="0">
                                          <p:val>
                                            <p:strVal val="1+#ppt_h/2"/>
                                          </p:val>
                                        </p:tav>
                                        <p:tav tm="100000">
                                          <p:val>
                                            <p:strVal val="#ppt_y"/>
                                          </p:val>
                                        </p:tav>
                                      </p:tavLst>
                                    </p:anim>
                                  </p:childTnLst>
                                </p:cTn>
                              </p:par>
                              <p:par>
                                <p:cTn id="51" presetID="2" presetClass="entr" presetSubtype="4" fill="hold" grpId="1" nodeType="withEffect">
                                  <p:stCondLst>
                                    <p:cond delay="0"/>
                                  </p:stCondLst>
                                  <p:childTnLst>
                                    <p:set>
                                      <p:cBhvr>
                                        <p:cTn id="52" dur="1" fill="hold">
                                          <p:stCondLst>
                                            <p:cond delay="0"/>
                                          </p:stCondLst>
                                        </p:cTn>
                                        <p:tgtEl>
                                          <p:spTgt spid="6"/>
                                        </p:tgtEl>
                                        <p:attrNameLst>
                                          <p:attrName>style.visibility</p:attrName>
                                        </p:attrNameLst>
                                      </p:cBhvr>
                                      <p:to>
                                        <p:strVal val="visible"/>
                                      </p:to>
                                    </p:set>
                                    <p:anim calcmode="lin" valueType="num">
                                      <p:cBhvr additive="base">
                                        <p:cTn id="53" dur="2000" fill="hold"/>
                                        <p:tgtEl>
                                          <p:spTgt spid="6"/>
                                        </p:tgtEl>
                                        <p:attrNameLst>
                                          <p:attrName>ppt_x</p:attrName>
                                        </p:attrNameLst>
                                      </p:cBhvr>
                                      <p:tavLst>
                                        <p:tav tm="0">
                                          <p:val>
                                            <p:strVal val="#ppt_x"/>
                                          </p:val>
                                        </p:tav>
                                        <p:tav tm="100000">
                                          <p:val>
                                            <p:strVal val="#ppt_x"/>
                                          </p:val>
                                        </p:tav>
                                      </p:tavLst>
                                    </p:anim>
                                    <p:anim calcmode="lin" valueType="num">
                                      <p:cBhvr additive="base">
                                        <p:cTn id="54" dur="2000" fill="hold"/>
                                        <p:tgtEl>
                                          <p:spTgt spid="6"/>
                                        </p:tgtEl>
                                        <p:attrNameLst>
                                          <p:attrName>ppt_y</p:attrName>
                                        </p:attrNameLst>
                                      </p:cBhvr>
                                      <p:tavLst>
                                        <p:tav tm="0">
                                          <p:val>
                                            <p:strVal val="1+#ppt_h/2"/>
                                          </p:val>
                                        </p:tav>
                                        <p:tav tm="100000">
                                          <p:val>
                                            <p:strVal val="#ppt_y"/>
                                          </p:val>
                                        </p:tav>
                                      </p:tavLst>
                                    </p:anim>
                                  </p:childTnLst>
                                </p:cTn>
                              </p:par>
                              <p:par>
                                <p:cTn id="55" presetID="2" presetClass="entr" presetSubtype="4" fill="hold" grpId="1" nodeType="withEffect">
                                  <p:stCondLst>
                                    <p:cond delay="0"/>
                                  </p:stCondLst>
                                  <p:childTnLst>
                                    <p:set>
                                      <p:cBhvr>
                                        <p:cTn id="56" dur="1" fill="hold">
                                          <p:stCondLst>
                                            <p:cond delay="0"/>
                                          </p:stCondLst>
                                        </p:cTn>
                                        <p:tgtEl>
                                          <p:spTgt spid="7"/>
                                        </p:tgtEl>
                                        <p:attrNameLst>
                                          <p:attrName>style.visibility</p:attrName>
                                        </p:attrNameLst>
                                      </p:cBhvr>
                                      <p:to>
                                        <p:strVal val="visible"/>
                                      </p:to>
                                    </p:set>
                                    <p:anim calcmode="lin" valueType="num">
                                      <p:cBhvr additive="base">
                                        <p:cTn id="57" dur="2000" fill="hold"/>
                                        <p:tgtEl>
                                          <p:spTgt spid="7"/>
                                        </p:tgtEl>
                                        <p:attrNameLst>
                                          <p:attrName>ppt_x</p:attrName>
                                        </p:attrNameLst>
                                      </p:cBhvr>
                                      <p:tavLst>
                                        <p:tav tm="0">
                                          <p:val>
                                            <p:strVal val="#ppt_x"/>
                                          </p:val>
                                        </p:tav>
                                        <p:tav tm="100000">
                                          <p:val>
                                            <p:strVal val="#ppt_x"/>
                                          </p:val>
                                        </p:tav>
                                      </p:tavLst>
                                    </p:anim>
                                    <p:anim calcmode="lin" valueType="num">
                                      <p:cBhvr additive="base">
                                        <p:cTn id="58" dur="2000" fill="hold"/>
                                        <p:tgtEl>
                                          <p:spTgt spid="7"/>
                                        </p:tgtEl>
                                        <p:attrNameLst>
                                          <p:attrName>ppt_y</p:attrName>
                                        </p:attrNameLst>
                                      </p:cBhvr>
                                      <p:tavLst>
                                        <p:tav tm="0">
                                          <p:val>
                                            <p:strVal val="1+#ppt_h/2"/>
                                          </p:val>
                                        </p:tav>
                                        <p:tav tm="100000">
                                          <p:val>
                                            <p:strVal val="#ppt_y"/>
                                          </p:val>
                                        </p:tav>
                                      </p:tavLst>
                                    </p:anim>
                                  </p:childTnLst>
                                </p:cTn>
                              </p:par>
                              <p:par>
                                <p:cTn id="59" presetID="2" presetClass="entr" presetSubtype="4" fill="hold" grpId="1" nodeType="withEffect">
                                  <p:stCondLst>
                                    <p:cond delay="0"/>
                                  </p:stCondLst>
                                  <p:childTnLst>
                                    <p:set>
                                      <p:cBhvr>
                                        <p:cTn id="60" dur="1" fill="hold">
                                          <p:stCondLst>
                                            <p:cond delay="0"/>
                                          </p:stCondLst>
                                        </p:cTn>
                                        <p:tgtEl>
                                          <p:spTgt spid="8"/>
                                        </p:tgtEl>
                                        <p:attrNameLst>
                                          <p:attrName>style.visibility</p:attrName>
                                        </p:attrNameLst>
                                      </p:cBhvr>
                                      <p:to>
                                        <p:strVal val="visible"/>
                                      </p:to>
                                    </p:set>
                                    <p:anim calcmode="lin" valueType="num">
                                      <p:cBhvr additive="base">
                                        <p:cTn id="61" dur="2000" fill="hold"/>
                                        <p:tgtEl>
                                          <p:spTgt spid="8"/>
                                        </p:tgtEl>
                                        <p:attrNameLst>
                                          <p:attrName>ppt_x</p:attrName>
                                        </p:attrNameLst>
                                      </p:cBhvr>
                                      <p:tavLst>
                                        <p:tav tm="0">
                                          <p:val>
                                            <p:strVal val="#ppt_x"/>
                                          </p:val>
                                        </p:tav>
                                        <p:tav tm="100000">
                                          <p:val>
                                            <p:strVal val="#ppt_x"/>
                                          </p:val>
                                        </p:tav>
                                      </p:tavLst>
                                    </p:anim>
                                    <p:anim calcmode="lin" valueType="num">
                                      <p:cBhvr additive="base">
                                        <p:cTn id="62" dur="2000" fill="hold"/>
                                        <p:tgtEl>
                                          <p:spTgt spid="8"/>
                                        </p:tgtEl>
                                        <p:attrNameLst>
                                          <p:attrName>ppt_y</p:attrName>
                                        </p:attrNameLst>
                                      </p:cBhvr>
                                      <p:tavLst>
                                        <p:tav tm="0">
                                          <p:val>
                                            <p:strVal val="1+#ppt_h/2"/>
                                          </p:val>
                                        </p:tav>
                                        <p:tav tm="100000">
                                          <p:val>
                                            <p:strVal val="#ppt_y"/>
                                          </p:val>
                                        </p:tav>
                                      </p:tavLst>
                                    </p:anim>
                                  </p:childTnLst>
                                </p:cTn>
                              </p:par>
                              <p:par>
                                <p:cTn id="63" presetID="2" presetClass="entr" presetSubtype="4" fill="hold" grpId="1" nodeType="withEffect">
                                  <p:stCondLst>
                                    <p:cond delay="0"/>
                                  </p:stCondLst>
                                  <p:childTnLst>
                                    <p:set>
                                      <p:cBhvr>
                                        <p:cTn id="64" dur="1" fill="hold">
                                          <p:stCondLst>
                                            <p:cond delay="0"/>
                                          </p:stCondLst>
                                        </p:cTn>
                                        <p:tgtEl>
                                          <p:spTgt spid="9"/>
                                        </p:tgtEl>
                                        <p:attrNameLst>
                                          <p:attrName>style.visibility</p:attrName>
                                        </p:attrNameLst>
                                      </p:cBhvr>
                                      <p:to>
                                        <p:strVal val="visible"/>
                                      </p:to>
                                    </p:set>
                                    <p:anim calcmode="lin" valueType="num">
                                      <p:cBhvr additive="base">
                                        <p:cTn id="65" dur="2000" fill="hold"/>
                                        <p:tgtEl>
                                          <p:spTgt spid="9"/>
                                        </p:tgtEl>
                                        <p:attrNameLst>
                                          <p:attrName>ppt_x</p:attrName>
                                        </p:attrNameLst>
                                      </p:cBhvr>
                                      <p:tavLst>
                                        <p:tav tm="0">
                                          <p:val>
                                            <p:strVal val="#ppt_x"/>
                                          </p:val>
                                        </p:tav>
                                        <p:tav tm="100000">
                                          <p:val>
                                            <p:strVal val="#ppt_x"/>
                                          </p:val>
                                        </p:tav>
                                      </p:tavLst>
                                    </p:anim>
                                    <p:anim calcmode="lin" valueType="num">
                                      <p:cBhvr additive="base">
                                        <p:cTn id="66" dur="2000" fill="hold"/>
                                        <p:tgtEl>
                                          <p:spTgt spid="9"/>
                                        </p:tgtEl>
                                        <p:attrNameLst>
                                          <p:attrName>ppt_y</p:attrName>
                                        </p:attrNameLst>
                                      </p:cBhvr>
                                      <p:tavLst>
                                        <p:tav tm="0">
                                          <p:val>
                                            <p:strVal val="1+#ppt_h/2"/>
                                          </p:val>
                                        </p:tav>
                                        <p:tav tm="100000">
                                          <p:val>
                                            <p:strVal val="#ppt_y"/>
                                          </p:val>
                                        </p:tav>
                                      </p:tavLst>
                                    </p:anim>
                                  </p:childTnLst>
                                </p:cTn>
                              </p:par>
                              <p:par>
                                <p:cTn id="67" presetID="2" presetClass="entr" presetSubtype="4" fill="hold" grpId="1" nodeType="withEffect">
                                  <p:stCondLst>
                                    <p:cond delay="0"/>
                                  </p:stCondLst>
                                  <p:childTnLst>
                                    <p:set>
                                      <p:cBhvr>
                                        <p:cTn id="68" dur="1" fill="hold">
                                          <p:stCondLst>
                                            <p:cond delay="0"/>
                                          </p:stCondLst>
                                        </p:cTn>
                                        <p:tgtEl>
                                          <p:spTgt spid="10"/>
                                        </p:tgtEl>
                                        <p:attrNameLst>
                                          <p:attrName>style.visibility</p:attrName>
                                        </p:attrNameLst>
                                      </p:cBhvr>
                                      <p:to>
                                        <p:strVal val="visible"/>
                                      </p:to>
                                    </p:set>
                                    <p:anim calcmode="lin" valueType="num">
                                      <p:cBhvr additive="base">
                                        <p:cTn id="69" dur="2000" fill="hold"/>
                                        <p:tgtEl>
                                          <p:spTgt spid="10"/>
                                        </p:tgtEl>
                                        <p:attrNameLst>
                                          <p:attrName>ppt_x</p:attrName>
                                        </p:attrNameLst>
                                      </p:cBhvr>
                                      <p:tavLst>
                                        <p:tav tm="0">
                                          <p:val>
                                            <p:strVal val="#ppt_x"/>
                                          </p:val>
                                        </p:tav>
                                        <p:tav tm="100000">
                                          <p:val>
                                            <p:strVal val="#ppt_x"/>
                                          </p:val>
                                        </p:tav>
                                      </p:tavLst>
                                    </p:anim>
                                    <p:anim calcmode="lin" valueType="num">
                                      <p:cBhvr additive="base">
                                        <p:cTn id="70" dur="2000" fill="hold"/>
                                        <p:tgtEl>
                                          <p:spTgt spid="10"/>
                                        </p:tgtEl>
                                        <p:attrNameLst>
                                          <p:attrName>ppt_y</p:attrName>
                                        </p:attrNameLst>
                                      </p:cBhvr>
                                      <p:tavLst>
                                        <p:tav tm="0">
                                          <p:val>
                                            <p:strVal val="1+#ppt_h/2"/>
                                          </p:val>
                                        </p:tav>
                                        <p:tav tm="100000">
                                          <p:val>
                                            <p:strVal val="#ppt_y"/>
                                          </p:val>
                                        </p:tav>
                                      </p:tavLst>
                                    </p:anim>
                                  </p:childTnLst>
                                </p:cTn>
                              </p:par>
                              <p:par>
                                <p:cTn id="71" presetID="2" presetClass="entr" presetSubtype="4" fill="hold" grpId="1" nodeType="withEffect">
                                  <p:stCondLst>
                                    <p:cond delay="0"/>
                                  </p:stCondLst>
                                  <p:childTnLst>
                                    <p:set>
                                      <p:cBhvr>
                                        <p:cTn id="72" dur="1" fill="hold">
                                          <p:stCondLst>
                                            <p:cond delay="0"/>
                                          </p:stCondLst>
                                        </p:cTn>
                                        <p:tgtEl>
                                          <p:spTgt spid="11"/>
                                        </p:tgtEl>
                                        <p:attrNameLst>
                                          <p:attrName>style.visibility</p:attrName>
                                        </p:attrNameLst>
                                      </p:cBhvr>
                                      <p:to>
                                        <p:strVal val="visible"/>
                                      </p:to>
                                    </p:set>
                                    <p:anim calcmode="lin" valueType="num">
                                      <p:cBhvr additive="base">
                                        <p:cTn id="73" dur="2000" fill="hold"/>
                                        <p:tgtEl>
                                          <p:spTgt spid="11"/>
                                        </p:tgtEl>
                                        <p:attrNameLst>
                                          <p:attrName>ppt_x</p:attrName>
                                        </p:attrNameLst>
                                      </p:cBhvr>
                                      <p:tavLst>
                                        <p:tav tm="0">
                                          <p:val>
                                            <p:strVal val="#ppt_x"/>
                                          </p:val>
                                        </p:tav>
                                        <p:tav tm="100000">
                                          <p:val>
                                            <p:strVal val="#ppt_x"/>
                                          </p:val>
                                        </p:tav>
                                      </p:tavLst>
                                    </p:anim>
                                    <p:anim calcmode="lin" valueType="num">
                                      <p:cBhvr additive="base">
                                        <p:cTn id="74" dur="2000" fill="hold"/>
                                        <p:tgtEl>
                                          <p:spTgt spid="11"/>
                                        </p:tgtEl>
                                        <p:attrNameLst>
                                          <p:attrName>ppt_y</p:attrName>
                                        </p:attrNameLst>
                                      </p:cBhvr>
                                      <p:tavLst>
                                        <p:tav tm="0">
                                          <p:val>
                                            <p:strVal val="1+#ppt_h/2"/>
                                          </p:val>
                                        </p:tav>
                                        <p:tav tm="100000">
                                          <p:val>
                                            <p:strVal val="#ppt_y"/>
                                          </p:val>
                                        </p:tav>
                                      </p:tavLst>
                                    </p:anim>
                                  </p:childTnLst>
                                </p:cTn>
                              </p:par>
                              <p:par>
                                <p:cTn id="75" presetID="2" presetClass="entr" presetSubtype="4" fill="hold" grpId="1" nodeType="withEffect">
                                  <p:stCondLst>
                                    <p:cond delay="0"/>
                                  </p:stCondLst>
                                  <p:childTnLst>
                                    <p:set>
                                      <p:cBhvr>
                                        <p:cTn id="76" dur="1" fill="hold">
                                          <p:stCondLst>
                                            <p:cond delay="0"/>
                                          </p:stCondLst>
                                        </p:cTn>
                                        <p:tgtEl>
                                          <p:spTgt spid="12"/>
                                        </p:tgtEl>
                                        <p:attrNameLst>
                                          <p:attrName>style.visibility</p:attrName>
                                        </p:attrNameLst>
                                      </p:cBhvr>
                                      <p:to>
                                        <p:strVal val="visible"/>
                                      </p:to>
                                    </p:set>
                                    <p:anim calcmode="lin" valueType="num">
                                      <p:cBhvr additive="base">
                                        <p:cTn id="77" dur="2000" fill="hold"/>
                                        <p:tgtEl>
                                          <p:spTgt spid="12"/>
                                        </p:tgtEl>
                                        <p:attrNameLst>
                                          <p:attrName>ppt_x</p:attrName>
                                        </p:attrNameLst>
                                      </p:cBhvr>
                                      <p:tavLst>
                                        <p:tav tm="0">
                                          <p:val>
                                            <p:strVal val="#ppt_x"/>
                                          </p:val>
                                        </p:tav>
                                        <p:tav tm="100000">
                                          <p:val>
                                            <p:strVal val="#ppt_x"/>
                                          </p:val>
                                        </p:tav>
                                      </p:tavLst>
                                    </p:anim>
                                    <p:anim calcmode="lin" valueType="num">
                                      <p:cBhvr additive="base">
                                        <p:cTn id="78" dur="2000" fill="hold"/>
                                        <p:tgtEl>
                                          <p:spTgt spid="12"/>
                                        </p:tgtEl>
                                        <p:attrNameLst>
                                          <p:attrName>ppt_y</p:attrName>
                                        </p:attrNameLst>
                                      </p:cBhvr>
                                      <p:tavLst>
                                        <p:tav tm="0">
                                          <p:val>
                                            <p:strVal val="1+#ppt_h/2"/>
                                          </p:val>
                                        </p:tav>
                                        <p:tav tm="100000">
                                          <p:val>
                                            <p:strVal val="#ppt_y"/>
                                          </p:val>
                                        </p:tav>
                                      </p:tavLst>
                                    </p:anim>
                                  </p:childTnLst>
                                </p:cTn>
                              </p:par>
                              <p:par>
                                <p:cTn id="79" presetID="2" presetClass="entr" presetSubtype="4" fill="hold" grpId="1" nodeType="withEffect">
                                  <p:stCondLst>
                                    <p:cond delay="0"/>
                                  </p:stCondLst>
                                  <p:childTnLst>
                                    <p:set>
                                      <p:cBhvr>
                                        <p:cTn id="80" dur="1" fill="hold">
                                          <p:stCondLst>
                                            <p:cond delay="0"/>
                                          </p:stCondLst>
                                        </p:cTn>
                                        <p:tgtEl>
                                          <p:spTgt spid="13"/>
                                        </p:tgtEl>
                                        <p:attrNameLst>
                                          <p:attrName>style.visibility</p:attrName>
                                        </p:attrNameLst>
                                      </p:cBhvr>
                                      <p:to>
                                        <p:strVal val="visible"/>
                                      </p:to>
                                    </p:set>
                                    <p:anim calcmode="lin" valueType="num">
                                      <p:cBhvr additive="base">
                                        <p:cTn id="81" dur="2000" fill="hold"/>
                                        <p:tgtEl>
                                          <p:spTgt spid="13"/>
                                        </p:tgtEl>
                                        <p:attrNameLst>
                                          <p:attrName>ppt_x</p:attrName>
                                        </p:attrNameLst>
                                      </p:cBhvr>
                                      <p:tavLst>
                                        <p:tav tm="0">
                                          <p:val>
                                            <p:strVal val="#ppt_x"/>
                                          </p:val>
                                        </p:tav>
                                        <p:tav tm="100000">
                                          <p:val>
                                            <p:strVal val="#ppt_x"/>
                                          </p:val>
                                        </p:tav>
                                      </p:tavLst>
                                    </p:anim>
                                    <p:anim calcmode="lin" valueType="num">
                                      <p:cBhvr additive="base">
                                        <p:cTn id="82" dur="2000" fill="hold"/>
                                        <p:tgtEl>
                                          <p:spTgt spid="13"/>
                                        </p:tgtEl>
                                        <p:attrNameLst>
                                          <p:attrName>ppt_y</p:attrName>
                                        </p:attrNameLst>
                                      </p:cBhvr>
                                      <p:tavLst>
                                        <p:tav tm="0">
                                          <p:val>
                                            <p:strVal val="1+#ppt_h/2"/>
                                          </p:val>
                                        </p:tav>
                                        <p:tav tm="100000">
                                          <p:val>
                                            <p:strVal val="#ppt_y"/>
                                          </p:val>
                                        </p:tav>
                                      </p:tavLst>
                                    </p:anim>
                                  </p:childTnLst>
                                </p:cTn>
                              </p:par>
                              <p:par>
                                <p:cTn id="83" presetID="2" presetClass="entr" presetSubtype="4" fill="hold" grpId="1" nodeType="withEffect">
                                  <p:stCondLst>
                                    <p:cond delay="0"/>
                                  </p:stCondLst>
                                  <p:childTnLst>
                                    <p:set>
                                      <p:cBhvr>
                                        <p:cTn id="84" dur="1" fill="hold">
                                          <p:stCondLst>
                                            <p:cond delay="0"/>
                                          </p:stCondLst>
                                        </p:cTn>
                                        <p:tgtEl>
                                          <p:spTgt spid="14"/>
                                        </p:tgtEl>
                                        <p:attrNameLst>
                                          <p:attrName>style.visibility</p:attrName>
                                        </p:attrNameLst>
                                      </p:cBhvr>
                                      <p:to>
                                        <p:strVal val="visible"/>
                                      </p:to>
                                    </p:set>
                                    <p:anim calcmode="lin" valueType="num">
                                      <p:cBhvr additive="base">
                                        <p:cTn id="85" dur="2000" fill="hold"/>
                                        <p:tgtEl>
                                          <p:spTgt spid="14"/>
                                        </p:tgtEl>
                                        <p:attrNameLst>
                                          <p:attrName>ppt_x</p:attrName>
                                        </p:attrNameLst>
                                      </p:cBhvr>
                                      <p:tavLst>
                                        <p:tav tm="0">
                                          <p:val>
                                            <p:strVal val="#ppt_x"/>
                                          </p:val>
                                        </p:tav>
                                        <p:tav tm="100000">
                                          <p:val>
                                            <p:strVal val="#ppt_x"/>
                                          </p:val>
                                        </p:tav>
                                      </p:tavLst>
                                    </p:anim>
                                    <p:anim calcmode="lin" valueType="num">
                                      <p:cBhvr additive="base">
                                        <p:cTn id="86" dur="2000" fill="hold"/>
                                        <p:tgtEl>
                                          <p:spTgt spid="14"/>
                                        </p:tgtEl>
                                        <p:attrNameLst>
                                          <p:attrName>ppt_y</p:attrName>
                                        </p:attrNameLst>
                                      </p:cBhvr>
                                      <p:tavLst>
                                        <p:tav tm="0">
                                          <p:val>
                                            <p:strVal val="1+#ppt_h/2"/>
                                          </p:val>
                                        </p:tav>
                                        <p:tav tm="100000">
                                          <p:val>
                                            <p:strVal val="#ppt_y"/>
                                          </p:val>
                                        </p:tav>
                                      </p:tavLst>
                                    </p:anim>
                                  </p:childTnLst>
                                </p:cTn>
                              </p:par>
                              <p:par>
                                <p:cTn id="87" presetID="2" presetClass="entr" presetSubtype="4" fill="hold" grpId="1" nodeType="withEffect">
                                  <p:stCondLst>
                                    <p:cond delay="0"/>
                                  </p:stCondLst>
                                  <p:childTnLst>
                                    <p:set>
                                      <p:cBhvr>
                                        <p:cTn id="88" dur="1" fill="hold">
                                          <p:stCondLst>
                                            <p:cond delay="0"/>
                                          </p:stCondLst>
                                        </p:cTn>
                                        <p:tgtEl>
                                          <p:spTgt spid="15"/>
                                        </p:tgtEl>
                                        <p:attrNameLst>
                                          <p:attrName>style.visibility</p:attrName>
                                        </p:attrNameLst>
                                      </p:cBhvr>
                                      <p:to>
                                        <p:strVal val="visible"/>
                                      </p:to>
                                    </p:set>
                                    <p:anim calcmode="lin" valueType="num">
                                      <p:cBhvr additive="base">
                                        <p:cTn id="89" dur="2000" fill="hold"/>
                                        <p:tgtEl>
                                          <p:spTgt spid="15"/>
                                        </p:tgtEl>
                                        <p:attrNameLst>
                                          <p:attrName>ppt_x</p:attrName>
                                        </p:attrNameLst>
                                      </p:cBhvr>
                                      <p:tavLst>
                                        <p:tav tm="0">
                                          <p:val>
                                            <p:strVal val="#ppt_x"/>
                                          </p:val>
                                        </p:tav>
                                        <p:tav tm="100000">
                                          <p:val>
                                            <p:strVal val="#ppt_x"/>
                                          </p:val>
                                        </p:tav>
                                      </p:tavLst>
                                    </p:anim>
                                    <p:anim calcmode="lin" valueType="num">
                                      <p:cBhvr additive="base">
                                        <p:cTn id="90" dur="2000" fill="hold"/>
                                        <p:tgtEl>
                                          <p:spTgt spid="15"/>
                                        </p:tgtEl>
                                        <p:attrNameLst>
                                          <p:attrName>ppt_y</p:attrName>
                                        </p:attrNameLst>
                                      </p:cBhvr>
                                      <p:tavLst>
                                        <p:tav tm="0">
                                          <p:val>
                                            <p:strVal val="1+#ppt_h/2"/>
                                          </p:val>
                                        </p:tav>
                                        <p:tav tm="100000">
                                          <p:val>
                                            <p:strVal val="#ppt_y"/>
                                          </p:val>
                                        </p:tav>
                                      </p:tavLst>
                                    </p:anim>
                                  </p:childTnLst>
                                </p:cTn>
                              </p:par>
                              <p:par>
                                <p:cTn id="91" presetID="2" presetClass="entr" presetSubtype="4" fill="hold" grpId="1" nodeType="withEffect">
                                  <p:stCondLst>
                                    <p:cond delay="0"/>
                                  </p:stCondLst>
                                  <p:childTnLst>
                                    <p:set>
                                      <p:cBhvr>
                                        <p:cTn id="92" dur="1" fill="hold">
                                          <p:stCondLst>
                                            <p:cond delay="0"/>
                                          </p:stCondLst>
                                        </p:cTn>
                                        <p:tgtEl>
                                          <p:spTgt spid="16"/>
                                        </p:tgtEl>
                                        <p:attrNameLst>
                                          <p:attrName>style.visibility</p:attrName>
                                        </p:attrNameLst>
                                      </p:cBhvr>
                                      <p:to>
                                        <p:strVal val="visible"/>
                                      </p:to>
                                    </p:set>
                                    <p:anim calcmode="lin" valueType="num">
                                      <p:cBhvr additive="base">
                                        <p:cTn id="93" dur="2000" fill="hold"/>
                                        <p:tgtEl>
                                          <p:spTgt spid="16"/>
                                        </p:tgtEl>
                                        <p:attrNameLst>
                                          <p:attrName>ppt_x</p:attrName>
                                        </p:attrNameLst>
                                      </p:cBhvr>
                                      <p:tavLst>
                                        <p:tav tm="0">
                                          <p:val>
                                            <p:strVal val="#ppt_x"/>
                                          </p:val>
                                        </p:tav>
                                        <p:tav tm="100000">
                                          <p:val>
                                            <p:strVal val="#ppt_x"/>
                                          </p:val>
                                        </p:tav>
                                      </p:tavLst>
                                    </p:anim>
                                    <p:anim calcmode="lin" valueType="num">
                                      <p:cBhvr additive="base">
                                        <p:cTn id="94" dur="2000" fill="hold"/>
                                        <p:tgtEl>
                                          <p:spTgt spid="16"/>
                                        </p:tgtEl>
                                        <p:attrNameLst>
                                          <p:attrName>ppt_y</p:attrName>
                                        </p:attrNameLst>
                                      </p:cBhvr>
                                      <p:tavLst>
                                        <p:tav tm="0">
                                          <p:val>
                                            <p:strVal val="1+#ppt_h/2"/>
                                          </p:val>
                                        </p:tav>
                                        <p:tav tm="100000">
                                          <p:val>
                                            <p:strVal val="#ppt_y"/>
                                          </p:val>
                                        </p:tav>
                                      </p:tavLst>
                                    </p:anim>
                                  </p:childTnLst>
                                </p:cTn>
                              </p:par>
                              <p:par>
                                <p:cTn id="95" presetID="2" presetClass="entr" presetSubtype="4" fill="hold" grpId="1" nodeType="withEffect">
                                  <p:stCondLst>
                                    <p:cond delay="0"/>
                                  </p:stCondLst>
                                  <p:childTnLst>
                                    <p:set>
                                      <p:cBhvr>
                                        <p:cTn id="96" dur="1" fill="hold">
                                          <p:stCondLst>
                                            <p:cond delay="0"/>
                                          </p:stCondLst>
                                        </p:cTn>
                                        <p:tgtEl>
                                          <p:spTgt spid="17"/>
                                        </p:tgtEl>
                                        <p:attrNameLst>
                                          <p:attrName>style.visibility</p:attrName>
                                        </p:attrNameLst>
                                      </p:cBhvr>
                                      <p:to>
                                        <p:strVal val="visible"/>
                                      </p:to>
                                    </p:set>
                                    <p:anim calcmode="lin" valueType="num">
                                      <p:cBhvr additive="base">
                                        <p:cTn id="97" dur="2000" fill="hold"/>
                                        <p:tgtEl>
                                          <p:spTgt spid="17"/>
                                        </p:tgtEl>
                                        <p:attrNameLst>
                                          <p:attrName>ppt_x</p:attrName>
                                        </p:attrNameLst>
                                      </p:cBhvr>
                                      <p:tavLst>
                                        <p:tav tm="0">
                                          <p:val>
                                            <p:strVal val="#ppt_x"/>
                                          </p:val>
                                        </p:tav>
                                        <p:tav tm="100000">
                                          <p:val>
                                            <p:strVal val="#ppt_x"/>
                                          </p:val>
                                        </p:tav>
                                      </p:tavLst>
                                    </p:anim>
                                    <p:anim calcmode="lin" valueType="num">
                                      <p:cBhvr additive="base">
                                        <p:cTn id="98" dur="2000" fill="hold"/>
                                        <p:tgtEl>
                                          <p:spTgt spid="17"/>
                                        </p:tgtEl>
                                        <p:attrNameLst>
                                          <p:attrName>ppt_y</p:attrName>
                                        </p:attrNameLst>
                                      </p:cBhvr>
                                      <p:tavLst>
                                        <p:tav tm="0">
                                          <p:val>
                                            <p:strVal val="1+#ppt_h/2"/>
                                          </p:val>
                                        </p:tav>
                                        <p:tav tm="100000">
                                          <p:val>
                                            <p:strVal val="#ppt_y"/>
                                          </p:val>
                                        </p:tav>
                                      </p:tavLst>
                                    </p:anim>
                                  </p:childTnLst>
                                </p:cTn>
                              </p:par>
                              <p:par>
                                <p:cTn id="99" presetID="35" presetClass="entr" presetSubtype="0" fill="hold" grpId="2" nodeType="withEffect">
                                  <p:stCondLst>
                                    <p:cond delay="0"/>
                                  </p:stCondLst>
                                  <p:childTnLst>
                                    <p:set>
                                      <p:cBhvr>
                                        <p:cTn id="100" dur="1" fill="hold">
                                          <p:stCondLst>
                                            <p:cond delay="0"/>
                                          </p:stCondLst>
                                        </p:cTn>
                                        <p:tgtEl>
                                          <p:spTgt spid="5"/>
                                        </p:tgtEl>
                                        <p:attrNameLst>
                                          <p:attrName>style.visibility</p:attrName>
                                        </p:attrNameLst>
                                      </p:cBhvr>
                                      <p:to>
                                        <p:strVal val="visible"/>
                                      </p:to>
                                    </p:set>
                                    <p:animEffect transition="in" filter="fade">
                                      <p:cBhvr>
                                        <p:cTn id="101" dur="2000"/>
                                        <p:tgtEl>
                                          <p:spTgt spid="5"/>
                                        </p:tgtEl>
                                      </p:cBhvr>
                                    </p:animEffect>
                                    <p:anim calcmode="lin" valueType="num">
                                      <p:cBhvr>
                                        <p:cTn id="102" dur="2000" fill="hold"/>
                                        <p:tgtEl>
                                          <p:spTgt spid="5"/>
                                        </p:tgtEl>
                                        <p:attrNameLst>
                                          <p:attrName>style.rotation</p:attrName>
                                        </p:attrNameLst>
                                      </p:cBhvr>
                                      <p:tavLst>
                                        <p:tav tm="0">
                                          <p:val>
                                            <p:fltVal val="720"/>
                                          </p:val>
                                        </p:tav>
                                        <p:tav tm="100000">
                                          <p:val>
                                            <p:fltVal val="0"/>
                                          </p:val>
                                        </p:tav>
                                      </p:tavLst>
                                    </p:anim>
                                    <p:anim calcmode="lin" valueType="num">
                                      <p:cBhvr>
                                        <p:cTn id="103" dur="2000" fill="hold"/>
                                        <p:tgtEl>
                                          <p:spTgt spid="5"/>
                                        </p:tgtEl>
                                        <p:attrNameLst>
                                          <p:attrName>ppt_h</p:attrName>
                                        </p:attrNameLst>
                                      </p:cBhvr>
                                      <p:tavLst>
                                        <p:tav tm="0">
                                          <p:val>
                                            <p:fltVal val="0"/>
                                          </p:val>
                                        </p:tav>
                                        <p:tav tm="100000">
                                          <p:val>
                                            <p:strVal val="#ppt_h"/>
                                          </p:val>
                                        </p:tav>
                                      </p:tavLst>
                                    </p:anim>
                                    <p:anim calcmode="lin" valueType="num">
                                      <p:cBhvr>
                                        <p:cTn id="104" dur="2000" fill="hold"/>
                                        <p:tgtEl>
                                          <p:spTgt spid="5"/>
                                        </p:tgtEl>
                                        <p:attrNameLst>
                                          <p:attrName>ppt_w</p:attrName>
                                        </p:attrNameLst>
                                      </p:cBhvr>
                                      <p:tavLst>
                                        <p:tav tm="0">
                                          <p:val>
                                            <p:fltVal val="0"/>
                                          </p:val>
                                        </p:tav>
                                        <p:tav tm="100000">
                                          <p:val>
                                            <p:strVal val="#ppt_w"/>
                                          </p:val>
                                        </p:tav>
                                      </p:tavLst>
                                    </p:anim>
                                  </p:childTnLst>
                                </p:cTn>
                              </p:par>
                              <p:par>
                                <p:cTn id="105" presetID="35" presetClass="entr" presetSubtype="0" fill="hold" grpId="2" nodeType="withEffect">
                                  <p:stCondLst>
                                    <p:cond delay="0"/>
                                  </p:stCondLst>
                                  <p:childTnLst>
                                    <p:set>
                                      <p:cBhvr>
                                        <p:cTn id="106" dur="1" fill="hold">
                                          <p:stCondLst>
                                            <p:cond delay="0"/>
                                          </p:stCondLst>
                                        </p:cTn>
                                        <p:tgtEl>
                                          <p:spTgt spid="6"/>
                                        </p:tgtEl>
                                        <p:attrNameLst>
                                          <p:attrName>style.visibility</p:attrName>
                                        </p:attrNameLst>
                                      </p:cBhvr>
                                      <p:to>
                                        <p:strVal val="visible"/>
                                      </p:to>
                                    </p:set>
                                    <p:animEffect transition="in" filter="fade">
                                      <p:cBhvr>
                                        <p:cTn id="107" dur="2000"/>
                                        <p:tgtEl>
                                          <p:spTgt spid="6"/>
                                        </p:tgtEl>
                                      </p:cBhvr>
                                    </p:animEffect>
                                    <p:anim calcmode="lin" valueType="num">
                                      <p:cBhvr>
                                        <p:cTn id="108" dur="2000" fill="hold"/>
                                        <p:tgtEl>
                                          <p:spTgt spid="6"/>
                                        </p:tgtEl>
                                        <p:attrNameLst>
                                          <p:attrName>style.rotation</p:attrName>
                                        </p:attrNameLst>
                                      </p:cBhvr>
                                      <p:tavLst>
                                        <p:tav tm="0">
                                          <p:val>
                                            <p:fltVal val="720"/>
                                          </p:val>
                                        </p:tav>
                                        <p:tav tm="100000">
                                          <p:val>
                                            <p:fltVal val="0"/>
                                          </p:val>
                                        </p:tav>
                                      </p:tavLst>
                                    </p:anim>
                                    <p:anim calcmode="lin" valueType="num">
                                      <p:cBhvr>
                                        <p:cTn id="109" dur="2000" fill="hold"/>
                                        <p:tgtEl>
                                          <p:spTgt spid="6"/>
                                        </p:tgtEl>
                                        <p:attrNameLst>
                                          <p:attrName>ppt_h</p:attrName>
                                        </p:attrNameLst>
                                      </p:cBhvr>
                                      <p:tavLst>
                                        <p:tav tm="0">
                                          <p:val>
                                            <p:fltVal val="0"/>
                                          </p:val>
                                        </p:tav>
                                        <p:tav tm="100000">
                                          <p:val>
                                            <p:strVal val="#ppt_h"/>
                                          </p:val>
                                        </p:tav>
                                      </p:tavLst>
                                    </p:anim>
                                    <p:anim calcmode="lin" valueType="num">
                                      <p:cBhvr>
                                        <p:cTn id="110" dur="2000" fill="hold"/>
                                        <p:tgtEl>
                                          <p:spTgt spid="6"/>
                                        </p:tgtEl>
                                        <p:attrNameLst>
                                          <p:attrName>ppt_w</p:attrName>
                                        </p:attrNameLst>
                                      </p:cBhvr>
                                      <p:tavLst>
                                        <p:tav tm="0">
                                          <p:val>
                                            <p:fltVal val="0"/>
                                          </p:val>
                                        </p:tav>
                                        <p:tav tm="100000">
                                          <p:val>
                                            <p:strVal val="#ppt_w"/>
                                          </p:val>
                                        </p:tav>
                                      </p:tavLst>
                                    </p:anim>
                                  </p:childTnLst>
                                </p:cTn>
                              </p:par>
                              <p:par>
                                <p:cTn id="111" presetID="35" presetClass="entr" presetSubtype="0" fill="hold" grpId="2" nodeType="withEffect">
                                  <p:stCondLst>
                                    <p:cond delay="0"/>
                                  </p:stCondLst>
                                  <p:childTnLst>
                                    <p:set>
                                      <p:cBhvr>
                                        <p:cTn id="112" dur="1" fill="hold">
                                          <p:stCondLst>
                                            <p:cond delay="0"/>
                                          </p:stCondLst>
                                        </p:cTn>
                                        <p:tgtEl>
                                          <p:spTgt spid="7"/>
                                        </p:tgtEl>
                                        <p:attrNameLst>
                                          <p:attrName>style.visibility</p:attrName>
                                        </p:attrNameLst>
                                      </p:cBhvr>
                                      <p:to>
                                        <p:strVal val="visible"/>
                                      </p:to>
                                    </p:set>
                                    <p:animEffect transition="in" filter="fade">
                                      <p:cBhvr>
                                        <p:cTn id="113" dur="2000"/>
                                        <p:tgtEl>
                                          <p:spTgt spid="7"/>
                                        </p:tgtEl>
                                      </p:cBhvr>
                                    </p:animEffect>
                                    <p:anim calcmode="lin" valueType="num">
                                      <p:cBhvr>
                                        <p:cTn id="114" dur="2000" fill="hold"/>
                                        <p:tgtEl>
                                          <p:spTgt spid="7"/>
                                        </p:tgtEl>
                                        <p:attrNameLst>
                                          <p:attrName>style.rotation</p:attrName>
                                        </p:attrNameLst>
                                      </p:cBhvr>
                                      <p:tavLst>
                                        <p:tav tm="0">
                                          <p:val>
                                            <p:fltVal val="720"/>
                                          </p:val>
                                        </p:tav>
                                        <p:tav tm="100000">
                                          <p:val>
                                            <p:fltVal val="0"/>
                                          </p:val>
                                        </p:tav>
                                      </p:tavLst>
                                    </p:anim>
                                    <p:anim calcmode="lin" valueType="num">
                                      <p:cBhvr>
                                        <p:cTn id="115" dur="2000" fill="hold"/>
                                        <p:tgtEl>
                                          <p:spTgt spid="7"/>
                                        </p:tgtEl>
                                        <p:attrNameLst>
                                          <p:attrName>ppt_h</p:attrName>
                                        </p:attrNameLst>
                                      </p:cBhvr>
                                      <p:tavLst>
                                        <p:tav tm="0">
                                          <p:val>
                                            <p:fltVal val="0"/>
                                          </p:val>
                                        </p:tav>
                                        <p:tav tm="100000">
                                          <p:val>
                                            <p:strVal val="#ppt_h"/>
                                          </p:val>
                                        </p:tav>
                                      </p:tavLst>
                                    </p:anim>
                                    <p:anim calcmode="lin" valueType="num">
                                      <p:cBhvr>
                                        <p:cTn id="116" dur="2000" fill="hold"/>
                                        <p:tgtEl>
                                          <p:spTgt spid="7"/>
                                        </p:tgtEl>
                                        <p:attrNameLst>
                                          <p:attrName>ppt_w</p:attrName>
                                        </p:attrNameLst>
                                      </p:cBhvr>
                                      <p:tavLst>
                                        <p:tav tm="0">
                                          <p:val>
                                            <p:fltVal val="0"/>
                                          </p:val>
                                        </p:tav>
                                        <p:tav tm="100000">
                                          <p:val>
                                            <p:strVal val="#ppt_w"/>
                                          </p:val>
                                        </p:tav>
                                      </p:tavLst>
                                    </p:anim>
                                  </p:childTnLst>
                                </p:cTn>
                              </p:par>
                              <p:par>
                                <p:cTn id="117" presetID="35" presetClass="entr" presetSubtype="0" fill="hold" grpId="2" nodeType="withEffect">
                                  <p:stCondLst>
                                    <p:cond delay="0"/>
                                  </p:stCondLst>
                                  <p:childTnLst>
                                    <p:set>
                                      <p:cBhvr>
                                        <p:cTn id="118" dur="1" fill="hold">
                                          <p:stCondLst>
                                            <p:cond delay="0"/>
                                          </p:stCondLst>
                                        </p:cTn>
                                        <p:tgtEl>
                                          <p:spTgt spid="8"/>
                                        </p:tgtEl>
                                        <p:attrNameLst>
                                          <p:attrName>style.visibility</p:attrName>
                                        </p:attrNameLst>
                                      </p:cBhvr>
                                      <p:to>
                                        <p:strVal val="visible"/>
                                      </p:to>
                                    </p:set>
                                    <p:animEffect transition="in" filter="fade">
                                      <p:cBhvr>
                                        <p:cTn id="119" dur="2000"/>
                                        <p:tgtEl>
                                          <p:spTgt spid="8"/>
                                        </p:tgtEl>
                                      </p:cBhvr>
                                    </p:animEffect>
                                    <p:anim calcmode="lin" valueType="num">
                                      <p:cBhvr>
                                        <p:cTn id="120" dur="2000" fill="hold"/>
                                        <p:tgtEl>
                                          <p:spTgt spid="8"/>
                                        </p:tgtEl>
                                        <p:attrNameLst>
                                          <p:attrName>style.rotation</p:attrName>
                                        </p:attrNameLst>
                                      </p:cBhvr>
                                      <p:tavLst>
                                        <p:tav tm="0">
                                          <p:val>
                                            <p:fltVal val="720"/>
                                          </p:val>
                                        </p:tav>
                                        <p:tav tm="100000">
                                          <p:val>
                                            <p:fltVal val="0"/>
                                          </p:val>
                                        </p:tav>
                                      </p:tavLst>
                                    </p:anim>
                                    <p:anim calcmode="lin" valueType="num">
                                      <p:cBhvr>
                                        <p:cTn id="121" dur="2000" fill="hold"/>
                                        <p:tgtEl>
                                          <p:spTgt spid="8"/>
                                        </p:tgtEl>
                                        <p:attrNameLst>
                                          <p:attrName>ppt_h</p:attrName>
                                        </p:attrNameLst>
                                      </p:cBhvr>
                                      <p:tavLst>
                                        <p:tav tm="0">
                                          <p:val>
                                            <p:fltVal val="0"/>
                                          </p:val>
                                        </p:tav>
                                        <p:tav tm="100000">
                                          <p:val>
                                            <p:strVal val="#ppt_h"/>
                                          </p:val>
                                        </p:tav>
                                      </p:tavLst>
                                    </p:anim>
                                    <p:anim calcmode="lin" valueType="num">
                                      <p:cBhvr>
                                        <p:cTn id="122" dur="2000" fill="hold"/>
                                        <p:tgtEl>
                                          <p:spTgt spid="8"/>
                                        </p:tgtEl>
                                        <p:attrNameLst>
                                          <p:attrName>ppt_w</p:attrName>
                                        </p:attrNameLst>
                                      </p:cBhvr>
                                      <p:tavLst>
                                        <p:tav tm="0">
                                          <p:val>
                                            <p:fltVal val="0"/>
                                          </p:val>
                                        </p:tav>
                                        <p:tav tm="100000">
                                          <p:val>
                                            <p:strVal val="#ppt_w"/>
                                          </p:val>
                                        </p:tav>
                                      </p:tavLst>
                                    </p:anim>
                                  </p:childTnLst>
                                </p:cTn>
                              </p:par>
                              <p:par>
                                <p:cTn id="123" presetID="35" presetClass="entr" presetSubtype="0" fill="hold" grpId="2" nodeType="withEffect">
                                  <p:stCondLst>
                                    <p:cond delay="0"/>
                                  </p:stCondLst>
                                  <p:childTnLst>
                                    <p:set>
                                      <p:cBhvr>
                                        <p:cTn id="124" dur="1" fill="hold">
                                          <p:stCondLst>
                                            <p:cond delay="0"/>
                                          </p:stCondLst>
                                        </p:cTn>
                                        <p:tgtEl>
                                          <p:spTgt spid="9"/>
                                        </p:tgtEl>
                                        <p:attrNameLst>
                                          <p:attrName>style.visibility</p:attrName>
                                        </p:attrNameLst>
                                      </p:cBhvr>
                                      <p:to>
                                        <p:strVal val="visible"/>
                                      </p:to>
                                    </p:set>
                                    <p:animEffect transition="in" filter="fade">
                                      <p:cBhvr>
                                        <p:cTn id="125" dur="2000"/>
                                        <p:tgtEl>
                                          <p:spTgt spid="9"/>
                                        </p:tgtEl>
                                      </p:cBhvr>
                                    </p:animEffect>
                                    <p:anim calcmode="lin" valueType="num">
                                      <p:cBhvr>
                                        <p:cTn id="126" dur="2000" fill="hold"/>
                                        <p:tgtEl>
                                          <p:spTgt spid="9"/>
                                        </p:tgtEl>
                                        <p:attrNameLst>
                                          <p:attrName>style.rotation</p:attrName>
                                        </p:attrNameLst>
                                      </p:cBhvr>
                                      <p:tavLst>
                                        <p:tav tm="0">
                                          <p:val>
                                            <p:fltVal val="720"/>
                                          </p:val>
                                        </p:tav>
                                        <p:tav tm="100000">
                                          <p:val>
                                            <p:fltVal val="0"/>
                                          </p:val>
                                        </p:tav>
                                      </p:tavLst>
                                    </p:anim>
                                    <p:anim calcmode="lin" valueType="num">
                                      <p:cBhvr>
                                        <p:cTn id="127" dur="2000" fill="hold"/>
                                        <p:tgtEl>
                                          <p:spTgt spid="9"/>
                                        </p:tgtEl>
                                        <p:attrNameLst>
                                          <p:attrName>ppt_h</p:attrName>
                                        </p:attrNameLst>
                                      </p:cBhvr>
                                      <p:tavLst>
                                        <p:tav tm="0">
                                          <p:val>
                                            <p:fltVal val="0"/>
                                          </p:val>
                                        </p:tav>
                                        <p:tav tm="100000">
                                          <p:val>
                                            <p:strVal val="#ppt_h"/>
                                          </p:val>
                                        </p:tav>
                                      </p:tavLst>
                                    </p:anim>
                                    <p:anim calcmode="lin" valueType="num">
                                      <p:cBhvr>
                                        <p:cTn id="128" dur="2000" fill="hold"/>
                                        <p:tgtEl>
                                          <p:spTgt spid="9"/>
                                        </p:tgtEl>
                                        <p:attrNameLst>
                                          <p:attrName>ppt_w</p:attrName>
                                        </p:attrNameLst>
                                      </p:cBhvr>
                                      <p:tavLst>
                                        <p:tav tm="0">
                                          <p:val>
                                            <p:fltVal val="0"/>
                                          </p:val>
                                        </p:tav>
                                        <p:tav tm="100000">
                                          <p:val>
                                            <p:strVal val="#ppt_w"/>
                                          </p:val>
                                        </p:tav>
                                      </p:tavLst>
                                    </p:anim>
                                  </p:childTnLst>
                                </p:cTn>
                              </p:par>
                              <p:par>
                                <p:cTn id="129" presetID="35" presetClass="entr" presetSubtype="0" fill="hold" grpId="2" nodeType="withEffect">
                                  <p:stCondLst>
                                    <p:cond delay="0"/>
                                  </p:stCondLst>
                                  <p:childTnLst>
                                    <p:set>
                                      <p:cBhvr>
                                        <p:cTn id="130" dur="1" fill="hold">
                                          <p:stCondLst>
                                            <p:cond delay="0"/>
                                          </p:stCondLst>
                                        </p:cTn>
                                        <p:tgtEl>
                                          <p:spTgt spid="10"/>
                                        </p:tgtEl>
                                        <p:attrNameLst>
                                          <p:attrName>style.visibility</p:attrName>
                                        </p:attrNameLst>
                                      </p:cBhvr>
                                      <p:to>
                                        <p:strVal val="visible"/>
                                      </p:to>
                                    </p:set>
                                    <p:animEffect transition="in" filter="fade">
                                      <p:cBhvr>
                                        <p:cTn id="131" dur="2000"/>
                                        <p:tgtEl>
                                          <p:spTgt spid="10"/>
                                        </p:tgtEl>
                                      </p:cBhvr>
                                    </p:animEffect>
                                    <p:anim calcmode="lin" valueType="num">
                                      <p:cBhvr>
                                        <p:cTn id="132" dur="2000" fill="hold"/>
                                        <p:tgtEl>
                                          <p:spTgt spid="10"/>
                                        </p:tgtEl>
                                        <p:attrNameLst>
                                          <p:attrName>style.rotation</p:attrName>
                                        </p:attrNameLst>
                                      </p:cBhvr>
                                      <p:tavLst>
                                        <p:tav tm="0">
                                          <p:val>
                                            <p:fltVal val="720"/>
                                          </p:val>
                                        </p:tav>
                                        <p:tav tm="100000">
                                          <p:val>
                                            <p:fltVal val="0"/>
                                          </p:val>
                                        </p:tav>
                                      </p:tavLst>
                                    </p:anim>
                                    <p:anim calcmode="lin" valueType="num">
                                      <p:cBhvr>
                                        <p:cTn id="133" dur="2000" fill="hold"/>
                                        <p:tgtEl>
                                          <p:spTgt spid="10"/>
                                        </p:tgtEl>
                                        <p:attrNameLst>
                                          <p:attrName>ppt_h</p:attrName>
                                        </p:attrNameLst>
                                      </p:cBhvr>
                                      <p:tavLst>
                                        <p:tav tm="0">
                                          <p:val>
                                            <p:fltVal val="0"/>
                                          </p:val>
                                        </p:tav>
                                        <p:tav tm="100000">
                                          <p:val>
                                            <p:strVal val="#ppt_h"/>
                                          </p:val>
                                        </p:tav>
                                      </p:tavLst>
                                    </p:anim>
                                    <p:anim calcmode="lin" valueType="num">
                                      <p:cBhvr>
                                        <p:cTn id="134" dur="2000" fill="hold"/>
                                        <p:tgtEl>
                                          <p:spTgt spid="10"/>
                                        </p:tgtEl>
                                        <p:attrNameLst>
                                          <p:attrName>ppt_w</p:attrName>
                                        </p:attrNameLst>
                                      </p:cBhvr>
                                      <p:tavLst>
                                        <p:tav tm="0">
                                          <p:val>
                                            <p:fltVal val="0"/>
                                          </p:val>
                                        </p:tav>
                                        <p:tav tm="100000">
                                          <p:val>
                                            <p:strVal val="#ppt_w"/>
                                          </p:val>
                                        </p:tav>
                                      </p:tavLst>
                                    </p:anim>
                                  </p:childTnLst>
                                </p:cTn>
                              </p:par>
                              <p:par>
                                <p:cTn id="135" presetID="35" presetClass="entr" presetSubtype="0" fill="hold" grpId="2" nodeType="withEffect">
                                  <p:stCondLst>
                                    <p:cond delay="0"/>
                                  </p:stCondLst>
                                  <p:childTnLst>
                                    <p:set>
                                      <p:cBhvr>
                                        <p:cTn id="136" dur="1" fill="hold">
                                          <p:stCondLst>
                                            <p:cond delay="0"/>
                                          </p:stCondLst>
                                        </p:cTn>
                                        <p:tgtEl>
                                          <p:spTgt spid="11"/>
                                        </p:tgtEl>
                                        <p:attrNameLst>
                                          <p:attrName>style.visibility</p:attrName>
                                        </p:attrNameLst>
                                      </p:cBhvr>
                                      <p:to>
                                        <p:strVal val="visible"/>
                                      </p:to>
                                    </p:set>
                                    <p:animEffect transition="in" filter="fade">
                                      <p:cBhvr>
                                        <p:cTn id="137" dur="2000"/>
                                        <p:tgtEl>
                                          <p:spTgt spid="11"/>
                                        </p:tgtEl>
                                      </p:cBhvr>
                                    </p:animEffect>
                                    <p:anim calcmode="lin" valueType="num">
                                      <p:cBhvr>
                                        <p:cTn id="138" dur="2000" fill="hold"/>
                                        <p:tgtEl>
                                          <p:spTgt spid="11"/>
                                        </p:tgtEl>
                                        <p:attrNameLst>
                                          <p:attrName>style.rotation</p:attrName>
                                        </p:attrNameLst>
                                      </p:cBhvr>
                                      <p:tavLst>
                                        <p:tav tm="0">
                                          <p:val>
                                            <p:fltVal val="720"/>
                                          </p:val>
                                        </p:tav>
                                        <p:tav tm="100000">
                                          <p:val>
                                            <p:fltVal val="0"/>
                                          </p:val>
                                        </p:tav>
                                      </p:tavLst>
                                    </p:anim>
                                    <p:anim calcmode="lin" valueType="num">
                                      <p:cBhvr>
                                        <p:cTn id="139" dur="2000" fill="hold"/>
                                        <p:tgtEl>
                                          <p:spTgt spid="11"/>
                                        </p:tgtEl>
                                        <p:attrNameLst>
                                          <p:attrName>ppt_h</p:attrName>
                                        </p:attrNameLst>
                                      </p:cBhvr>
                                      <p:tavLst>
                                        <p:tav tm="0">
                                          <p:val>
                                            <p:fltVal val="0"/>
                                          </p:val>
                                        </p:tav>
                                        <p:tav tm="100000">
                                          <p:val>
                                            <p:strVal val="#ppt_h"/>
                                          </p:val>
                                        </p:tav>
                                      </p:tavLst>
                                    </p:anim>
                                    <p:anim calcmode="lin" valueType="num">
                                      <p:cBhvr>
                                        <p:cTn id="140" dur="2000" fill="hold"/>
                                        <p:tgtEl>
                                          <p:spTgt spid="11"/>
                                        </p:tgtEl>
                                        <p:attrNameLst>
                                          <p:attrName>ppt_w</p:attrName>
                                        </p:attrNameLst>
                                      </p:cBhvr>
                                      <p:tavLst>
                                        <p:tav tm="0">
                                          <p:val>
                                            <p:fltVal val="0"/>
                                          </p:val>
                                        </p:tav>
                                        <p:tav tm="100000">
                                          <p:val>
                                            <p:strVal val="#ppt_w"/>
                                          </p:val>
                                        </p:tav>
                                      </p:tavLst>
                                    </p:anim>
                                  </p:childTnLst>
                                </p:cTn>
                              </p:par>
                              <p:par>
                                <p:cTn id="141" presetID="35" presetClass="entr" presetSubtype="0" fill="hold" grpId="2" nodeType="withEffect">
                                  <p:stCondLst>
                                    <p:cond delay="0"/>
                                  </p:stCondLst>
                                  <p:childTnLst>
                                    <p:set>
                                      <p:cBhvr>
                                        <p:cTn id="142" dur="1" fill="hold">
                                          <p:stCondLst>
                                            <p:cond delay="0"/>
                                          </p:stCondLst>
                                        </p:cTn>
                                        <p:tgtEl>
                                          <p:spTgt spid="12"/>
                                        </p:tgtEl>
                                        <p:attrNameLst>
                                          <p:attrName>style.visibility</p:attrName>
                                        </p:attrNameLst>
                                      </p:cBhvr>
                                      <p:to>
                                        <p:strVal val="visible"/>
                                      </p:to>
                                    </p:set>
                                    <p:animEffect transition="in" filter="fade">
                                      <p:cBhvr>
                                        <p:cTn id="143" dur="2000"/>
                                        <p:tgtEl>
                                          <p:spTgt spid="12"/>
                                        </p:tgtEl>
                                      </p:cBhvr>
                                    </p:animEffect>
                                    <p:anim calcmode="lin" valueType="num">
                                      <p:cBhvr>
                                        <p:cTn id="144" dur="2000" fill="hold"/>
                                        <p:tgtEl>
                                          <p:spTgt spid="12"/>
                                        </p:tgtEl>
                                        <p:attrNameLst>
                                          <p:attrName>style.rotation</p:attrName>
                                        </p:attrNameLst>
                                      </p:cBhvr>
                                      <p:tavLst>
                                        <p:tav tm="0">
                                          <p:val>
                                            <p:fltVal val="720"/>
                                          </p:val>
                                        </p:tav>
                                        <p:tav tm="100000">
                                          <p:val>
                                            <p:fltVal val="0"/>
                                          </p:val>
                                        </p:tav>
                                      </p:tavLst>
                                    </p:anim>
                                    <p:anim calcmode="lin" valueType="num">
                                      <p:cBhvr>
                                        <p:cTn id="145" dur="2000" fill="hold"/>
                                        <p:tgtEl>
                                          <p:spTgt spid="12"/>
                                        </p:tgtEl>
                                        <p:attrNameLst>
                                          <p:attrName>ppt_h</p:attrName>
                                        </p:attrNameLst>
                                      </p:cBhvr>
                                      <p:tavLst>
                                        <p:tav tm="0">
                                          <p:val>
                                            <p:fltVal val="0"/>
                                          </p:val>
                                        </p:tav>
                                        <p:tav tm="100000">
                                          <p:val>
                                            <p:strVal val="#ppt_h"/>
                                          </p:val>
                                        </p:tav>
                                      </p:tavLst>
                                    </p:anim>
                                    <p:anim calcmode="lin" valueType="num">
                                      <p:cBhvr>
                                        <p:cTn id="146" dur="2000" fill="hold"/>
                                        <p:tgtEl>
                                          <p:spTgt spid="12"/>
                                        </p:tgtEl>
                                        <p:attrNameLst>
                                          <p:attrName>ppt_w</p:attrName>
                                        </p:attrNameLst>
                                      </p:cBhvr>
                                      <p:tavLst>
                                        <p:tav tm="0">
                                          <p:val>
                                            <p:fltVal val="0"/>
                                          </p:val>
                                        </p:tav>
                                        <p:tav tm="100000">
                                          <p:val>
                                            <p:strVal val="#ppt_w"/>
                                          </p:val>
                                        </p:tav>
                                      </p:tavLst>
                                    </p:anim>
                                  </p:childTnLst>
                                </p:cTn>
                              </p:par>
                              <p:par>
                                <p:cTn id="147" presetID="35" presetClass="entr" presetSubtype="0" fill="hold" grpId="2" nodeType="withEffect">
                                  <p:stCondLst>
                                    <p:cond delay="0"/>
                                  </p:stCondLst>
                                  <p:childTnLst>
                                    <p:set>
                                      <p:cBhvr>
                                        <p:cTn id="148" dur="1" fill="hold">
                                          <p:stCondLst>
                                            <p:cond delay="0"/>
                                          </p:stCondLst>
                                        </p:cTn>
                                        <p:tgtEl>
                                          <p:spTgt spid="13"/>
                                        </p:tgtEl>
                                        <p:attrNameLst>
                                          <p:attrName>style.visibility</p:attrName>
                                        </p:attrNameLst>
                                      </p:cBhvr>
                                      <p:to>
                                        <p:strVal val="visible"/>
                                      </p:to>
                                    </p:set>
                                    <p:animEffect transition="in" filter="fade">
                                      <p:cBhvr>
                                        <p:cTn id="149" dur="2000"/>
                                        <p:tgtEl>
                                          <p:spTgt spid="13"/>
                                        </p:tgtEl>
                                      </p:cBhvr>
                                    </p:animEffect>
                                    <p:anim calcmode="lin" valueType="num">
                                      <p:cBhvr>
                                        <p:cTn id="150" dur="2000" fill="hold"/>
                                        <p:tgtEl>
                                          <p:spTgt spid="13"/>
                                        </p:tgtEl>
                                        <p:attrNameLst>
                                          <p:attrName>style.rotation</p:attrName>
                                        </p:attrNameLst>
                                      </p:cBhvr>
                                      <p:tavLst>
                                        <p:tav tm="0">
                                          <p:val>
                                            <p:fltVal val="720"/>
                                          </p:val>
                                        </p:tav>
                                        <p:tav tm="100000">
                                          <p:val>
                                            <p:fltVal val="0"/>
                                          </p:val>
                                        </p:tav>
                                      </p:tavLst>
                                    </p:anim>
                                    <p:anim calcmode="lin" valueType="num">
                                      <p:cBhvr>
                                        <p:cTn id="151" dur="2000" fill="hold"/>
                                        <p:tgtEl>
                                          <p:spTgt spid="13"/>
                                        </p:tgtEl>
                                        <p:attrNameLst>
                                          <p:attrName>ppt_h</p:attrName>
                                        </p:attrNameLst>
                                      </p:cBhvr>
                                      <p:tavLst>
                                        <p:tav tm="0">
                                          <p:val>
                                            <p:fltVal val="0"/>
                                          </p:val>
                                        </p:tav>
                                        <p:tav tm="100000">
                                          <p:val>
                                            <p:strVal val="#ppt_h"/>
                                          </p:val>
                                        </p:tav>
                                      </p:tavLst>
                                    </p:anim>
                                    <p:anim calcmode="lin" valueType="num">
                                      <p:cBhvr>
                                        <p:cTn id="152" dur="2000" fill="hold"/>
                                        <p:tgtEl>
                                          <p:spTgt spid="13"/>
                                        </p:tgtEl>
                                        <p:attrNameLst>
                                          <p:attrName>ppt_w</p:attrName>
                                        </p:attrNameLst>
                                      </p:cBhvr>
                                      <p:tavLst>
                                        <p:tav tm="0">
                                          <p:val>
                                            <p:fltVal val="0"/>
                                          </p:val>
                                        </p:tav>
                                        <p:tav tm="100000">
                                          <p:val>
                                            <p:strVal val="#ppt_w"/>
                                          </p:val>
                                        </p:tav>
                                      </p:tavLst>
                                    </p:anim>
                                  </p:childTnLst>
                                </p:cTn>
                              </p:par>
                              <p:par>
                                <p:cTn id="153" presetID="35" presetClass="entr" presetSubtype="0" fill="hold" grpId="2" nodeType="withEffect">
                                  <p:stCondLst>
                                    <p:cond delay="0"/>
                                  </p:stCondLst>
                                  <p:childTnLst>
                                    <p:set>
                                      <p:cBhvr>
                                        <p:cTn id="154" dur="1" fill="hold">
                                          <p:stCondLst>
                                            <p:cond delay="0"/>
                                          </p:stCondLst>
                                        </p:cTn>
                                        <p:tgtEl>
                                          <p:spTgt spid="14"/>
                                        </p:tgtEl>
                                        <p:attrNameLst>
                                          <p:attrName>style.visibility</p:attrName>
                                        </p:attrNameLst>
                                      </p:cBhvr>
                                      <p:to>
                                        <p:strVal val="visible"/>
                                      </p:to>
                                    </p:set>
                                    <p:animEffect transition="in" filter="fade">
                                      <p:cBhvr>
                                        <p:cTn id="155" dur="2000"/>
                                        <p:tgtEl>
                                          <p:spTgt spid="14"/>
                                        </p:tgtEl>
                                      </p:cBhvr>
                                    </p:animEffect>
                                    <p:anim calcmode="lin" valueType="num">
                                      <p:cBhvr>
                                        <p:cTn id="156" dur="2000" fill="hold"/>
                                        <p:tgtEl>
                                          <p:spTgt spid="14"/>
                                        </p:tgtEl>
                                        <p:attrNameLst>
                                          <p:attrName>style.rotation</p:attrName>
                                        </p:attrNameLst>
                                      </p:cBhvr>
                                      <p:tavLst>
                                        <p:tav tm="0">
                                          <p:val>
                                            <p:fltVal val="720"/>
                                          </p:val>
                                        </p:tav>
                                        <p:tav tm="100000">
                                          <p:val>
                                            <p:fltVal val="0"/>
                                          </p:val>
                                        </p:tav>
                                      </p:tavLst>
                                    </p:anim>
                                    <p:anim calcmode="lin" valueType="num">
                                      <p:cBhvr>
                                        <p:cTn id="157" dur="2000" fill="hold"/>
                                        <p:tgtEl>
                                          <p:spTgt spid="14"/>
                                        </p:tgtEl>
                                        <p:attrNameLst>
                                          <p:attrName>ppt_h</p:attrName>
                                        </p:attrNameLst>
                                      </p:cBhvr>
                                      <p:tavLst>
                                        <p:tav tm="0">
                                          <p:val>
                                            <p:fltVal val="0"/>
                                          </p:val>
                                        </p:tav>
                                        <p:tav tm="100000">
                                          <p:val>
                                            <p:strVal val="#ppt_h"/>
                                          </p:val>
                                        </p:tav>
                                      </p:tavLst>
                                    </p:anim>
                                    <p:anim calcmode="lin" valueType="num">
                                      <p:cBhvr>
                                        <p:cTn id="158" dur="2000" fill="hold"/>
                                        <p:tgtEl>
                                          <p:spTgt spid="14"/>
                                        </p:tgtEl>
                                        <p:attrNameLst>
                                          <p:attrName>ppt_w</p:attrName>
                                        </p:attrNameLst>
                                      </p:cBhvr>
                                      <p:tavLst>
                                        <p:tav tm="0">
                                          <p:val>
                                            <p:fltVal val="0"/>
                                          </p:val>
                                        </p:tav>
                                        <p:tav tm="100000">
                                          <p:val>
                                            <p:strVal val="#ppt_w"/>
                                          </p:val>
                                        </p:tav>
                                      </p:tavLst>
                                    </p:anim>
                                  </p:childTnLst>
                                </p:cTn>
                              </p:par>
                              <p:par>
                                <p:cTn id="159" presetID="35" presetClass="entr" presetSubtype="0" fill="hold" grpId="2" nodeType="withEffect">
                                  <p:stCondLst>
                                    <p:cond delay="0"/>
                                  </p:stCondLst>
                                  <p:childTnLst>
                                    <p:set>
                                      <p:cBhvr>
                                        <p:cTn id="160" dur="1" fill="hold">
                                          <p:stCondLst>
                                            <p:cond delay="0"/>
                                          </p:stCondLst>
                                        </p:cTn>
                                        <p:tgtEl>
                                          <p:spTgt spid="15"/>
                                        </p:tgtEl>
                                        <p:attrNameLst>
                                          <p:attrName>style.visibility</p:attrName>
                                        </p:attrNameLst>
                                      </p:cBhvr>
                                      <p:to>
                                        <p:strVal val="visible"/>
                                      </p:to>
                                    </p:set>
                                    <p:animEffect transition="in" filter="fade">
                                      <p:cBhvr>
                                        <p:cTn id="161" dur="2000"/>
                                        <p:tgtEl>
                                          <p:spTgt spid="15"/>
                                        </p:tgtEl>
                                      </p:cBhvr>
                                    </p:animEffect>
                                    <p:anim calcmode="lin" valueType="num">
                                      <p:cBhvr>
                                        <p:cTn id="162" dur="2000" fill="hold"/>
                                        <p:tgtEl>
                                          <p:spTgt spid="15"/>
                                        </p:tgtEl>
                                        <p:attrNameLst>
                                          <p:attrName>style.rotation</p:attrName>
                                        </p:attrNameLst>
                                      </p:cBhvr>
                                      <p:tavLst>
                                        <p:tav tm="0">
                                          <p:val>
                                            <p:fltVal val="720"/>
                                          </p:val>
                                        </p:tav>
                                        <p:tav tm="100000">
                                          <p:val>
                                            <p:fltVal val="0"/>
                                          </p:val>
                                        </p:tav>
                                      </p:tavLst>
                                    </p:anim>
                                    <p:anim calcmode="lin" valueType="num">
                                      <p:cBhvr>
                                        <p:cTn id="163" dur="2000" fill="hold"/>
                                        <p:tgtEl>
                                          <p:spTgt spid="15"/>
                                        </p:tgtEl>
                                        <p:attrNameLst>
                                          <p:attrName>ppt_h</p:attrName>
                                        </p:attrNameLst>
                                      </p:cBhvr>
                                      <p:tavLst>
                                        <p:tav tm="0">
                                          <p:val>
                                            <p:fltVal val="0"/>
                                          </p:val>
                                        </p:tav>
                                        <p:tav tm="100000">
                                          <p:val>
                                            <p:strVal val="#ppt_h"/>
                                          </p:val>
                                        </p:tav>
                                      </p:tavLst>
                                    </p:anim>
                                    <p:anim calcmode="lin" valueType="num">
                                      <p:cBhvr>
                                        <p:cTn id="164" dur="2000" fill="hold"/>
                                        <p:tgtEl>
                                          <p:spTgt spid="15"/>
                                        </p:tgtEl>
                                        <p:attrNameLst>
                                          <p:attrName>ppt_w</p:attrName>
                                        </p:attrNameLst>
                                      </p:cBhvr>
                                      <p:tavLst>
                                        <p:tav tm="0">
                                          <p:val>
                                            <p:fltVal val="0"/>
                                          </p:val>
                                        </p:tav>
                                        <p:tav tm="100000">
                                          <p:val>
                                            <p:strVal val="#ppt_w"/>
                                          </p:val>
                                        </p:tav>
                                      </p:tavLst>
                                    </p:anim>
                                  </p:childTnLst>
                                </p:cTn>
                              </p:par>
                              <p:par>
                                <p:cTn id="165" presetID="35" presetClass="entr" presetSubtype="0" fill="hold" grpId="2" nodeType="withEffect">
                                  <p:stCondLst>
                                    <p:cond delay="0"/>
                                  </p:stCondLst>
                                  <p:childTnLst>
                                    <p:set>
                                      <p:cBhvr>
                                        <p:cTn id="166" dur="1" fill="hold">
                                          <p:stCondLst>
                                            <p:cond delay="0"/>
                                          </p:stCondLst>
                                        </p:cTn>
                                        <p:tgtEl>
                                          <p:spTgt spid="16"/>
                                        </p:tgtEl>
                                        <p:attrNameLst>
                                          <p:attrName>style.visibility</p:attrName>
                                        </p:attrNameLst>
                                      </p:cBhvr>
                                      <p:to>
                                        <p:strVal val="visible"/>
                                      </p:to>
                                    </p:set>
                                    <p:animEffect transition="in" filter="fade">
                                      <p:cBhvr>
                                        <p:cTn id="167" dur="2000"/>
                                        <p:tgtEl>
                                          <p:spTgt spid="16"/>
                                        </p:tgtEl>
                                      </p:cBhvr>
                                    </p:animEffect>
                                    <p:anim calcmode="lin" valueType="num">
                                      <p:cBhvr>
                                        <p:cTn id="168" dur="2000" fill="hold"/>
                                        <p:tgtEl>
                                          <p:spTgt spid="16"/>
                                        </p:tgtEl>
                                        <p:attrNameLst>
                                          <p:attrName>style.rotation</p:attrName>
                                        </p:attrNameLst>
                                      </p:cBhvr>
                                      <p:tavLst>
                                        <p:tav tm="0">
                                          <p:val>
                                            <p:fltVal val="720"/>
                                          </p:val>
                                        </p:tav>
                                        <p:tav tm="100000">
                                          <p:val>
                                            <p:fltVal val="0"/>
                                          </p:val>
                                        </p:tav>
                                      </p:tavLst>
                                    </p:anim>
                                    <p:anim calcmode="lin" valueType="num">
                                      <p:cBhvr>
                                        <p:cTn id="169" dur="2000" fill="hold"/>
                                        <p:tgtEl>
                                          <p:spTgt spid="16"/>
                                        </p:tgtEl>
                                        <p:attrNameLst>
                                          <p:attrName>ppt_h</p:attrName>
                                        </p:attrNameLst>
                                      </p:cBhvr>
                                      <p:tavLst>
                                        <p:tav tm="0">
                                          <p:val>
                                            <p:fltVal val="0"/>
                                          </p:val>
                                        </p:tav>
                                        <p:tav tm="100000">
                                          <p:val>
                                            <p:strVal val="#ppt_h"/>
                                          </p:val>
                                        </p:tav>
                                      </p:tavLst>
                                    </p:anim>
                                    <p:anim calcmode="lin" valueType="num">
                                      <p:cBhvr>
                                        <p:cTn id="170" dur="2000" fill="hold"/>
                                        <p:tgtEl>
                                          <p:spTgt spid="16"/>
                                        </p:tgtEl>
                                        <p:attrNameLst>
                                          <p:attrName>ppt_w</p:attrName>
                                        </p:attrNameLst>
                                      </p:cBhvr>
                                      <p:tavLst>
                                        <p:tav tm="0">
                                          <p:val>
                                            <p:fltVal val="0"/>
                                          </p:val>
                                        </p:tav>
                                        <p:tav tm="100000">
                                          <p:val>
                                            <p:strVal val="#ppt_w"/>
                                          </p:val>
                                        </p:tav>
                                      </p:tavLst>
                                    </p:anim>
                                  </p:childTnLst>
                                </p:cTn>
                              </p:par>
                              <p:par>
                                <p:cTn id="171" presetID="35" presetClass="entr" presetSubtype="0" fill="hold" grpId="2" nodeType="withEffect">
                                  <p:stCondLst>
                                    <p:cond delay="0"/>
                                  </p:stCondLst>
                                  <p:childTnLst>
                                    <p:set>
                                      <p:cBhvr>
                                        <p:cTn id="172" dur="1" fill="hold">
                                          <p:stCondLst>
                                            <p:cond delay="0"/>
                                          </p:stCondLst>
                                        </p:cTn>
                                        <p:tgtEl>
                                          <p:spTgt spid="17"/>
                                        </p:tgtEl>
                                        <p:attrNameLst>
                                          <p:attrName>style.visibility</p:attrName>
                                        </p:attrNameLst>
                                      </p:cBhvr>
                                      <p:to>
                                        <p:strVal val="visible"/>
                                      </p:to>
                                    </p:set>
                                    <p:animEffect transition="in" filter="fade">
                                      <p:cBhvr>
                                        <p:cTn id="173" dur="2000"/>
                                        <p:tgtEl>
                                          <p:spTgt spid="17"/>
                                        </p:tgtEl>
                                      </p:cBhvr>
                                    </p:animEffect>
                                    <p:anim calcmode="lin" valueType="num">
                                      <p:cBhvr>
                                        <p:cTn id="174" dur="2000" fill="hold"/>
                                        <p:tgtEl>
                                          <p:spTgt spid="17"/>
                                        </p:tgtEl>
                                        <p:attrNameLst>
                                          <p:attrName>style.rotation</p:attrName>
                                        </p:attrNameLst>
                                      </p:cBhvr>
                                      <p:tavLst>
                                        <p:tav tm="0">
                                          <p:val>
                                            <p:fltVal val="720"/>
                                          </p:val>
                                        </p:tav>
                                        <p:tav tm="100000">
                                          <p:val>
                                            <p:fltVal val="0"/>
                                          </p:val>
                                        </p:tav>
                                      </p:tavLst>
                                    </p:anim>
                                    <p:anim calcmode="lin" valueType="num">
                                      <p:cBhvr>
                                        <p:cTn id="175" dur="2000" fill="hold"/>
                                        <p:tgtEl>
                                          <p:spTgt spid="17"/>
                                        </p:tgtEl>
                                        <p:attrNameLst>
                                          <p:attrName>ppt_h</p:attrName>
                                        </p:attrNameLst>
                                      </p:cBhvr>
                                      <p:tavLst>
                                        <p:tav tm="0">
                                          <p:val>
                                            <p:fltVal val="0"/>
                                          </p:val>
                                        </p:tav>
                                        <p:tav tm="100000">
                                          <p:val>
                                            <p:strVal val="#ppt_h"/>
                                          </p:val>
                                        </p:tav>
                                      </p:tavLst>
                                    </p:anim>
                                    <p:anim calcmode="lin" valueType="num">
                                      <p:cBhvr>
                                        <p:cTn id="176" dur="2000" fill="hold"/>
                                        <p:tgtEl>
                                          <p:spTgt spid="17"/>
                                        </p:tgtEl>
                                        <p:attrNameLst>
                                          <p:attrName>ppt_w</p:attrName>
                                        </p:attrNameLst>
                                      </p:cBhvr>
                                      <p:tavLst>
                                        <p:tav tm="0">
                                          <p:val>
                                            <p:fltVal val="0"/>
                                          </p:val>
                                        </p:tav>
                                        <p:tav tm="100000">
                                          <p:val>
                                            <p:strVal val="#ppt_w"/>
                                          </p:val>
                                        </p:tav>
                                      </p:tavLst>
                                    </p:anim>
                                  </p:childTnLst>
                                </p:cTn>
                              </p:par>
                              <p:par>
                                <p:cTn id="177" presetID="16" presetClass="entr" presetSubtype="26" fill="hold" grpId="0" nodeType="withEffect">
                                  <p:stCondLst>
                                    <p:cond delay="0"/>
                                  </p:stCondLst>
                                  <p:childTnLst>
                                    <p:set>
                                      <p:cBhvr>
                                        <p:cTn id="178" dur="1" fill="hold">
                                          <p:stCondLst>
                                            <p:cond delay="0"/>
                                          </p:stCondLst>
                                        </p:cTn>
                                        <p:tgtEl>
                                          <p:spTgt spid="18"/>
                                        </p:tgtEl>
                                        <p:attrNameLst>
                                          <p:attrName>style.visibility</p:attrName>
                                        </p:attrNameLst>
                                      </p:cBhvr>
                                      <p:to>
                                        <p:strVal val="visible"/>
                                      </p:to>
                                    </p:set>
                                    <p:animEffect transition="in" filter="barn(inHorizontal)">
                                      <p:cBhvr>
                                        <p:cTn id="179" dur="2000"/>
                                        <p:tgtEl>
                                          <p:spTgt spid="18"/>
                                        </p:tgtEl>
                                      </p:cBhvr>
                                    </p:animEffect>
                                  </p:childTnLst>
                                </p:cTn>
                              </p:par>
                              <p:par>
                                <p:cTn id="180" presetID="16" presetClass="entr" presetSubtype="26" fill="hold" grpId="0" nodeType="withEffect">
                                  <p:stCondLst>
                                    <p:cond delay="0"/>
                                  </p:stCondLst>
                                  <p:childTnLst>
                                    <p:set>
                                      <p:cBhvr>
                                        <p:cTn id="181" dur="1" fill="hold">
                                          <p:stCondLst>
                                            <p:cond delay="0"/>
                                          </p:stCondLst>
                                        </p:cTn>
                                        <p:tgtEl>
                                          <p:spTgt spid="19"/>
                                        </p:tgtEl>
                                        <p:attrNameLst>
                                          <p:attrName>style.visibility</p:attrName>
                                        </p:attrNameLst>
                                      </p:cBhvr>
                                      <p:to>
                                        <p:strVal val="visible"/>
                                      </p:to>
                                    </p:set>
                                    <p:animEffect transition="in" filter="barn(inHorizontal)">
                                      <p:cBhvr>
                                        <p:cTn id="182" dur="2000"/>
                                        <p:tgtEl>
                                          <p:spTgt spid="19"/>
                                        </p:tgtEl>
                                      </p:cBhvr>
                                    </p:animEffect>
                                  </p:childTnLst>
                                </p:cTn>
                              </p:par>
                              <p:par>
                                <p:cTn id="183" presetID="16" presetClass="entr" presetSubtype="26" fill="hold" grpId="0" nodeType="withEffect">
                                  <p:stCondLst>
                                    <p:cond delay="0"/>
                                  </p:stCondLst>
                                  <p:childTnLst>
                                    <p:set>
                                      <p:cBhvr>
                                        <p:cTn id="184" dur="1" fill="hold">
                                          <p:stCondLst>
                                            <p:cond delay="0"/>
                                          </p:stCondLst>
                                        </p:cTn>
                                        <p:tgtEl>
                                          <p:spTgt spid="20"/>
                                        </p:tgtEl>
                                        <p:attrNameLst>
                                          <p:attrName>style.visibility</p:attrName>
                                        </p:attrNameLst>
                                      </p:cBhvr>
                                      <p:to>
                                        <p:strVal val="visible"/>
                                      </p:to>
                                    </p:set>
                                    <p:animEffect transition="in" filter="barn(inHorizontal)">
                                      <p:cBhvr>
                                        <p:cTn id="185" dur="2000"/>
                                        <p:tgtEl>
                                          <p:spTgt spid="20"/>
                                        </p:tgtEl>
                                      </p:cBhvr>
                                    </p:animEffect>
                                  </p:childTnLst>
                                </p:cTn>
                              </p:par>
                              <p:par>
                                <p:cTn id="186" presetID="16" presetClass="entr" presetSubtype="26" fill="hold" grpId="0" nodeType="withEffect">
                                  <p:stCondLst>
                                    <p:cond delay="0"/>
                                  </p:stCondLst>
                                  <p:childTnLst>
                                    <p:set>
                                      <p:cBhvr>
                                        <p:cTn id="187" dur="1" fill="hold">
                                          <p:stCondLst>
                                            <p:cond delay="0"/>
                                          </p:stCondLst>
                                        </p:cTn>
                                        <p:tgtEl>
                                          <p:spTgt spid="21"/>
                                        </p:tgtEl>
                                        <p:attrNameLst>
                                          <p:attrName>style.visibility</p:attrName>
                                        </p:attrNameLst>
                                      </p:cBhvr>
                                      <p:to>
                                        <p:strVal val="visible"/>
                                      </p:to>
                                    </p:set>
                                    <p:animEffect transition="in" filter="barn(inHorizontal)">
                                      <p:cBhvr>
                                        <p:cTn id="188" dur="2000"/>
                                        <p:tgtEl>
                                          <p:spTgt spid="21"/>
                                        </p:tgtEl>
                                      </p:cBhvr>
                                    </p:animEffect>
                                  </p:childTnLst>
                                </p:cTn>
                              </p:par>
                              <p:par>
                                <p:cTn id="189" presetID="16" presetClass="entr" presetSubtype="26" fill="hold" grpId="0" nodeType="withEffect">
                                  <p:stCondLst>
                                    <p:cond delay="0"/>
                                  </p:stCondLst>
                                  <p:childTnLst>
                                    <p:set>
                                      <p:cBhvr>
                                        <p:cTn id="190" dur="1" fill="hold">
                                          <p:stCondLst>
                                            <p:cond delay="0"/>
                                          </p:stCondLst>
                                        </p:cTn>
                                        <p:tgtEl>
                                          <p:spTgt spid="22"/>
                                        </p:tgtEl>
                                        <p:attrNameLst>
                                          <p:attrName>style.visibility</p:attrName>
                                        </p:attrNameLst>
                                      </p:cBhvr>
                                      <p:to>
                                        <p:strVal val="visible"/>
                                      </p:to>
                                    </p:set>
                                    <p:animEffect transition="in" filter="barn(inHorizontal)">
                                      <p:cBhvr>
                                        <p:cTn id="191" dur="2000"/>
                                        <p:tgtEl>
                                          <p:spTgt spid="22"/>
                                        </p:tgtEl>
                                      </p:cBhvr>
                                    </p:animEffect>
                                  </p:childTnLst>
                                </p:cTn>
                              </p:par>
                              <p:par>
                                <p:cTn id="192" presetID="16" presetClass="entr" presetSubtype="26" fill="hold" grpId="0" nodeType="withEffect">
                                  <p:stCondLst>
                                    <p:cond delay="0"/>
                                  </p:stCondLst>
                                  <p:childTnLst>
                                    <p:set>
                                      <p:cBhvr>
                                        <p:cTn id="193" dur="1" fill="hold">
                                          <p:stCondLst>
                                            <p:cond delay="0"/>
                                          </p:stCondLst>
                                        </p:cTn>
                                        <p:tgtEl>
                                          <p:spTgt spid="23"/>
                                        </p:tgtEl>
                                        <p:attrNameLst>
                                          <p:attrName>style.visibility</p:attrName>
                                        </p:attrNameLst>
                                      </p:cBhvr>
                                      <p:to>
                                        <p:strVal val="visible"/>
                                      </p:to>
                                    </p:set>
                                    <p:animEffect transition="in" filter="barn(inHorizontal)">
                                      <p:cBhvr>
                                        <p:cTn id="194" dur="2000"/>
                                        <p:tgtEl>
                                          <p:spTgt spid="23"/>
                                        </p:tgtEl>
                                      </p:cBhvr>
                                    </p:animEffect>
                                  </p:childTnLst>
                                </p:cTn>
                              </p:par>
                              <p:par>
                                <p:cTn id="195" presetID="16" presetClass="entr" presetSubtype="26" fill="hold" grpId="0" nodeType="withEffect">
                                  <p:stCondLst>
                                    <p:cond delay="0"/>
                                  </p:stCondLst>
                                  <p:childTnLst>
                                    <p:set>
                                      <p:cBhvr>
                                        <p:cTn id="196" dur="1" fill="hold">
                                          <p:stCondLst>
                                            <p:cond delay="0"/>
                                          </p:stCondLst>
                                        </p:cTn>
                                        <p:tgtEl>
                                          <p:spTgt spid="24"/>
                                        </p:tgtEl>
                                        <p:attrNameLst>
                                          <p:attrName>style.visibility</p:attrName>
                                        </p:attrNameLst>
                                      </p:cBhvr>
                                      <p:to>
                                        <p:strVal val="visible"/>
                                      </p:to>
                                    </p:set>
                                    <p:animEffect transition="in" filter="barn(inHorizontal)">
                                      <p:cBhvr>
                                        <p:cTn id="197" dur="2000"/>
                                        <p:tgtEl>
                                          <p:spTgt spid="24"/>
                                        </p:tgtEl>
                                      </p:cBhvr>
                                    </p:animEffect>
                                  </p:childTnLst>
                                </p:cTn>
                              </p:par>
                              <p:par>
                                <p:cTn id="198" presetID="16" presetClass="entr" presetSubtype="26" fill="hold" grpId="0" nodeType="withEffect">
                                  <p:stCondLst>
                                    <p:cond delay="0"/>
                                  </p:stCondLst>
                                  <p:childTnLst>
                                    <p:set>
                                      <p:cBhvr>
                                        <p:cTn id="199" dur="1" fill="hold">
                                          <p:stCondLst>
                                            <p:cond delay="0"/>
                                          </p:stCondLst>
                                        </p:cTn>
                                        <p:tgtEl>
                                          <p:spTgt spid="25"/>
                                        </p:tgtEl>
                                        <p:attrNameLst>
                                          <p:attrName>style.visibility</p:attrName>
                                        </p:attrNameLst>
                                      </p:cBhvr>
                                      <p:to>
                                        <p:strVal val="visible"/>
                                      </p:to>
                                    </p:set>
                                    <p:animEffect transition="in" filter="barn(inHorizontal)">
                                      <p:cBhvr>
                                        <p:cTn id="200" dur="2000"/>
                                        <p:tgtEl>
                                          <p:spTgt spid="25"/>
                                        </p:tgtEl>
                                      </p:cBhvr>
                                    </p:animEffect>
                                  </p:childTnLst>
                                </p:cTn>
                              </p:par>
                              <p:par>
                                <p:cTn id="201" presetID="16" presetClass="entr" presetSubtype="26" fill="hold" grpId="0" nodeType="withEffect">
                                  <p:stCondLst>
                                    <p:cond delay="0"/>
                                  </p:stCondLst>
                                  <p:childTnLst>
                                    <p:set>
                                      <p:cBhvr>
                                        <p:cTn id="202" dur="1" fill="hold">
                                          <p:stCondLst>
                                            <p:cond delay="0"/>
                                          </p:stCondLst>
                                        </p:cTn>
                                        <p:tgtEl>
                                          <p:spTgt spid="26"/>
                                        </p:tgtEl>
                                        <p:attrNameLst>
                                          <p:attrName>style.visibility</p:attrName>
                                        </p:attrNameLst>
                                      </p:cBhvr>
                                      <p:to>
                                        <p:strVal val="visible"/>
                                      </p:to>
                                    </p:set>
                                    <p:animEffect transition="in" filter="barn(inHorizontal)">
                                      <p:cBhvr>
                                        <p:cTn id="203" dur="2000"/>
                                        <p:tgtEl>
                                          <p:spTgt spid="26"/>
                                        </p:tgtEl>
                                      </p:cBhvr>
                                    </p:animEffect>
                                  </p:childTnLst>
                                </p:cTn>
                              </p:par>
                              <p:par>
                                <p:cTn id="204" presetID="16" presetClass="entr" presetSubtype="26" fill="hold" grpId="0" nodeType="withEffect">
                                  <p:stCondLst>
                                    <p:cond delay="0"/>
                                  </p:stCondLst>
                                  <p:childTnLst>
                                    <p:set>
                                      <p:cBhvr>
                                        <p:cTn id="205" dur="1" fill="hold">
                                          <p:stCondLst>
                                            <p:cond delay="0"/>
                                          </p:stCondLst>
                                        </p:cTn>
                                        <p:tgtEl>
                                          <p:spTgt spid="27"/>
                                        </p:tgtEl>
                                        <p:attrNameLst>
                                          <p:attrName>style.visibility</p:attrName>
                                        </p:attrNameLst>
                                      </p:cBhvr>
                                      <p:to>
                                        <p:strVal val="visible"/>
                                      </p:to>
                                    </p:set>
                                    <p:animEffect transition="in" filter="barn(inHorizontal)">
                                      <p:cBhvr>
                                        <p:cTn id="206" dur="2000"/>
                                        <p:tgtEl>
                                          <p:spTgt spid="27"/>
                                        </p:tgtEl>
                                      </p:cBhvr>
                                    </p:animEffect>
                                  </p:childTnLst>
                                </p:cTn>
                              </p:par>
                              <p:par>
                                <p:cTn id="207" presetID="16" presetClass="entr" presetSubtype="26" fill="hold" grpId="0" nodeType="withEffect">
                                  <p:stCondLst>
                                    <p:cond delay="0"/>
                                  </p:stCondLst>
                                  <p:childTnLst>
                                    <p:set>
                                      <p:cBhvr>
                                        <p:cTn id="208" dur="1" fill="hold">
                                          <p:stCondLst>
                                            <p:cond delay="0"/>
                                          </p:stCondLst>
                                        </p:cTn>
                                        <p:tgtEl>
                                          <p:spTgt spid="28"/>
                                        </p:tgtEl>
                                        <p:attrNameLst>
                                          <p:attrName>style.visibility</p:attrName>
                                        </p:attrNameLst>
                                      </p:cBhvr>
                                      <p:to>
                                        <p:strVal val="visible"/>
                                      </p:to>
                                    </p:set>
                                    <p:animEffect transition="in" filter="barn(inHorizontal)">
                                      <p:cBhvr>
                                        <p:cTn id="209" dur="2000"/>
                                        <p:tgtEl>
                                          <p:spTgt spid="28"/>
                                        </p:tgtEl>
                                      </p:cBhvr>
                                    </p:animEffect>
                                  </p:childTnLst>
                                </p:cTn>
                              </p:par>
                              <p:par>
                                <p:cTn id="210" presetID="16" presetClass="entr" presetSubtype="26" fill="hold" grpId="0" nodeType="withEffect">
                                  <p:stCondLst>
                                    <p:cond delay="0"/>
                                  </p:stCondLst>
                                  <p:childTnLst>
                                    <p:set>
                                      <p:cBhvr>
                                        <p:cTn id="211" dur="1" fill="hold">
                                          <p:stCondLst>
                                            <p:cond delay="0"/>
                                          </p:stCondLst>
                                        </p:cTn>
                                        <p:tgtEl>
                                          <p:spTgt spid="29"/>
                                        </p:tgtEl>
                                        <p:attrNameLst>
                                          <p:attrName>style.visibility</p:attrName>
                                        </p:attrNameLst>
                                      </p:cBhvr>
                                      <p:to>
                                        <p:strVal val="visible"/>
                                      </p:to>
                                    </p:set>
                                    <p:animEffect transition="in" filter="barn(inHorizontal)">
                                      <p:cBhvr>
                                        <p:cTn id="212" dur="2000"/>
                                        <p:tgtEl>
                                          <p:spTgt spid="29"/>
                                        </p:tgtEl>
                                      </p:cBhvr>
                                    </p:animEffect>
                                  </p:childTnLst>
                                </p:cTn>
                              </p:par>
                              <p:par>
                                <p:cTn id="213" presetID="16" presetClass="entr" presetSubtype="26" fill="hold" grpId="0" nodeType="withEffect">
                                  <p:stCondLst>
                                    <p:cond delay="0"/>
                                  </p:stCondLst>
                                  <p:childTnLst>
                                    <p:set>
                                      <p:cBhvr>
                                        <p:cTn id="214" dur="1" fill="hold">
                                          <p:stCondLst>
                                            <p:cond delay="0"/>
                                          </p:stCondLst>
                                        </p:cTn>
                                        <p:tgtEl>
                                          <p:spTgt spid="30"/>
                                        </p:tgtEl>
                                        <p:attrNameLst>
                                          <p:attrName>style.visibility</p:attrName>
                                        </p:attrNameLst>
                                      </p:cBhvr>
                                      <p:to>
                                        <p:strVal val="visible"/>
                                      </p:to>
                                    </p:set>
                                    <p:animEffect transition="in" filter="barn(inHorizontal)">
                                      <p:cBhvr>
                                        <p:cTn id="215" dur="2000"/>
                                        <p:tgtEl>
                                          <p:spTgt spid="30"/>
                                        </p:tgtEl>
                                      </p:cBhvr>
                                    </p:animEffect>
                                  </p:childTnLst>
                                </p:cTn>
                              </p:par>
                              <p:par>
                                <p:cTn id="216" presetID="2" presetClass="entr" presetSubtype="4" fill="hold" grpId="1" nodeType="withEffect">
                                  <p:stCondLst>
                                    <p:cond delay="0"/>
                                  </p:stCondLst>
                                  <p:childTnLst>
                                    <p:set>
                                      <p:cBhvr>
                                        <p:cTn id="217" dur="1" fill="hold">
                                          <p:stCondLst>
                                            <p:cond delay="0"/>
                                          </p:stCondLst>
                                        </p:cTn>
                                        <p:tgtEl>
                                          <p:spTgt spid="18"/>
                                        </p:tgtEl>
                                        <p:attrNameLst>
                                          <p:attrName>style.visibility</p:attrName>
                                        </p:attrNameLst>
                                      </p:cBhvr>
                                      <p:to>
                                        <p:strVal val="visible"/>
                                      </p:to>
                                    </p:set>
                                    <p:anim calcmode="lin" valueType="num">
                                      <p:cBhvr additive="base">
                                        <p:cTn id="218" dur="2000" fill="hold"/>
                                        <p:tgtEl>
                                          <p:spTgt spid="18"/>
                                        </p:tgtEl>
                                        <p:attrNameLst>
                                          <p:attrName>ppt_x</p:attrName>
                                        </p:attrNameLst>
                                      </p:cBhvr>
                                      <p:tavLst>
                                        <p:tav tm="0">
                                          <p:val>
                                            <p:strVal val="#ppt_x"/>
                                          </p:val>
                                        </p:tav>
                                        <p:tav tm="100000">
                                          <p:val>
                                            <p:strVal val="#ppt_x"/>
                                          </p:val>
                                        </p:tav>
                                      </p:tavLst>
                                    </p:anim>
                                    <p:anim calcmode="lin" valueType="num">
                                      <p:cBhvr additive="base">
                                        <p:cTn id="219" dur="2000" fill="hold"/>
                                        <p:tgtEl>
                                          <p:spTgt spid="18"/>
                                        </p:tgtEl>
                                        <p:attrNameLst>
                                          <p:attrName>ppt_y</p:attrName>
                                        </p:attrNameLst>
                                      </p:cBhvr>
                                      <p:tavLst>
                                        <p:tav tm="0">
                                          <p:val>
                                            <p:strVal val="1+#ppt_h/2"/>
                                          </p:val>
                                        </p:tav>
                                        <p:tav tm="100000">
                                          <p:val>
                                            <p:strVal val="#ppt_y"/>
                                          </p:val>
                                        </p:tav>
                                      </p:tavLst>
                                    </p:anim>
                                  </p:childTnLst>
                                </p:cTn>
                              </p:par>
                              <p:par>
                                <p:cTn id="220" presetID="2" presetClass="entr" presetSubtype="4" fill="hold" grpId="1" nodeType="withEffect">
                                  <p:stCondLst>
                                    <p:cond delay="0"/>
                                  </p:stCondLst>
                                  <p:childTnLst>
                                    <p:set>
                                      <p:cBhvr>
                                        <p:cTn id="221" dur="1" fill="hold">
                                          <p:stCondLst>
                                            <p:cond delay="0"/>
                                          </p:stCondLst>
                                        </p:cTn>
                                        <p:tgtEl>
                                          <p:spTgt spid="19"/>
                                        </p:tgtEl>
                                        <p:attrNameLst>
                                          <p:attrName>style.visibility</p:attrName>
                                        </p:attrNameLst>
                                      </p:cBhvr>
                                      <p:to>
                                        <p:strVal val="visible"/>
                                      </p:to>
                                    </p:set>
                                    <p:anim calcmode="lin" valueType="num">
                                      <p:cBhvr additive="base">
                                        <p:cTn id="222" dur="2000" fill="hold"/>
                                        <p:tgtEl>
                                          <p:spTgt spid="19"/>
                                        </p:tgtEl>
                                        <p:attrNameLst>
                                          <p:attrName>ppt_x</p:attrName>
                                        </p:attrNameLst>
                                      </p:cBhvr>
                                      <p:tavLst>
                                        <p:tav tm="0">
                                          <p:val>
                                            <p:strVal val="#ppt_x"/>
                                          </p:val>
                                        </p:tav>
                                        <p:tav tm="100000">
                                          <p:val>
                                            <p:strVal val="#ppt_x"/>
                                          </p:val>
                                        </p:tav>
                                      </p:tavLst>
                                    </p:anim>
                                    <p:anim calcmode="lin" valueType="num">
                                      <p:cBhvr additive="base">
                                        <p:cTn id="223" dur="2000" fill="hold"/>
                                        <p:tgtEl>
                                          <p:spTgt spid="19"/>
                                        </p:tgtEl>
                                        <p:attrNameLst>
                                          <p:attrName>ppt_y</p:attrName>
                                        </p:attrNameLst>
                                      </p:cBhvr>
                                      <p:tavLst>
                                        <p:tav tm="0">
                                          <p:val>
                                            <p:strVal val="1+#ppt_h/2"/>
                                          </p:val>
                                        </p:tav>
                                        <p:tav tm="100000">
                                          <p:val>
                                            <p:strVal val="#ppt_y"/>
                                          </p:val>
                                        </p:tav>
                                      </p:tavLst>
                                    </p:anim>
                                  </p:childTnLst>
                                </p:cTn>
                              </p:par>
                              <p:par>
                                <p:cTn id="224" presetID="2" presetClass="entr" presetSubtype="4" fill="hold" grpId="1" nodeType="withEffect">
                                  <p:stCondLst>
                                    <p:cond delay="0"/>
                                  </p:stCondLst>
                                  <p:childTnLst>
                                    <p:set>
                                      <p:cBhvr>
                                        <p:cTn id="225" dur="1" fill="hold">
                                          <p:stCondLst>
                                            <p:cond delay="0"/>
                                          </p:stCondLst>
                                        </p:cTn>
                                        <p:tgtEl>
                                          <p:spTgt spid="20"/>
                                        </p:tgtEl>
                                        <p:attrNameLst>
                                          <p:attrName>style.visibility</p:attrName>
                                        </p:attrNameLst>
                                      </p:cBhvr>
                                      <p:to>
                                        <p:strVal val="visible"/>
                                      </p:to>
                                    </p:set>
                                    <p:anim calcmode="lin" valueType="num">
                                      <p:cBhvr additive="base">
                                        <p:cTn id="226" dur="2000" fill="hold"/>
                                        <p:tgtEl>
                                          <p:spTgt spid="20"/>
                                        </p:tgtEl>
                                        <p:attrNameLst>
                                          <p:attrName>ppt_x</p:attrName>
                                        </p:attrNameLst>
                                      </p:cBhvr>
                                      <p:tavLst>
                                        <p:tav tm="0">
                                          <p:val>
                                            <p:strVal val="#ppt_x"/>
                                          </p:val>
                                        </p:tav>
                                        <p:tav tm="100000">
                                          <p:val>
                                            <p:strVal val="#ppt_x"/>
                                          </p:val>
                                        </p:tav>
                                      </p:tavLst>
                                    </p:anim>
                                    <p:anim calcmode="lin" valueType="num">
                                      <p:cBhvr additive="base">
                                        <p:cTn id="227" dur="2000" fill="hold"/>
                                        <p:tgtEl>
                                          <p:spTgt spid="20"/>
                                        </p:tgtEl>
                                        <p:attrNameLst>
                                          <p:attrName>ppt_y</p:attrName>
                                        </p:attrNameLst>
                                      </p:cBhvr>
                                      <p:tavLst>
                                        <p:tav tm="0">
                                          <p:val>
                                            <p:strVal val="1+#ppt_h/2"/>
                                          </p:val>
                                        </p:tav>
                                        <p:tav tm="100000">
                                          <p:val>
                                            <p:strVal val="#ppt_y"/>
                                          </p:val>
                                        </p:tav>
                                      </p:tavLst>
                                    </p:anim>
                                  </p:childTnLst>
                                </p:cTn>
                              </p:par>
                              <p:par>
                                <p:cTn id="228" presetID="2" presetClass="entr" presetSubtype="4" fill="hold" grpId="1" nodeType="withEffect">
                                  <p:stCondLst>
                                    <p:cond delay="0"/>
                                  </p:stCondLst>
                                  <p:childTnLst>
                                    <p:set>
                                      <p:cBhvr>
                                        <p:cTn id="229" dur="1" fill="hold">
                                          <p:stCondLst>
                                            <p:cond delay="0"/>
                                          </p:stCondLst>
                                        </p:cTn>
                                        <p:tgtEl>
                                          <p:spTgt spid="21"/>
                                        </p:tgtEl>
                                        <p:attrNameLst>
                                          <p:attrName>style.visibility</p:attrName>
                                        </p:attrNameLst>
                                      </p:cBhvr>
                                      <p:to>
                                        <p:strVal val="visible"/>
                                      </p:to>
                                    </p:set>
                                    <p:anim calcmode="lin" valueType="num">
                                      <p:cBhvr additive="base">
                                        <p:cTn id="230" dur="2000" fill="hold"/>
                                        <p:tgtEl>
                                          <p:spTgt spid="21"/>
                                        </p:tgtEl>
                                        <p:attrNameLst>
                                          <p:attrName>ppt_x</p:attrName>
                                        </p:attrNameLst>
                                      </p:cBhvr>
                                      <p:tavLst>
                                        <p:tav tm="0">
                                          <p:val>
                                            <p:strVal val="#ppt_x"/>
                                          </p:val>
                                        </p:tav>
                                        <p:tav tm="100000">
                                          <p:val>
                                            <p:strVal val="#ppt_x"/>
                                          </p:val>
                                        </p:tav>
                                      </p:tavLst>
                                    </p:anim>
                                    <p:anim calcmode="lin" valueType="num">
                                      <p:cBhvr additive="base">
                                        <p:cTn id="231" dur="2000" fill="hold"/>
                                        <p:tgtEl>
                                          <p:spTgt spid="21"/>
                                        </p:tgtEl>
                                        <p:attrNameLst>
                                          <p:attrName>ppt_y</p:attrName>
                                        </p:attrNameLst>
                                      </p:cBhvr>
                                      <p:tavLst>
                                        <p:tav tm="0">
                                          <p:val>
                                            <p:strVal val="1+#ppt_h/2"/>
                                          </p:val>
                                        </p:tav>
                                        <p:tav tm="100000">
                                          <p:val>
                                            <p:strVal val="#ppt_y"/>
                                          </p:val>
                                        </p:tav>
                                      </p:tavLst>
                                    </p:anim>
                                  </p:childTnLst>
                                </p:cTn>
                              </p:par>
                              <p:par>
                                <p:cTn id="232" presetID="2" presetClass="entr" presetSubtype="4" fill="hold" grpId="1" nodeType="withEffect">
                                  <p:stCondLst>
                                    <p:cond delay="0"/>
                                  </p:stCondLst>
                                  <p:childTnLst>
                                    <p:set>
                                      <p:cBhvr>
                                        <p:cTn id="233" dur="1" fill="hold">
                                          <p:stCondLst>
                                            <p:cond delay="0"/>
                                          </p:stCondLst>
                                        </p:cTn>
                                        <p:tgtEl>
                                          <p:spTgt spid="22"/>
                                        </p:tgtEl>
                                        <p:attrNameLst>
                                          <p:attrName>style.visibility</p:attrName>
                                        </p:attrNameLst>
                                      </p:cBhvr>
                                      <p:to>
                                        <p:strVal val="visible"/>
                                      </p:to>
                                    </p:set>
                                    <p:anim calcmode="lin" valueType="num">
                                      <p:cBhvr additive="base">
                                        <p:cTn id="234" dur="2000" fill="hold"/>
                                        <p:tgtEl>
                                          <p:spTgt spid="22"/>
                                        </p:tgtEl>
                                        <p:attrNameLst>
                                          <p:attrName>ppt_x</p:attrName>
                                        </p:attrNameLst>
                                      </p:cBhvr>
                                      <p:tavLst>
                                        <p:tav tm="0">
                                          <p:val>
                                            <p:strVal val="#ppt_x"/>
                                          </p:val>
                                        </p:tav>
                                        <p:tav tm="100000">
                                          <p:val>
                                            <p:strVal val="#ppt_x"/>
                                          </p:val>
                                        </p:tav>
                                      </p:tavLst>
                                    </p:anim>
                                    <p:anim calcmode="lin" valueType="num">
                                      <p:cBhvr additive="base">
                                        <p:cTn id="235" dur="2000" fill="hold"/>
                                        <p:tgtEl>
                                          <p:spTgt spid="22"/>
                                        </p:tgtEl>
                                        <p:attrNameLst>
                                          <p:attrName>ppt_y</p:attrName>
                                        </p:attrNameLst>
                                      </p:cBhvr>
                                      <p:tavLst>
                                        <p:tav tm="0">
                                          <p:val>
                                            <p:strVal val="1+#ppt_h/2"/>
                                          </p:val>
                                        </p:tav>
                                        <p:tav tm="100000">
                                          <p:val>
                                            <p:strVal val="#ppt_y"/>
                                          </p:val>
                                        </p:tav>
                                      </p:tavLst>
                                    </p:anim>
                                  </p:childTnLst>
                                </p:cTn>
                              </p:par>
                              <p:par>
                                <p:cTn id="236" presetID="2" presetClass="entr" presetSubtype="4" fill="hold" grpId="1" nodeType="withEffect">
                                  <p:stCondLst>
                                    <p:cond delay="0"/>
                                  </p:stCondLst>
                                  <p:childTnLst>
                                    <p:set>
                                      <p:cBhvr>
                                        <p:cTn id="237" dur="1" fill="hold">
                                          <p:stCondLst>
                                            <p:cond delay="0"/>
                                          </p:stCondLst>
                                        </p:cTn>
                                        <p:tgtEl>
                                          <p:spTgt spid="23"/>
                                        </p:tgtEl>
                                        <p:attrNameLst>
                                          <p:attrName>style.visibility</p:attrName>
                                        </p:attrNameLst>
                                      </p:cBhvr>
                                      <p:to>
                                        <p:strVal val="visible"/>
                                      </p:to>
                                    </p:set>
                                    <p:anim calcmode="lin" valueType="num">
                                      <p:cBhvr additive="base">
                                        <p:cTn id="238" dur="2000" fill="hold"/>
                                        <p:tgtEl>
                                          <p:spTgt spid="23"/>
                                        </p:tgtEl>
                                        <p:attrNameLst>
                                          <p:attrName>ppt_x</p:attrName>
                                        </p:attrNameLst>
                                      </p:cBhvr>
                                      <p:tavLst>
                                        <p:tav tm="0">
                                          <p:val>
                                            <p:strVal val="#ppt_x"/>
                                          </p:val>
                                        </p:tav>
                                        <p:tav tm="100000">
                                          <p:val>
                                            <p:strVal val="#ppt_x"/>
                                          </p:val>
                                        </p:tav>
                                      </p:tavLst>
                                    </p:anim>
                                    <p:anim calcmode="lin" valueType="num">
                                      <p:cBhvr additive="base">
                                        <p:cTn id="239" dur="2000" fill="hold"/>
                                        <p:tgtEl>
                                          <p:spTgt spid="23"/>
                                        </p:tgtEl>
                                        <p:attrNameLst>
                                          <p:attrName>ppt_y</p:attrName>
                                        </p:attrNameLst>
                                      </p:cBhvr>
                                      <p:tavLst>
                                        <p:tav tm="0">
                                          <p:val>
                                            <p:strVal val="1+#ppt_h/2"/>
                                          </p:val>
                                        </p:tav>
                                        <p:tav tm="100000">
                                          <p:val>
                                            <p:strVal val="#ppt_y"/>
                                          </p:val>
                                        </p:tav>
                                      </p:tavLst>
                                    </p:anim>
                                  </p:childTnLst>
                                </p:cTn>
                              </p:par>
                              <p:par>
                                <p:cTn id="240" presetID="2" presetClass="entr" presetSubtype="4" fill="hold" grpId="1" nodeType="withEffect">
                                  <p:stCondLst>
                                    <p:cond delay="0"/>
                                  </p:stCondLst>
                                  <p:childTnLst>
                                    <p:set>
                                      <p:cBhvr>
                                        <p:cTn id="241" dur="1" fill="hold">
                                          <p:stCondLst>
                                            <p:cond delay="0"/>
                                          </p:stCondLst>
                                        </p:cTn>
                                        <p:tgtEl>
                                          <p:spTgt spid="24"/>
                                        </p:tgtEl>
                                        <p:attrNameLst>
                                          <p:attrName>style.visibility</p:attrName>
                                        </p:attrNameLst>
                                      </p:cBhvr>
                                      <p:to>
                                        <p:strVal val="visible"/>
                                      </p:to>
                                    </p:set>
                                    <p:anim calcmode="lin" valueType="num">
                                      <p:cBhvr additive="base">
                                        <p:cTn id="242" dur="2000" fill="hold"/>
                                        <p:tgtEl>
                                          <p:spTgt spid="24"/>
                                        </p:tgtEl>
                                        <p:attrNameLst>
                                          <p:attrName>ppt_x</p:attrName>
                                        </p:attrNameLst>
                                      </p:cBhvr>
                                      <p:tavLst>
                                        <p:tav tm="0">
                                          <p:val>
                                            <p:strVal val="#ppt_x"/>
                                          </p:val>
                                        </p:tav>
                                        <p:tav tm="100000">
                                          <p:val>
                                            <p:strVal val="#ppt_x"/>
                                          </p:val>
                                        </p:tav>
                                      </p:tavLst>
                                    </p:anim>
                                    <p:anim calcmode="lin" valueType="num">
                                      <p:cBhvr additive="base">
                                        <p:cTn id="243" dur="2000" fill="hold"/>
                                        <p:tgtEl>
                                          <p:spTgt spid="24"/>
                                        </p:tgtEl>
                                        <p:attrNameLst>
                                          <p:attrName>ppt_y</p:attrName>
                                        </p:attrNameLst>
                                      </p:cBhvr>
                                      <p:tavLst>
                                        <p:tav tm="0">
                                          <p:val>
                                            <p:strVal val="1+#ppt_h/2"/>
                                          </p:val>
                                        </p:tav>
                                        <p:tav tm="100000">
                                          <p:val>
                                            <p:strVal val="#ppt_y"/>
                                          </p:val>
                                        </p:tav>
                                      </p:tavLst>
                                    </p:anim>
                                  </p:childTnLst>
                                </p:cTn>
                              </p:par>
                              <p:par>
                                <p:cTn id="244" presetID="2" presetClass="entr" presetSubtype="4" fill="hold" grpId="1" nodeType="withEffect">
                                  <p:stCondLst>
                                    <p:cond delay="0"/>
                                  </p:stCondLst>
                                  <p:childTnLst>
                                    <p:set>
                                      <p:cBhvr>
                                        <p:cTn id="245" dur="1" fill="hold">
                                          <p:stCondLst>
                                            <p:cond delay="0"/>
                                          </p:stCondLst>
                                        </p:cTn>
                                        <p:tgtEl>
                                          <p:spTgt spid="25"/>
                                        </p:tgtEl>
                                        <p:attrNameLst>
                                          <p:attrName>style.visibility</p:attrName>
                                        </p:attrNameLst>
                                      </p:cBhvr>
                                      <p:to>
                                        <p:strVal val="visible"/>
                                      </p:to>
                                    </p:set>
                                    <p:anim calcmode="lin" valueType="num">
                                      <p:cBhvr additive="base">
                                        <p:cTn id="246" dur="2000" fill="hold"/>
                                        <p:tgtEl>
                                          <p:spTgt spid="25"/>
                                        </p:tgtEl>
                                        <p:attrNameLst>
                                          <p:attrName>ppt_x</p:attrName>
                                        </p:attrNameLst>
                                      </p:cBhvr>
                                      <p:tavLst>
                                        <p:tav tm="0">
                                          <p:val>
                                            <p:strVal val="#ppt_x"/>
                                          </p:val>
                                        </p:tav>
                                        <p:tav tm="100000">
                                          <p:val>
                                            <p:strVal val="#ppt_x"/>
                                          </p:val>
                                        </p:tav>
                                      </p:tavLst>
                                    </p:anim>
                                    <p:anim calcmode="lin" valueType="num">
                                      <p:cBhvr additive="base">
                                        <p:cTn id="247" dur="2000" fill="hold"/>
                                        <p:tgtEl>
                                          <p:spTgt spid="25"/>
                                        </p:tgtEl>
                                        <p:attrNameLst>
                                          <p:attrName>ppt_y</p:attrName>
                                        </p:attrNameLst>
                                      </p:cBhvr>
                                      <p:tavLst>
                                        <p:tav tm="0">
                                          <p:val>
                                            <p:strVal val="1+#ppt_h/2"/>
                                          </p:val>
                                        </p:tav>
                                        <p:tav tm="100000">
                                          <p:val>
                                            <p:strVal val="#ppt_y"/>
                                          </p:val>
                                        </p:tav>
                                      </p:tavLst>
                                    </p:anim>
                                  </p:childTnLst>
                                </p:cTn>
                              </p:par>
                              <p:par>
                                <p:cTn id="248" presetID="2" presetClass="entr" presetSubtype="4" fill="hold" grpId="1" nodeType="withEffect">
                                  <p:stCondLst>
                                    <p:cond delay="0"/>
                                  </p:stCondLst>
                                  <p:childTnLst>
                                    <p:set>
                                      <p:cBhvr>
                                        <p:cTn id="249" dur="1" fill="hold">
                                          <p:stCondLst>
                                            <p:cond delay="0"/>
                                          </p:stCondLst>
                                        </p:cTn>
                                        <p:tgtEl>
                                          <p:spTgt spid="26"/>
                                        </p:tgtEl>
                                        <p:attrNameLst>
                                          <p:attrName>style.visibility</p:attrName>
                                        </p:attrNameLst>
                                      </p:cBhvr>
                                      <p:to>
                                        <p:strVal val="visible"/>
                                      </p:to>
                                    </p:set>
                                    <p:anim calcmode="lin" valueType="num">
                                      <p:cBhvr additive="base">
                                        <p:cTn id="250" dur="2000" fill="hold"/>
                                        <p:tgtEl>
                                          <p:spTgt spid="26"/>
                                        </p:tgtEl>
                                        <p:attrNameLst>
                                          <p:attrName>ppt_x</p:attrName>
                                        </p:attrNameLst>
                                      </p:cBhvr>
                                      <p:tavLst>
                                        <p:tav tm="0">
                                          <p:val>
                                            <p:strVal val="#ppt_x"/>
                                          </p:val>
                                        </p:tav>
                                        <p:tav tm="100000">
                                          <p:val>
                                            <p:strVal val="#ppt_x"/>
                                          </p:val>
                                        </p:tav>
                                      </p:tavLst>
                                    </p:anim>
                                    <p:anim calcmode="lin" valueType="num">
                                      <p:cBhvr additive="base">
                                        <p:cTn id="251" dur="2000" fill="hold"/>
                                        <p:tgtEl>
                                          <p:spTgt spid="26"/>
                                        </p:tgtEl>
                                        <p:attrNameLst>
                                          <p:attrName>ppt_y</p:attrName>
                                        </p:attrNameLst>
                                      </p:cBhvr>
                                      <p:tavLst>
                                        <p:tav tm="0">
                                          <p:val>
                                            <p:strVal val="1+#ppt_h/2"/>
                                          </p:val>
                                        </p:tav>
                                        <p:tav tm="100000">
                                          <p:val>
                                            <p:strVal val="#ppt_y"/>
                                          </p:val>
                                        </p:tav>
                                      </p:tavLst>
                                    </p:anim>
                                  </p:childTnLst>
                                </p:cTn>
                              </p:par>
                              <p:par>
                                <p:cTn id="252" presetID="2" presetClass="entr" presetSubtype="4" fill="hold" grpId="1" nodeType="withEffect">
                                  <p:stCondLst>
                                    <p:cond delay="0"/>
                                  </p:stCondLst>
                                  <p:childTnLst>
                                    <p:set>
                                      <p:cBhvr>
                                        <p:cTn id="253" dur="1" fill="hold">
                                          <p:stCondLst>
                                            <p:cond delay="0"/>
                                          </p:stCondLst>
                                        </p:cTn>
                                        <p:tgtEl>
                                          <p:spTgt spid="27"/>
                                        </p:tgtEl>
                                        <p:attrNameLst>
                                          <p:attrName>style.visibility</p:attrName>
                                        </p:attrNameLst>
                                      </p:cBhvr>
                                      <p:to>
                                        <p:strVal val="visible"/>
                                      </p:to>
                                    </p:set>
                                    <p:anim calcmode="lin" valueType="num">
                                      <p:cBhvr additive="base">
                                        <p:cTn id="254" dur="2000" fill="hold"/>
                                        <p:tgtEl>
                                          <p:spTgt spid="27"/>
                                        </p:tgtEl>
                                        <p:attrNameLst>
                                          <p:attrName>ppt_x</p:attrName>
                                        </p:attrNameLst>
                                      </p:cBhvr>
                                      <p:tavLst>
                                        <p:tav tm="0">
                                          <p:val>
                                            <p:strVal val="#ppt_x"/>
                                          </p:val>
                                        </p:tav>
                                        <p:tav tm="100000">
                                          <p:val>
                                            <p:strVal val="#ppt_x"/>
                                          </p:val>
                                        </p:tav>
                                      </p:tavLst>
                                    </p:anim>
                                    <p:anim calcmode="lin" valueType="num">
                                      <p:cBhvr additive="base">
                                        <p:cTn id="255" dur="2000" fill="hold"/>
                                        <p:tgtEl>
                                          <p:spTgt spid="27"/>
                                        </p:tgtEl>
                                        <p:attrNameLst>
                                          <p:attrName>ppt_y</p:attrName>
                                        </p:attrNameLst>
                                      </p:cBhvr>
                                      <p:tavLst>
                                        <p:tav tm="0">
                                          <p:val>
                                            <p:strVal val="1+#ppt_h/2"/>
                                          </p:val>
                                        </p:tav>
                                        <p:tav tm="100000">
                                          <p:val>
                                            <p:strVal val="#ppt_y"/>
                                          </p:val>
                                        </p:tav>
                                      </p:tavLst>
                                    </p:anim>
                                  </p:childTnLst>
                                </p:cTn>
                              </p:par>
                              <p:par>
                                <p:cTn id="256" presetID="2" presetClass="entr" presetSubtype="4" fill="hold" grpId="1" nodeType="withEffect">
                                  <p:stCondLst>
                                    <p:cond delay="0"/>
                                  </p:stCondLst>
                                  <p:childTnLst>
                                    <p:set>
                                      <p:cBhvr>
                                        <p:cTn id="257" dur="1" fill="hold">
                                          <p:stCondLst>
                                            <p:cond delay="0"/>
                                          </p:stCondLst>
                                        </p:cTn>
                                        <p:tgtEl>
                                          <p:spTgt spid="28"/>
                                        </p:tgtEl>
                                        <p:attrNameLst>
                                          <p:attrName>style.visibility</p:attrName>
                                        </p:attrNameLst>
                                      </p:cBhvr>
                                      <p:to>
                                        <p:strVal val="visible"/>
                                      </p:to>
                                    </p:set>
                                    <p:anim calcmode="lin" valueType="num">
                                      <p:cBhvr additive="base">
                                        <p:cTn id="258" dur="2000" fill="hold"/>
                                        <p:tgtEl>
                                          <p:spTgt spid="28"/>
                                        </p:tgtEl>
                                        <p:attrNameLst>
                                          <p:attrName>ppt_x</p:attrName>
                                        </p:attrNameLst>
                                      </p:cBhvr>
                                      <p:tavLst>
                                        <p:tav tm="0">
                                          <p:val>
                                            <p:strVal val="#ppt_x"/>
                                          </p:val>
                                        </p:tav>
                                        <p:tav tm="100000">
                                          <p:val>
                                            <p:strVal val="#ppt_x"/>
                                          </p:val>
                                        </p:tav>
                                      </p:tavLst>
                                    </p:anim>
                                    <p:anim calcmode="lin" valueType="num">
                                      <p:cBhvr additive="base">
                                        <p:cTn id="259" dur="2000" fill="hold"/>
                                        <p:tgtEl>
                                          <p:spTgt spid="28"/>
                                        </p:tgtEl>
                                        <p:attrNameLst>
                                          <p:attrName>ppt_y</p:attrName>
                                        </p:attrNameLst>
                                      </p:cBhvr>
                                      <p:tavLst>
                                        <p:tav tm="0">
                                          <p:val>
                                            <p:strVal val="1+#ppt_h/2"/>
                                          </p:val>
                                        </p:tav>
                                        <p:tav tm="100000">
                                          <p:val>
                                            <p:strVal val="#ppt_y"/>
                                          </p:val>
                                        </p:tav>
                                      </p:tavLst>
                                    </p:anim>
                                  </p:childTnLst>
                                </p:cTn>
                              </p:par>
                              <p:par>
                                <p:cTn id="260" presetID="2" presetClass="entr" presetSubtype="4" fill="hold" grpId="1" nodeType="withEffect">
                                  <p:stCondLst>
                                    <p:cond delay="0"/>
                                  </p:stCondLst>
                                  <p:childTnLst>
                                    <p:set>
                                      <p:cBhvr>
                                        <p:cTn id="261" dur="1" fill="hold">
                                          <p:stCondLst>
                                            <p:cond delay="0"/>
                                          </p:stCondLst>
                                        </p:cTn>
                                        <p:tgtEl>
                                          <p:spTgt spid="29"/>
                                        </p:tgtEl>
                                        <p:attrNameLst>
                                          <p:attrName>style.visibility</p:attrName>
                                        </p:attrNameLst>
                                      </p:cBhvr>
                                      <p:to>
                                        <p:strVal val="visible"/>
                                      </p:to>
                                    </p:set>
                                    <p:anim calcmode="lin" valueType="num">
                                      <p:cBhvr additive="base">
                                        <p:cTn id="262" dur="2000" fill="hold"/>
                                        <p:tgtEl>
                                          <p:spTgt spid="29"/>
                                        </p:tgtEl>
                                        <p:attrNameLst>
                                          <p:attrName>ppt_x</p:attrName>
                                        </p:attrNameLst>
                                      </p:cBhvr>
                                      <p:tavLst>
                                        <p:tav tm="0">
                                          <p:val>
                                            <p:strVal val="#ppt_x"/>
                                          </p:val>
                                        </p:tav>
                                        <p:tav tm="100000">
                                          <p:val>
                                            <p:strVal val="#ppt_x"/>
                                          </p:val>
                                        </p:tav>
                                      </p:tavLst>
                                    </p:anim>
                                    <p:anim calcmode="lin" valueType="num">
                                      <p:cBhvr additive="base">
                                        <p:cTn id="263" dur="2000" fill="hold"/>
                                        <p:tgtEl>
                                          <p:spTgt spid="29"/>
                                        </p:tgtEl>
                                        <p:attrNameLst>
                                          <p:attrName>ppt_y</p:attrName>
                                        </p:attrNameLst>
                                      </p:cBhvr>
                                      <p:tavLst>
                                        <p:tav tm="0">
                                          <p:val>
                                            <p:strVal val="1+#ppt_h/2"/>
                                          </p:val>
                                        </p:tav>
                                        <p:tav tm="100000">
                                          <p:val>
                                            <p:strVal val="#ppt_y"/>
                                          </p:val>
                                        </p:tav>
                                      </p:tavLst>
                                    </p:anim>
                                  </p:childTnLst>
                                </p:cTn>
                              </p:par>
                              <p:par>
                                <p:cTn id="264" presetID="2" presetClass="entr" presetSubtype="4" fill="hold" grpId="1" nodeType="withEffect">
                                  <p:stCondLst>
                                    <p:cond delay="0"/>
                                  </p:stCondLst>
                                  <p:childTnLst>
                                    <p:set>
                                      <p:cBhvr>
                                        <p:cTn id="265" dur="1" fill="hold">
                                          <p:stCondLst>
                                            <p:cond delay="0"/>
                                          </p:stCondLst>
                                        </p:cTn>
                                        <p:tgtEl>
                                          <p:spTgt spid="30"/>
                                        </p:tgtEl>
                                        <p:attrNameLst>
                                          <p:attrName>style.visibility</p:attrName>
                                        </p:attrNameLst>
                                      </p:cBhvr>
                                      <p:to>
                                        <p:strVal val="visible"/>
                                      </p:to>
                                    </p:set>
                                    <p:anim calcmode="lin" valueType="num">
                                      <p:cBhvr additive="base">
                                        <p:cTn id="266" dur="2000" fill="hold"/>
                                        <p:tgtEl>
                                          <p:spTgt spid="30"/>
                                        </p:tgtEl>
                                        <p:attrNameLst>
                                          <p:attrName>ppt_x</p:attrName>
                                        </p:attrNameLst>
                                      </p:cBhvr>
                                      <p:tavLst>
                                        <p:tav tm="0">
                                          <p:val>
                                            <p:strVal val="#ppt_x"/>
                                          </p:val>
                                        </p:tav>
                                        <p:tav tm="100000">
                                          <p:val>
                                            <p:strVal val="#ppt_x"/>
                                          </p:val>
                                        </p:tav>
                                      </p:tavLst>
                                    </p:anim>
                                    <p:anim calcmode="lin" valueType="num">
                                      <p:cBhvr additive="base">
                                        <p:cTn id="267" dur="2000" fill="hold"/>
                                        <p:tgtEl>
                                          <p:spTgt spid="30"/>
                                        </p:tgtEl>
                                        <p:attrNameLst>
                                          <p:attrName>ppt_y</p:attrName>
                                        </p:attrNameLst>
                                      </p:cBhvr>
                                      <p:tavLst>
                                        <p:tav tm="0">
                                          <p:val>
                                            <p:strVal val="1+#ppt_h/2"/>
                                          </p:val>
                                        </p:tav>
                                        <p:tav tm="100000">
                                          <p:val>
                                            <p:strVal val="#ppt_y"/>
                                          </p:val>
                                        </p:tav>
                                      </p:tavLst>
                                    </p:anim>
                                  </p:childTnLst>
                                </p:cTn>
                              </p:par>
                              <p:par>
                                <p:cTn id="268" presetID="35" presetClass="entr" presetSubtype="0" fill="hold" grpId="2" nodeType="withEffect">
                                  <p:stCondLst>
                                    <p:cond delay="0"/>
                                  </p:stCondLst>
                                  <p:childTnLst>
                                    <p:set>
                                      <p:cBhvr>
                                        <p:cTn id="269" dur="1" fill="hold">
                                          <p:stCondLst>
                                            <p:cond delay="0"/>
                                          </p:stCondLst>
                                        </p:cTn>
                                        <p:tgtEl>
                                          <p:spTgt spid="18"/>
                                        </p:tgtEl>
                                        <p:attrNameLst>
                                          <p:attrName>style.visibility</p:attrName>
                                        </p:attrNameLst>
                                      </p:cBhvr>
                                      <p:to>
                                        <p:strVal val="visible"/>
                                      </p:to>
                                    </p:set>
                                    <p:animEffect transition="in" filter="fade">
                                      <p:cBhvr>
                                        <p:cTn id="270" dur="2000"/>
                                        <p:tgtEl>
                                          <p:spTgt spid="18"/>
                                        </p:tgtEl>
                                      </p:cBhvr>
                                    </p:animEffect>
                                    <p:anim calcmode="lin" valueType="num">
                                      <p:cBhvr>
                                        <p:cTn id="271" dur="2000" fill="hold"/>
                                        <p:tgtEl>
                                          <p:spTgt spid="18"/>
                                        </p:tgtEl>
                                        <p:attrNameLst>
                                          <p:attrName>style.rotation</p:attrName>
                                        </p:attrNameLst>
                                      </p:cBhvr>
                                      <p:tavLst>
                                        <p:tav tm="0">
                                          <p:val>
                                            <p:fltVal val="720"/>
                                          </p:val>
                                        </p:tav>
                                        <p:tav tm="100000">
                                          <p:val>
                                            <p:fltVal val="0"/>
                                          </p:val>
                                        </p:tav>
                                      </p:tavLst>
                                    </p:anim>
                                    <p:anim calcmode="lin" valueType="num">
                                      <p:cBhvr>
                                        <p:cTn id="272" dur="2000" fill="hold"/>
                                        <p:tgtEl>
                                          <p:spTgt spid="18"/>
                                        </p:tgtEl>
                                        <p:attrNameLst>
                                          <p:attrName>ppt_h</p:attrName>
                                        </p:attrNameLst>
                                      </p:cBhvr>
                                      <p:tavLst>
                                        <p:tav tm="0">
                                          <p:val>
                                            <p:fltVal val="0"/>
                                          </p:val>
                                        </p:tav>
                                        <p:tav tm="100000">
                                          <p:val>
                                            <p:strVal val="#ppt_h"/>
                                          </p:val>
                                        </p:tav>
                                      </p:tavLst>
                                    </p:anim>
                                    <p:anim calcmode="lin" valueType="num">
                                      <p:cBhvr>
                                        <p:cTn id="273" dur="2000" fill="hold"/>
                                        <p:tgtEl>
                                          <p:spTgt spid="18"/>
                                        </p:tgtEl>
                                        <p:attrNameLst>
                                          <p:attrName>ppt_w</p:attrName>
                                        </p:attrNameLst>
                                      </p:cBhvr>
                                      <p:tavLst>
                                        <p:tav tm="0">
                                          <p:val>
                                            <p:fltVal val="0"/>
                                          </p:val>
                                        </p:tav>
                                        <p:tav tm="100000">
                                          <p:val>
                                            <p:strVal val="#ppt_w"/>
                                          </p:val>
                                        </p:tav>
                                      </p:tavLst>
                                    </p:anim>
                                  </p:childTnLst>
                                </p:cTn>
                              </p:par>
                              <p:par>
                                <p:cTn id="274" presetID="35" presetClass="entr" presetSubtype="0" fill="hold" grpId="2" nodeType="withEffect">
                                  <p:stCondLst>
                                    <p:cond delay="0"/>
                                  </p:stCondLst>
                                  <p:childTnLst>
                                    <p:set>
                                      <p:cBhvr>
                                        <p:cTn id="275" dur="1" fill="hold">
                                          <p:stCondLst>
                                            <p:cond delay="0"/>
                                          </p:stCondLst>
                                        </p:cTn>
                                        <p:tgtEl>
                                          <p:spTgt spid="19"/>
                                        </p:tgtEl>
                                        <p:attrNameLst>
                                          <p:attrName>style.visibility</p:attrName>
                                        </p:attrNameLst>
                                      </p:cBhvr>
                                      <p:to>
                                        <p:strVal val="visible"/>
                                      </p:to>
                                    </p:set>
                                    <p:animEffect transition="in" filter="fade">
                                      <p:cBhvr>
                                        <p:cTn id="276" dur="2000"/>
                                        <p:tgtEl>
                                          <p:spTgt spid="19"/>
                                        </p:tgtEl>
                                      </p:cBhvr>
                                    </p:animEffect>
                                    <p:anim calcmode="lin" valueType="num">
                                      <p:cBhvr>
                                        <p:cTn id="277" dur="2000" fill="hold"/>
                                        <p:tgtEl>
                                          <p:spTgt spid="19"/>
                                        </p:tgtEl>
                                        <p:attrNameLst>
                                          <p:attrName>style.rotation</p:attrName>
                                        </p:attrNameLst>
                                      </p:cBhvr>
                                      <p:tavLst>
                                        <p:tav tm="0">
                                          <p:val>
                                            <p:fltVal val="720"/>
                                          </p:val>
                                        </p:tav>
                                        <p:tav tm="100000">
                                          <p:val>
                                            <p:fltVal val="0"/>
                                          </p:val>
                                        </p:tav>
                                      </p:tavLst>
                                    </p:anim>
                                    <p:anim calcmode="lin" valueType="num">
                                      <p:cBhvr>
                                        <p:cTn id="278" dur="2000" fill="hold"/>
                                        <p:tgtEl>
                                          <p:spTgt spid="19"/>
                                        </p:tgtEl>
                                        <p:attrNameLst>
                                          <p:attrName>ppt_h</p:attrName>
                                        </p:attrNameLst>
                                      </p:cBhvr>
                                      <p:tavLst>
                                        <p:tav tm="0">
                                          <p:val>
                                            <p:fltVal val="0"/>
                                          </p:val>
                                        </p:tav>
                                        <p:tav tm="100000">
                                          <p:val>
                                            <p:strVal val="#ppt_h"/>
                                          </p:val>
                                        </p:tav>
                                      </p:tavLst>
                                    </p:anim>
                                    <p:anim calcmode="lin" valueType="num">
                                      <p:cBhvr>
                                        <p:cTn id="279" dur="2000" fill="hold"/>
                                        <p:tgtEl>
                                          <p:spTgt spid="19"/>
                                        </p:tgtEl>
                                        <p:attrNameLst>
                                          <p:attrName>ppt_w</p:attrName>
                                        </p:attrNameLst>
                                      </p:cBhvr>
                                      <p:tavLst>
                                        <p:tav tm="0">
                                          <p:val>
                                            <p:fltVal val="0"/>
                                          </p:val>
                                        </p:tav>
                                        <p:tav tm="100000">
                                          <p:val>
                                            <p:strVal val="#ppt_w"/>
                                          </p:val>
                                        </p:tav>
                                      </p:tavLst>
                                    </p:anim>
                                  </p:childTnLst>
                                </p:cTn>
                              </p:par>
                              <p:par>
                                <p:cTn id="280" presetID="35" presetClass="entr" presetSubtype="0" fill="hold" grpId="2" nodeType="withEffect">
                                  <p:stCondLst>
                                    <p:cond delay="0"/>
                                  </p:stCondLst>
                                  <p:childTnLst>
                                    <p:set>
                                      <p:cBhvr>
                                        <p:cTn id="281" dur="1" fill="hold">
                                          <p:stCondLst>
                                            <p:cond delay="0"/>
                                          </p:stCondLst>
                                        </p:cTn>
                                        <p:tgtEl>
                                          <p:spTgt spid="20"/>
                                        </p:tgtEl>
                                        <p:attrNameLst>
                                          <p:attrName>style.visibility</p:attrName>
                                        </p:attrNameLst>
                                      </p:cBhvr>
                                      <p:to>
                                        <p:strVal val="visible"/>
                                      </p:to>
                                    </p:set>
                                    <p:animEffect transition="in" filter="fade">
                                      <p:cBhvr>
                                        <p:cTn id="282" dur="2000"/>
                                        <p:tgtEl>
                                          <p:spTgt spid="20"/>
                                        </p:tgtEl>
                                      </p:cBhvr>
                                    </p:animEffect>
                                    <p:anim calcmode="lin" valueType="num">
                                      <p:cBhvr>
                                        <p:cTn id="283" dur="2000" fill="hold"/>
                                        <p:tgtEl>
                                          <p:spTgt spid="20"/>
                                        </p:tgtEl>
                                        <p:attrNameLst>
                                          <p:attrName>style.rotation</p:attrName>
                                        </p:attrNameLst>
                                      </p:cBhvr>
                                      <p:tavLst>
                                        <p:tav tm="0">
                                          <p:val>
                                            <p:fltVal val="720"/>
                                          </p:val>
                                        </p:tav>
                                        <p:tav tm="100000">
                                          <p:val>
                                            <p:fltVal val="0"/>
                                          </p:val>
                                        </p:tav>
                                      </p:tavLst>
                                    </p:anim>
                                    <p:anim calcmode="lin" valueType="num">
                                      <p:cBhvr>
                                        <p:cTn id="284" dur="2000" fill="hold"/>
                                        <p:tgtEl>
                                          <p:spTgt spid="20"/>
                                        </p:tgtEl>
                                        <p:attrNameLst>
                                          <p:attrName>ppt_h</p:attrName>
                                        </p:attrNameLst>
                                      </p:cBhvr>
                                      <p:tavLst>
                                        <p:tav tm="0">
                                          <p:val>
                                            <p:fltVal val="0"/>
                                          </p:val>
                                        </p:tav>
                                        <p:tav tm="100000">
                                          <p:val>
                                            <p:strVal val="#ppt_h"/>
                                          </p:val>
                                        </p:tav>
                                      </p:tavLst>
                                    </p:anim>
                                    <p:anim calcmode="lin" valueType="num">
                                      <p:cBhvr>
                                        <p:cTn id="285" dur="2000" fill="hold"/>
                                        <p:tgtEl>
                                          <p:spTgt spid="20"/>
                                        </p:tgtEl>
                                        <p:attrNameLst>
                                          <p:attrName>ppt_w</p:attrName>
                                        </p:attrNameLst>
                                      </p:cBhvr>
                                      <p:tavLst>
                                        <p:tav tm="0">
                                          <p:val>
                                            <p:fltVal val="0"/>
                                          </p:val>
                                        </p:tav>
                                        <p:tav tm="100000">
                                          <p:val>
                                            <p:strVal val="#ppt_w"/>
                                          </p:val>
                                        </p:tav>
                                      </p:tavLst>
                                    </p:anim>
                                  </p:childTnLst>
                                </p:cTn>
                              </p:par>
                              <p:par>
                                <p:cTn id="286" presetID="35" presetClass="entr" presetSubtype="0" fill="hold" grpId="2" nodeType="withEffect">
                                  <p:stCondLst>
                                    <p:cond delay="0"/>
                                  </p:stCondLst>
                                  <p:childTnLst>
                                    <p:set>
                                      <p:cBhvr>
                                        <p:cTn id="287" dur="1" fill="hold">
                                          <p:stCondLst>
                                            <p:cond delay="0"/>
                                          </p:stCondLst>
                                        </p:cTn>
                                        <p:tgtEl>
                                          <p:spTgt spid="21"/>
                                        </p:tgtEl>
                                        <p:attrNameLst>
                                          <p:attrName>style.visibility</p:attrName>
                                        </p:attrNameLst>
                                      </p:cBhvr>
                                      <p:to>
                                        <p:strVal val="visible"/>
                                      </p:to>
                                    </p:set>
                                    <p:animEffect transition="in" filter="fade">
                                      <p:cBhvr>
                                        <p:cTn id="288" dur="2000"/>
                                        <p:tgtEl>
                                          <p:spTgt spid="21"/>
                                        </p:tgtEl>
                                      </p:cBhvr>
                                    </p:animEffect>
                                    <p:anim calcmode="lin" valueType="num">
                                      <p:cBhvr>
                                        <p:cTn id="289" dur="2000" fill="hold"/>
                                        <p:tgtEl>
                                          <p:spTgt spid="21"/>
                                        </p:tgtEl>
                                        <p:attrNameLst>
                                          <p:attrName>style.rotation</p:attrName>
                                        </p:attrNameLst>
                                      </p:cBhvr>
                                      <p:tavLst>
                                        <p:tav tm="0">
                                          <p:val>
                                            <p:fltVal val="720"/>
                                          </p:val>
                                        </p:tav>
                                        <p:tav tm="100000">
                                          <p:val>
                                            <p:fltVal val="0"/>
                                          </p:val>
                                        </p:tav>
                                      </p:tavLst>
                                    </p:anim>
                                    <p:anim calcmode="lin" valueType="num">
                                      <p:cBhvr>
                                        <p:cTn id="290" dur="2000" fill="hold"/>
                                        <p:tgtEl>
                                          <p:spTgt spid="21"/>
                                        </p:tgtEl>
                                        <p:attrNameLst>
                                          <p:attrName>ppt_h</p:attrName>
                                        </p:attrNameLst>
                                      </p:cBhvr>
                                      <p:tavLst>
                                        <p:tav tm="0">
                                          <p:val>
                                            <p:fltVal val="0"/>
                                          </p:val>
                                        </p:tav>
                                        <p:tav tm="100000">
                                          <p:val>
                                            <p:strVal val="#ppt_h"/>
                                          </p:val>
                                        </p:tav>
                                      </p:tavLst>
                                    </p:anim>
                                    <p:anim calcmode="lin" valueType="num">
                                      <p:cBhvr>
                                        <p:cTn id="291" dur="2000" fill="hold"/>
                                        <p:tgtEl>
                                          <p:spTgt spid="21"/>
                                        </p:tgtEl>
                                        <p:attrNameLst>
                                          <p:attrName>ppt_w</p:attrName>
                                        </p:attrNameLst>
                                      </p:cBhvr>
                                      <p:tavLst>
                                        <p:tav tm="0">
                                          <p:val>
                                            <p:fltVal val="0"/>
                                          </p:val>
                                        </p:tav>
                                        <p:tav tm="100000">
                                          <p:val>
                                            <p:strVal val="#ppt_w"/>
                                          </p:val>
                                        </p:tav>
                                      </p:tavLst>
                                    </p:anim>
                                  </p:childTnLst>
                                </p:cTn>
                              </p:par>
                              <p:par>
                                <p:cTn id="292" presetID="35" presetClass="entr" presetSubtype="0" fill="hold" grpId="2" nodeType="withEffect">
                                  <p:stCondLst>
                                    <p:cond delay="0"/>
                                  </p:stCondLst>
                                  <p:childTnLst>
                                    <p:set>
                                      <p:cBhvr>
                                        <p:cTn id="293" dur="1" fill="hold">
                                          <p:stCondLst>
                                            <p:cond delay="0"/>
                                          </p:stCondLst>
                                        </p:cTn>
                                        <p:tgtEl>
                                          <p:spTgt spid="22"/>
                                        </p:tgtEl>
                                        <p:attrNameLst>
                                          <p:attrName>style.visibility</p:attrName>
                                        </p:attrNameLst>
                                      </p:cBhvr>
                                      <p:to>
                                        <p:strVal val="visible"/>
                                      </p:to>
                                    </p:set>
                                    <p:animEffect transition="in" filter="fade">
                                      <p:cBhvr>
                                        <p:cTn id="294" dur="2000"/>
                                        <p:tgtEl>
                                          <p:spTgt spid="22"/>
                                        </p:tgtEl>
                                      </p:cBhvr>
                                    </p:animEffect>
                                    <p:anim calcmode="lin" valueType="num">
                                      <p:cBhvr>
                                        <p:cTn id="295" dur="2000" fill="hold"/>
                                        <p:tgtEl>
                                          <p:spTgt spid="22"/>
                                        </p:tgtEl>
                                        <p:attrNameLst>
                                          <p:attrName>style.rotation</p:attrName>
                                        </p:attrNameLst>
                                      </p:cBhvr>
                                      <p:tavLst>
                                        <p:tav tm="0">
                                          <p:val>
                                            <p:fltVal val="720"/>
                                          </p:val>
                                        </p:tav>
                                        <p:tav tm="100000">
                                          <p:val>
                                            <p:fltVal val="0"/>
                                          </p:val>
                                        </p:tav>
                                      </p:tavLst>
                                    </p:anim>
                                    <p:anim calcmode="lin" valueType="num">
                                      <p:cBhvr>
                                        <p:cTn id="296" dur="2000" fill="hold"/>
                                        <p:tgtEl>
                                          <p:spTgt spid="22"/>
                                        </p:tgtEl>
                                        <p:attrNameLst>
                                          <p:attrName>ppt_h</p:attrName>
                                        </p:attrNameLst>
                                      </p:cBhvr>
                                      <p:tavLst>
                                        <p:tav tm="0">
                                          <p:val>
                                            <p:fltVal val="0"/>
                                          </p:val>
                                        </p:tav>
                                        <p:tav tm="100000">
                                          <p:val>
                                            <p:strVal val="#ppt_h"/>
                                          </p:val>
                                        </p:tav>
                                      </p:tavLst>
                                    </p:anim>
                                    <p:anim calcmode="lin" valueType="num">
                                      <p:cBhvr>
                                        <p:cTn id="297" dur="2000" fill="hold"/>
                                        <p:tgtEl>
                                          <p:spTgt spid="22"/>
                                        </p:tgtEl>
                                        <p:attrNameLst>
                                          <p:attrName>ppt_w</p:attrName>
                                        </p:attrNameLst>
                                      </p:cBhvr>
                                      <p:tavLst>
                                        <p:tav tm="0">
                                          <p:val>
                                            <p:fltVal val="0"/>
                                          </p:val>
                                        </p:tav>
                                        <p:tav tm="100000">
                                          <p:val>
                                            <p:strVal val="#ppt_w"/>
                                          </p:val>
                                        </p:tav>
                                      </p:tavLst>
                                    </p:anim>
                                  </p:childTnLst>
                                </p:cTn>
                              </p:par>
                              <p:par>
                                <p:cTn id="298" presetID="35" presetClass="entr" presetSubtype="0" fill="hold" grpId="2" nodeType="withEffect">
                                  <p:stCondLst>
                                    <p:cond delay="0"/>
                                  </p:stCondLst>
                                  <p:childTnLst>
                                    <p:set>
                                      <p:cBhvr>
                                        <p:cTn id="299" dur="1" fill="hold">
                                          <p:stCondLst>
                                            <p:cond delay="0"/>
                                          </p:stCondLst>
                                        </p:cTn>
                                        <p:tgtEl>
                                          <p:spTgt spid="23"/>
                                        </p:tgtEl>
                                        <p:attrNameLst>
                                          <p:attrName>style.visibility</p:attrName>
                                        </p:attrNameLst>
                                      </p:cBhvr>
                                      <p:to>
                                        <p:strVal val="visible"/>
                                      </p:to>
                                    </p:set>
                                    <p:animEffect transition="in" filter="fade">
                                      <p:cBhvr>
                                        <p:cTn id="300" dur="2000"/>
                                        <p:tgtEl>
                                          <p:spTgt spid="23"/>
                                        </p:tgtEl>
                                      </p:cBhvr>
                                    </p:animEffect>
                                    <p:anim calcmode="lin" valueType="num">
                                      <p:cBhvr>
                                        <p:cTn id="301" dur="2000" fill="hold"/>
                                        <p:tgtEl>
                                          <p:spTgt spid="23"/>
                                        </p:tgtEl>
                                        <p:attrNameLst>
                                          <p:attrName>style.rotation</p:attrName>
                                        </p:attrNameLst>
                                      </p:cBhvr>
                                      <p:tavLst>
                                        <p:tav tm="0">
                                          <p:val>
                                            <p:fltVal val="720"/>
                                          </p:val>
                                        </p:tav>
                                        <p:tav tm="100000">
                                          <p:val>
                                            <p:fltVal val="0"/>
                                          </p:val>
                                        </p:tav>
                                      </p:tavLst>
                                    </p:anim>
                                    <p:anim calcmode="lin" valueType="num">
                                      <p:cBhvr>
                                        <p:cTn id="302" dur="2000" fill="hold"/>
                                        <p:tgtEl>
                                          <p:spTgt spid="23"/>
                                        </p:tgtEl>
                                        <p:attrNameLst>
                                          <p:attrName>ppt_h</p:attrName>
                                        </p:attrNameLst>
                                      </p:cBhvr>
                                      <p:tavLst>
                                        <p:tav tm="0">
                                          <p:val>
                                            <p:fltVal val="0"/>
                                          </p:val>
                                        </p:tav>
                                        <p:tav tm="100000">
                                          <p:val>
                                            <p:strVal val="#ppt_h"/>
                                          </p:val>
                                        </p:tav>
                                      </p:tavLst>
                                    </p:anim>
                                    <p:anim calcmode="lin" valueType="num">
                                      <p:cBhvr>
                                        <p:cTn id="303" dur="2000" fill="hold"/>
                                        <p:tgtEl>
                                          <p:spTgt spid="23"/>
                                        </p:tgtEl>
                                        <p:attrNameLst>
                                          <p:attrName>ppt_w</p:attrName>
                                        </p:attrNameLst>
                                      </p:cBhvr>
                                      <p:tavLst>
                                        <p:tav tm="0">
                                          <p:val>
                                            <p:fltVal val="0"/>
                                          </p:val>
                                        </p:tav>
                                        <p:tav tm="100000">
                                          <p:val>
                                            <p:strVal val="#ppt_w"/>
                                          </p:val>
                                        </p:tav>
                                      </p:tavLst>
                                    </p:anim>
                                  </p:childTnLst>
                                </p:cTn>
                              </p:par>
                              <p:par>
                                <p:cTn id="304" presetID="35" presetClass="entr" presetSubtype="0" fill="hold" grpId="2" nodeType="withEffect">
                                  <p:stCondLst>
                                    <p:cond delay="0"/>
                                  </p:stCondLst>
                                  <p:childTnLst>
                                    <p:set>
                                      <p:cBhvr>
                                        <p:cTn id="305" dur="1" fill="hold">
                                          <p:stCondLst>
                                            <p:cond delay="0"/>
                                          </p:stCondLst>
                                        </p:cTn>
                                        <p:tgtEl>
                                          <p:spTgt spid="24"/>
                                        </p:tgtEl>
                                        <p:attrNameLst>
                                          <p:attrName>style.visibility</p:attrName>
                                        </p:attrNameLst>
                                      </p:cBhvr>
                                      <p:to>
                                        <p:strVal val="visible"/>
                                      </p:to>
                                    </p:set>
                                    <p:animEffect transition="in" filter="fade">
                                      <p:cBhvr>
                                        <p:cTn id="306" dur="2000"/>
                                        <p:tgtEl>
                                          <p:spTgt spid="24"/>
                                        </p:tgtEl>
                                      </p:cBhvr>
                                    </p:animEffect>
                                    <p:anim calcmode="lin" valueType="num">
                                      <p:cBhvr>
                                        <p:cTn id="307" dur="2000" fill="hold"/>
                                        <p:tgtEl>
                                          <p:spTgt spid="24"/>
                                        </p:tgtEl>
                                        <p:attrNameLst>
                                          <p:attrName>style.rotation</p:attrName>
                                        </p:attrNameLst>
                                      </p:cBhvr>
                                      <p:tavLst>
                                        <p:tav tm="0">
                                          <p:val>
                                            <p:fltVal val="720"/>
                                          </p:val>
                                        </p:tav>
                                        <p:tav tm="100000">
                                          <p:val>
                                            <p:fltVal val="0"/>
                                          </p:val>
                                        </p:tav>
                                      </p:tavLst>
                                    </p:anim>
                                    <p:anim calcmode="lin" valueType="num">
                                      <p:cBhvr>
                                        <p:cTn id="308" dur="2000" fill="hold"/>
                                        <p:tgtEl>
                                          <p:spTgt spid="24"/>
                                        </p:tgtEl>
                                        <p:attrNameLst>
                                          <p:attrName>ppt_h</p:attrName>
                                        </p:attrNameLst>
                                      </p:cBhvr>
                                      <p:tavLst>
                                        <p:tav tm="0">
                                          <p:val>
                                            <p:fltVal val="0"/>
                                          </p:val>
                                        </p:tav>
                                        <p:tav tm="100000">
                                          <p:val>
                                            <p:strVal val="#ppt_h"/>
                                          </p:val>
                                        </p:tav>
                                      </p:tavLst>
                                    </p:anim>
                                    <p:anim calcmode="lin" valueType="num">
                                      <p:cBhvr>
                                        <p:cTn id="309" dur="2000" fill="hold"/>
                                        <p:tgtEl>
                                          <p:spTgt spid="24"/>
                                        </p:tgtEl>
                                        <p:attrNameLst>
                                          <p:attrName>ppt_w</p:attrName>
                                        </p:attrNameLst>
                                      </p:cBhvr>
                                      <p:tavLst>
                                        <p:tav tm="0">
                                          <p:val>
                                            <p:fltVal val="0"/>
                                          </p:val>
                                        </p:tav>
                                        <p:tav tm="100000">
                                          <p:val>
                                            <p:strVal val="#ppt_w"/>
                                          </p:val>
                                        </p:tav>
                                      </p:tavLst>
                                    </p:anim>
                                  </p:childTnLst>
                                </p:cTn>
                              </p:par>
                              <p:par>
                                <p:cTn id="310" presetID="35" presetClass="entr" presetSubtype="0" fill="hold" grpId="2" nodeType="withEffect">
                                  <p:stCondLst>
                                    <p:cond delay="0"/>
                                  </p:stCondLst>
                                  <p:childTnLst>
                                    <p:set>
                                      <p:cBhvr>
                                        <p:cTn id="311" dur="1" fill="hold">
                                          <p:stCondLst>
                                            <p:cond delay="0"/>
                                          </p:stCondLst>
                                        </p:cTn>
                                        <p:tgtEl>
                                          <p:spTgt spid="25"/>
                                        </p:tgtEl>
                                        <p:attrNameLst>
                                          <p:attrName>style.visibility</p:attrName>
                                        </p:attrNameLst>
                                      </p:cBhvr>
                                      <p:to>
                                        <p:strVal val="visible"/>
                                      </p:to>
                                    </p:set>
                                    <p:animEffect transition="in" filter="fade">
                                      <p:cBhvr>
                                        <p:cTn id="312" dur="2000"/>
                                        <p:tgtEl>
                                          <p:spTgt spid="25"/>
                                        </p:tgtEl>
                                      </p:cBhvr>
                                    </p:animEffect>
                                    <p:anim calcmode="lin" valueType="num">
                                      <p:cBhvr>
                                        <p:cTn id="313" dur="2000" fill="hold"/>
                                        <p:tgtEl>
                                          <p:spTgt spid="25"/>
                                        </p:tgtEl>
                                        <p:attrNameLst>
                                          <p:attrName>style.rotation</p:attrName>
                                        </p:attrNameLst>
                                      </p:cBhvr>
                                      <p:tavLst>
                                        <p:tav tm="0">
                                          <p:val>
                                            <p:fltVal val="720"/>
                                          </p:val>
                                        </p:tav>
                                        <p:tav tm="100000">
                                          <p:val>
                                            <p:fltVal val="0"/>
                                          </p:val>
                                        </p:tav>
                                      </p:tavLst>
                                    </p:anim>
                                    <p:anim calcmode="lin" valueType="num">
                                      <p:cBhvr>
                                        <p:cTn id="314" dur="2000" fill="hold"/>
                                        <p:tgtEl>
                                          <p:spTgt spid="25"/>
                                        </p:tgtEl>
                                        <p:attrNameLst>
                                          <p:attrName>ppt_h</p:attrName>
                                        </p:attrNameLst>
                                      </p:cBhvr>
                                      <p:tavLst>
                                        <p:tav tm="0">
                                          <p:val>
                                            <p:fltVal val="0"/>
                                          </p:val>
                                        </p:tav>
                                        <p:tav tm="100000">
                                          <p:val>
                                            <p:strVal val="#ppt_h"/>
                                          </p:val>
                                        </p:tav>
                                      </p:tavLst>
                                    </p:anim>
                                    <p:anim calcmode="lin" valueType="num">
                                      <p:cBhvr>
                                        <p:cTn id="315" dur="2000" fill="hold"/>
                                        <p:tgtEl>
                                          <p:spTgt spid="25"/>
                                        </p:tgtEl>
                                        <p:attrNameLst>
                                          <p:attrName>ppt_w</p:attrName>
                                        </p:attrNameLst>
                                      </p:cBhvr>
                                      <p:tavLst>
                                        <p:tav tm="0">
                                          <p:val>
                                            <p:fltVal val="0"/>
                                          </p:val>
                                        </p:tav>
                                        <p:tav tm="100000">
                                          <p:val>
                                            <p:strVal val="#ppt_w"/>
                                          </p:val>
                                        </p:tav>
                                      </p:tavLst>
                                    </p:anim>
                                  </p:childTnLst>
                                </p:cTn>
                              </p:par>
                              <p:par>
                                <p:cTn id="316" presetID="35" presetClass="entr" presetSubtype="0" fill="hold" grpId="2" nodeType="withEffect">
                                  <p:stCondLst>
                                    <p:cond delay="0"/>
                                  </p:stCondLst>
                                  <p:childTnLst>
                                    <p:set>
                                      <p:cBhvr>
                                        <p:cTn id="317" dur="1" fill="hold">
                                          <p:stCondLst>
                                            <p:cond delay="0"/>
                                          </p:stCondLst>
                                        </p:cTn>
                                        <p:tgtEl>
                                          <p:spTgt spid="26"/>
                                        </p:tgtEl>
                                        <p:attrNameLst>
                                          <p:attrName>style.visibility</p:attrName>
                                        </p:attrNameLst>
                                      </p:cBhvr>
                                      <p:to>
                                        <p:strVal val="visible"/>
                                      </p:to>
                                    </p:set>
                                    <p:animEffect transition="in" filter="fade">
                                      <p:cBhvr>
                                        <p:cTn id="318" dur="2000"/>
                                        <p:tgtEl>
                                          <p:spTgt spid="26"/>
                                        </p:tgtEl>
                                      </p:cBhvr>
                                    </p:animEffect>
                                    <p:anim calcmode="lin" valueType="num">
                                      <p:cBhvr>
                                        <p:cTn id="319" dur="2000" fill="hold"/>
                                        <p:tgtEl>
                                          <p:spTgt spid="26"/>
                                        </p:tgtEl>
                                        <p:attrNameLst>
                                          <p:attrName>style.rotation</p:attrName>
                                        </p:attrNameLst>
                                      </p:cBhvr>
                                      <p:tavLst>
                                        <p:tav tm="0">
                                          <p:val>
                                            <p:fltVal val="720"/>
                                          </p:val>
                                        </p:tav>
                                        <p:tav tm="100000">
                                          <p:val>
                                            <p:fltVal val="0"/>
                                          </p:val>
                                        </p:tav>
                                      </p:tavLst>
                                    </p:anim>
                                    <p:anim calcmode="lin" valueType="num">
                                      <p:cBhvr>
                                        <p:cTn id="320" dur="2000" fill="hold"/>
                                        <p:tgtEl>
                                          <p:spTgt spid="26"/>
                                        </p:tgtEl>
                                        <p:attrNameLst>
                                          <p:attrName>ppt_h</p:attrName>
                                        </p:attrNameLst>
                                      </p:cBhvr>
                                      <p:tavLst>
                                        <p:tav tm="0">
                                          <p:val>
                                            <p:fltVal val="0"/>
                                          </p:val>
                                        </p:tav>
                                        <p:tav tm="100000">
                                          <p:val>
                                            <p:strVal val="#ppt_h"/>
                                          </p:val>
                                        </p:tav>
                                      </p:tavLst>
                                    </p:anim>
                                    <p:anim calcmode="lin" valueType="num">
                                      <p:cBhvr>
                                        <p:cTn id="321" dur="2000" fill="hold"/>
                                        <p:tgtEl>
                                          <p:spTgt spid="26"/>
                                        </p:tgtEl>
                                        <p:attrNameLst>
                                          <p:attrName>ppt_w</p:attrName>
                                        </p:attrNameLst>
                                      </p:cBhvr>
                                      <p:tavLst>
                                        <p:tav tm="0">
                                          <p:val>
                                            <p:fltVal val="0"/>
                                          </p:val>
                                        </p:tav>
                                        <p:tav tm="100000">
                                          <p:val>
                                            <p:strVal val="#ppt_w"/>
                                          </p:val>
                                        </p:tav>
                                      </p:tavLst>
                                    </p:anim>
                                  </p:childTnLst>
                                </p:cTn>
                              </p:par>
                              <p:par>
                                <p:cTn id="322" presetID="35" presetClass="entr" presetSubtype="0" fill="hold" grpId="2" nodeType="withEffect">
                                  <p:stCondLst>
                                    <p:cond delay="0"/>
                                  </p:stCondLst>
                                  <p:childTnLst>
                                    <p:set>
                                      <p:cBhvr>
                                        <p:cTn id="323" dur="1" fill="hold">
                                          <p:stCondLst>
                                            <p:cond delay="0"/>
                                          </p:stCondLst>
                                        </p:cTn>
                                        <p:tgtEl>
                                          <p:spTgt spid="27"/>
                                        </p:tgtEl>
                                        <p:attrNameLst>
                                          <p:attrName>style.visibility</p:attrName>
                                        </p:attrNameLst>
                                      </p:cBhvr>
                                      <p:to>
                                        <p:strVal val="visible"/>
                                      </p:to>
                                    </p:set>
                                    <p:animEffect transition="in" filter="fade">
                                      <p:cBhvr>
                                        <p:cTn id="324" dur="2000"/>
                                        <p:tgtEl>
                                          <p:spTgt spid="27"/>
                                        </p:tgtEl>
                                      </p:cBhvr>
                                    </p:animEffect>
                                    <p:anim calcmode="lin" valueType="num">
                                      <p:cBhvr>
                                        <p:cTn id="325" dur="2000" fill="hold"/>
                                        <p:tgtEl>
                                          <p:spTgt spid="27"/>
                                        </p:tgtEl>
                                        <p:attrNameLst>
                                          <p:attrName>style.rotation</p:attrName>
                                        </p:attrNameLst>
                                      </p:cBhvr>
                                      <p:tavLst>
                                        <p:tav tm="0">
                                          <p:val>
                                            <p:fltVal val="720"/>
                                          </p:val>
                                        </p:tav>
                                        <p:tav tm="100000">
                                          <p:val>
                                            <p:fltVal val="0"/>
                                          </p:val>
                                        </p:tav>
                                      </p:tavLst>
                                    </p:anim>
                                    <p:anim calcmode="lin" valueType="num">
                                      <p:cBhvr>
                                        <p:cTn id="326" dur="2000" fill="hold"/>
                                        <p:tgtEl>
                                          <p:spTgt spid="27"/>
                                        </p:tgtEl>
                                        <p:attrNameLst>
                                          <p:attrName>ppt_h</p:attrName>
                                        </p:attrNameLst>
                                      </p:cBhvr>
                                      <p:tavLst>
                                        <p:tav tm="0">
                                          <p:val>
                                            <p:fltVal val="0"/>
                                          </p:val>
                                        </p:tav>
                                        <p:tav tm="100000">
                                          <p:val>
                                            <p:strVal val="#ppt_h"/>
                                          </p:val>
                                        </p:tav>
                                      </p:tavLst>
                                    </p:anim>
                                    <p:anim calcmode="lin" valueType="num">
                                      <p:cBhvr>
                                        <p:cTn id="327" dur="2000" fill="hold"/>
                                        <p:tgtEl>
                                          <p:spTgt spid="27"/>
                                        </p:tgtEl>
                                        <p:attrNameLst>
                                          <p:attrName>ppt_w</p:attrName>
                                        </p:attrNameLst>
                                      </p:cBhvr>
                                      <p:tavLst>
                                        <p:tav tm="0">
                                          <p:val>
                                            <p:fltVal val="0"/>
                                          </p:val>
                                        </p:tav>
                                        <p:tav tm="100000">
                                          <p:val>
                                            <p:strVal val="#ppt_w"/>
                                          </p:val>
                                        </p:tav>
                                      </p:tavLst>
                                    </p:anim>
                                  </p:childTnLst>
                                </p:cTn>
                              </p:par>
                              <p:par>
                                <p:cTn id="328" presetID="35" presetClass="entr" presetSubtype="0" fill="hold" grpId="2" nodeType="withEffect">
                                  <p:stCondLst>
                                    <p:cond delay="0"/>
                                  </p:stCondLst>
                                  <p:childTnLst>
                                    <p:set>
                                      <p:cBhvr>
                                        <p:cTn id="329" dur="1" fill="hold">
                                          <p:stCondLst>
                                            <p:cond delay="0"/>
                                          </p:stCondLst>
                                        </p:cTn>
                                        <p:tgtEl>
                                          <p:spTgt spid="28"/>
                                        </p:tgtEl>
                                        <p:attrNameLst>
                                          <p:attrName>style.visibility</p:attrName>
                                        </p:attrNameLst>
                                      </p:cBhvr>
                                      <p:to>
                                        <p:strVal val="visible"/>
                                      </p:to>
                                    </p:set>
                                    <p:animEffect transition="in" filter="fade">
                                      <p:cBhvr>
                                        <p:cTn id="330" dur="2000"/>
                                        <p:tgtEl>
                                          <p:spTgt spid="28"/>
                                        </p:tgtEl>
                                      </p:cBhvr>
                                    </p:animEffect>
                                    <p:anim calcmode="lin" valueType="num">
                                      <p:cBhvr>
                                        <p:cTn id="331" dur="2000" fill="hold"/>
                                        <p:tgtEl>
                                          <p:spTgt spid="28"/>
                                        </p:tgtEl>
                                        <p:attrNameLst>
                                          <p:attrName>style.rotation</p:attrName>
                                        </p:attrNameLst>
                                      </p:cBhvr>
                                      <p:tavLst>
                                        <p:tav tm="0">
                                          <p:val>
                                            <p:fltVal val="720"/>
                                          </p:val>
                                        </p:tav>
                                        <p:tav tm="100000">
                                          <p:val>
                                            <p:fltVal val="0"/>
                                          </p:val>
                                        </p:tav>
                                      </p:tavLst>
                                    </p:anim>
                                    <p:anim calcmode="lin" valueType="num">
                                      <p:cBhvr>
                                        <p:cTn id="332" dur="2000" fill="hold"/>
                                        <p:tgtEl>
                                          <p:spTgt spid="28"/>
                                        </p:tgtEl>
                                        <p:attrNameLst>
                                          <p:attrName>ppt_h</p:attrName>
                                        </p:attrNameLst>
                                      </p:cBhvr>
                                      <p:tavLst>
                                        <p:tav tm="0">
                                          <p:val>
                                            <p:fltVal val="0"/>
                                          </p:val>
                                        </p:tav>
                                        <p:tav tm="100000">
                                          <p:val>
                                            <p:strVal val="#ppt_h"/>
                                          </p:val>
                                        </p:tav>
                                      </p:tavLst>
                                    </p:anim>
                                    <p:anim calcmode="lin" valueType="num">
                                      <p:cBhvr>
                                        <p:cTn id="333" dur="2000" fill="hold"/>
                                        <p:tgtEl>
                                          <p:spTgt spid="28"/>
                                        </p:tgtEl>
                                        <p:attrNameLst>
                                          <p:attrName>ppt_w</p:attrName>
                                        </p:attrNameLst>
                                      </p:cBhvr>
                                      <p:tavLst>
                                        <p:tav tm="0">
                                          <p:val>
                                            <p:fltVal val="0"/>
                                          </p:val>
                                        </p:tav>
                                        <p:tav tm="100000">
                                          <p:val>
                                            <p:strVal val="#ppt_w"/>
                                          </p:val>
                                        </p:tav>
                                      </p:tavLst>
                                    </p:anim>
                                  </p:childTnLst>
                                </p:cTn>
                              </p:par>
                              <p:par>
                                <p:cTn id="334" presetID="35" presetClass="entr" presetSubtype="0" fill="hold" grpId="2" nodeType="withEffect">
                                  <p:stCondLst>
                                    <p:cond delay="0"/>
                                  </p:stCondLst>
                                  <p:childTnLst>
                                    <p:set>
                                      <p:cBhvr>
                                        <p:cTn id="335" dur="1" fill="hold">
                                          <p:stCondLst>
                                            <p:cond delay="0"/>
                                          </p:stCondLst>
                                        </p:cTn>
                                        <p:tgtEl>
                                          <p:spTgt spid="29"/>
                                        </p:tgtEl>
                                        <p:attrNameLst>
                                          <p:attrName>style.visibility</p:attrName>
                                        </p:attrNameLst>
                                      </p:cBhvr>
                                      <p:to>
                                        <p:strVal val="visible"/>
                                      </p:to>
                                    </p:set>
                                    <p:animEffect transition="in" filter="fade">
                                      <p:cBhvr>
                                        <p:cTn id="336" dur="2000"/>
                                        <p:tgtEl>
                                          <p:spTgt spid="29"/>
                                        </p:tgtEl>
                                      </p:cBhvr>
                                    </p:animEffect>
                                    <p:anim calcmode="lin" valueType="num">
                                      <p:cBhvr>
                                        <p:cTn id="337" dur="2000" fill="hold"/>
                                        <p:tgtEl>
                                          <p:spTgt spid="29"/>
                                        </p:tgtEl>
                                        <p:attrNameLst>
                                          <p:attrName>style.rotation</p:attrName>
                                        </p:attrNameLst>
                                      </p:cBhvr>
                                      <p:tavLst>
                                        <p:tav tm="0">
                                          <p:val>
                                            <p:fltVal val="720"/>
                                          </p:val>
                                        </p:tav>
                                        <p:tav tm="100000">
                                          <p:val>
                                            <p:fltVal val="0"/>
                                          </p:val>
                                        </p:tav>
                                      </p:tavLst>
                                    </p:anim>
                                    <p:anim calcmode="lin" valueType="num">
                                      <p:cBhvr>
                                        <p:cTn id="338" dur="2000" fill="hold"/>
                                        <p:tgtEl>
                                          <p:spTgt spid="29"/>
                                        </p:tgtEl>
                                        <p:attrNameLst>
                                          <p:attrName>ppt_h</p:attrName>
                                        </p:attrNameLst>
                                      </p:cBhvr>
                                      <p:tavLst>
                                        <p:tav tm="0">
                                          <p:val>
                                            <p:fltVal val="0"/>
                                          </p:val>
                                        </p:tav>
                                        <p:tav tm="100000">
                                          <p:val>
                                            <p:strVal val="#ppt_h"/>
                                          </p:val>
                                        </p:tav>
                                      </p:tavLst>
                                    </p:anim>
                                    <p:anim calcmode="lin" valueType="num">
                                      <p:cBhvr>
                                        <p:cTn id="339" dur="2000" fill="hold"/>
                                        <p:tgtEl>
                                          <p:spTgt spid="29"/>
                                        </p:tgtEl>
                                        <p:attrNameLst>
                                          <p:attrName>ppt_w</p:attrName>
                                        </p:attrNameLst>
                                      </p:cBhvr>
                                      <p:tavLst>
                                        <p:tav tm="0">
                                          <p:val>
                                            <p:fltVal val="0"/>
                                          </p:val>
                                        </p:tav>
                                        <p:tav tm="100000">
                                          <p:val>
                                            <p:strVal val="#ppt_w"/>
                                          </p:val>
                                        </p:tav>
                                      </p:tavLst>
                                    </p:anim>
                                  </p:childTnLst>
                                </p:cTn>
                              </p:par>
                              <p:par>
                                <p:cTn id="340" presetID="35" presetClass="entr" presetSubtype="0" fill="hold" grpId="2" nodeType="withEffect">
                                  <p:stCondLst>
                                    <p:cond delay="0"/>
                                  </p:stCondLst>
                                  <p:childTnLst>
                                    <p:set>
                                      <p:cBhvr>
                                        <p:cTn id="341" dur="1" fill="hold">
                                          <p:stCondLst>
                                            <p:cond delay="0"/>
                                          </p:stCondLst>
                                        </p:cTn>
                                        <p:tgtEl>
                                          <p:spTgt spid="30"/>
                                        </p:tgtEl>
                                        <p:attrNameLst>
                                          <p:attrName>style.visibility</p:attrName>
                                        </p:attrNameLst>
                                      </p:cBhvr>
                                      <p:to>
                                        <p:strVal val="visible"/>
                                      </p:to>
                                    </p:set>
                                    <p:animEffect transition="in" filter="fade">
                                      <p:cBhvr>
                                        <p:cTn id="342" dur="2000"/>
                                        <p:tgtEl>
                                          <p:spTgt spid="30"/>
                                        </p:tgtEl>
                                      </p:cBhvr>
                                    </p:animEffect>
                                    <p:anim calcmode="lin" valueType="num">
                                      <p:cBhvr>
                                        <p:cTn id="343" dur="2000" fill="hold"/>
                                        <p:tgtEl>
                                          <p:spTgt spid="30"/>
                                        </p:tgtEl>
                                        <p:attrNameLst>
                                          <p:attrName>style.rotation</p:attrName>
                                        </p:attrNameLst>
                                      </p:cBhvr>
                                      <p:tavLst>
                                        <p:tav tm="0">
                                          <p:val>
                                            <p:fltVal val="720"/>
                                          </p:val>
                                        </p:tav>
                                        <p:tav tm="100000">
                                          <p:val>
                                            <p:fltVal val="0"/>
                                          </p:val>
                                        </p:tav>
                                      </p:tavLst>
                                    </p:anim>
                                    <p:anim calcmode="lin" valueType="num">
                                      <p:cBhvr>
                                        <p:cTn id="344" dur="2000" fill="hold"/>
                                        <p:tgtEl>
                                          <p:spTgt spid="30"/>
                                        </p:tgtEl>
                                        <p:attrNameLst>
                                          <p:attrName>ppt_h</p:attrName>
                                        </p:attrNameLst>
                                      </p:cBhvr>
                                      <p:tavLst>
                                        <p:tav tm="0">
                                          <p:val>
                                            <p:fltVal val="0"/>
                                          </p:val>
                                        </p:tav>
                                        <p:tav tm="100000">
                                          <p:val>
                                            <p:strVal val="#ppt_h"/>
                                          </p:val>
                                        </p:tav>
                                      </p:tavLst>
                                    </p:anim>
                                    <p:anim calcmode="lin" valueType="num">
                                      <p:cBhvr>
                                        <p:cTn id="345" dur="2000" fill="hold"/>
                                        <p:tgtEl>
                                          <p:spTgt spid="30"/>
                                        </p:tgtEl>
                                        <p:attrNameLst>
                                          <p:attrName>ppt_w</p:attrName>
                                        </p:attrNameLst>
                                      </p:cBhvr>
                                      <p:tavLst>
                                        <p:tav tm="0">
                                          <p:val>
                                            <p:fltVal val="0"/>
                                          </p:val>
                                        </p:tav>
                                        <p:tav tm="100000">
                                          <p:val>
                                            <p:strVal val="#ppt_w"/>
                                          </p:val>
                                        </p:tav>
                                      </p:tavLst>
                                    </p:anim>
                                  </p:childTnLst>
                                </p:cTn>
                              </p:par>
                              <p:par>
                                <p:cTn id="346" presetID="42" presetClass="entr" presetSubtype="0" fill="hold" nodeType="withEffect">
                                  <p:stCondLst>
                                    <p:cond delay="0"/>
                                  </p:stCondLst>
                                  <p:childTnLst>
                                    <p:set>
                                      <p:cBhvr>
                                        <p:cTn id="347" dur="1" fill="hold">
                                          <p:stCondLst>
                                            <p:cond delay="0"/>
                                          </p:stCondLst>
                                        </p:cTn>
                                        <p:tgtEl>
                                          <p:spTgt spid="4"/>
                                        </p:tgtEl>
                                        <p:attrNameLst>
                                          <p:attrName>style.visibility</p:attrName>
                                        </p:attrNameLst>
                                      </p:cBhvr>
                                      <p:to>
                                        <p:strVal val="visible"/>
                                      </p:to>
                                    </p:set>
                                    <p:animEffect transition="in" filter="fade">
                                      <p:cBhvr>
                                        <p:cTn id="348" dur="2000"/>
                                        <p:tgtEl>
                                          <p:spTgt spid="4"/>
                                        </p:tgtEl>
                                      </p:cBhvr>
                                    </p:animEffect>
                                    <p:anim calcmode="lin" valueType="num">
                                      <p:cBhvr>
                                        <p:cTn id="349" dur="2000" fill="hold"/>
                                        <p:tgtEl>
                                          <p:spTgt spid="4"/>
                                        </p:tgtEl>
                                        <p:attrNameLst>
                                          <p:attrName>ppt_x</p:attrName>
                                        </p:attrNameLst>
                                      </p:cBhvr>
                                      <p:tavLst>
                                        <p:tav tm="0">
                                          <p:val>
                                            <p:strVal val="#ppt_x"/>
                                          </p:val>
                                        </p:tav>
                                        <p:tav tm="100000">
                                          <p:val>
                                            <p:strVal val="#ppt_x"/>
                                          </p:val>
                                        </p:tav>
                                      </p:tavLst>
                                    </p:anim>
                                    <p:anim calcmode="lin" valueType="num">
                                      <p:cBhvr>
                                        <p:cTn id="350" dur="2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1"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a:blip r:embed="rId2">
              <a:duotone>
                <a:prstClr val="black"/>
                <a:schemeClr val="accent6">
                  <a:tint val="45000"/>
                  <a:satMod val="400000"/>
                </a:schemeClr>
              </a:duotone>
              <a:lum contrast="30000"/>
            </a:blip>
            <a:stretch>
              <a:fillRect/>
            </a:stretch>
          </a:blipFill>
          <a:scene3d>
            <a:camera prst="orthographicFront"/>
            <a:lightRig rig="threePt" dir="t"/>
          </a:scene3d>
          <a:sp3d>
            <a:bevelT prst="angle"/>
          </a:sp3d>
        </p:spPr>
        <p:txBody>
          <a:bodyPr/>
          <a:lstStyle/>
          <a:p>
            <a:endParaRPr lang="es-ES" dirty="0"/>
          </a:p>
        </p:txBody>
      </p:sp>
      <p:pic>
        <p:nvPicPr>
          <p:cNvPr id="4" name="3 Imagen" descr="8079805299_161cc47a2e_o.jpg"/>
          <p:cNvPicPr>
            <a:picLocks noChangeAspect="1"/>
          </p:cNvPicPr>
          <p:nvPr/>
        </p:nvPicPr>
        <p:blipFill>
          <a:blip r:embed="rId3"/>
          <a:stretch>
            <a:fillRect/>
          </a:stretch>
        </p:blipFill>
        <p:spPr>
          <a:xfrm>
            <a:off x="0" y="0"/>
            <a:ext cx="9246742" cy="6858000"/>
          </a:xfrm>
          <a:prstGeom prst="rect">
            <a:avLst/>
          </a:prstGeom>
          <a:ln>
            <a:noFill/>
          </a:ln>
          <a:effectLst>
            <a:outerShdw blurRad="292100" dist="139700" dir="2700000" algn="tl" rotWithShape="0">
              <a:srgbClr val="333333">
                <a:alpha val="65000"/>
              </a:srgbClr>
            </a:outerShdw>
          </a:effectLst>
        </p:spPr>
      </p:pic>
      <p:sp>
        <p:nvSpPr>
          <p:cNvPr id="5" name="4 Rectángulo"/>
          <p:cNvSpPr/>
          <p:nvPr/>
        </p:nvSpPr>
        <p:spPr>
          <a:xfrm>
            <a:off x="571472" y="2000240"/>
            <a:ext cx="285752" cy="1000132"/>
          </a:xfrm>
          <a:prstGeom prst="rect">
            <a:avLst/>
          </a:prstGeom>
          <a:solidFill>
            <a:srgbClr val="DA8026"/>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928662" y="2000240"/>
            <a:ext cx="285752" cy="1000132"/>
          </a:xfrm>
          <a:prstGeom prst="rect">
            <a:avLst/>
          </a:prstGeom>
          <a:solidFill>
            <a:srgbClr val="DA8026"/>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1357290" y="2000240"/>
            <a:ext cx="285752" cy="1000132"/>
          </a:xfrm>
          <a:prstGeom prst="rect">
            <a:avLst/>
          </a:prstGeom>
          <a:solidFill>
            <a:srgbClr val="DA8026"/>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1714480" y="2000240"/>
            <a:ext cx="285752" cy="1000132"/>
          </a:xfrm>
          <a:prstGeom prst="rect">
            <a:avLst/>
          </a:prstGeom>
          <a:solidFill>
            <a:srgbClr val="DA8026"/>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2071670" y="2000240"/>
            <a:ext cx="285752" cy="1000132"/>
          </a:xfrm>
          <a:prstGeom prst="rect">
            <a:avLst/>
          </a:prstGeom>
          <a:solidFill>
            <a:srgbClr val="DA8026"/>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2428860" y="2000240"/>
            <a:ext cx="285752" cy="1000132"/>
          </a:xfrm>
          <a:prstGeom prst="rect">
            <a:avLst/>
          </a:prstGeom>
          <a:solidFill>
            <a:srgbClr val="DA8026"/>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2857488" y="2000240"/>
            <a:ext cx="285752" cy="1000132"/>
          </a:xfrm>
          <a:prstGeom prst="rect">
            <a:avLst/>
          </a:prstGeom>
          <a:solidFill>
            <a:srgbClr val="DA8026"/>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3214678" y="2000240"/>
            <a:ext cx="285752" cy="1000132"/>
          </a:xfrm>
          <a:prstGeom prst="rect">
            <a:avLst/>
          </a:prstGeom>
          <a:solidFill>
            <a:srgbClr val="DA8026"/>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3500430" y="2000240"/>
            <a:ext cx="285752" cy="1000132"/>
          </a:xfrm>
          <a:prstGeom prst="rect">
            <a:avLst/>
          </a:prstGeom>
          <a:solidFill>
            <a:srgbClr val="DA8026"/>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3857620" y="2000240"/>
            <a:ext cx="285752" cy="1000132"/>
          </a:xfrm>
          <a:prstGeom prst="rect">
            <a:avLst/>
          </a:prstGeom>
          <a:solidFill>
            <a:srgbClr val="DA8026"/>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4286248" y="2000240"/>
            <a:ext cx="285752" cy="1000132"/>
          </a:xfrm>
          <a:prstGeom prst="rect">
            <a:avLst/>
          </a:prstGeom>
          <a:solidFill>
            <a:srgbClr val="DA8026"/>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4643438" y="2000240"/>
            <a:ext cx="285752" cy="1000132"/>
          </a:xfrm>
          <a:prstGeom prst="rect">
            <a:avLst/>
          </a:prstGeom>
          <a:solidFill>
            <a:srgbClr val="DA8026"/>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5000628" y="2000240"/>
            <a:ext cx="285752" cy="1000132"/>
          </a:xfrm>
          <a:prstGeom prst="rect">
            <a:avLst/>
          </a:prstGeom>
          <a:solidFill>
            <a:srgbClr val="DA8026"/>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5357818" y="2000240"/>
            <a:ext cx="285752" cy="1000132"/>
          </a:xfrm>
          <a:prstGeom prst="rect">
            <a:avLst/>
          </a:prstGeom>
          <a:solidFill>
            <a:srgbClr val="DA8026"/>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5786446" y="2000240"/>
            <a:ext cx="285752" cy="1000132"/>
          </a:xfrm>
          <a:prstGeom prst="rect">
            <a:avLst/>
          </a:prstGeom>
          <a:solidFill>
            <a:srgbClr val="DA8026"/>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6143636" y="2000240"/>
            <a:ext cx="285752" cy="1000132"/>
          </a:xfrm>
          <a:prstGeom prst="rect">
            <a:avLst/>
          </a:prstGeom>
          <a:solidFill>
            <a:srgbClr val="DA8026"/>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6500826" y="2000240"/>
            <a:ext cx="285752" cy="1000132"/>
          </a:xfrm>
          <a:prstGeom prst="rect">
            <a:avLst/>
          </a:prstGeom>
          <a:solidFill>
            <a:srgbClr val="DA8026"/>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6858016" y="2000240"/>
            <a:ext cx="285752" cy="1000132"/>
          </a:xfrm>
          <a:prstGeom prst="rect">
            <a:avLst/>
          </a:prstGeom>
          <a:solidFill>
            <a:srgbClr val="DA8026"/>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7286644" y="2000240"/>
            <a:ext cx="285752" cy="1000132"/>
          </a:xfrm>
          <a:prstGeom prst="rect">
            <a:avLst/>
          </a:prstGeom>
          <a:solidFill>
            <a:srgbClr val="DA8026"/>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7643834" y="2000240"/>
            <a:ext cx="285752" cy="1000132"/>
          </a:xfrm>
          <a:prstGeom prst="rect">
            <a:avLst/>
          </a:prstGeom>
          <a:solidFill>
            <a:srgbClr val="DA8026"/>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8001024" y="2000240"/>
            <a:ext cx="285752" cy="1000132"/>
          </a:xfrm>
          <a:prstGeom prst="rect">
            <a:avLst/>
          </a:prstGeom>
          <a:solidFill>
            <a:srgbClr val="DA8026"/>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8358214" y="2000240"/>
            <a:ext cx="285752" cy="1000132"/>
          </a:xfrm>
          <a:prstGeom prst="rect">
            <a:avLst/>
          </a:prstGeom>
          <a:solidFill>
            <a:srgbClr val="DA8026"/>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8786842" y="2000240"/>
            <a:ext cx="285752" cy="1000132"/>
          </a:xfrm>
          <a:prstGeom prst="rect">
            <a:avLst/>
          </a:prstGeom>
          <a:solidFill>
            <a:srgbClr val="DA8026"/>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214282" y="2000240"/>
            <a:ext cx="285752" cy="1000132"/>
          </a:xfrm>
          <a:prstGeom prst="rect">
            <a:avLst/>
          </a:prstGeom>
          <a:solidFill>
            <a:srgbClr val="DA8026"/>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642878" y="3429000"/>
            <a:ext cx="285752" cy="1000132"/>
          </a:xfrm>
          <a:prstGeom prst="rect">
            <a:avLst/>
          </a:prstGeom>
          <a:solidFill>
            <a:srgbClr val="DA8026"/>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1000068" y="3429000"/>
            <a:ext cx="285752" cy="1000132"/>
          </a:xfrm>
          <a:prstGeom prst="rect">
            <a:avLst/>
          </a:prstGeom>
          <a:solidFill>
            <a:srgbClr val="DA8026"/>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a:off x="1428696" y="3429000"/>
            <a:ext cx="285752" cy="1000132"/>
          </a:xfrm>
          <a:prstGeom prst="rect">
            <a:avLst/>
          </a:prstGeom>
          <a:solidFill>
            <a:srgbClr val="DA8026"/>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a:off x="1785886" y="3429000"/>
            <a:ext cx="285752" cy="1000132"/>
          </a:xfrm>
          <a:prstGeom prst="rect">
            <a:avLst/>
          </a:prstGeom>
          <a:solidFill>
            <a:srgbClr val="DA8026"/>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a:off x="2143076" y="3429000"/>
            <a:ext cx="285752" cy="1000132"/>
          </a:xfrm>
          <a:prstGeom prst="rect">
            <a:avLst/>
          </a:prstGeom>
          <a:solidFill>
            <a:srgbClr val="DA8026"/>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a:off x="2500266" y="3429000"/>
            <a:ext cx="285752" cy="1000132"/>
          </a:xfrm>
          <a:prstGeom prst="rect">
            <a:avLst/>
          </a:prstGeom>
          <a:solidFill>
            <a:srgbClr val="DA8026"/>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a:off x="2928894" y="3429000"/>
            <a:ext cx="285752" cy="1000132"/>
          </a:xfrm>
          <a:prstGeom prst="rect">
            <a:avLst/>
          </a:prstGeom>
          <a:solidFill>
            <a:srgbClr val="DA8026"/>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a:off x="3286084" y="3429000"/>
            <a:ext cx="285752" cy="1000132"/>
          </a:xfrm>
          <a:prstGeom prst="rect">
            <a:avLst/>
          </a:prstGeom>
          <a:solidFill>
            <a:srgbClr val="DA8026"/>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3571836" y="3429000"/>
            <a:ext cx="285752" cy="1000132"/>
          </a:xfrm>
          <a:prstGeom prst="rect">
            <a:avLst/>
          </a:prstGeom>
          <a:solidFill>
            <a:srgbClr val="DA8026"/>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a:off x="3929026" y="3429000"/>
            <a:ext cx="285752" cy="1000132"/>
          </a:xfrm>
          <a:prstGeom prst="rect">
            <a:avLst/>
          </a:prstGeom>
          <a:solidFill>
            <a:srgbClr val="DA8026"/>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a:off x="4357654" y="3429000"/>
            <a:ext cx="285752" cy="1000132"/>
          </a:xfrm>
          <a:prstGeom prst="rect">
            <a:avLst/>
          </a:prstGeom>
          <a:solidFill>
            <a:srgbClr val="DA8026"/>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a:off x="4714844" y="3429000"/>
            <a:ext cx="285752" cy="1000132"/>
          </a:xfrm>
          <a:prstGeom prst="rect">
            <a:avLst/>
          </a:prstGeom>
          <a:solidFill>
            <a:srgbClr val="DA8026"/>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a:off x="5072034" y="3429000"/>
            <a:ext cx="285752" cy="1000132"/>
          </a:xfrm>
          <a:prstGeom prst="rect">
            <a:avLst/>
          </a:prstGeom>
          <a:solidFill>
            <a:srgbClr val="DA8026"/>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a:off x="5429224" y="3429000"/>
            <a:ext cx="285752" cy="1000132"/>
          </a:xfrm>
          <a:prstGeom prst="rect">
            <a:avLst/>
          </a:prstGeom>
          <a:solidFill>
            <a:srgbClr val="DA8026"/>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a:off x="5857852" y="3429000"/>
            <a:ext cx="285752" cy="1000132"/>
          </a:xfrm>
          <a:prstGeom prst="rect">
            <a:avLst/>
          </a:prstGeom>
          <a:solidFill>
            <a:srgbClr val="DA8026"/>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a:off x="6215042" y="3429000"/>
            <a:ext cx="285752" cy="1000132"/>
          </a:xfrm>
          <a:prstGeom prst="rect">
            <a:avLst/>
          </a:prstGeom>
          <a:solidFill>
            <a:srgbClr val="DA8026"/>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a:off x="6572232" y="3429000"/>
            <a:ext cx="285752" cy="1000132"/>
          </a:xfrm>
          <a:prstGeom prst="rect">
            <a:avLst/>
          </a:prstGeom>
          <a:solidFill>
            <a:srgbClr val="DA8026"/>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a:off x="6929422" y="3429000"/>
            <a:ext cx="285752" cy="1000132"/>
          </a:xfrm>
          <a:prstGeom prst="rect">
            <a:avLst/>
          </a:prstGeom>
          <a:solidFill>
            <a:srgbClr val="DA8026"/>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a:off x="7358050" y="3429000"/>
            <a:ext cx="285752" cy="1000132"/>
          </a:xfrm>
          <a:prstGeom prst="rect">
            <a:avLst/>
          </a:prstGeom>
          <a:solidFill>
            <a:srgbClr val="DA8026"/>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a:off x="7715240" y="3429000"/>
            <a:ext cx="285752" cy="1000132"/>
          </a:xfrm>
          <a:prstGeom prst="rect">
            <a:avLst/>
          </a:prstGeom>
          <a:solidFill>
            <a:srgbClr val="DA8026"/>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a:off x="8072430" y="3429000"/>
            <a:ext cx="285752" cy="1000132"/>
          </a:xfrm>
          <a:prstGeom prst="rect">
            <a:avLst/>
          </a:prstGeom>
          <a:solidFill>
            <a:srgbClr val="DA8026"/>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a:off x="8429620" y="3429000"/>
            <a:ext cx="285752" cy="1000132"/>
          </a:xfrm>
          <a:prstGeom prst="rect">
            <a:avLst/>
          </a:prstGeom>
          <a:solidFill>
            <a:srgbClr val="DA8026"/>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a:off x="8858248" y="3429000"/>
            <a:ext cx="285752" cy="1000132"/>
          </a:xfrm>
          <a:prstGeom prst="rect">
            <a:avLst/>
          </a:prstGeom>
          <a:solidFill>
            <a:srgbClr val="DA8026"/>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a:off x="285688" y="3429000"/>
            <a:ext cx="285752" cy="1000132"/>
          </a:xfrm>
          <a:prstGeom prst="rect">
            <a:avLst/>
          </a:prstGeom>
          <a:solidFill>
            <a:srgbClr val="DA8026"/>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a:off x="0" y="0"/>
            <a:ext cx="9429784"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53"/>
                                        </p:tgtEl>
                                        <p:attrNameLst>
                                          <p:attrName>style.opacity</p:attrName>
                                        </p:attrNameLst>
                                      </p:cBhvr>
                                      <p:to>
                                        <p:strVal val="0"/>
                                      </p:to>
                                    </p:set>
                                    <p:animEffect filter="image" prLst="opacity: 0">
                                      <p:cBhvr rctx="IE">
                                        <p:cTn id="7" dur="indefinite"/>
                                        <p:tgtEl>
                                          <p:spTgt spid="53"/>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plus(in)">
                                      <p:cBhvr>
                                        <p:cTn id="10" dur="2000"/>
                                        <p:tgtEl>
                                          <p:spTgt spid="5"/>
                                        </p:tgtEl>
                                      </p:cBhvr>
                                    </p:animEffect>
                                  </p:childTnLst>
                                </p:cTn>
                              </p:par>
                              <p:par>
                                <p:cTn id="11" presetID="8" presetClass="emph" presetSubtype="0" fill="hold" grpId="1" nodeType="withEffect">
                                  <p:stCondLst>
                                    <p:cond delay="0"/>
                                  </p:stCondLst>
                                  <p:childTnLst>
                                    <p:animRot by="21600000">
                                      <p:cBhvr>
                                        <p:cTn id="12" dur="2000" fill="hold"/>
                                        <p:tgtEl>
                                          <p:spTgt spid="5"/>
                                        </p:tgtEl>
                                        <p:attrNameLst>
                                          <p:attrName>r</p:attrName>
                                        </p:attrNameLst>
                                      </p:cBhvr>
                                    </p:animRot>
                                  </p:childTnLst>
                                </p:cTn>
                              </p:par>
                              <p:par>
                                <p:cTn id="13" presetID="13" presetClass="entr" presetSubtype="16"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plus(in)">
                                      <p:cBhvr>
                                        <p:cTn id="15" dur="2000"/>
                                        <p:tgtEl>
                                          <p:spTgt spid="6"/>
                                        </p:tgtEl>
                                      </p:cBhvr>
                                    </p:animEffect>
                                  </p:childTnLst>
                                </p:cTn>
                              </p:par>
                              <p:par>
                                <p:cTn id="16" presetID="8" presetClass="emph" presetSubtype="0" fill="hold" grpId="1" nodeType="withEffect">
                                  <p:stCondLst>
                                    <p:cond delay="0"/>
                                  </p:stCondLst>
                                  <p:childTnLst>
                                    <p:animRot by="21600000">
                                      <p:cBhvr>
                                        <p:cTn id="17" dur="2000" fill="hold"/>
                                        <p:tgtEl>
                                          <p:spTgt spid="6"/>
                                        </p:tgtEl>
                                        <p:attrNameLst>
                                          <p:attrName>r</p:attrName>
                                        </p:attrNameLst>
                                      </p:cBhvr>
                                    </p:animRot>
                                  </p:childTnLst>
                                </p:cTn>
                              </p:par>
                              <p:par>
                                <p:cTn id="18" presetID="13" presetClass="entr" presetSubtype="16" fill="hold" grpId="0" nodeType="with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plus(in)">
                                      <p:cBhvr>
                                        <p:cTn id="20" dur="2000"/>
                                        <p:tgtEl>
                                          <p:spTgt spid="7"/>
                                        </p:tgtEl>
                                      </p:cBhvr>
                                    </p:animEffect>
                                  </p:childTnLst>
                                </p:cTn>
                              </p:par>
                              <p:par>
                                <p:cTn id="21" presetID="8" presetClass="emph" presetSubtype="0" fill="hold" grpId="1" nodeType="withEffect">
                                  <p:stCondLst>
                                    <p:cond delay="0"/>
                                  </p:stCondLst>
                                  <p:childTnLst>
                                    <p:animRot by="21600000">
                                      <p:cBhvr>
                                        <p:cTn id="22" dur="2000" fill="hold"/>
                                        <p:tgtEl>
                                          <p:spTgt spid="7"/>
                                        </p:tgtEl>
                                        <p:attrNameLst>
                                          <p:attrName>r</p:attrName>
                                        </p:attrNameLst>
                                      </p:cBhvr>
                                    </p:animRot>
                                  </p:childTnLst>
                                </p:cTn>
                              </p:par>
                              <p:par>
                                <p:cTn id="23" presetID="13" presetClass="entr" presetSubtype="16"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plus(in)">
                                      <p:cBhvr>
                                        <p:cTn id="25" dur="2000"/>
                                        <p:tgtEl>
                                          <p:spTgt spid="8"/>
                                        </p:tgtEl>
                                      </p:cBhvr>
                                    </p:animEffect>
                                  </p:childTnLst>
                                </p:cTn>
                              </p:par>
                              <p:par>
                                <p:cTn id="26" presetID="8" presetClass="emph" presetSubtype="0" fill="hold" grpId="1" nodeType="withEffect">
                                  <p:stCondLst>
                                    <p:cond delay="0"/>
                                  </p:stCondLst>
                                  <p:childTnLst>
                                    <p:animRot by="21600000">
                                      <p:cBhvr>
                                        <p:cTn id="27" dur="2000" fill="hold"/>
                                        <p:tgtEl>
                                          <p:spTgt spid="8"/>
                                        </p:tgtEl>
                                        <p:attrNameLst>
                                          <p:attrName>r</p:attrName>
                                        </p:attrNameLst>
                                      </p:cBhvr>
                                    </p:animRot>
                                  </p:childTnLst>
                                </p:cTn>
                              </p:par>
                              <p:par>
                                <p:cTn id="28" presetID="13" presetClass="entr" presetSubtype="16" fill="hold" grpId="0" nodeType="withEffect">
                                  <p:stCondLst>
                                    <p:cond delay="0"/>
                                  </p:stCondLst>
                                  <p:childTnLst>
                                    <p:set>
                                      <p:cBhvr>
                                        <p:cTn id="29" dur="1" fill="hold">
                                          <p:stCondLst>
                                            <p:cond delay="0"/>
                                          </p:stCondLst>
                                        </p:cTn>
                                        <p:tgtEl>
                                          <p:spTgt spid="9"/>
                                        </p:tgtEl>
                                        <p:attrNameLst>
                                          <p:attrName>style.visibility</p:attrName>
                                        </p:attrNameLst>
                                      </p:cBhvr>
                                      <p:to>
                                        <p:strVal val="visible"/>
                                      </p:to>
                                    </p:set>
                                    <p:animEffect transition="in" filter="plus(in)">
                                      <p:cBhvr>
                                        <p:cTn id="30" dur="2000"/>
                                        <p:tgtEl>
                                          <p:spTgt spid="9"/>
                                        </p:tgtEl>
                                      </p:cBhvr>
                                    </p:animEffect>
                                  </p:childTnLst>
                                </p:cTn>
                              </p:par>
                              <p:par>
                                <p:cTn id="31" presetID="8" presetClass="emph" presetSubtype="0" fill="hold" grpId="1" nodeType="withEffect">
                                  <p:stCondLst>
                                    <p:cond delay="0"/>
                                  </p:stCondLst>
                                  <p:childTnLst>
                                    <p:animRot by="21600000">
                                      <p:cBhvr>
                                        <p:cTn id="32" dur="2000" fill="hold"/>
                                        <p:tgtEl>
                                          <p:spTgt spid="9"/>
                                        </p:tgtEl>
                                        <p:attrNameLst>
                                          <p:attrName>r</p:attrName>
                                        </p:attrNameLst>
                                      </p:cBhvr>
                                    </p:animRot>
                                  </p:childTnLst>
                                </p:cTn>
                              </p:par>
                              <p:par>
                                <p:cTn id="33" presetID="13" presetClass="entr" presetSubtype="16" fill="hold" grpId="0" nodeType="withEffect">
                                  <p:stCondLst>
                                    <p:cond delay="0"/>
                                  </p:stCondLst>
                                  <p:childTnLst>
                                    <p:set>
                                      <p:cBhvr>
                                        <p:cTn id="34" dur="1" fill="hold">
                                          <p:stCondLst>
                                            <p:cond delay="0"/>
                                          </p:stCondLst>
                                        </p:cTn>
                                        <p:tgtEl>
                                          <p:spTgt spid="10"/>
                                        </p:tgtEl>
                                        <p:attrNameLst>
                                          <p:attrName>style.visibility</p:attrName>
                                        </p:attrNameLst>
                                      </p:cBhvr>
                                      <p:to>
                                        <p:strVal val="visible"/>
                                      </p:to>
                                    </p:set>
                                    <p:animEffect transition="in" filter="plus(in)">
                                      <p:cBhvr>
                                        <p:cTn id="35" dur="2000"/>
                                        <p:tgtEl>
                                          <p:spTgt spid="10"/>
                                        </p:tgtEl>
                                      </p:cBhvr>
                                    </p:animEffect>
                                  </p:childTnLst>
                                </p:cTn>
                              </p:par>
                              <p:par>
                                <p:cTn id="36" presetID="8" presetClass="emph" presetSubtype="0" fill="hold" grpId="1" nodeType="withEffect">
                                  <p:stCondLst>
                                    <p:cond delay="0"/>
                                  </p:stCondLst>
                                  <p:childTnLst>
                                    <p:animRot by="21600000">
                                      <p:cBhvr>
                                        <p:cTn id="37" dur="2000" fill="hold"/>
                                        <p:tgtEl>
                                          <p:spTgt spid="10"/>
                                        </p:tgtEl>
                                        <p:attrNameLst>
                                          <p:attrName>r</p:attrName>
                                        </p:attrNameLst>
                                      </p:cBhvr>
                                    </p:animRot>
                                  </p:childTnLst>
                                </p:cTn>
                              </p:par>
                              <p:par>
                                <p:cTn id="38" presetID="13" presetClass="entr" presetSubtype="16" fill="hold" grpId="0" nodeType="withEffect">
                                  <p:stCondLst>
                                    <p:cond delay="0"/>
                                  </p:stCondLst>
                                  <p:childTnLst>
                                    <p:set>
                                      <p:cBhvr>
                                        <p:cTn id="39" dur="1" fill="hold">
                                          <p:stCondLst>
                                            <p:cond delay="0"/>
                                          </p:stCondLst>
                                        </p:cTn>
                                        <p:tgtEl>
                                          <p:spTgt spid="11"/>
                                        </p:tgtEl>
                                        <p:attrNameLst>
                                          <p:attrName>style.visibility</p:attrName>
                                        </p:attrNameLst>
                                      </p:cBhvr>
                                      <p:to>
                                        <p:strVal val="visible"/>
                                      </p:to>
                                    </p:set>
                                    <p:animEffect transition="in" filter="plus(in)">
                                      <p:cBhvr>
                                        <p:cTn id="40" dur="2000"/>
                                        <p:tgtEl>
                                          <p:spTgt spid="11"/>
                                        </p:tgtEl>
                                      </p:cBhvr>
                                    </p:animEffect>
                                  </p:childTnLst>
                                </p:cTn>
                              </p:par>
                              <p:par>
                                <p:cTn id="41" presetID="8" presetClass="emph" presetSubtype="0" fill="hold" grpId="1" nodeType="withEffect">
                                  <p:stCondLst>
                                    <p:cond delay="0"/>
                                  </p:stCondLst>
                                  <p:childTnLst>
                                    <p:animRot by="21600000">
                                      <p:cBhvr>
                                        <p:cTn id="42" dur="2000" fill="hold"/>
                                        <p:tgtEl>
                                          <p:spTgt spid="11"/>
                                        </p:tgtEl>
                                        <p:attrNameLst>
                                          <p:attrName>r</p:attrName>
                                        </p:attrNameLst>
                                      </p:cBhvr>
                                    </p:animRot>
                                  </p:childTnLst>
                                </p:cTn>
                              </p:par>
                              <p:par>
                                <p:cTn id="43" presetID="13" presetClass="entr" presetSubtype="16" fill="hold" grpId="0" nodeType="withEffect">
                                  <p:stCondLst>
                                    <p:cond delay="0"/>
                                  </p:stCondLst>
                                  <p:childTnLst>
                                    <p:set>
                                      <p:cBhvr>
                                        <p:cTn id="44" dur="1" fill="hold">
                                          <p:stCondLst>
                                            <p:cond delay="0"/>
                                          </p:stCondLst>
                                        </p:cTn>
                                        <p:tgtEl>
                                          <p:spTgt spid="12"/>
                                        </p:tgtEl>
                                        <p:attrNameLst>
                                          <p:attrName>style.visibility</p:attrName>
                                        </p:attrNameLst>
                                      </p:cBhvr>
                                      <p:to>
                                        <p:strVal val="visible"/>
                                      </p:to>
                                    </p:set>
                                    <p:animEffect transition="in" filter="plus(in)">
                                      <p:cBhvr>
                                        <p:cTn id="45" dur="2000"/>
                                        <p:tgtEl>
                                          <p:spTgt spid="12"/>
                                        </p:tgtEl>
                                      </p:cBhvr>
                                    </p:animEffect>
                                  </p:childTnLst>
                                </p:cTn>
                              </p:par>
                              <p:par>
                                <p:cTn id="46" presetID="8" presetClass="emph" presetSubtype="0" fill="hold" grpId="1" nodeType="withEffect">
                                  <p:stCondLst>
                                    <p:cond delay="0"/>
                                  </p:stCondLst>
                                  <p:childTnLst>
                                    <p:animRot by="21600000">
                                      <p:cBhvr>
                                        <p:cTn id="47" dur="2000" fill="hold"/>
                                        <p:tgtEl>
                                          <p:spTgt spid="12"/>
                                        </p:tgtEl>
                                        <p:attrNameLst>
                                          <p:attrName>r</p:attrName>
                                        </p:attrNameLst>
                                      </p:cBhvr>
                                    </p:animRot>
                                  </p:childTnLst>
                                </p:cTn>
                              </p:par>
                              <p:par>
                                <p:cTn id="48" presetID="13" presetClass="entr" presetSubtype="16" fill="hold" grpId="0" nodeType="withEffect">
                                  <p:stCondLst>
                                    <p:cond delay="0"/>
                                  </p:stCondLst>
                                  <p:childTnLst>
                                    <p:set>
                                      <p:cBhvr>
                                        <p:cTn id="49" dur="1" fill="hold">
                                          <p:stCondLst>
                                            <p:cond delay="0"/>
                                          </p:stCondLst>
                                        </p:cTn>
                                        <p:tgtEl>
                                          <p:spTgt spid="13"/>
                                        </p:tgtEl>
                                        <p:attrNameLst>
                                          <p:attrName>style.visibility</p:attrName>
                                        </p:attrNameLst>
                                      </p:cBhvr>
                                      <p:to>
                                        <p:strVal val="visible"/>
                                      </p:to>
                                    </p:set>
                                    <p:animEffect transition="in" filter="plus(in)">
                                      <p:cBhvr>
                                        <p:cTn id="50" dur="2000"/>
                                        <p:tgtEl>
                                          <p:spTgt spid="13"/>
                                        </p:tgtEl>
                                      </p:cBhvr>
                                    </p:animEffect>
                                  </p:childTnLst>
                                </p:cTn>
                              </p:par>
                              <p:par>
                                <p:cTn id="51" presetID="8" presetClass="emph" presetSubtype="0" fill="hold" grpId="1" nodeType="withEffect">
                                  <p:stCondLst>
                                    <p:cond delay="0"/>
                                  </p:stCondLst>
                                  <p:childTnLst>
                                    <p:animRot by="21600000">
                                      <p:cBhvr>
                                        <p:cTn id="52" dur="2000" fill="hold"/>
                                        <p:tgtEl>
                                          <p:spTgt spid="13"/>
                                        </p:tgtEl>
                                        <p:attrNameLst>
                                          <p:attrName>r</p:attrName>
                                        </p:attrNameLst>
                                      </p:cBhvr>
                                    </p:animRot>
                                  </p:childTnLst>
                                </p:cTn>
                              </p:par>
                              <p:par>
                                <p:cTn id="53" presetID="13" presetClass="entr" presetSubtype="16" fill="hold" grpId="0" nodeType="withEffect">
                                  <p:stCondLst>
                                    <p:cond delay="0"/>
                                  </p:stCondLst>
                                  <p:childTnLst>
                                    <p:set>
                                      <p:cBhvr>
                                        <p:cTn id="54" dur="1" fill="hold">
                                          <p:stCondLst>
                                            <p:cond delay="0"/>
                                          </p:stCondLst>
                                        </p:cTn>
                                        <p:tgtEl>
                                          <p:spTgt spid="14"/>
                                        </p:tgtEl>
                                        <p:attrNameLst>
                                          <p:attrName>style.visibility</p:attrName>
                                        </p:attrNameLst>
                                      </p:cBhvr>
                                      <p:to>
                                        <p:strVal val="visible"/>
                                      </p:to>
                                    </p:set>
                                    <p:animEffect transition="in" filter="plus(in)">
                                      <p:cBhvr>
                                        <p:cTn id="55" dur="2000"/>
                                        <p:tgtEl>
                                          <p:spTgt spid="14"/>
                                        </p:tgtEl>
                                      </p:cBhvr>
                                    </p:animEffect>
                                  </p:childTnLst>
                                </p:cTn>
                              </p:par>
                              <p:par>
                                <p:cTn id="56" presetID="8" presetClass="emph" presetSubtype="0" fill="hold" grpId="1" nodeType="withEffect">
                                  <p:stCondLst>
                                    <p:cond delay="0"/>
                                  </p:stCondLst>
                                  <p:childTnLst>
                                    <p:animRot by="21600000">
                                      <p:cBhvr>
                                        <p:cTn id="57" dur="2000" fill="hold"/>
                                        <p:tgtEl>
                                          <p:spTgt spid="14"/>
                                        </p:tgtEl>
                                        <p:attrNameLst>
                                          <p:attrName>r</p:attrName>
                                        </p:attrNameLst>
                                      </p:cBhvr>
                                    </p:animRot>
                                  </p:childTnLst>
                                </p:cTn>
                              </p:par>
                              <p:par>
                                <p:cTn id="58" presetID="13" presetClass="entr" presetSubtype="16" fill="hold" grpId="0" nodeType="withEffect">
                                  <p:stCondLst>
                                    <p:cond delay="0"/>
                                  </p:stCondLst>
                                  <p:childTnLst>
                                    <p:set>
                                      <p:cBhvr>
                                        <p:cTn id="59" dur="1" fill="hold">
                                          <p:stCondLst>
                                            <p:cond delay="0"/>
                                          </p:stCondLst>
                                        </p:cTn>
                                        <p:tgtEl>
                                          <p:spTgt spid="15"/>
                                        </p:tgtEl>
                                        <p:attrNameLst>
                                          <p:attrName>style.visibility</p:attrName>
                                        </p:attrNameLst>
                                      </p:cBhvr>
                                      <p:to>
                                        <p:strVal val="visible"/>
                                      </p:to>
                                    </p:set>
                                    <p:animEffect transition="in" filter="plus(in)">
                                      <p:cBhvr>
                                        <p:cTn id="60" dur="2000"/>
                                        <p:tgtEl>
                                          <p:spTgt spid="15"/>
                                        </p:tgtEl>
                                      </p:cBhvr>
                                    </p:animEffect>
                                  </p:childTnLst>
                                </p:cTn>
                              </p:par>
                              <p:par>
                                <p:cTn id="61" presetID="8" presetClass="emph" presetSubtype="0" fill="hold" grpId="1" nodeType="withEffect">
                                  <p:stCondLst>
                                    <p:cond delay="0"/>
                                  </p:stCondLst>
                                  <p:childTnLst>
                                    <p:animRot by="21600000">
                                      <p:cBhvr>
                                        <p:cTn id="62" dur="2000" fill="hold"/>
                                        <p:tgtEl>
                                          <p:spTgt spid="15"/>
                                        </p:tgtEl>
                                        <p:attrNameLst>
                                          <p:attrName>r</p:attrName>
                                        </p:attrNameLst>
                                      </p:cBhvr>
                                    </p:animRot>
                                  </p:childTnLst>
                                </p:cTn>
                              </p:par>
                              <p:par>
                                <p:cTn id="63" presetID="13" presetClass="entr" presetSubtype="16" fill="hold" grpId="0" nodeType="withEffect">
                                  <p:stCondLst>
                                    <p:cond delay="0"/>
                                  </p:stCondLst>
                                  <p:childTnLst>
                                    <p:set>
                                      <p:cBhvr>
                                        <p:cTn id="64" dur="1" fill="hold">
                                          <p:stCondLst>
                                            <p:cond delay="0"/>
                                          </p:stCondLst>
                                        </p:cTn>
                                        <p:tgtEl>
                                          <p:spTgt spid="16"/>
                                        </p:tgtEl>
                                        <p:attrNameLst>
                                          <p:attrName>style.visibility</p:attrName>
                                        </p:attrNameLst>
                                      </p:cBhvr>
                                      <p:to>
                                        <p:strVal val="visible"/>
                                      </p:to>
                                    </p:set>
                                    <p:animEffect transition="in" filter="plus(in)">
                                      <p:cBhvr>
                                        <p:cTn id="65" dur="2000"/>
                                        <p:tgtEl>
                                          <p:spTgt spid="16"/>
                                        </p:tgtEl>
                                      </p:cBhvr>
                                    </p:animEffect>
                                  </p:childTnLst>
                                </p:cTn>
                              </p:par>
                              <p:par>
                                <p:cTn id="66" presetID="8" presetClass="emph" presetSubtype="0" fill="hold" grpId="1" nodeType="withEffect">
                                  <p:stCondLst>
                                    <p:cond delay="0"/>
                                  </p:stCondLst>
                                  <p:childTnLst>
                                    <p:animRot by="21600000">
                                      <p:cBhvr>
                                        <p:cTn id="67" dur="2000" fill="hold"/>
                                        <p:tgtEl>
                                          <p:spTgt spid="16"/>
                                        </p:tgtEl>
                                        <p:attrNameLst>
                                          <p:attrName>r</p:attrName>
                                        </p:attrNameLst>
                                      </p:cBhvr>
                                    </p:animRot>
                                  </p:childTnLst>
                                </p:cTn>
                              </p:par>
                              <p:par>
                                <p:cTn id="68" presetID="13" presetClass="entr" presetSubtype="16" fill="hold" grpId="0" nodeType="withEffect">
                                  <p:stCondLst>
                                    <p:cond delay="0"/>
                                  </p:stCondLst>
                                  <p:childTnLst>
                                    <p:set>
                                      <p:cBhvr>
                                        <p:cTn id="69" dur="1" fill="hold">
                                          <p:stCondLst>
                                            <p:cond delay="0"/>
                                          </p:stCondLst>
                                        </p:cTn>
                                        <p:tgtEl>
                                          <p:spTgt spid="17"/>
                                        </p:tgtEl>
                                        <p:attrNameLst>
                                          <p:attrName>style.visibility</p:attrName>
                                        </p:attrNameLst>
                                      </p:cBhvr>
                                      <p:to>
                                        <p:strVal val="visible"/>
                                      </p:to>
                                    </p:set>
                                    <p:animEffect transition="in" filter="plus(in)">
                                      <p:cBhvr>
                                        <p:cTn id="70" dur="2000"/>
                                        <p:tgtEl>
                                          <p:spTgt spid="17"/>
                                        </p:tgtEl>
                                      </p:cBhvr>
                                    </p:animEffect>
                                  </p:childTnLst>
                                </p:cTn>
                              </p:par>
                              <p:par>
                                <p:cTn id="71" presetID="8" presetClass="emph" presetSubtype="0" fill="hold" grpId="1" nodeType="withEffect">
                                  <p:stCondLst>
                                    <p:cond delay="0"/>
                                  </p:stCondLst>
                                  <p:childTnLst>
                                    <p:animRot by="21600000">
                                      <p:cBhvr>
                                        <p:cTn id="72" dur="2000" fill="hold"/>
                                        <p:tgtEl>
                                          <p:spTgt spid="17"/>
                                        </p:tgtEl>
                                        <p:attrNameLst>
                                          <p:attrName>r</p:attrName>
                                        </p:attrNameLst>
                                      </p:cBhvr>
                                    </p:animRot>
                                  </p:childTnLst>
                                </p:cTn>
                              </p:par>
                              <p:par>
                                <p:cTn id="73" presetID="13" presetClass="entr" presetSubtype="16" fill="hold" grpId="0" nodeType="withEffect">
                                  <p:stCondLst>
                                    <p:cond delay="0"/>
                                  </p:stCondLst>
                                  <p:childTnLst>
                                    <p:set>
                                      <p:cBhvr>
                                        <p:cTn id="74" dur="1" fill="hold">
                                          <p:stCondLst>
                                            <p:cond delay="0"/>
                                          </p:stCondLst>
                                        </p:cTn>
                                        <p:tgtEl>
                                          <p:spTgt spid="18"/>
                                        </p:tgtEl>
                                        <p:attrNameLst>
                                          <p:attrName>style.visibility</p:attrName>
                                        </p:attrNameLst>
                                      </p:cBhvr>
                                      <p:to>
                                        <p:strVal val="visible"/>
                                      </p:to>
                                    </p:set>
                                    <p:animEffect transition="in" filter="plus(in)">
                                      <p:cBhvr>
                                        <p:cTn id="75" dur="2000"/>
                                        <p:tgtEl>
                                          <p:spTgt spid="18"/>
                                        </p:tgtEl>
                                      </p:cBhvr>
                                    </p:animEffect>
                                  </p:childTnLst>
                                </p:cTn>
                              </p:par>
                              <p:par>
                                <p:cTn id="76" presetID="8" presetClass="emph" presetSubtype="0" fill="hold" grpId="1" nodeType="withEffect">
                                  <p:stCondLst>
                                    <p:cond delay="0"/>
                                  </p:stCondLst>
                                  <p:childTnLst>
                                    <p:animRot by="21600000">
                                      <p:cBhvr>
                                        <p:cTn id="77" dur="2000" fill="hold"/>
                                        <p:tgtEl>
                                          <p:spTgt spid="18"/>
                                        </p:tgtEl>
                                        <p:attrNameLst>
                                          <p:attrName>r</p:attrName>
                                        </p:attrNameLst>
                                      </p:cBhvr>
                                    </p:animRot>
                                  </p:childTnLst>
                                </p:cTn>
                              </p:par>
                              <p:par>
                                <p:cTn id="78" presetID="13" presetClass="entr" presetSubtype="16" fill="hold" grpId="0" nodeType="withEffect">
                                  <p:stCondLst>
                                    <p:cond delay="0"/>
                                  </p:stCondLst>
                                  <p:childTnLst>
                                    <p:set>
                                      <p:cBhvr>
                                        <p:cTn id="79" dur="1" fill="hold">
                                          <p:stCondLst>
                                            <p:cond delay="0"/>
                                          </p:stCondLst>
                                        </p:cTn>
                                        <p:tgtEl>
                                          <p:spTgt spid="19"/>
                                        </p:tgtEl>
                                        <p:attrNameLst>
                                          <p:attrName>style.visibility</p:attrName>
                                        </p:attrNameLst>
                                      </p:cBhvr>
                                      <p:to>
                                        <p:strVal val="visible"/>
                                      </p:to>
                                    </p:set>
                                    <p:animEffect transition="in" filter="plus(in)">
                                      <p:cBhvr>
                                        <p:cTn id="80" dur="2000"/>
                                        <p:tgtEl>
                                          <p:spTgt spid="19"/>
                                        </p:tgtEl>
                                      </p:cBhvr>
                                    </p:animEffect>
                                  </p:childTnLst>
                                </p:cTn>
                              </p:par>
                              <p:par>
                                <p:cTn id="81" presetID="8" presetClass="emph" presetSubtype="0" fill="hold" grpId="1" nodeType="withEffect">
                                  <p:stCondLst>
                                    <p:cond delay="0"/>
                                  </p:stCondLst>
                                  <p:childTnLst>
                                    <p:animRot by="21600000">
                                      <p:cBhvr>
                                        <p:cTn id="82" dur="2000" fill="hold"/>
                                        <p:tgtEl>
                                          <p:spTgt spid="19"/>
                                        </p:tgtEl>
                                        <p:attrNameLst>
                                          <p:attrName>r</p:attrName>
                                        </p:attrNameLst>
                                      </p:cBhvr>
                                    </p:animRot>
                                  </p:childTnLst>
                                </p:cTn>
                              </p:par>
                              <p:par>
                                <p:cTn id="83" presetID="13" presetClass="entr" presetSubtype="16" fill="hold" grpId="0" nodeType="withEffect">
                                  <p:stCondLst>
                                    <p:cond delay="0"/>
                                  </p:stCondLst>
                                  <p:childTnLst>
                                    <p:set>
                                      <p:cBhvr>
                                        <p:cTn id="84" dur="1" fill="hold">
                                          <p:stCondLst>
                                            <p:cond delay="0"/>
                                          </p:stCondLst>
                                        </p:cTn>
                                        <p:tgtEl>
                                          <p:spTgt spid="20"/>
                                        </p:tgtEl>
                                        <p:attrNameLst>
                                          <p:attrName>style.visibility</p:attrName>
                                        </p:attrNameLst>
                                      </p:cBhvr>
                                      <p:to>
                                        <p:strVal val="visible"/>
                                      </p:to>
                                    </p:set>
                                    <p:animEffect transition="in" filter="plus(in)">
                                      <p:cBhvr>
                                        <p:cTn id="85" dur="2000"/>
                                        <p:tgtEl>
                                          <p:spTgt spid="20"/>
                                        </p:tgtEl>
                                      </p:cBhvr>
                                    </p:animEffect>
                                  </p:childTnLst>
                                </p:cTn>
                              </p:par>
                              <p:par>
                                <p:cTn id="86" presetID="8" presetClass="emph" presetSubtype="0" fill="hold" grpId="1" nodeType="withEffect">
                                  <p:stCondLst>
                                    <p:cond delay="0"/>
                                  </p:stCondLst>
                                  <p:childTnLst>
                                    <p:animRot by="21600000">
                                      <p:cBhvr>
                                        <p:cTn id="87" dur="2000" fill="hold"/>
                                        <p:tgtEl>
                                          <p:spTgt spid="20"/>
                                        </p:tgtEl>
                                        <p:attrNameLst>
                                          <p:attrName>r</p:attrName>
                                        </p:attrNameLst>
                                      </p:cBhvr>
                                    </p:animRot>
                                  </p:childTnLst>
                                </p:cTn>
                              </p:par>
                              <p:par>
                                <p:cTn id="88" presetID="13" presetClass="entr" presetSubtype="16" fill="hold" grpId="0" nodeType="withEffect">
                                  <p:stCondLst>
                                    <p:cond delay="0"/>
                                  </p:stCondLst>
                                  <p:childTnLst>
                                    <p:set>
                                      <p:cBhvr>
                                        <p:cTn id="89" dur="1" fill="hold">
                                          <p:stCondLst>
                                            <p:cond delay="0"/>
                                          </p:stCondLst>
                                        </p:cTn>
                                        <p:tgtEl>
                                          <p:spTgt spid="21"/>
                                        </p:tgtEl>
                                        <p:attrNameLst>
                                          <p:attrName>style.visibility</p:attrName>
                                        </p:attrNameLst>
                                      </p:cBhvr>
                                      <p:to>
                                        <p:strVal val="visible"/>
                                      </p:to>
                                    </p:set>
                                    <p:animEffect transition="in" filter="plus(in)">
                                      <p:cBhvr>
                                        <p:cTn id="90" dur="2000"/>
                                        <p:tgtEl>
                                          <p:spTgt spid="21"/>
                                        </p:tgtEl>
                                      </p:cBhvr>
                                    </p:animEffect>
                                  </p:childTnLst>
                                </p:cTn>
                              </p:par>
                              <p:par>
                                <p:cTn id="91" presetID="8" presetClass="emph" presetSubtype="0" fill="hold" grpId="1" nodeType="withEffect">
                                  <p:stCondLst>
                                    <p:cond delay="0"/>
                                  </p:stCondLst>
                                  <p:childTnLst>
                                    <p:animRot by="21600000">
                                      <p:cBhvr>
                                        <p:cTn id="92" dur="2000" fill="hold"/>
                                        <p:tgtEl>
                                          <p:spTgt spid="21"/>
                                        </p:tgtEl>
                                        <p:attrNameLst>
                                          <p:attrName>r</p:attrName>
                                        </p:attrNameLst>
                                      </p:cBhvr>
                                    </p:animRot>
                                  </p:childTnLst>
                                </p:cTn>
                              </p:par>
                              <p:par>
                                <p:cTn id="93" presetID="13" presetClass="entr" presetSubtype="16" fill="hold" grpId="0" nodeType="withEffect">
                                  <p:stCondLst>
                                    <p:cond delay="0"/>
                                  </p:stCondLst>
                                  <p:childTnLst>
                                    <p:set>
                                      <p:cBhvr>
                                        <p:cTn id="94" dur="1" fill="hold">
                                          <p:stCondLst>
                                            <p:cond delay="0"/>
                                          </p:stCondLst>
                                        </p:cTn>
                                        <p:tgtEl>
                                          <p:spTgt spid="22"/>
                                        </p:tgtEl>
                                        <p:attrNameLst>
                                          <p:attrName>style.visibility</p:attrName>
                                        </p:attrNameLst>
                                      </p:cBhvr>
                                      <p:to>
                                        <p:strVal val="visible"/>
                                      </p:to>
                                    </p:set>
                                    <p:animEffect transition="in" filter="plus(in)">
                                      <p:cBhvr>
                                        <p:cTn id="95" dur="2000"/>
                                        <p:tgtEl>
                                          <p:spTgt spid="22"/>
                                        </p:tgtEl>
                                      </p:cBhvr>
                                    </p:animEffect>
                                  </p:childTnLst>
                                </p:cTn>
                              </p:par>
                              <p:par>
                                <p:cTn id="96" presetID="8" presetClass="emph" presetSubtype="0" fill="hold" grpId="1" nodeType="withEffect">
                                  <p:stCondLst>
                                    <p:cond delay="0"/>
                                  </p:stCondLst>
                                  <p:childTnLst>
                                    <p:animRot by="21600000">
                                      <p:cBhvr>
                                        <p:cTn id="97" dur="2000" fill="hold"/>
                                        <p:tgtEl>
                                          <p:spTgt spid="22"/>
                                        </p:tgtEl>
                                        <p:attrNameLst>
                                          <p:attrName>r</p:attrName>
                                        </p:attrNameLst>
                                      </p:cBhvr>
                                    </p:animRot>
                                  </p:childTnLst>
                                </p:cTn>
                              </p:par>
                              <p:par>
                                <p:cTn id="98" presetID="13" presetClass="entr" presetSubtype="16" fill="hold" grpId="0" nodeType="withEffect">
                                  <p:stCondLst>
                                    <p:cond delay="0"/>
                                  </p:stCondLst>
                                  <p:childTnLst>
                                    <p:set>
                                      <p:cBhvr>
                                        <p:cTn id="99" dur="1" fill="hold">
                                          <p:stCondLst>
                                            <p:cond delay="0"/>
                                          </p:stCondLst>
                                        </p:cTn>
                                        <p:tgtEl>
                                          <p:spTgt spid="23"/>
                                        </p:tgtEl>
                                        <p:attrNameLst>
                                          <p:attrName>style.visibility</p:attrName>
                                        </p:attrNameLst>
                                      </p:cBhvr>
                                      <p:to>
                                        <p:strVal val="visible"/>
                                      </p:to>
                                    </p:set>
                                    <p:animEffect transition="in" filter="plus(in)">
                                      <p:cBhvr>
                                        <p:cTn id="100" dur="2000"/>
                                        <p:tgtEl>
                                          <p:spTgt spid="23"/>
                                        </p:tgtEl>
                                      </p:cBhvr>
                                    </p:animEffect>
                                  </p:childTnLst>
                                </p:cTn>
                              </p:par>
                              <p:par>
                                <p:cTn id="101" presetID="8" presetClass="emph" presetSubtype="0" fill="hold" grpId="1" nodeType="withEffect">
                                  <p:stCondLst>
                                    <p:cond delay="0"/>
                                  </p:stCondLst>
                                  <p:childTnLst>
                                    <p:animRot by="21600000">
                                      <p:cBhvr>
                                        <p:cTn id="102" dur="2000" fill="hold"/>
                                        <p:tgtEl>
                                          <p:spTgt spid="23"/>
                                        </p:tgtEl>
                                        <p:attrNameLst>
                                          <p:attrName>r</p:attrName>
                                        </p:attrNameLst>
                                      </p:cBhvr>
                                    </p:animRot>
                                  </p:childTnLst>
                                </p:cTn>
                              </p:par>
                              <p:par>
                                <p:cTn id="103" presetID="13" presetClass="entr" presetSubtype="16" fill="hold" grpId="0" nodeType="withEffect">
                                  <p:stCondLst>
                                    <p:cond delay="0"/>
                                  </p:stCondLst>
                                  <p:childTnLst>
                                    <p:set>
                                      <p:cBhvr>
                                        <p:cTn id="104" dur="1" fill="hold">
                                          <p:stCondLst>
                                            <p:cond delay="0"/>
                                          </p:stCondLst>
                                        </p:cTn>
                                        <p:tgtEl>
                                          <p:spTgt spid="24"/>
                                        </p:tgtEl>
                                        <p:attrNameLst>
                                          <p:attrName>style.visibility</p:attrName>
                                        </p:attrNameLst>
                                      </p:cBhvr>
                                      <p:to>
                                        <p:strVal val="visible"/>
                                      </p:to>
                                    </p:set>
                                    <p:animEffect transition="in" filter="plus(in)">
                                      <p:cBhvr>
                                        <p:cTn id="105" dur="2000"/>
                                        <p:tgtEl>
                                          <p:spTgt spid="24"/>
                                        </p:tgtEl>
                                      </p:cBhvr>
                                    </p:animEffect>
                                  </p:childTnLst>
                                </p:cTn>
                              </p:par>
                              <p:par>
                                <p:cTn id="106" presetID="8" presetClass="emph" presetSubtype="0" fill="hold" grpId="1" nodeType="withEffect">
                                  <p:stCondLst>
                                    <p:cond delay="0"/>
                                  </p:stCondLst>
                                  <p:childTnLst>
                                    <p:animRot by="21600000">
                                      <p:cBhvr>
                                        <p:cTn id="107" dur="2000" fill="hold"/>
                                        <p:tgtEl>
                                          <p:spTgt spid="24"/>
                                        </p:tgtEl>
                                        <p:attrNameLst>
                                          <p:attrName>r</p:attrName>
                                        </p:attrNameLst>
                                      </p:cBhvr>
                                    </p:animRot>
                                  </p:childTnLst>
                                </p:cTn>
                              </p:par>
                              <p:par>
                                <p:cTn id="108" presetID="13" presetClass="entr" presetSubtype="16" fill="hold" grpId="0" nodeType="withEffect">
                                  <p:stCondLst>
                                    <p:cond delay="0"/>
                                  </p:stCondLst>
                                  <p:childTnLst>
                                    <p:set>
                                      <p:cBhvr>
                                        <p:cTn id="109" dur="1" fill="hold">
                                          <p:stCondLst>
                                            <p:cond delay="0"/>
                                          </p:stCondLst>
                                        </p:cTn>
                                        <p:tgtEl>
                                          <p:spTgt spid="25"/>
                                        </p:tgtEl>
                                        <p:attrNameLst>
                                          <p:attrName>style.visibility</p:attrName>
                                        </p:attrNameLst>
                                      </p:cBhvr>
                                      <p:to>
                                        <p:strVal val="visible"/>
                                      </p:to>
                                    </p:set>
                                    <p:animEffect transition="in" filter="plus(in)">
                                      <p:cBhvr>
                                        <p:cTn id="110" dur="2000"/>
                                        <p:tgtEl>
                                          <p:spTgt spid="25"/>
                                        </p:tgtEl>
                                      </p:cBhvr>
                                    </p:animEffect>
                                  </p:childTnLst>
                                </p:cTn>
                              </p:par>
                              <p:par>
                                <p:cTn id="111" presetID="8" presetClass="emph" presetSubtype="0" fill="hold" grpId="1" nodeType="withEffect">
                                  <p:stCondLst>
                                    <p:cond delay="0"/>
                                  </p:stCondLst>
                                  <p:childTnLst>
                                    <p:animRot by="21600000">
                                      <p:cBhvr>
                                        <p:cTn id="112" dur="2000" fill="hold"/>
                                        <p:tgtEl>
                                          <p:spTgt spid="25"/>
                                        </p:tgtEl>
                                        <p:attrNameLst>
                                          <p:attrName>r</p:attrName>
                                        </p:attrNameLst>
                                      </p:cBhvr>
                                    </p:animRot>
                                  </p:childTnLst>
                                </p:cTn>
                              </p:par>
                              <p:par>
                                <p:cTn id="113" presetID="13" presetClass="entr" presetSubtype="16" fill="hold" grpId="0" nodeType="withEffect">
                                  <p:stCondLst>
                                    <p:cond delay="0"/>
                                  </p:stCondLst>
                                  <p:childTnLst>
                                    <p:set>
                                      <p:cBhvr>
                                        <p:cTn id="114" dur="1" fill="hold">
                                          <p:stCondLst>
                                            <p:cond delay="0"/>
                                          </p:stCondLst>
                                        </p:cTn>
                                        <p:tgtEl>
                                          <p:spTgt spid="26"/>
                                        </p:tgtEl>
                                        <p:attrNameLst>
                                          <p:attrName>style.visibility</p:attrName>
                                        </p:attrNameLst>
                                      </p:cBhvr>
                                      <p:to>
                                        <p:strVal val="visible"/>
                                      </p:to>
                                    </p:set>
                                    <p:animEffect transition="in" filter="plus(in)">
                                      <p:cBhvr>
                                        <p:cTn id="115" dur="2000"/>
                                        <p:tgtEl>
                                          <p:spTgt spid="26"/>
                                        </p:tgtEl>
                                      </p:cBhvr>
                                    </p:animEffect>
                                  </p:childTnLst>
                                </p:cTn>
                              </p:par>
                              <p:par>
                                <p:cTn id="116" presetID="8" presetClass="emph" presetSubtype="0" fill="hold" grpId="1" nodeType="withEffect">
                                  <p:stCondLst>
                                    <p:cond delay="0"/>
                                  </p:stCondLst>
                                  <p:childTnLst>
                                    <p:animRot by="21600000">
                                      <p:cBhvr>
                                        <p:cTn id="117" dur="2000" fill="hold"/>
                                        <p:tgtEl>
                                          <p:spTgt spid="26"/>
                                        </p:tgtEl>
                                        <p:attrNameLst>
                                          <p:attrName>r</p:attrName>
                                        </p:attrNameLst>
                                      </p:cBhvr>
                                    </p:animRot>
                                  </p:childTnLst>
                                </p:cTn>
                              </p:par>
                              <p:par>
                                <p:cTn id="118" presetID="13" presetClass="entr" presetSubtype="16" fill="hold" grpId="0" nodeType="withEffect">
                                  <p:stCondLst>
                                    <p:cond delay="0"/>
                                  </p:stCondLst>
                                  <p:childTnLst>
                                    <p:set>
                                      <p:cBhvr>
                                        <p:cTn id="119" dur="1" fill="hold">
                                          <p:stCondLst>
                                            <p:cond delay="0"/>
                                          </p:stCondLst>
                                        </p:cTn>
                                        <p:tgtEl>
                                          <p:spTgt spid="27"/>
                                        </p:tgtEl>
                                        <p:attrNameLst>
                                          <p:attrName>style.visibility</p:attrName>
                                        </p:attrNameLst>
                                      </p:cBhvr>
                                      <p:to>
                                        <p:strVal val="visible"/>
                                      </p:to>
                                    </p:set>
                                    <p:animEffect transition="in" filter="plus(in)">
                                      <p:cBhvr>
                                        <p:cTn id="120" dur="2000"/>
                                        <p:tgtEl>
                                          <p:spTgt spid="27"/>
                                        </p:tgtEl>
                                      </p:cBhvr>
                                    </p:animEffect>
                                  </p:childTnLst>
                                </p:cTn>
                              </p:par>
                              <p:par>
                                <p:cTn id="121" presetID="8" presetClass="emph" presetSubtype="0" fill="hold" grpId="1" nodeType="withEffect">
                                  <p:stCondLst>
                                    <p:cond delay="0"/>
                                  </p:stCondLst>
                                  <p:childTnLst>
                                    <p:animRot by="21600000">
                                      <p:cBhvr>
                                        <p:cTn id="122" dur="2000" fill="hold"/>
                                        <p:tgtEl>
                                          <p:spTgt spid="27"/>
                                        </p:tgtEl>
                                        <p:attrNameLst>
                                          <p:attrName>r</p:attrName>
                                        </p:attrNameLst>
                                      </p:cBhvr>
                                    </p:animRot>
                                  </p:childTnLst>
                                </p:cTn>
                              </p:par>
                              <p:par>
                                <p:cTn id="123" presetID="13" presetClass="entr" presetSubtype="16" fill="hold" grpId="0" nodeType="withEffect">
                                  <p:stCondLst>
                                    <p:cond delay="0"/>
                                  </p:stCondLst>
                                  <p:childTnLst>
                                    <p:set>
                                      <p:cBhvr>
                                        <p:cTn id="124" dur="1" fill="hold">
                                          <p:stCondLst>
                                            <p:cond delay="0"/>
                                          </p:stCondLst>
                                        </p:cTn>
                                        <p:tgtEl>
                                          <p:spTgt spid="28"/>
                                        </p:tgtEl>
                                        <p:attrNameLst>
                                          <p:attrName>style.visibility</p:attrName>
                                        </p:attrNameLst>
                                      </p:cBhvr>
                                      <p:to>
                                        <p:strVal val="visible"/>
                                      </p:to>
                                    </p:set>
                                    <p:animEffect transition="in" filter="plus(in)">
                                      <p:cBhvr>
                                        <p:cTn id="125" dur="2000"/>
                                        <p:tgtEl>
                                          <p:spTgt spid="28"/>
                                        </p:tgtEl>
                                      </p:cBhvr>
                                    </p:animEffect>
                                  </p:childTnLst>
                                </p:cTn>
                              </p:par>
                              <p:par>
                                <p:cTn id="126" presetID="8" presetClass="emph" presetSubtype="0" fill="hold" grpId="1" nodeType="withEffect">
                                  <p:stCondLst>
                                    <p:cond delay="0"/>
                                  </p:stCondLst>
                                  <p:childTnLst>
                                    <p:animRot by="21600000">
                                      <p:cBhvr>
                                        <p:cTn id="127" dur="2000" fill="hold"/>
                                        <p:tgtEl>
                                          <p:spTgt spid="28"/>
                                        </p:tgtEl>
                                        <p:attrNameLst>
                                          <p:attrName>r</p:attrName>
                                        </p:attrNameLst>
                                      </p:cBhvr>
                                    </p:animRot>
                                  </p:childTnLst>
                                </p:cTn>
                              </p:par>
                              <p:par>
                                <p:cTn id="128" presetID="13" presetClass="entr" presetSubtype="16" fill="hold" grpId="0" nodeType="withEffect">
                                  <p:stCondLst>
                                    <p:cond delay="0"/>
                                  </p:stCondLst>
                                  <p:childTnLst>
                                    <p:set>
                                      <p:cBhvr>
                                        <p:cTn id="129" dur="1" fill="hold">
                                          <p:stCondLst>
                                            <p:cond delay="0"/>
                                          </p:stCondLst>
                                        </p:cTn>
                                        <p:tgtEl>
                                          <p:spTgt spid="29"/>
                                        </p:tgtEl>
                                        <p:attrNameLst>
                                          <p:attrName>style.visibility</p:attrName>
                                        </p:attrNameLst>
                                      </p:cBhvr>
                                      <p:to>
                                        <p:strVal val="visible"/>
                                      </p:to>
                                    </p:set>
                                    <p:animEffect transition="in" filter="plus(in)">
                                      <p:cBhvr>
                                        <p:cTn id="130" dur="2000"/>
                                        <p:tgtEl>
                                          <p:spTgt spid="29"/>
                                        </p:tgtEl>
                                      </p:cBhvr>
                                    </p:animEffect>
                                  </p:childTnLst>
                                </p:cTn>
                              </p:par>
                              <p:par>
                                <p:cTn id="131" presetID="8" presetClass="emph" presetSubtype="0" fill="hold" grpId="1" nodeType="withEffect">
                                  <p:stCondLst>
                                    <p:cond delay="0"/>
                                  </p:stCondLst>
                                  <p:childTnLst>
                                    <p:animRot by="21600000">
                                      <p:cBhvr>
                                        <p:cTn id="132" dur="2000" fill="hold"/>
                                        <p:tgtEl>
                                          <p:spTgt spid="29"/>
                                        </p:tgtEl>
                                        <p:attrNameLst>
                                          <p:attrName>r</p:attrName>
                                        </p:attrNameLst>
                                      </p:cBhvr>
                                    </p:animRot>
                                  </p:childTnLst>
                                </p:cTn>
                              </p:par>
                              <p:par>
                                <p:cTn id="133" presetID="13" presetClass="entr" presetSubtype="16" fill="hold" grpId="0" nodeType="withEffect">
                                  <p:stCondLst>
                                    <p:cond delay="0"/>
                                  </p:stCondLst>
                                  <p:childTnLst>
                                    <p:set>
                                      <p:cBhvr>
                                        <p:cTn id="134" dur="1" fill="hold">
                                          <p:stCondLst>
                                            <p:cond delay="0"/>
                                          </p:stCondLst>
                                        </p:cTn>
                                        <p:tgtEl>
                                          <p:spTgt spid="30"/>
                                        </p:tgtEl>
                                        <p:attrNameLst>
                                          <p:attrName>style.visibility</p:attrName>
                                        </p:attrNameLst>
                                      </p:cBhvr>
                                      <p:to>
                                        <p:strVal val="visible"/>
                                      </p:to>
                                    </p:set>
                                    <p:animEffect transition="in" filter="plus(in)">
                                      <p:cBhvr>
                                        <p:cTn id="135" dur="2000"/>
                                        <p:tgtEl>
                                          <p:spTgt spid="30"/>
                                        </p:tgtEl>
                                      </p:cBhvr>
                                    </p:animEffect>
                                  </p:childTnLst>
                                </p:cTn>
                              </p:par>
                              <p:par>
                                <p:cTn id="136" presetID="8" presetClass="emph" presetSubtype="0" fill="hold" grpId="1" nodeType="withEffect">
                                  <p:stCondLst>
                                    <p:cond delay="0"/>
                                  </p:stCondLst>
                                  <p:childTnLst>
                                    <p:animRot by="21600000">
                                      <p:cBhvr>
                                        <p:cTn id="137" dur="2000" fill="hold"/>
                                        <p:tgtEl>
                                          <p:spTgt spid="30"/>
                                        </p:tgtEl>
                                        <p:attrNameLst>
                                          <p:attrName>r</p:attrName>
                                        </p:attrNameLst>
                                      </p:cBhvr>
                                    </p:animRot>
                                  </p:childTnLst>
                                </p:cTn>
                              </p:par>
                              <p:par>
                                <p:cTn id="138" presetID="13" presetClass="entr" presetSubtype="16" fill="hold" grpId="0" nodeType="withEffect">
                                  <p:stCondLst>
                                    <p:cond delay="0"/>
                                  </p:stCondLst>
                                  <p:childTnLst>
                                    <p:set>
                                      <p:cBhvr>
                                        <p:cTn id="139" dur="1" fill="hold">
                                          <p:stCondLst>
                                            <p:cond delay="0"/>
                                          </p:stCondLst>
                                        </p:cTn>
                                        <p:tgtEl>
                                          <p:spTgt spid="31"/>
                                        </p:tgtEl>
                                        <p:attrNameLst>
                                          <p:attrName>style.visibility</p:attrName>
                                        </p:attrNameLst>
                                      </p:cBhvr>
                                      <p:to>
                                        <p:strVal val="visible"/>
                                      </p:to>
                                    </p:set>
                                    <p:animEffect transition="in" filter="plus(in)">
                                      <p:cBhvr>
                                        <p:cTn id="140" dur="2000"/>
                                        <p:tgtEl>
                                          <p:spTgt spid="31"/>
                                        </p:tgtEl>
                                      </p:cBhvr>
                                    </p:animEffect>
                                  </p:childTnLst>
                                </p:cTn>
                              </p:par>
                              <p:par>
                                <p:cTn id="141" presetID="8" presetClass="emph" presetSubtype="0" fill="hold" grpId="1" nodeType="withEffect">
                                  <p:stCondLst>
                                    <p:cond delay="0"/>
                                  </p:stCondLst>
                                  <p:childTnLst>
                                    <p:animRot by="21600000">
                                      <p:cBhvr>
                                        <p:cTn id="142" dur="2000" fill="hold"/>
                                        <p:tgtEl>
                                          <p:spTgt spid="31"/>
                                        </p:tgtEl>
                                        <p:attrNameLst>
                                          <p:attrName>r</p:attrName>
                                        </p:attrNameLst>
                                      </p:cBhvr>
                                    </p:animRot>
                                  </p:childTnLst>
                                </p:cTn>
                              </p:par>
                              <p:par>
                                <p:cTn id="143" presetID="13" presetClass="entr" presetSubtype="16" fill="hold" grpId="0" nodeType="withEffect">
                                  <p:stCondLst>
                                    <p:cond delay="0"/>
                                  </p:stCondLst>
                                  <p:childTnLst>
                                    <p:set>
                                      <p:cBhvr>
                                        <p:cTn id="144" dur="1" fill="hold">
                                          <p:stCondLst>
                                            <p:cond delay="0"/>
                                          </p:stCondLst>
                                        </p:cTn>
                                        <p:tgtEl>
                                          <p:spTgt spid="32"/>
                                        </p:tgtEl>
                                        <p:attrNameLst>
                                          <p:attrName>style.visibility</p:attrName>
                                        </p:attrNameLst>
                                      </p:cBhvr>
                                      <p:to>
                                        <p:strVal val="visible"/>
                                      </p:to>
                                    </p:set>
                                    <p:animEffect transition="in" filter="plus(in)">
                                      <p:cBhvr>
                                        <p:cTn id="145" dur="2000"/>
                                        <p:tgtEl>
                                          <p:spTgt spid="32"/>
                                        </p:tgtEl>
                                      </p:cBhvr>
                                    </p:animEffect>
                                  </p:childTnLst>
                                </p:cTn>
                              </p:par>
                              <p:par>
                                <p:cTn id="146" presetID="8" presetClass="emph" presetSubtype="0" fill="hold" grpId="1" nodeType="withEffect">
                                  <p:stCondLst>
                                    <p:cond delay="0"/>
                                  </p:stCondLst>
                                  <p:childTnLst>
                                    <p:animRot by="21600000">
                                      <p:cBhvr>
                                        <p:cTn id="147" dur="2000" fill="hold"/>
                                        <p:tgtEl>
                                          <p:spTgt spid="32"/>
                                        </p:tgtEl>
                                        <p:attrNameLst>
                                          <p:attrName>r</p:attrName>
                                        </p:attrNameLst>
                                      </p:cBhvr>
                                    </p:animRot>
                                  </p:childTnLst>
                                </p:cTn>
                              </p:par>
                              <p:par>
                                <p:cTn id="148" presetID="13" presetClass="entr" presetSubtype="16" fill="hold" grpId="0" nodeType="withEffect">
                                  <p:stCondLst>
                                    <p:cond delay="0"/>
                                  </p:stCondLst>
                                  <p:childTnLst>
                                    <p:set>
                                      <p:cBhvr>
                                        <p:cTn id="149" dur="1" fill="hold">
                                          <p:stCondLst>
                                            <p:cond delay="0"/>
                                          </p:stCondLst>
                                        </p:cTn>
                                        <p:tgtEl>
                                          <p:spTgt spid="33"/>
                                        </p:tgtEl>
                                        <p:attrNameLst>
                                          <p:attrName>style.visibility</p:attrName>
                                        </p:attrNameLst>
                                      </p:cBhvr>
                                      <p:to>
                                        <p:strVal val="visible"/>
                                      </p:to>
                                    </p:set>
                                    <p:animEffect transition="in" filter="plus(in)">
                                      <p:cBhvr>
                                        <p:cTn id="150" dur="2000"/>
                                        <p:tgtEl>
                                          <p:spTgt spid="33"/>
                                        </p:tgtEl>
                                      </p:cBhvr>
                                    </p:animEffect>
                                  </p:childTnLst>
                                </p:cTn>
                              </p:par>
                              <p:par>
                                <p:cTn id="151" presetID="8" presetClass="emph" presetSubtype="0" fill="hold" grpId="1" nodeType="withEffect">
                                  <p:stCondLst>
                                    <p:cond delay="0"/>
                                  </p:stCondLst>
                                  <p:childTnLst>
                                    <p:animRot by="21600000">
                                      <p:cBhvr>
                                        <p:cTn id="152" dur="2000" fill="hold"/>
                                        <p:tgtEl>
                                          <p:spTgt spid="33"/>
                                        </p:tgtEl>
                                        <p:attrNameLst>
                                          <p:attrName>r</p:attrName>
                                        </p:attrNameLst>
                                      </p:cBhvr>
                                    </p:animRot>
                                  </p:childTnLst>
                                </p:cTn>
                              </p:par>
                              <p:par>
                                <p:cTn id="153" presetID="13" presetClass="entr" presetSubtype="16" fill="hold" grpId="0" nodeType="withEffect">
                                  <p:stCondLst>
                                    <p:cond delay="0"/>
                                  </p:stCondLst>
                                  <p:childTnLst>
                                    <p:set>
                                      <p:cBhvr>
                                        <p:cTn id="154" dur="1" fill="hold">
                                          <p:stCondLst>
                                            <p:cond delay="0"/>
                                          </p:stCondLst>
                                        </p:cTn>
                                        <p:tgtEl>
                                          <p:spTgt spid="34"/>
                                        </p:tgtEl>
                                        <p:attrNameLst>
                                          <p:attrName>style.visibility</p:attrName>
                                        </p:attrNameLst>
                                      </p:cBhvr>
                                      <p:to>
                                        <p:strVal val="visible"/>
                                      </p:to>
                                    </p:set>
                                    <p:animEffect transition="in" filter="plus(in)">
                                      <p:cBhvr>
                                        <p:cTn id="155" dur="2000"/>
                                        <p:tgtEl>
                                          <p:spTgt spid="34"/>
                                        </p:tgtEl>
                                      </p:cBhvr>
                                    </p:animEffect>
                                  </p:childTnLst>
                                </p:cTn>
                              </p:par>
                              <p:par>
                                <p:cTn id="156" presetID="8" presetClass="emph" presetSubtype="0" fill="hold" grpId="1" nodeType="withEffect">
                                  <p:stCondLst>
                                    <p:cond delay="0"/>
                                  </p:stCondLst>
                                  <p:childTnLst>
                                    <p:animRot by="21600000">
                                      <p:cBhvr>
                                        <p:cTn id="157" dur="2000" fill="hold"/>
                                        <p:tgtEl>
                                          <p:spTgt spid="34"/>
                                        </p:tgtEl>
                                        <p:attrNameLst>
                                          <p:attrName>r</p:attrName>
                                        </p:attrNameLst>
                                      </p:cBhvr>
                                    </p:animRot>
                                  </p:childTnLst>
                                </p:cTn>
                              </p:par>
                              <p:par>
                                <p:cTn id="158" presetID="13" presetClass="entr" presetSubtype="16" fill="hold" grpId="0" nodeType="withEffect">
                                  <p:stCondLst>
                                    <p:cond delay="0"/>
                                  </p:stCondLst>
                                  <p:childTnLst>
                                    <p:set>
                                      <p:cBhvr>
                                        <p:cTn id="159" dur="1" fill="hold">
                                          <p:stCondLst>
                                            <p:cond delay="0"/>
                                          </p:stCondLst>
                                        </p:cTn>
                                        <p:tgtEl>
                                          <p:spTgt spid="35"/>
                                        </p:tgtEl>
                                        <p:attrNameLst>
                                          <p:attrName>style.visibility</p:attrName>
                                        </p:attrNameLst>
                                      </p:cBhvr>
                                      <p:to>
                                        <p:strVal val="visible"/>
                                      </p:to>
                                    </p:set>
                                    <p:animEffect transition="in" filter="plus(in)">
                                      <p:cBhvr>
                                        <p:cTn id="160" dur="2000"/>
                                        <p:tgtEl>
                                          <p:spTgt spid="35"/>
                                        </p:tgtEl>
                                      </p:cBhvr>
                                    </p:animEffect>
                                  </p:childTnLst>
                                </p:cTn>
                              </p:par>
                              <p:par>
                                <p:cTn id="161" presetID="8" presetClass="emph" presetSubtype="0" fill="hold" grpId="1" nodeType="withEffect">
                                  <p:stCondLst>
                                    <p:cond delay="0"/>
                                  </p:stCondLst>
                                  <p:childTnLst>
                                    <p:animRot by="21600000">
                                      <p:cBhvr>
                                        <p:cTn id="162" dur="2000" fill="hold"/>
                                        <p:tgtEl>
                                          <p:spTgt spid="35"/>
                                        </p:tgtEl>
                                        <p:attrNameLst>
                                          <p:attrName>r</p:attrName>
                                        </p:attrNameLst>
                                      </p:cBhvr>
                                    </p:animRot>
                                  </p:childTnLst>
                                </p:cTn>
                              </p:par>
                              <p:par>
                                <p:cTn id="163" presetID="13" presetClass="entr" presetSubtype="16" fill="hold" grpId="0" nodeType="withEffect">
                                  <p:stCondLst>
                                    <p:cond delay="0"/>
                                  </p:stCondLst>
                                  <p:childTnLst>
                                    <p:set>
                                      <p:cBhvr>
                                        <p:cTn id="164" dur="1" fill="hold">
                                          <p:stCondLst>
                                            <p:cond delay="0"/>
                                          </p:stCondLst>
                                        </p:cTn>
                                        <p:tgtEl>
                                          <p:spTgt spid="36"/>
                                        </p:tgtEl>
                                        <p:attrNameLst>
                                          <p:attrName>style.visibility</p:attrName>
                                        </p:attrNameLst>
                                      </p:cBhvr>
                                      <p:to>
                                        <p:strVal val="visible"/>
                                      </p:to>
                                    </p:set>
                                    <p:animEffect transition="in" filter="plus(in)">
                                      <p:cBhvr>
                                        <p:cTn id="165" dur="2000"/>
                                        <p:tgtEl>
                                          <p:spTgt spid="36"/>
                                        </p:tgtEl>
                                      </p:cBhvr>
                                    </p:animEffect>
                                  </p:childTnLst>
                                </p:cTn>
                              </p:par>
                              <p:par>
                                <p:cTn id="166" presetID="8" presetClass="emph" presetSubtype="0" fill="hold" grpId="1" nodeType="withEffect">
                                  <p:stCondLst>
                                    <p:cond delay="0"/>
                                  </p:stCondLst>
                                  <p:childTnLst>
                                    <p:animRot by="21600000">
                                      <p:cBhvr>
                                        <p:cTn id="167" dur="2000" fill="hold"/>
                                        <p:tgtEl>
                                          <p:spTgt spid="36"/>
                                        </p:tgtEl>
                                        <p:attrNameLst>
                                          <p:attrName>r</p:attrName>
                                        </p:attrNameLst>
                                      </p:cBhvr>
                                    </p:animRot>
                                  </p:childTnLst>
                                </p:cTn>
                              </p:par>
                              <p:par>
                                <p:cTn id="168" presetID="13" presetClass="entr" presetSubtype="16" fill="hold" grpId="0" nodeType="withEffect">
                                  <p:stCondLst>
                                    <p:cond delay="0"/>
                                  </p:stCondLst>
                                  <p:childTnLst>
                                    <p:set>
                                      <p:cBhvr>
                                        <p:cTn id="169" dur="1" fill="hold">
                                          <p:stCondLst>
                                            <p:cond delay="0"/>
                                          </p:stCondLst>
                                        </p:cTn>
                                        <p:tgtEl>
                                          <p:spTgt spid="37"/>
                                        </p:tgtEl>
                                        <p:attrNameLst>
                                          <p:attrName>style.visibility</p:attrName>
                                        </p:attrNameLst>
                                      </p:cBhvr>
                                      <p:to>
                                        <p:strVal val="visible"/>
                                      </p:to>
                                    </p:set>
                                    <p:animEffect transition="in" filter="plus(in)">
                                      <p:cBhvr>
                                        <p:cTn id="170" dur="2000"/>
                                        <p:tgtEl>
                                          <p:spTgt spid="37"/>
                                        </p:tgtEl>
                                      </p:cBhvr>
                                    </p:animEffect>
                                  </p:childTnLst>
                                </p:cTn>
                              </p:par>
                              <p:par>
                                <p:cTn id="171" presetID="8" presetClass="emph" presetSubtype="0" fill="hold" grpId="1" nodeType="withEffect">
                                  <p:stCondLst>
                                    <p:cond delay="0"/>
                                  </p:stCondLst>
                                  <p:childTnLst>
                                    <p:animRot by="21600000">
                                      <p:cBhvr>
                                        <p:cTn id="172" dur="2000" fill="hold"/>
                                        <p:tgtEl>
                                          <p:spTgt spid="37"/>
                                        </p:tgtEl>
                                        <p:attrNameLst>
                                          <p:attrName>r</p:attrName>
                                        </p:attrNameLst>
                                      </p:cBhvr>
                                    </p:animRot>
                                  </p:childTnLst>
                                </p:cTn>
                              </p:par>
                              <p:par>
                                <p:cTn id="173" presetID="13" presetClass="entr" presetSubtype="16" fill="hold" grpId="0" nodeType="withEffect">
                                  <p:stCondLst>
                                    <p:cond delay="0"/>
                                  </p:stCondLst>
                                  <p:childTnLst>
                                    <p:set>
                                      <p:cBhvr>
                                        <p:cTn id="174" dur="1" fill="hold">
                                          <p:stCondLst>
                                            <p:cond delay="0"/>
                                          </p:stCondLst>
                                        </p:cTn>
                                        <p:tgtEl>
                                          <p:spTgt spid="38"/>
                                        </p:tgtEl>
                                        <p:attrNameLst>
                                          <p:attrName>style.visibility</p:attrName>
                                        </p:attrNameLst>
                                      </p:cBhvr>
                                      <p:to>
                                        <p:strVal val="visible"/>
                                      </p:to>
                                    </p:set>
                                    <p:animEffect transition="in" filter="plus(in)">
                                      <p:cBhvr>
                                        <p:cTn id="175" dur="2000"/>
                                        <p:tgtEl>
                                          <p:spTgt spid="38"/>
                                        </p:tgtEl>
                                      </p:cBhvr>
                                    </p:animEffect>
                                  </p:childTnLst>
                                </p:cTn>
                              </p:par>
                              <p:par>
                                <p:cTn id="176" presetID="8" presetClass="emph" presetSubtype="0" fill="hold" grpId="1" nodeType="withEffect">
                                  <p:stCondLst>
                                    <p:cond delay="0"/>
                                  </p:stCondLst>
                                  <p:childTnLst>
                                    <p:animRot by="21600000">
                                      <p:cBhvr>
                                        <p:cTn id="177" dur="2000" fill="hold"/>
                                        <p:tgtEl>
                                          <p:spTgt spid="38"/>
                                        </p:tgtEl>
                                        <p:attrNameLst>
                                          <p:attrName>r</p:attrName>
                                        </p:attrNameLst>
                                      </p:cBhvr>
                                    </p:animRot>
                                  </p:childTnLst>
                                </p:cTn>
                              </p:par>
                              <p:par>
                                <p:cTn id="178" presetID="13" presetClass="entr" presetSubtype="16" fill="hold" grpId="0" nodeType="withEffect">
                                  <p:stCondLst>
                                    <p:cond delay="0"/>
                                  </p:stCondLst>
                                  <p:childTnLst>
                                    <p:set>
                                      <p:cBhvr>
                                        <p:cTn id="179" dur="1" fill="hold">
                                          <p:stCondLst>
                                            <p:cond delay="0"/>
                                          </p:stCondLst>
                                        </p:cTn>
                                        <p:tgtEl>
                                          <p:spTgt spid="39"/>
                                        </p:tgtEl>
                                        <p:attrNameLst>
                                          <p:attrName>style.visibility</p:attrName>
                                        </p:attrNameLst>
                                      </p:cBhvr>
                                      <p:to>
                                        <p:strVal val="visible"/>
                                      </p:to>
                                    </p:set>
                                    <p:animEffect transition="in" filter="plus(in)">
                                      <p:cBhvr>
                                        <p:cTn id="180" dur="2000"/>
                                        <p:tgtEl>
                                          <p:spTgt spid="39"/>
                                        </p:tgtEl>
                                      </p:cBhvr>
                                    </p:animEffect>
                                  </p:childTnLst>
                                </p:cTn>
                              </p:par>
                              <p:par>
                                <p:cTn id="181" presetID="8" presetClass="emph" presetSubtype="0" fill="hold" grpId="1" nodeType="withEffect">
                                  <p:stCondLst>
                                    <p:cond delay="0"/>
                                  </p:stCondLst>
                                  <p:childTnLst>
                                    <p:animRot by="21600000">
                                      <p:cBhvr>
                                        <p:cTn id="182" dur="2000" fill="hold"/>
                                        <p:tgtEl>
                                          <p:spTgt spid="39"/>
                                        </p:tgtEl>
                                        <p:attrNameLst>
                                          <p:attrName>r</p:attrName>
                                        </p:attrNameLst>
                                      </p:cBhvr>
                                    </p:animRot>
                                  </p:childTnLst>
                                </p:cTn>
                              </p:par>
                              <p:par>
                                <p:cTn id="183" presetID="13" presetClass="entr" presetSubtype="16" fill="hold" grpId="0" nodeType="withEffect">
                                  <p:stCondLst>
                                    <p:cond delay="0"/>
                                  </p:stCondLst>
                                  <p:childTnLst>
                                    <p:set>
                                      <p:cBhvr>
                                        <p:cTn id="184" dur="1" fill="hold">
                                          <p:stCondLst>
                                            <p:cond delay="0"/>
                                          </p:stCondLst>
                                        </p:cTn>
                                        <p:tgtEl>
                                          <p:spTgt spid="40"/>
                                        </p:tgtEl>
                                        <p:attrNameLst>
                                          <p:attrName>style.visibility</p:attrName>
                                        </p:attrNameLst>
                                      </p:cBhvr>
                                      <p:to>
                                        <p:strVal val="visible"/>
                                      </p:to>
                                    </p:set>
                                    <p:animEffect transition="in" filter="plus(in)">
                                      <p:cBhvr>
                                        <p:cTn id="185" dur="2000"/>
                                        <p:tgtEl>
                                          <p:spTgt spid="40"/>
                                        </p:tgtEl>
                                      </p:cBhvr>
                                    </p:animEffect>
                                  </p:childTnLst>
                                </p:cTn>
                              </p:par>
                              <p:par>
                                <p:cTn id="186" presetID="8" presetClass="emph" presetSubtype="0" fill="hold" grpId="1" nodeType="withEffect">
                                  <p:stCondLst>
                                    <p:cond delay="0"/>
                                  </p:stCondLst>
                                  <p:childTnLst>
                                    <p:animRot by="21600000">
                                      <p:cBhvr>
                                        <p:cTn id="187" dur="2000" fill="hold"/>
                                        <p:tgtEl>
                                          <p:spTgt spid="40"/>
                                        </p:tgtEl>
                                        <p:attrNameLst>
                                          <p:attrName>r</p:attrName>
                                        </p:attrNameLst>
                                      </p:cBhvr>
                                    </p:animRot>
                                  </p:childTnLst>
                                </p:cTn>
                              </p:par>
                              <p:par>
                                <p:cTn id="188" presetID="13" presetClass="entr" presetSubtype="16" fill="hold" grpId="0" nodeType="withEffect">
                                  <p:stCondLst>
                                    <p:cond delay="0"/>
                                  </p:stCondLst>
                                  <p:childTnLst>
                                    <p:set>
                                      <p:cBhvr>
                                        <p:cTn id="189" dur="1" fill="hold">
                                          <p:stCondLst>
                                            <p:cond delay="0"/>
                                          </p:stCondLst>
                                        </p:cTn>
                                        <p:tgtEl>
                                          <p:spTgt spid="41"/>
                                        </p:tgtEl>
                                        <p:attrNameLst>
                                          <p:attrName>style.visibility</p:attrName>
                                        </p:attrNameLst>
                                      </p:cBhvr>
                                      <p:to>
                                        <p:strVal val="visible"/>
                                      </p:to>
                                    </p:set>
                                    <p:animEffect transition="in" filter="plus(in)">
                                      <p:cBhvr>
                                        <p:cTn id="190" dur="2000"/>
                                        <p:tgtEl>
                                          <p:spTgt spid="41"/>
                                        </p:tgtEl>
                                      </p:cBhvr>
                                    </p:animEffect>
                                  </p:childTnLst>
                                </p:cTn>
                              </p:par>
                              <p:par>
                                <p:cTn id="191" presetID="8" presetClass="emph" presetSubtype="0" fill="hold" grpId="1" nodeType="withEffect">
                                  <p:stCondLst>
                                    <p:cond delay="0"/>
                                  </p:stCondLst>
                                  <p:childTnLst>
                                    <p:animRot by="21600000">
                                      <p:cBhvr>
                                        <p:cTn id="192" dur="2000" fill="hold"/>
                                        <p:tgtEl>
                                          <p:spTgt spid="41"/>
                                        </p:tgtEl>
                                        <p:attrNameLst>
                                          <p:attrName>r</p:attrName>
                                        </p:attrNameLst>
                                      </p:cBhvr>
                                    </p:animRot>
                                  </p:childTnLst>
                                </p:cTn>
                              </p:par>
                              <p:par>
                                <p:cTn id="193" presetID="13" presetClass="entr" presetSubtype="16" fill="hold" grpId="0" nodeType="withEffect">
                                  <p:stCondLst>
                                    <p:cond delay="0"/>
                                  </p:stCondLst>
                                  <p:childTnLst>
                                    <p:set>
                                      <p:cBhvr>
                                        <p:cTn id="194" dur="1" fill="hold">
                                          <p:stCondLst>
                                            <p:cond delay="0"/>
                                          </p:stCondLst>
                                        </p:cTn>
                                        <p:tgtEl>
                                          <p:spTgt spid="42"/>
                                        </p:tgtEl>
                                        <p:attrNameLst>
                                          <p:attrName>style.visibility</p:attrName>
                                        </p:attrNameLst>
                                      </p:cBhvr>
                                      <p:to>
                                        <p:strVal val="visible"/>
                                      </p:to>
                                    </p:set>
                                    <p:animEffect transition="in" filter="plus(in)">
                                      <p:cBhvr>
                                        <p:cTn id="195" dur="2000"/>
                                        <p:tgtEl>
                                          <p:spTgt spid="42"/>
                                        </p:tgtEl>
                                      </p:cBhvr>
                                    </p:animEffect>
                                  </p:childTnLst>
                                </p:cTn>
                              </p:par>
                              <p:par>
                                <p:cTn id="196" presetID="8" presetClass="emph" presetSubtype="0" fill="hold" grpId="1" nodeType="withEffect">
                                  <p:stCondLst>
                                    <p:cond delay="0"/>
                                  </p:stCondLst>
                                  <p:childTnLst>
                                    <p:animRot by="21600000">
                                      <p:cBhvr>
                                        <p:cTn id="197" dur="2000" fill="hold"/>
                                        <p:tgtEl>
                                          <p:spTgt spid="42"/>
                                        </p:tgtEl>
                                        <p:attrNameLst>
                                          <p:attrName>r</p:attrName>
                                        </p:attrNameLst>
                                      </p:cBhvr>
                                    </p:animRot>
                                  </p:childTnLst>
                                </p:cTn>
                              </p:par>
                              <p:par>
                                <p:cTn id="198" presetID="13" presetClass="entr" presetSubtype="16" fill="hold" grpId="0" nodeType="withEffect">
                                  <p:stCondLst>
                                    <p:cond delay="0"/>
                                  </p:stCondLst>
                                  <p:childTnLst>
                                    <p:set>
                                      <p:cBhvr>
                                        <p:cTn id="199" dur="1" fill="hold">
                                          <p:stCondLst>
                                            <p:cond delay="0"/>
                                          </p:stCondLst>
                                        </p:cTn>
                                        <p:tgtEl>
                                          <p:spTgt spid="43"/>
                                        </p:tgtEl>
                                        <p:attrNameLst>
                                          <p:attrName>style.visibility</p:attrName>
                                        </p:attrNameLst>
                                      </p:cBhvr>
                                      <p:to>
                                        <p:strVal val="visible"/>
                                      </p:to>
                                    </p:set>
                                    <p:animEffect transition="in" filter="plus(in)">
                                      <p:cBhvr>
                                        <p:cTn id="200" dur="2000"/>
                                        <p:tgtEl>
                                          <p:spTgt spid="43"/>
                                        </p:tgtEl>
                                      </p:cBhvr>
                                    </p:animEffect>
                                  </p:childTnLst>
                                </p:cTn>
                              </p:par>
                              <p:par>
                                <p:cTn id="201" presetID="8" presetClass="emph" presetSubtype="0" fill="hold" grpId="1" nodeType="withEffect">
                                  <p:stCondLst>
                                    <p:cond delay="0"/>
                                  </p:stCondLst>
                                  <p:childTnLst>
                                    <p:animRot by="21600000">
                                      <p:cBhvr>
                                        <p:cTn id="202" dur="2000" fill="hold"/>
                                        <p:tgtEl>
                                          <p:spTgt spid="43"/>
                                        </p:tgtEl>
                                        <p:attrNameLst>
                                          <p:attrName>r</p:attrName>
                                        </p:attrNameLst>
                                      </p:cBhvr>
                                    </p:animRot>
                                  </p:childTnLst>
                                </p:cTn>
                              </p:par>
                              <p:par>
                                <p:cTn id="203" presetID="13" presetClass="entr" presetSubtype="16" fill="hold" grpId="0" nodeType="withEffect">
                                  <p:stCondLst>
                                    <p:cond delay="0"/>
                                  </p:stCondLst>
                                  <p:childTnLst>
                                    <p:set>
                                      <p:cBhvr>
                                        <p:cTn id="204" dur="1" fill="hold">
                                          <p:stCondLst>
                                            <p:cond delay="0"/>
                                          </p:stCondLst>
                                        </p:cTn>
                                        <p:tgtEl>
                                          <p:spTgt spid="44"/>
                                        </p:tgtEl>
                                        <p:attrNameLst>
                                          <p:attrName>style.visibility</p:attrName>
                                        </p:attrNameLst>
                                      </p:cBhvr>
                                      <p:to>
                                        <p:strVal val="visible"/>
                                      </p:to>
                                    </p:set>
                                    <p:animEffect transition="in" filter="plus(in)">
                                      <p:cBhvr>
                                        <p:cTn id="205" dur="2000"/>
                                        <p:tgtEl>
                                          <p:spTgt spid="44"/>
                                        </p:tgtEl>
                                      </p:cBhvr>
                                    </p:animEffect>
                                  </p:childTnLst>
                                </p:cTn>
                              </p:par>
                              <p:par>
                                <p:cTn id="206" presetID="8" presetClass="emph" presetSubtype="0" fill="hold" grpId="1" nodeType="withEffect">
                                  <p:stCondLst>
                                    <p:cond delay="0"/>
                                  </p:stCondLst>
                                  <p:childTnLst>
                                    <p:animRot by="21600000">
                                      <p:cBhvr>
                                        <p:cTn id="207" dur="2000" fill="hold"/>
                                        <p:tgtEl>
                                          <p:spTgt spid="44"/>
                                        </p:tgtEl>
                                        <p:attrNameLst>
                                          <p:attrName>r</p:attrName>
                                        </p:attrNameLst>
                                      </p:cBhvr>
                                    </p:animRot>
                                  </p:childTnLst>
                                </p:cTn>
                              </p:par>
                              <p:par>
                                <p:cTn id="208" presetID="13" presetClass="entr" presetSubtype="16" fill="hold" grpId="0" nodeType="withEffect">
                                  <p:stCondLst>
                                    <p:cond delay="0"/>
                                  </p:stCondLst>
                                  <p:childTnLst>
                                    <p:set>
                                      <p:cBhvr>
                                        <p:cTn id="209" dur="1" fill="hold">
                                          <p:stCondLst>
                                            <p:cond delay="0"/>
                                          </p:stCondLst>
                                        </p:cTn>
                                        <p:tgtEl>
                                          <p:spTgt spid="45"/>
                                        </p:tgtEl>
                                        <p:attrNameLst>
                                          <p:attrName>style.visibility</p:attrName>
                                        </p:attrNameLst>
                                      </p:cBhvr>
                                      <p:to>
                                        <p:strVal val="visible"/>
                                      </p:to>
                                    </p:set>
                                    <p:animEffect transition="in" filter="plus(in)">
                                      <p:cBhvr>
                                        <p:cTn id="210" dur="2000"/>
                                        <p:tgtEl>
                                          <p:spTgt spid="45"/>
                                        </p:tgtEl>
                                      </p:cBhvr>
                                    </p:animEffect>
                                  </p:childTnLst>
                                </p:cTn>
                              </p:par>
                              <p:par>
                                <p:cTn id="211" presetID="8" presetClass="emph" presetSubtype="0" fill="hold" grpId="1" nodeType="withEffect">
                                  <p:stCondLst>
                                    <p:cond delay="0"/>
                                  </p:stCondLst>
                                  <p:childTnLst>
                                    <p:animRot by="21600000">
                                      <p:cBhvr>
                                        <p:cTn id="212" dur="2000" fill="hold"/>
                                        <p:tgtEl>
                                          <p:spTgt spid="45"/>
                                        </p:tgtEl>
                                        <p:attrNameLst>
                                          <p:attrName>r</p:attrName>
                                        </p:attrNameLst>
                                      </p:cBhvr>
                                    </p:animRot>
                                  </p:childTnLst>
                                </p:cTn>
                              </p:par>
                              <p:par>
                                <p:cTn id="213" presetID="13" presetClass="entr" presetSubtype="16" fill="hold" grpId="0" nodeType="withEffect">
                                  <p:stCondLst>
                                    <p:cond delay="0"/>
                                  </p:stCondLst>
                                  <p:childTnLst>
                                    <p:set>
                                      <p:cBhvr>
                                        <p:cTn id="214" dur="1" fill="hold">
                                          <p:stCondLst>
                                            <p:cond delay="0"/>
                                          </p:stCondLst>
                                        </p:cTn>
                                        <p:tgtEl>
                                          <p:spTgt spid="46"/>
                                        </p:tgtEl>
                                        <p:attrNameLst>
                                          <p:attrName>style.visibility</p:attrName>
                                        </p:attrNameLst>
                                      </p:cBhvr>
                                      <p:to>
                                        <p:strVal val="visible"/>
                                      </p:to>
                                    </p:set>
                                    <p:animEffect transition="in" filter="plus(in)">
                                      <p:cBhvr>
                                        <p:cTn id="215" dur="2000"/>
                                        <p:tgtEl>
                                          <p:spTgt spid="46"/>
                                        </p:tgtEl>
                                      </p:cBhvr>
                                    </p:animEffect>
                                  </p:childTnLst>
                                </p:cTn>
                              </p:par>
                              <p:par>
                                <p:cTn id="216" presetID="8" presetClass="emph" presetSubtype="0" fill="hold" grpId="1" nodeType="withEffect">
                                  <p:stCondLst>
                                    <p:cond delay="0"/>
                                  </p:stCondLst>
                                  <p:childTnLst>
                                    <p:animRot by="21600000">
                                      <p:cBhvr>
                                        <p:cTn id="217" dur="2000" fill="hold"/>
                                        <p:tgtEl>
                                          <p:spTgt spid="46"/>
                                        </p:tgtEl>
                                        <p:attrNameLst>
                                          <p:attrName>r</p:attrName>
                                        </p:attrNameLst>
                                      </p:cBhvr>
                                    </p:animRot>
                                  </p:childTnLst>
                                </p:cTn>
                              </p:par>
                              <p:par>
                                <p:cTn id="218" presetID="13" presetClass="entr" presetSubtype="16" fill="hold" grpId="0" nodeType="withEffect">
                                  <p:stCondLst>
                                    <p:cond delay="0"/>
                                  </p:stCondLst>
                                  <p:childTnLst>
                                    <p:set>
                                      <p:cBhvr>
                                        <p:cTn id="219" dur="1" fill="hold">
                                          <p:stCondLst>
                                            <p:cond delay="0"/>
                                          </p:stCondLst>
                                        </p:cTn>
                                        <p:tgtEl>
                                          <p:spTgt spid="47"/>
                                        </p:tgtEl>
                                        <p:attrNameLst>
                                          <p:attrName>style.visibility</p:attrName>
                                        </p:attrNameLst>
                                      </p:cBhvr>
                                      <p:to>
                                        <p:strVal val="visible"/>
                                      </p:to>
                                    </p:set>
                                    <p:animEffect transition="in" filter="plus(in)">
                                      <p:cBhvr>
                                        <p:cTn id="220" dur="2000"/>
                                        <p:tgtEl>
                                          <p:spTgt spid="47"/>
                                        </p:tgtEl>
                                      </p:cBhvr>
                                    </p:animEffect>
                                  </p:childTnLst>
                                </p:cTn>
                              </p:par>
                              <p:par>
                                <p:cTn id="221" presetID="8" presetClass="emph" presetSubtype="0" fill="hold" grpId="1" nodeType="withEffect">
                                  <p:stCondLst>
                                    <p:cond delay="0"/>
                                  </p:stCondLst>
                                  <p:childTnLst>
                                    <p:animRot by="21600000">
                                      <p:cBhvr>
                                        <p:cTn id="222" dur="2000" fill="hold"/>
                                        <p:tgtEl>
                                          <p:spTgt spid="47"/>
                                        </p:tgtEl>
                                        <p:attrNameLst>
                                          <p:attrName>r</p:attrName>
                                        </p:attrNameLst>
                                      </p:cBhvr>
                                    </p:animRot>
                                  </p:childTnLst>
                                </p:cTn>
                              </p:par>
                              <p:par>
                                <p:cTn id="223" presetID="13" presetClass="entr" presetSubtype="16" fill="hold" grpId="0" nodeType="withEffect">
                                  <p:stCondLst>
                                    <p:cond delay="0"/>
                                  </p:stCondLst>
                                  <p:childTnLst>
                                    <p:set>
                                      <p:cBhvr>
                                        <p:cTn id="224" dur="1" fill="hold">
                                          <p:stCondLst>
                                            <p:cond delay="0"/>
                                          </p:stCondLst>
                                        </p:cTn>
                                        <p:tgtEl>
                                          <p:spTgt spid="48"/>
                                        </p:tgtEl>
                                        <p:attrNameLst>
                                          <p:attrName>style.visibility</p:attrName>
                                        </p:attrNameLst>
                                      </p:cBhvr>
                                      <p:to>
                                        <p:strVal val="visible"/>
                                      </p:to>
                                    </p:set>
                                    <p:animEffect transition="in" filter="plus(in)">
                                      <p:cBhvr>
                                        <p:cTn id="225" dur="2000"/>
                                        <p:tgtEl>
                                          <p:spTgt spid="48"/>
                                        </p:tgtEl>
                                      </p:cBhvr>
                                    </p:animEffect>
                                  </p:childTnLst>
                                </p:cTn>
                              </p:par>
                              <p:par>
                                <p:cTn id="226" presetID="8" presetClass="emph" presetSubtype="0" fill="hold" grpId="1" nodeType="withEffect">
                                  <p:stCondLst>
                                    <p:cond delay="0"/>
                                  </p:stCondLst>
                                  <p:childTnLst>
                                    <p:animRot by="21600000">
                                      <p:cBhvr>
                                        <p:cTn id="227" dur="2000" fill="hold"/>
                                        <p:tgtEl>
                                          <p:spTgt spid="48"/>
                                        </p:tgtEl>
                                        <p:attrNameLst>
                                          <p:attrName>r</p:attrName>
                                        </p:attrNameLst>
                                      </p:cBhvr>
                                    </p:animRot>
                                  </p:childTnLst>
                                </p:cTn>
                              </p:par>
                              <p:par>
                                <p:cTn id="228" presetID="13" presetClass="entr" presetSubtype="16" fill="hold" grpId="0" nodeType="withEffect">
                                  <p:stCondLst>
                                    <p:cond delay="0"/>
                                  </p:stCondLst>
                                  <p:childTnLst>
                                    <p:set>
                                      <p:cBhvr>
                                        <p:cTn id="229" dur="1" fill="hold">
                                          <p:stCondLst>
                                            <p:cond delay="0"/>
                                          </p:stCondLst>
                                        </p:cTn>
                                        <p:tgtEl>
                                          <p:spTgt spid="49"/>
                                        </p:tgtEl>
                                        <p:attrNameLst>
                                          <p:attrName>style.visibility</p:attrName>
                                        </p:attrNameLst>
                                      </p:cBhvr>
                                      <p:to>
                                        <p:strVal val="visible"/>
                                      </p:to>
                                    </p:set>
                                    <p:animEffect transition="in" filter="plus(in)">
                                      <p:cBhvr>
                                        <p:cTn id="230" dur="2000"/>
                                        <p:tgtEl>
                                          <p:spTgt spid="49"/>
                                        </p:tgtEl>
                                      </p:cBhvr>
                                    </p:animEffect>
                                  </p:childTnLst>
                                </p:cTn>
                              </p:par>
                              <p:par>
                                <p:cTn id="231" presetID="8" presetClass="emph" presetSubtype="0" fill="hold" grpId="1" nodeType="withEffect">
                                  <p:stCondLst>
                                    <p:cond delay="0"/>
                                  </p:stCondLst>
                                  <p:childTnLst>
                                    <p:animRot by="21600000">
                                      <p:cBhvr>
                                        <p:cTn id="232" dur="2000" fill="hold"/>
                                        <p:tgtEl>
                                          <p:spTgt spid="49"/>
                                        </p:tgtEl>
                                        <p:attrNameLst>
                                          <p:attrName>r</p:attrName>
                                        </p:attrNameLst>
                                      </p:cBhvr>
                                    </p:animRot>
                                  </p:childTnLst>
                                </p:cTn>
                              </p:par>
                              <p:par>
                                <p:cTn id="233" presetID="13" presetClass="entr" presetSubtype="16" fill="hold" grpId="0" nodeType="withEffect">
                                  <p:stCondLst>
                                    <p:cond delay="0"/>
                                  </p:stCondLst>
                                  <p:childTnLst>
                                    <p:set>
                                      <p:cBhvr>
                                        <p:cTn id="234" dur="1" fill="hold">
                                          <p:stCondLst>
                                            <p:cond delay="0"/>
                                          </p:stCondLst>
                                        </p:cTn>
                                        <p:tgtEl>
                                          <p:spTgt spid="50"/>
                                        </p:tgtEl>
                                        <p:attrNameLst>
                                          <p:attrName>style.visibility</p:attrName>
                                        </p:attrNameLst>
                                      </p:cBhvr>
                                      <p:to>
                                        <p:strVal val="visible"/>
                                      </p:to>
                                    </p:set>
                                    <p:animEffect transition="in" filter="plus(in)">
                                      <p:cBhvr>
                                        <p:cTn id="235" dur="2000"/>
                                        <p:tgtEl>
                                          <p:spTgt spid="50"/>
                                        </p:tgtEl>
                                      </p:cBhvr>
                                    </p:animEffect>
                                  </p:childTnLst>
                                </p:cTn>
                              </p:par>
                              <p:par>
                                <p:cTn id="236" presetID="8" presetClass="emph" presetSubtype="0" fill="hold" grpId="1" nodeType="withEffect">
                                  <p:stCondLst>
                                    <p:cond delay="0"/>
                                  </p:stCondLst>
                                  <p:childTnLst>
                                    <p:animRot by="21600000">
                                      <p:cBhvr>
                                        <p:cTn id="237" dur="2000" fill="hold"/>
                                        <p:tgtEl>
                                          <p:spTgt spid="50"/>
                                        </p:tgtEl>
                                        <p:attrNameLst>
                                          <p:attrName>r</p:attrName>
                                        </p:attrNameLst>
                                      </p:cBhvr>
                                    </p:animRot>
                                  </p:childTnLst>
                                </p:cTn>
                              </p:par>
                              <p:par>
                                <p:cTn id="238" presetID="13" presetClass="entr" presetSubtype="16" fill="hold" grpId="0" nodeType="withEffect">
                                  <p:stCondLst>
                                    <p:cond delay="0"/>
                                  </p:stCondLst>
                                  <p:childTnLst>
                                    <p:set>
                                      <p:cBhvr>
                                        <p:cTn id="239" dur="1" fill="hold">
                                          <p:stCondLst>
                                            <p:cond delay="0"/>
                                          </p:stCondLst>
                                        </p:cTn>
                                        <p:tgtEl>
                                          <p:spTgt spid="51"/>
                                        </p:tgtEl>
                                        <p:attrNameLst>
                                          <p:attrName>style.visibility</p:attrName>
                                        </p:attrNameLst>
                                      </p:cBhvr>
                                      <p:to>
                                        <p:strVal val="visible"/>
                                      </p:to>
                                    </p:set>
                                    <p:animEffect transition="in" filter="plus(in)">
                                      <p:cBhvr>
                                        <p:cTn id="240" dur="2000"/>
                                        <p:tgtEl>
                                          <p:spTgt spid="51"/>
                                        </p:tgtEl>
                                      </p:cBhvr>
                                    </p:animEffect>
                                  </p:childTnLst>
                                </p:cTn>
                              </p:par>
                              <p:par>
                                <p:cTn id="241" presetID="8" presetClass="emph" presetSubtype="0" fill="hold" grpId="1" nodeType="withEffect">
                                  <p:stCondLst>
                                    <p:cond delay="0"/>
                                  </p:stCondLst>
                                  <p:childTnLst>
                                    <p:animRot by="21600000">
                                      <p:cBhvr>
                                        <p:cTn id="242" dur="2000" fill="hold"/>
                                        <p:tgtEl>
                                          <p:spTgt spid="51"/>
                                        </p:tgtEl>
                                        <p:attrNameLst>
                                          <p:attrName>r</p:attrName>
                                        </p:attrNameLst>
                                      </p:cBhvr>
                                    </p:animRot>
                                  </p:childTnLst>
                                </p:cTn>
                              </p:par>
                              <p:par>
                                <p:cTn id="243" presetID="13" presetClass="entr" presetSubtype="16" fill="hold" grpId="0" nodeType="withEffect">
                                  <p:stCondLst>
                                    <p:cond delay="0"/>
                                  </p:stCondLst>
                                  <p:childTnLst>
                                    <p:set>
                                      <p:cBhvr>
                                        <p:cTn id="244" dur="1" fill="hold">
                                          <p:stCondLst>
                                            <p:cond delay="0"/>
                                          </p:stCondLst>
                                        </p:cTn>
                                        <p:tgtEl>
                                          <p:spTgt spid="52"/>
                                        </p:tgtEl>
                                        <p:attrNameLst>
                                          <p:attrName>style.visibility</p:attrName>
                                        </p:attrNameLst>
                                      </p:cBhvr>
                                      <p:to>
                                        <p:strVal val="visible"/>
                                      </p:to>
                                    </p:set>
                                    <p:animEffect transition="in" filter="plus(in)">
                                      <p:cBhvr>
                                        <p:cTn id="245" dur="2000"/>
                                        <p:tgtEl>
                                          <p:spTgt spid="52"/>
                                        </p:tgtEl>
                                      </p:cBhvr>
                                    </p:animEffect>
                                  </p:childTnLst>
                                </p:cTn>
                              </p:par>
                              <p:par>
                                <p:cTn id="246" presetID="8" presetClass="emph" presetSubtype="0" fill="hold" grpId="1" nodeType="withEffect">
                                  <p:stCondLst>
                                    <p:cond delay="0"/>
                                  </p:stCondLst>
                                  <p:childTnLst>
                                    <p:animRot by="21600000">
                                      <p:cBhvr>
                                        <p:cTn id="247" dur="2000" fill="hold"/>
                                        <p:tgtEl>
                                          <p:spTgt spid="52"/>
                                        </p:tgtEl>
                                        <p:attrNameLst>
                                          <p:attrName>r</p:attrName>
                                        </p:attrNameLst>
                                      </p:cBhvr>
                                    </p:animRot>
                                  </p:childTnLst>
                                </p:cTn>
                              </p:par>
                              <p:par>
                                <p:cTn id="248" presetID="2" presetClass="entr" presetSubtype="1" fill="hold" grpId="2" nodeType="withEffect">
                                  <p:stCondLst>
                                    <p:cond delay="0"/>
                                  </p:stCondLst>
                                  <p:childTnLst>
                                    <p:set>
                                      <p:cBhvr>
                                        <p:cTn id="249" dur="1" fill="hold">
                                          <p:stCondLst>
                                            <p:cond delay="0"/>
                                          </p:stCondLst>
                                        </p:cTn>
                                        <p:tgtEl>
                                          <p:spTgt spid="5"/>
                                        </p:tgtEl>
                                        <p:attrNameLst>
                                          <p:attrName>style.visibility</p:attrName>
                                        </p:attrNameLst>
                                      </p:cBhvr>
                                      <p:to>
                                        <p:strVal val="visible"/>
                                      </p:to>
                                    </p:set>
                                    <p:anim calcmode="lin" valueType="num">
                                      <p:cBhvr additive="base">
                                        <p:cTn id="250" dur="2000" fill="hold"/>
                                        <p:tgtEl>
                                          <p:spTgt spid="5"/>
                                        </p:tgtEl>
                                        <p:attrNameLst>
                                          <p:attrName>ppt_x</p:attrName>
                                        </p:attrNameLst>
                                      </p:cBhvr>
                                      <p:tavLst>
                                        <p:tav tm="0">
                                          <p:val>
                                            <p:strVal val="#ppt_x"/>
                                          </p:val>
                                        </p:tav>
                                        <p:tav tm="100000">
                                          <p:val>
                                            <p:strVal val="#ppt_x"/>
                                          </p:val>
                                        </p:tav>
                                      </p:tavLst>
                                    </p:anim>
                                    <p:anim calcmode="lin" valueType="num">
                                      <p:cBhvr additive="base">
                                        <p:cTn id="251" dur="2000" fill="hold"/>
                                        <p:tgtEl>
                                          <p:spTgt spid="5"/>
                                        </p:tgtEl>
                                        <p:attrNameLst>
                                          <p:attrName>ppt_y</p:attrName>
                                        </p:attrNameLst>
                                      </p:cBhvr>
                                      <p:tavLst>
                                        <p:tav tm="0">
                                          <p:val>
                                            <p:strVal val="0-#ppt_h/2"/>
                                          </p:val>
                                        </p:tav>
                                        <p:tav tm="100000">
                                          <p:val>
                                            <p:strVal val="#ppt_y"/>
                                          </p:val>
                                        </p:tav>
                                      </p:tavLst>
                                    </p:anim>
                                  </p:childTnLst>
                                </p:cTn>
                              </p:par>
                              <p:par>
                                <p:cTn id="252" presetID="2" presetClass="entr" presetSubtype="1" fill="hold" grpId="2" nodeType="withEffect">
                                  <p:stCondLst>
                                    <p:cond delay="0"/>
                                  </p:stCondLst>
                                  <p:childTnLst>
                                    <p:set>
                                      <p:cBhvr>
                                        <p:cTn id="253" dur="1" fill="hold">
                                          <p:stCondLst>
                                            <p:cond delay="0"/>
                                          </p:stCondLst>
                                        </p:cTn>
                                        <p:tgtEl>
                                          <p:spTgt spid="6"/>
                                        </p:tgtEl>
                                        <p:attrNameLst>
                                          <p:attrName>style.visibility</p:attrName>
                                        </p:attrNameLst>
                                      </p:cBhvr>
                                      <p:to>
                                        <p:strVal val="visible"/>
                                      </p:to>
                                    </p:set>
                                    <p:anim calcmode="lin" valueType="num">
                                      <p:cBhvr additive="base">
                                        <p:cTn id="254" dur="2000" fill="hold"/>
                                        <p:tgtEl>
                                          <p:spTgt spid="6"/>
                                        </p:tgtEl>
                                        <p:attrNameLst>
                                          <p:attrName>ppt_x</p:attrName>
                                        </p:attrNameLst>
                                      </p:cBhvr>
                                      <p:tavLst>
                                        <p:tav tm="0">
                                          <p:val>
                                            <p:strVal val="#ppt_x"/>
                                          </p:val>
                                        </p:tav>
                                        <p:tav tm="100000">
                                          <p:val>
                                            <p:strVal val="#ppt_x"/>
                                          </p:val>
                                        </p:tav>
                                      </p:tavLst>
                                    </p:anim>
                                    <p:anim calcmode="lin" valueType="num">
                                      <p:cBhvr additive="base">
                                        <p:cTn id="255" dur="2000" fill="hold"/>
                                        <p:tgtEl>
                                          <p:spTgt spid="6"/>
                                        </p:tgtEl>
                                        <p:attrNameLst>
                                          <p:attrName>ppt_y</p:attrName>
                                        </p:attrNameLst>
                                      </p:cBhvr>
                                      <p:tavLst>
                                        <p:tav tm="0">
                                          <p:val>
                                            <p:strVal val="0-#ppt_h/2"/>
                                          </p:val>
                                        </p:tav>
                                        <p:tav tm="100000">
                                          <p:val>
                                            <p:strVal val="#ppt_y"/>
                                          </p:val>
                                        </p:tav>
                                      </p:tavLst>
                                    </p:anim>
                                  </p:childTnLst>
                                </p:cTn>
                              </p:par>
                              <p:par>
                                <p:cTn id="256" presetID="2" presetClass="entr" presetSubtype="1" fill="hold" grpId="2" nodeType="withEffect">
                                  <p:stCondLst>
                                    <p:cond delay="0"/>
                                  </p:stCondLst>
                                  <p:childTnLst>
                                    <p:set>
                                      <p:cBhvr>
                                        <p:cTn id="257" dur="1" fill="hold">
                                          <p:stCondLst>
                                            <p:cond delay="0"/>
                                          </p:stCondLst>
                                        </p:cTn>
                                        <p:tgtEl>
                                          <p:spTgt spid="7"/>
                                        </p:tgtEl>
                                        <p:attrNameLst>
                                          <p:attrName>style.visibility</p:attrName>
                                        </p:attrNameLst>
                                      </p:cBhvr>
                                      <p:to>
                                        <p:strVal val="visible"/>
                                      </p:to>
                                    </p:set>
                                    <p:anim calcmode="lin" valueType="num">
                                      <p:cBhvr additive="base">
                                        <p:cTn id="258" dur="2000" fill="hold"/>
                                        <p:tgtEl>
                                          <p:spTgt spid="7"/>
                                        </p:tgtEl>
                                        <p:attrNameLst>
                                          <p:attrName>ppt_x</p:attrName>
                                        </p:attrNameLst>
                                      </p:cBhvr>
                                      <p:tavLst>
                                        <p:tav tm="0">
                                          <p:val>
                                            <p:strVal val="#ppt_x"/>
                                          </p:val>
                                        </p:tav>
                                        <p:tav tm="100000">
                                          <p:val>
                                            <p:strVal val="#ppt_x"/>
                                          </p:val>
                                        </p:tav>
                                      </p:tavLst>
                                    </p:anim>
                                    <p:anim calcmode="lin" valueType="num">
                                      <p:cBhvr additive="base">
                                        <p:cTn id="259" dur="2000" fill="hold"/>
                                        <p:tgtEl>
                                          <p:spTgt spid="7"/>
                                        </p:tgtEl>
                                        <p:attrNameLst>
                                          <p:attrName>ppt_y</p:attrName>
                                        </p:attrNameLst>
                                      </p:cBhvr>
                                      <p:tavLst>
                                        <p:tav tm="0">
                                          <p:val>
                                            <p:strVal val="0-#ppt_h/2"/>
                                          </p:val>
                                        </p:tav>
                                        <p:tav tm="100000">
                                          <p:val>
                                            <p:strVal val="#ppt_y"/>
                                          </p:val>
                                        </p:tav>
                                      </p:tavLst>
                                    </p:anim>
                                  </p:childTnLst>
                                </p:cTn>
                              </p:par>
                              <p:par>
                                <p:cTn id="260" presetID="2" presetClass="entr" presetSubtype="1" fill="hold" grpId="2" nodeType="withEffect">
                                  <p:stCondLst>
                                    <p:cond delay="0"/>
                                  </p:stCondLst>
                                  <p:childTnLst>
                                    <p:set>
                                      <p:cBhvr>
                                        <p:cTn id="261" dur="1" fill="hold">
                                          <p:stCondLst>
                                            <p:cond delay="0"/>
                                          </p:stCondLst>
                                        </p:cTn>
                                        <p:tgtEl>
                                          <p:spTgt spid="8"/>
                                        </p:tgtEl>
                                        <p:attrNameLst>
                                          <p:attrName>style.visibility</p:attrName>
                                        </p:attrNameLst>
                                      </p:cBhvr>
                                      <p:to>
                                        <p:strVal val="visible"/>
                                      </p:to>
                                    </p:set>
                                    <p:anim calcmode="lin" valueType="num">
                                      <p:cBhvr additive="base">
                                        <p:cTn id="262" dur="2000" fill="hold"/>
                                        <p:tgtEl>
                                          <p:spTgt spid="8"/>
                                        </p:tgtEl>
                                        <p:attrNameLst>
                                          <p:attrName>ppt_x</p:attrName>
                                        </p:attrNameLst>
                                      </p:cBhvr>
                                      <p:tavLst>
                                        <p:tav tm="0">
                                          <p:val>
                                            <p:strVal val="#ppt_x"/>
                                          </p:val>
                                        </p:tav>
                                        <p:tav tm="100000">
                                          <p:val>
                                            <p:strVal val="#ppt_x"/>
                                          </p:val>
                                        </p:tav>
                                      </p:tavLst>
                                    </p:anim>
                                    <p:anim calcmode="lin" valueType="num">
                                      <p:cBhvr additive="base">
                                        <p:cTn id="263" dur="2000" fill="hold"/>
                                        <p:tgtEl>
                                          <p:spTgt spid="8"/>
                                        </p:tgtEl>
                                        <p:attrNameLst>
                                          <p:attrName>ppt_y</p:attrName>
                                        </p:attrNameLst>
                                      </p:cBhvr>
                                      <p:tavLst>
                                        <p:tav tm="0">
                                          <p:val>
                                            <p:strVal val="0-#ppt_h/2"/>
                                          </p:val>
                                        </p:tav>
                                        <p:tav tm="100000">
                                          <p:val>
                                            <p:strVal val="#ppt_y"/>
                                          </p:val>
                                        </p:tav>
                                      </p:tavLst>
                                    </p:anim>
                                  </p:childTnLst>
                                </p:cTn>
                              </p:par>
                              <p:par>
                                <p:cTn id="264" presetID="2" presetClass="entr" presetSubtype="1" fill="hold" grpId="2" nodeType="withEffect">
                                  <p:stCondLst>
                                    <p:cond delay="0"/>
                                  </p:stCondLst>
                                  <p:childTnLst>
                                    <p:set>
                                      <p:cBhvr>
                                        <p:cTn id="265" dur="1" fill="hold">
                                          <p:stCondLst>
                                            <p:cond delay="0"/>
                                          </p:stCondLst>
                                        </p:cTn>
                                        <p:tgtEl>
                                          <p:spTgt spid="9"/>
                                        </p:tgtEl>
                                        <p:attrNameLst>
                                          <p:attrName>style.visibility</p:attrName>
                                        </p:attrNameLst>
                                      </p:cBhvr>
                                      <p:to>
                                        <p:strVal val="visible"/>
                                      </p:to>
                                    </p:set>
                                    <p:anim calcmode="lin" valueType="num">
                                      <p:cBhvr additive="base">
                                        <p:cTn id="266" dur="2000" fill="hold"/>
                                        <p:tgtEl>
                                          <p:spTgt spid="9"/>
                                        </p:tgtEl>
                                        <p:attrNameLst>
                                          <p:attrName>ppt_x</p:attrName>
                                        </p:attrNameLst>
                                      </p:cBhvr>
                                      <p:tavLst>
                                        <p:tav tm="0">
                                          <p:val>
                                            <p:strVal val="#ppt_x"/>
                                          </p:val>
                                        </p:tav>
                                        <p:tav tm="100000">
                                          <p:val>
                                            <p:strVal val="#ppt_x"/>
                                          </p:val>
                                        </p:tav>
                                      </p:tavLst>
                                    </p:anim>
                                    <p:anim calcmode="lin" valueType="num">
                                      <p:cBhvr additive="base">
                                        <p:cTn id="267" dur="2000" fill="hold"/>
                                        <p:tgtEl>
                                          <p:spTgt spid="9"/>
                                        </p:tgtEl>
                                        <p:attrNameLst>
                                          <p:attrName>ppt_y</p:attrName>
                                        </p:attrNameLst>
                                      </p:cBhvr>
                                      <p:tavLst>
                                        <p:tav tm="0">
                                          <p:val>
                                            <p:strVal val="0-#ppt_h/2"/>
                                          </p:val>
                                        </p:tav>
                                        <p:tav tm="100000">
                                          <p:val>
                                            <p:strVal val="#ppt_y"/>
                                          </p:val>
                                        </p:tav>
                                      </p:tavLst>
                                    </p:anim>
                                  </p:childTnLst>
                                </p:cTn>
                              </p:par>
                              <p:par>
                                <p:cTn id="268" presetID="2" presetClass="entr" presetSubtype="1" fill="hold" grpId="2" nodeType="withEffect">
                                  <p:stCondLst>
                                    <p:cond delay="0"/>
                                  </p:stCondLst>
                                  <p:childTnLst>
                                    <p:set>
                                      <p:cBhvr>
                                        <p:cTn id="269" dur="1" fill="hold">
                                          <p:stCondLst>
                                            <p:cond delay="0"/>
                                          </p:stCondLst>
                                        </p:cTn>
                                        <p:tgtEl>
                                          <p:spTgt spid="10"/>
                                        </p:tgtEl>
                                        <p:attrNameLst>
                                          <p:attrName>style.visibility</p:attrName>
                                        </p:attrNameLst>
                                      </p:cBhvr>
                                      <p:to>
                                        <p:strVal val="visible"/>
                                      </p:to>
                                    </p:set>
                                    <p:anim calcmode="lin" valueType="num">
                                      <p:cBhvr additive="base">
                                        <p:cTn id="270" dur="2000" fill="hold"/>
                                        <p:tgtEl>
                                          <p:spTgt spid="10"/>
                                        </p:tgtEl>
                                        <p:attrNameLst>
                                          <p:attrName>ppt_x</p:attrName>
                                        </p:attrNameLst>
                                      </p:cBhvr>
                                      <p:tavLst>
                                        <p:tav tm="0">
                                          <p:val>
                                            <p:strVal val="#ppt_x"/>
                                          </p:val>
                                        </p:tav>
                                        <p:tav tm="100000">
                                          <p:val>
                                            <p:strVal val="#ppt_x"/>
                                          </p:val>
                                        </p:tav>
                                      </p:tavLst>
                                    </p:anim>
                                    <p:anim calcmode="lin" valueType="num">
                                      <p:cBhvr additive="base">
                                        <p:cTn id="271" dur="2000" fill="hold"/>
                                        <p:tgtEl>
                                          <p:spTgt spid="10"/>
                                        </p:tgtEl>
                                        <p:attrNameLst>
                                          <p:attrName>ppt_y</p:attrName>
                                        </p:attrNameLst>
                                      </p:cBhvr>
                                      <p:tavLst>
                                        <p:tav tm="0">
                                          <p:val>
                                            <p:strVal val="0-#ppt_h/2"/>
                                          </p:val>
                                        </p:tav>
                                        <p:tav tm="100000">
                                          <p:val>
                                            <p:strVal val="#ppt_y"/>
                                          </p:val>
                                        </p:tav>
                                      </p:tavLst>
                                    </p:anim>
                                  </p:childTnLst>
                                </p:cTn>
                              </p:par>
                              <p:par>
                                <p:cTn id="272" presetID="2" presetClass="entr" presetSubtype="1" fill="hold" grpId="2" nodeType="withEffect">
                                  <p:stCondLst>
                                    <p:cond delay="0"/>
                                  </p:stCondLst>
                                  <p:childTnLst>
                                    <p:set>
                                      <p:cBhvr>
                                        <p:cTn id="273" dur="1" fill="hold">
                                          <p:stCondLst>
                                            <p:cond delay="0"/>
                                          </p:stCondLst>
                                        </p:cTn>
                                        <p:tgtEl>
                                          <p:spTgt spid="11"/>
                                        </p:tgtEl>
                                        <p:attrNameLst>
                                          <p:attrName>style.visibility</p:attrName>
                                        </p:attrNameLst>
                                      </p:cBhvr>
                                      <p:to>
                                        <p:strVal val="visible"/>
                                      </p:to>
                                    </p:set>
                                    <p:anim calcmode="lin" valueType="num">
                                      <p:cBhvr additive="base">
                                        <p:cTn id="274" dur="2000" fill="hold"/>
                                        <p:tgtEl>
                                          <p:spTgt spid="11"/>
                                        </p:tgtEl>
                                        <p:attrNameLst>
                                          <p:attrName>ppt_x</p:attrName>
                                        </p:attrNameLst>
                                      </p:cBhvr>
                                      <p:tavLst>
                                        <p:tav tm="0">
                                          <p:val>
                                            <p:strVal val="#ppt_x"/>
                                          </p:val>
                                        </p:tav>
                                        <p:tav tm="100000">
                                          <p:val>
                                            <p:strVal val="#ppt_x"/>
                                          </p:val>
                                        </p:tav>
                                      </p:tavLst>
                                    </p:anim>
                                    <p:anim calcmode="lin" valueType="num">
                                      <p:cBhvr additive="base">
                                        <p:cTn id="275" dur="2000" fill="hold"/>
                                        <p:tgtEl>
                                          <p:spTgt spid="11"/>
                                        </p:tgtEl>
                                        <p:attrNameLst>
                                          <p:attrName>ppt_y</p:attrName>
                                        </p:attrNameLst>
                                      </p:cBhvr>
                                      <p:tavLst>
                                        <p:tav tm="0">
                                          <p:val>
                                            <p:strVal val="0-#ppt_h/2"/>
                                          </p:val>
                                        </p:tav>
                                        <p:tav tm="100000">
                                          <p:val>
                                            <p:strVal val="#ppt_y"/>
                                          </p:val>
                                        </p:tav>
                                      </p:tavLst>
                                    </p:anim>
                                  </p:childTnLst>
                                </p:cTn>
                              </p:par>
                              <p:par>
                                <p:cTn id="276" presetID="2" presetClass="entr" presetSubtype="1" fill="hold" grpId="2" nodeType="withEffect">
                                  <p:stCondLst>
                                    <p:cond delay="0"/>
                                  </p:stCondLst>
                                  <p:childTnLst>
                                    <p:set>
                                      <p:cBhvr>
                                        <p:cTn id="277" dur="1" fill="hold">
                                          <p:stCondLst>
                                            <p:cond delay="0"/>
                                          </p:stCondLst>
                                        </p:cTn>
                                        <p:tgtEl>
                                          <p:spTgt spid="12"/>
                                        </p:tgtEl>
                                        <p:attrNameLst>
                                          <p:attrName>style.visibility</p:attrName>
                                        </p:attrNameLst>
                                      </p:cBhvr>
                                      <p:to>
                                        <p:strVal val="visible"/>
                                      </p:to>
                                    </p:set>
                                    <p:anim calcmode="lin" valueType="num">
                                      <p:cBhvr additive="base">
                                        <p:cTn id="278" dur="2000" fill="hold"/>
                                        <p:tgtEl>
                                          <p:spTgt spid="12"/>
                                        </p:tgtEl>
                                        <p:attrNameLst>
                                          <p:attrName>ppt_x</p:attrName>
                                        </p:attrNameLst>
                                      </p:cBhvr>
                                      <p:tavLst>
                                        <p:tav tm="0">
                                          <p:val>
                                            <p:strVal val="#ppt_x"/>
                                          </p:val>
                                        </p:tav>
                                        <p:tav tm="100000">
                                          <p:val>
                                            <p:strVal val="#ppt_x"/>
                                          </p:val>
                                        </p:tav>
                                      </p:tavLst>
                                    </p:anim>
                                    <p:anim calcmode="lin" valueType="num">
                                      <p:cBhvr additive="base">
                                        <p:cTn id="279" dur="2000" fill="hold"/>
                                        <p:tgtEl>
                                          <p:spTgt spid="12"/>
                                        </p:tgtEl>
                                        <p:attrNameLst>
                                          <p:attrName>ppt_y</p:attrName>
                                        </p:attrNameLst>
                                      </p:cBhvr>
                                      <p:tavLst>
                                        <p:tav tm="0">
                                          <p:val>
                                            <p:strVal val="0-#ppt_h/2"/>
                                          </p:val>
                                        </p:tav>
                                        <p:tav tm="100000">
                                          <p:val>
                                            <p:strVal val="#ppt_y"/>
                                          </p:val>
                                        </p:tav>
                                      </p:tavLst>
                                    </p:anim>
                                  </p:childTnLst>
                                </p:cTn>
                              </p:par>
                              <p:par>
                                <p:cTn id="280" presetID="2" presetClass="entr" presetSubtype="1" fill="hold" grpId="2" nodeType="withEffect">
                                  <p:stCondLst>
                                    <p:cond delay="0"/>
                                  </p:stCondLst>
                                  <p:childTnLst>
                                    <p:set>
                                      <p:cBhvr>
                                        <p:cTn id="281" dur="1" fill="hold">
                                          <p:stCondLst>
                                            <p:cond delay="0"/>
                                          </p:stCondLst>
                                        </p:cTn>
                                        <p:tgtEl>
                                          <p:spTgt spid="13"/>
                                        </p:tgtEl>
                                        <p:attrNameLst>
                                          <p:attrName>style.visibility</p:attrName>
                                        </p:attrNameLst>
                                      </p:cBhvr>
                                      <p:to>
                                        <p:strVal val="visible"/>
                                      </p:to>
                                    </p:set>
                                    <p:anim calcmode="lin" valueType="num">
                                      <p:cBhvr additive="base">
                                        <p:cTn id="282" dur="2000" fill="hold"/>
                                        <p:tgtEl>
                                          <p:spTgt spid="13"/>
                                        </p:tgtEl>
                                        <p:attrNameLst>
                                          <p:attrName>ppt_x</p:attrName>
                                        </p:attrNameLst>
                                      </p:cBhvr>
                                      <p:tavLst>
                                        <p:tav tm="0">
                                          <p:val>
                                            <p:strVal val="#ppt_x"/>
                                          </p:val>
                                        </p:tav>
                                        <p:tav tm="100000">
                                          <p:val>
                                            <p:strVal val="#ppt_x"/>
                                          </p:val>
                                        </p:tav>
                                      </p:tavLst>
                                    </p:anim>
                                    <p:anim calcmode="lin" valueType="num">
                                      <p:cBhvr additive="base">
                                        <p:cTn id="283" dur="2000" fill="hold"/>
                                        <p:tgtEl>
                                          <p:spTgt spid="13"/>
                                        </p:tgtEl>
                                        <p:attrNameLst>
                                          <p:attrName>ppt_y</p:attrName>
                                        </p:attrNameLst>
                                      </p:cBhvr>
                                      <p:tavLst>
                                        <p:tav tm="0">
                                          <p:val>
                                            <p:strVal val="0-#ppt_h/2"/>
                                          </p:val>
                                        </p:tav>
                                        <p:tav tm="100000">
                                          <p:val>
                                            <p:strVal val="#ppt_y"/>
                                          </p:val>
                                        </p:tav>
                                      </p:tavLst>
                                    </p:anim>
                                  </p:childTnLst>
                                </p:cTn>
                              </p:par>
                              <p:par>
                                <p:cTn id="284" presetID="2" presetClass="entr" presetSubtype="1" fill="hold" grpId="2" nodeType="withEffect">
                                  <p:stCondLst>
                                    <p:cond delay="0"/>
                                  </p:stCondLst>
                                  <p:childTnLst>
                                    <p:set>
                                      <p:cBhvr>
                                        <p:cTn id="285" dur="1" fill="hold">
                                          <p:stCondLst>
                                            <p:cond delay="0"/>
                                          </p:stCondLst>
                                        </p:cTn>
                                        <p:tgtEl>
                                          <p:spTgt spid="14"/>
                                        </p:tgtEl>
                                        <p:attrNameLst>
                                          <p:attrName>style.visibility</p:attrName>
                                        </p:attrNameLst>
                                      </p:cBhvr>
                                      <p:to>
                                        <p:strVal val="visible"/>
                                      </p:to>
                                    </p:set>
                                    <p:anim calcmode="lin" valueType="num">
                                      <p:cBhvr additive="base">
                                        <p:cTn id="286" dur="2000" fill="hold"/>
                                        <p:tgtEl>
                                          <p:spTgt spid="14"/>
                                        </p:tgtEl>
                                        <p:attrNameLst>
                                          <p:attrName>ppt_x</p:attrName>
                                        </p:attrNameLst>
                                      </p:cBhvr>
                                      <p:tavLst>
                                        <p:tav tm="0">
                                          <p:val>
                                            <p:strVal val="#ppt_x"/>
                                          </p:val>
                                        </p:tav>
                                        <p:tav tm="100000">
                                          <p:val>
                                            <p:strVal val="#ppt_x"/>
                                          </p:val>
                                        </p:tav>
                                      </p:tavLst>
                                    </p:anim>
                                    <p:anim calcmode="lin" valueType="num">
                                      <p:cBhvr additive="base">
                                        <p:cTn id="287" dur="2000" fill="hold"/>
                                        <p:tgtEl>
                                          <p:spTgt spid="14"/>
                                        </p:tgtEl>
                                        <p:attrNameLst>
                                          <p:attrName>ppt_y</p:attrName>
                                        </p:attrNameLst>
                                      </p:cBhvr>
                                      <p:tavLst>
                                        <p:tav tm="0">
                                          <p:val>
                                            <p:strVal val="0-#ppt_h/2"/>
                                          </p:val>
                                        </p:tav>
                                        <p:tav tm="100000">
                                          <p:val>
                                            <p:strVal val="#ppt_y"/>
                                          </p:val>
                                        </p:tav>
                                      </p:tavLst>
                                    </p:anim>
                                  </p:childTnLst>
                                </p:cTn>
                              </p:par>
                              <p:par>
                                <p:cTn id="288" presetID="2" presetClass="entr" presetSubtype="1" fill="hold" grpId="2" nodeType="withEffect">
                                  <p:stCondLst>
                                    <p:cond delay="0"/>
                                  </p:stCondLst>
                                  <p:childTnLst>
                                    <p:set>
                                      <p:cBhvr>
                                        <p:cTn id="289" dur="1" fill="hold">
                                          <p:stCondLst>
                                            <p:cond delay="0"/>
                                          </p:stCondLst>
                                        </p:cTn>
                                        <p:tgtEl>
                                          <p:spTgt spid="15"/>
                                        </p:tgtEl>
                                        <p:attrNameLst>
                                          <p:attrName>style.visibility</p:attrName>
                                        </p:attrNameLst>
                                      </p:cBhvr>
                                      <p:to>
                                        <p:strVal val="visible"/>
                                      </p:to>
                                    </p:set>
                                    <p:anim calcmode="lin" valueType="num">
                                      <p:cBhvr additive="base">
                                        <p:cTn id="290" dur="2000" fill="hold"/>
                                        <p:tgtEl>
                                          <p:spTgt spid="15"/>
                                        </p:tgtEl>
                                        <p:attrNameLst>
                                          <p:attrName>ppt_x</p:attrName>
                                        </p:attrNameLst>
                                      </p:cBhvr>
                                      <p:tavLst>
                                        <p:tav tm="0">
                                          <p:val>
                                            <p:strVal val="#ppt_x"/>
                                          </p:val>
                                        </p:tav>
                                        <p:tav tm="100000">
                                          <p:val>
                                            <p:strVal val="#ppt_x"/>
                                          </p:val>
                                        </p:tav>
                                      </p:tavLst>
                                    </p:anim>
                                    <p:anim calcmode="lin" valueType="num">
                                      <p:cBhvr additive="base">
                                        <p:cTn id="291" dur="2000" fill="hold"/>
                                        <p:tgtEl>
                                          <p:spTgt spid="15"/>
                                        </p:tgtEl>
                                        <p:attrNameLst>
                                          <p:attrName>ppt_y</p:attrName>
                                        </p:attrNameLst>
                                      </p:cBhvr>
                                      <p:tavLst>
                                        <p:tav tm="0">
                                          <p:val>
                                            <p:strVal val="0-#ppt_h/2"/>
                                          </p:val>
                                        </p:tav>
                                        <p:tav tm="100000">
                                          <p:val>
                                            <p:strVal val="#ppt_y"/>
                                          </p:val>
                                        </p:tav>
                                      </p:tavLst>
                                    </p:anim>
                                  </p:childTnLst>
                                </p:cTn>
                              </p:par>
                              <p:par>
                                <p:cTn id="292" presetID="2" presetClass="entr" presetSubtype="1" fill="hold" grpId="2" nodeType="withEffect">
                                  <p:stCondLst>
                                    <p:cond delay="0"/>
                                  </p:stCondLst>
                                  <p:childTnLst>
                                    <p:set>
                                      <p:cBhvr>
                                        <p:cTn id="293" dur="1" fill="hold">
                                          <p:stCondLst>
                                            <p:cond delay="0"/>
                                          </p:stCondLst>
                                        </p:cTn>
                                        <p:tgtEl>
                                          <p:spTgt spid="16"/>
                                        </p:tgtEl>
                                        <p:attrNameLst>
                                          <p:attrName>style.visibility</p:attrName>
                                        </p:attrNameLst>
                                      </p:cBhvr>
                                      <p:to>
                                        <p:strVal val="visible"/>
                                      </p:to>
                                    </p:set>
                                    <p:anim calcmode="lin" valueType="num">
                                      <p:cBhvr additive="base">
                                        <p:cTn id="294" dur="2000" fill="hold"/>
                                        <p:tgtEl>
                                          <p:spTgt spid="16"/>
                                        </p:tgtEl>
                                        <p:attrNameLst>
                                          <p:attrName>ppt_x</p:attrName>
                                        </p:attrNameLst>
                                      </p:cBhvr>
                                      <p:tavLst>
                                        <p:tav tm="0">
                                          <p:val>
                                            <p:strVal val="#ppt_x"/>
                                          </p:val>
                                        </p:tav>
                                        <p:tav tm="100000">
                                          <p:val>
                                            <p:strVal val="#ppt_x"/>
                                          </p:val>
                                        </p:tav>
                                      </p:tavLst>
                                    </p:anim>
                                    <p:anim calcmode="lin" valueType="num">
                                      <p:cBhvr additive="base">
                                        <p:cTn id="295" dur="2000" fill="hold"/>
                                        <p:tgtEl>
                                          <p:spTgt spid="16"/>
                                        </p:tgtEl>
                                        <p:attrNameLst>
                                          <p:attrName>ppt_y</p:attrName>
                                        </p:attrNameLst>
                                      </p:cBhvr>
                                      <p:tavLst>
                                        <p:tav tm="0">
                                          <p:val>
                                            <p:strVal val="0-#ppt_h/2"/>
                                          </p:val>
                                        </p:tav>
                                        <p:tav tm="100000">
                                          <p:val>
                                            <p:strVal val="#ppt_y"/>
                                          </p:val>
                                        </p:tav>
                                      </p:tavLst>
                                    </p:anim>
                                  </p:childTnLst>
                                </p:cTn>
                              </p:par>
                              <p:par>
                                <p:cTn id="296" presetID="2" presetClass="entr" presetSubtype="1" fill="hold" grpId="2" nodeType="withEffect">
                                  <p:stCondLst>
                                    <p:cond delay="0"/>
                                  </p:stCondLst>
                                  <p:childTnLst>
                                    <p:set>
                                      <p:cBhvr>
                                        <p:cTn id="297" dur="1" fill="hold">
                                          <p:stCondLst>
                                            <p:cond delay="0"/>
                                          </p:stCondLst>
                                        </p:cTn>
                                        <p:tgtEl>
                                          <p:spTgt spid="17"/>
                                        </p:tgtEl>
                                        <p:attrNameLst>
                                          <p:attrName>style.visibility</p:attrName>
                                        </p:attrNameLst>
                                      </p:cBhvr>
                                      <p:to>
                                        <p:strVal val="visible"/>
                                      </p:to>
                                    </p:set>
                                    <p:anim calcmode="lin" valueType="num">
                                      <p:cBhvr additive="base">
                                        <p:cTn id="298" dur="2000" fill="hold"/>
                                        <p:tgtEl>
                                          <p:spTgt spid="17"/>
                                        </p:tgtEl>
                                        <p:attrNameLst>
                                          <p:attrName>ppt_x</p:attrName>
                                        </p:attrNameLst>
                                      </p:cBhvr>
                                      <p:tavLst>
                                        <p:tav tm="0">
                                          <p:val>
                                            <p:strVal val="#ppt_x"/>
                                          </p:val>
                                        </p:tav>
                                        <p:tav tm="100000">
                                          <p:val>
                                            <p:strVal val="#ppt_x"/>
                                          </p:val>
                                        </p:tav>
                                      </p:tavLst>
                                    </p:anim>
                                    <p:anim calcmode="lin" valueType="num">
                                      <p:cBhvr additive="base">
                                        <p:cTn id="299" dur="2000" fill="hold"/>
                                        <p:tgtEl>
                                          <p:spTgt spid="17"/>
                                        </p:tgtEl>
                                        <p:attrNameLst>
                                          <p:attrName>ppt_y</p:attrName>
                                        </p:attrNameLst>
                                      </p:cBhvr>
                                      <p:tavLst>
                                        <p:tav tm="0">
                                          <p:val>
                                            <p:strVal val="0-#ppt_h/2"/>
                                          </p:val>
                                        </p:tav>
                                        <p:tav tm="100000">
                                          <p:val>
                                            <p:strVal val="#ppt_y"/>
                                          </p:val>
                                        </p:tav>
                                      </p:tavLst>
                                    </p:anim>
                                  </p:childTnLst>
                                </p:cTn>
                              </p:par>
                              <p:par>
                                <p:cTn id="300" presetID="2" presetClass="entr" presetSubtype="1" fill="hold" grpId="2" nodeType="withEffect">
                                  <p:stCondLst>
                                    <p:cond delay="0"/>
                                  </p:stCondLst>
                                  <p:childTnLst>
                                    <p:set>
                                      <p:cBhvr>
                                        <p:cTn id="301" dur="1" fill="hold">
                                          <p:stCondLst>
                                            <p:cond delay="0"/>
                                          </p:stCondLst>
                                        </p:cTn>
                                        <p:tgtEl>
                                          <p:spTgt spid="18"/>
                                        </p:tgtEl>
                                        <p:attrNameLst>
                                          <p:attrName>style.visibility</p:attrName>
                                        </p:attrNameLst>
                                      </p:cBhvr>
                                      <p:to>
                                        <p:strVal val="visible"/>
                                      </p:to>
                                    </p:set>
                                    <p:anim calcmode="lin" valueType="num">
                                      <p:cBhvr additive="base">
                                        <p:cTn id="302" dur="2000" fill="hold"/>
                                        <p:tgtEl>
                                          <p:spTgt spid="18"/>
                                        </p:tgtEl>
                                        <p:attrNameLst>
                                          <p:attrName>ppt_x</p:attrName>
                                        </p:attrNameLst>
                                      </p:cBhvr>
                                      <p:tavLst>
                                        <p:tav tm="0">
                                          <p:val>
                                            <p:strVal val="#ppt_x"/>
                                          </p:val>
                                        </p:tav>
                                        <p:tav tm="100000">
                                          <p:val>
                                            <p:strVal val="#ppt_x"/>
                                          </p:val>
                                        </p:tav>
                                      </p:tavLst>
                                    </p:anim>
                                    <p:anim calcmode="lin" valueType="num">
                                      <p:cBhvr additive="base">
                                        <p:cTn id="303" dur="2000" fill="hold"/>
                                        <p:tgtEl>
                                          <p:spTgt spid="18"/>
                                        </p:tgtEl>
                                        <p:attrNameLst>
                                          <p:attrName>ppt_y</p:attrName>
                                        </p:attrNameLst>
                                      </p:cBhvr>
                                      <p:tavLst>
                                        <p:tav tm="0">
                                          <p:val>
                                            <p:strVal val="0-#ppt_h/2"/>
                                          </p:val>
                                        </p:tav>
                                        <p:tav tm="100000">
                                          <p:val>
                                            <p:strVal val="#ppt_y"/>
                                          </p:val>
                                        </p:tav>
                                      </p:tavLst>
                                    </p:anim>
                                  </p:childTnLst>
                                </p:cTn>
                              </p:par>
                              <p:par>
                                <p:cTn id="304" presetID="2" presetClass="entr" presetSubtype="1" fill="hold" grpId="2" nodeType="withEffect">
                                  <p:stCondLst>
                                    <p:cond delay="0"/>
                                  </p:stCondLst>
                                  <p:childTnLst>
                                    <p:set>
                                      <p:cBhvr>
                                        <p:cTn id="305" dur="1" fill="hold">
                                          <p:stCondLst>
                                            <p:cond delay="0"/>
                                          </p:stCondLst>
                                        </p:cTn>
                                        <p:tgtEl>
                                          <p:spTgt spid="19"/>
                                        </p:tgtEl>
                                        <p:attrNameLst>
                                          <p:attrName>style.visibility</p:attrName>
                                        </p:attrNameLst>
                                      </p:cBhvr>
                                      <p:to>
                                        <p:strVal val="visible"/>
                                      </p:to>
                                    </p:set>
                                    <p:anim calcmode="lin" valueType="num">
                                      <p:cBhvr additive="base">
                                        <p:cTn id="306" dur="2000" fill="hold"/>
                                        <p:tgtEl>
                                          <p:spTgt spid="19"/>
                                        </p:tgtEl>
                                        <p:attrNameLst>
                                          <p:attrName>ppt_x</p:attrName>
                                        </p:attrNameLst>
                                      </p:cBhvr>
                                      <p:tavLst>
                                        <p:tav tm="0">
                                          <p:val>
                                            <p:strVal val="#ppt_x"/>
                                          </p:val>
                                        </p:tav>
                                        <p:tav tm="100000">
                                          <p:val>
                                            <p:strVal val="#ppt_x"/>
                                          </p:val>
                                        </p:tav>
                                      </p:tavLst>
                                    </p:anim>
                                    <p:anim calcmode="lin" valueType="num">
                                      <p:cBhvr additive="base">
                                        <p:cTn id="307" dur="2000" fill="hold"/>
                                        <p:tgtEl>
                                          <p:spTgt spid="19"/>
                                        </p:tgtEl>
                                        <p:attrNameLst>
                                          <p:attrName>ppt_y</p:attrName>
                                        </p:attrNameLst>
                                      </p:cBhvr>
                                      <p:tavLst>
                                        <p:tav tm="0">
                                          <p:val>
                                            <p:strVal val="0-#ppt_h/2"/>
                                          </p:val>
                                        </p:tav>
                                        <p:tav tm="100000">
                                          <p:val>
                                            <p:strVal val="#ppt_y"/>
                                          </p:val>
                                        </p:tav>
                                      </p:tavLst>
                                    </p:anim>
                                  </p:childTnLst>
                                </p:cTn>
                              </p:par>
                              <p:par>
                                <p:cTn id="308" presetID="2" presetClass="entr" presetSubtype="1" fill="hold" grpId="2" nodeType="withEffect">
                                  <p:stCondLst>
                                    <p:cond delay="0"/>
                                  </p:stCondLst>
                                  <p:childTnLst>
                                    <p:set>
                                      <p:cBhvr>
                                        <p:cTn id="309" dur="1" fill="hold">
                                          <p:stCondLst>
                                            <p:cond delay="0"/>
                                          </p:stCondLst>
                                        </p:cTn>
                                        <p:tgtEl>
                                          <p:spTgt spid="20"/>
                                        </p:tgtEl>
                                        <p:attrNameLst>
                                          <p:attrName>style.visibility</p:attrName>
                                        </p:attrNameLst>
                                      </p:cBhvr>
                                      <p:to>
                                        <p:strVal val="visible"/>
                                      </p:to>
                                    </p:set>
                                    <p:anim calcmode="lin" valueType="num">
                                      <p:cBhvr additive="base">
                                        <p:cTn id="310" dur="2000" fill="hold"/>
                                        <p:tgtEl>
                                          <p:spTgt spid="20"/>
                                        </p:tgtEl>
                                        <p:attrNameLst>
                                          <p:attrName>ppt_x</p:attrName>
                                        </p:attrNameLst>
                                      </p:cBhvr>
                                      <p:tavLst>
                                        <p:tav tm="0">
                                          <p:val>
                                            <p:strVal val="#ppt_x"/>
                                          </p:val>
                                        </p:tav>
                                        <p:tav tm="100000">
                                          <p:val>
                                            <p:strVal val="#ppt_x"/>
                                          </p:val>
                                        </p:tav>
                                      </p:tavLst>
                                    </p:anim>
                                    <p:anim calcmode="lin" valueType="num">
                                      <p:cBhvr additive="base">
                                        <p:cTn id="311" dur="2000" fill="hold"/>
                                        <p:tgtEl>
                                          <p:spTgt spid="20"/>
                                        </p:tgtEl>
                                        <p:attrNameLst>
                                          <p:attrName>ppt_y</p:attrName>
                                        </p:attrNameLst>
                                      </p:cBhvr>
                                      <p:tavLst>
                                        <p:tav tm="0">
                                          <p:val>
                                            <p:strVal val="0-#ppt_h/2"/>
                                          </p:val>
                                        </p:tav>
                                        <p:tav tm="100000">
                                          <p:val>
                                            <p:strVal val="#ppt_y"/>
                                          </p:val>
                                        </p:tav>
                                      </p:tavLst>
                                    </p:anim>
                                  </p:childTnLst>
                                </p:cTn>
                              </p:par>
                              <p:par>
                                <p:cTn id="312" presetID="2" presetClass="entr" presetSubtype="1" fill="hold" grpId="2" nodeType="withEffect">
                                  <p:stCondLst>
                                    <p:cond delay="0"/>
                                  </p:stCondLst>
                                  <p:childTnLst>
                                    <p:set>
                                      <p:cBhvr>
                                        <p:cTn id="313" dur="1" fill="hold">
                                          <p:stCondLst>
                                            <p:cond delay="0"/>
                                          </p:stCondLst>
                                        </p:cTn>
                                        <p:tgtEl>
                                          <p:spTgt spid="21"/>
                                        </p:tgtEl>
                                        <p:attrNameLst>
                                          <p:attrName>style.visibility</p:attrName>
                                        </p:attrNameLst>
                                      </p:cBhvr>
                                      <p:to>
                                        <p:strVal val="visible"/>
                                      </p:to>
                                    </p:set>
                                    <p:anim calcmode="lin" valueType="num">
                                      <p:cBhvr additive="base">
                                        <p:cTn id="314" dur="2000" fill="hold"/>
                                        <p:tgtEl>
                                          <p:spTgt spid="21"/>
                                        </p:tgtEl>
                                        <p:attrNameLst>
                                          <p:attrName>ppt_x</p:attrName>
                                        </p:attrNameLst>
                                      </p:cBhvr>
                                      <p:tavLst>
                                        <p:tav tm="0">
                                          <p:val>
                                            <p:strVal val="#ppt_x"/>
                                          </p:val>
                                        </p:tav>
                                        <p:tav tm="100000">
                                          <p:val>
                                            <p:strVal val="#ppt_x"/>
                                          </p:val>
                                        </p:tav>
                                      </p:tavLst>
                                    </p:anim>
                                    <p:anim calcmode="lin" valueType="num">
                                      <p:cBhvr additive="base">
                                        <p:cTn id="315" dur="2000" fill="hold"/>
                                        <p:tgtEl>
                                          <p:spTgt spid="21"/>
                                        </p:tgtEl>
                                        <p:attrNameLst>
                                          <p:attrName>ppt_y</p:attrName>
                                        </p:attrNameLst>
                                      </p:cBhvr>
                                      <p:tavLst>
                                        <p:tav tm="0">
                                          <p:val>
                                            <p:strVal val="0-#ppt_h/2"/>
                                          </p:val>
                                        </p:tav>
                                        <p:tav tm="100000">
                                          <p:val>
                                            <p:strVal val="#ppt_y"/>
                                          </p:val>
                                        </p:tav>
                                      </p:tavLst>
                                    </p:anim>
                                  </p:childTnLst>
                                </p:cTn>
                              </p:par>
                              <p:par>
                                <p:cTn id="316" presetID="2" presetClass="entr" presetSubtype="1" fill="hold" grpId="2" nodeType="withEffect">
                                  <p:stCondLst>
                                    <p:cond delay="0"/>
                                  </p:stCondLst>
                                  <p:childTnLst>
                                    <p:set>
                                      <p:cBhvr>
                                        <p:cTn id="317" dur="1" fill="hold">
                                          <p:stCondLst>
                                            <p:cond delay="0"/>
                                          </p:stCondLst>
                                        </p:cTn>
                                        <p:tgtEl>
                                          <p:spTgt spid="22"/>
                                        </p:tgtEl>
                                        <p:attrNameLst>
                                          <p:attrName>style.visibility</p:attrName>
                                        </p:attrNameLst>
                                      </p:cBhvr>
                                      <p:to>
                                        <p:strVal val="visible"/>
                                      </p:to>
                                    </p:set>
                                    <p:anim calcmode="lin" valueType="num">
                                      <p:cBhvr additive="base">
                                        <p:cTn id="318" dur="2000" fill="hold"/>
                                        <p:tgtEl>
                                          <p:spTgt spid="22"/>
                                        </p:tgtEl>
                                        <p:attrNameLst>
                                          <p:attrName>ppt_x</p:attrName>
                                        </p:attrNameLst>
                                      </p:cBhvr>
                                      <p:tavLst>
                                        <p:tav tm="0">
                                          <p:val>
                                            <p:strVal val="#ppt_x"/>
                                          </p:val>
                                        </p:tav>
                                        <p:tav tm="100000">
                                          <p:val>
                                            <p:strVal val="#ppt_x"/>
                                          </p:val>
                                        </p:tav>
                                      </p:tavLst>
                                    </p:anim>
                                    <p:anim calcmode="lin" valueType="num">
                                      <p:cBhvr additive="base">
                                        <p:cTn id="319" dur="2000" fill="hold"/>
                                        <p:tgtEl>
                                          <p:spTgt spid="22"/>
                                        </p:tgtEl>
                                        <p:attrNameLst>
                                          <p:attrName>ppt_y</p:attrName>
                                        </p:attrNameLst>
                                      </p:cBhvr>
                                      <p:tavLst>
                                        <p:tav tm="0">
                                          <p:val>
                                            <p:strVal val="0-#ppt_h/2"/>
                                          </p:val>
                                        </p:tav>
                                        <p:tav tm="100000">
                                          <p:val>
                                            <p:strVal val="#ppt_y"/>
                                          </p:val>
                                        </p:tav>
                                      </p:tavLst>
                                    </p:anim>
                                  </p:childTnLst>
                                </p:cTn>
                              </p:par>
                              <p:par>
                                <p:cTn id="320" presetID="2" presetClass="entr" presetSubtype="1" fill="hold" grpId="2" nodeType="withEffect">
                                  <p:stCondLst>
                                    <p:cond delay="0"/>
                                  </p:stCondLst>
                                  <p:childTnLst>
                                    <p:set>
                                      <p:cBhvr>
                                        <p:cTn id="321" dur="1" fill="hold">
                                          <p:stCondLst>
                                            <p:cond delay="0"/>
                                          </p:stCondLst>
                                        </p:cTn>
                                        <p:tgtEl>
                                          <p:spTgt spid="23"/>
                                        </p:tgtEl>
                                        <p:attrNameLst>
                                          <p:attrName>style.visibility</p:attrName>
                                        </p:attrNameLst>
                                      </p:cBhvr>
                                      <p:to>
                                        <p:strVal val="visible"/>
                                      </p:to>
                                    </p:set>
                                    <p:anim calcmode="lin" valueType="num">
                                      <p:cBhvr additive="base">
                                        <p:cTn id="322" dur="2000" fill="hold"/>
                                        <p:tgtEl>
                                          <p:spTgt spid="23"/>
                                        </p:tgtEl>
                                        <p:attrNameLst>
                                          <p:attrName>ppt_x</p:attrName>
                                        </p:attrNameLst>
                                      </p:cBhvr>
                                      <p:tavLst>
                                        <p:tav tm="0">
                                          <p:val>
                                            <p:strVal val="#ppt_x"/>
                                          </p:val>
                                        </p:tav>
                                        <p:tav tm="100000">
                                          <p:val>
                                            <p:strVal val="#ppt_x"/>
                                          </p:val>
                                        </p:tav>
                                      </p:tavLst>
                                    </p:anim>
                                    <p:anim calcmode="lin" valueType="num">
                                      <p:cBhvr additive="base">
                                        <p:cTn id="323" dur="2000" fill="hold"/>
                                        <p:tgtEl>
                                          <p:spTgt spid="23"/>
                                        </p:tgtEl>
                                        <p:attrNameLst>
                                          <p:attrName>ppt_y</p:attrName>
                                        </p:attrNameLst>
                                      </p:cBhvr>
                                      <p:tavLst>
                                        <p:tav tm="0">
                                          <p:val>
                                            <p:strVal val="0-#ppt_h/2"/>
                                          </p:val>
                                        </p:tav>
                                        <p:tav tm="100000">
                                          <p:val>
                                            <p:strVal val="#ppt_y"/>
                                          </p:val>
                                        </p:tav>
                                      </p:tavLst>
                                    </p:anim>
                                  </p:childTnLst>
                                </p:cTn>
                              </p:par>
                              <p:par>
                                <p:cTn id="324" presetID="2" presetClass="entr" presetSubtype="1" fill="hold" grpId="2" nodeType="withEffect">
                                  <p:stCondLst>
                                    <p:cond delay="0"/>
                                  </p:stCondLst>
                                  <p:childTnLst>
                                    <p:set>
                                      <p:cBhvr>
                                        <p:cTn id="325" dur="1" fill="hold">
                                          <p:stCondLst>
                                            <p:cond delay="0"/>
                                          </p:stCondLst>
                                        </p:cTn>
                                        <p:tgtEl>
                                          <p:spTgt spid="24"/>
                                        </p:tgtEl>
                                        <p:attrNameLst>
                                          <p:attrName>style.visibility</p:attrName>
                                        </p:attrNameLst>
                                      </p:cBhvr>
                                      <p:to>
                                        <p:strVal val="visible"/>
                                      </p:to>
                                    </p:set>
                                    <p:anim calcmode="lin" valueType="num">
                                      <p:cBhvr additive="base">
                                        <p:cTn id="326" dur="2000" fill="hold"/>
                                        <p:tgtEl>
                                          <p:spTgt spid="24"/>
                                        </p:tgtEl>
                                        <p:attrNameLst>
                                          <p:attrName>ppt_x</p:attrName>
                                        </p:attrNameLst>
                                      </p:cBhvr>
                                      <p:tavLst>
                                        <p:tav tm="0">
                                          <p:val>
                                            <p:strVal val="#ppt_x"/>
                                          </p:val>
                                        </p:tav>
                                        <p:tav tm="100000">
                                          <p:val>
                                            <p:strVal val="#ppt_x"/>
                                          </p:val>
                                        </p:tav>
                                      </p:tavLst>
                                    </p:anim>
                                    <p:anim calcmode="lin" valueType="num">
                                      <p:cBhvr additive="base">
                                        <p:cTn id="327" dur="2000" fill="hold"/>
                                        <p:tgtEl>
                                          <p:spTgt spid="24"/>
                                        </p:tgtEl>
                                        <p:attrNameLst>
                                          <p:attrName>ppt_y</p:attrName>
                                        </p:attrNameLst>
                                      </p:cBhvr>
                                      <p:tavLst>
                                        <p:tav tm="0">
                                          <p:val>
                                            <p:strVal val="0-#ppt_h/2"/>
                                          </p:val>
                                        </p:tav>
                                        <p:tav tm="100000">
                                          <p:val>
                                            <p:strVal val="#ppt_y"/>
                                          </p:val>
                                        </p:tav>
                                      </p:tavLst>
                                    </p:anim>
                                  </p:childTnLst>
                                </p:cTn>
                              </p:par>
                              <p:par>
                                <p:cTn id="328" presetID="2" presetClass="entr" presetSubtype="1" fill="hold" grpId="2" nodeType="withEffect">
                                  <p:stCondLst>
                                    <p:cond delay="0"/>
                                  </p:stCondLst>
                                  <p:childTnLst>
                                    <p:set>
                                      <p:cBhvr>
                                        <p:cTn id="329" dur="1" fill="hold">
                                          <p:stCondLst>
                                            <p:cond delay="0"/>
                                          </p:stCondLst>
                                        </p:cTn>
                                        <p:tgtEl>
                                          <p:spTgt spid="25"/>
                                        </p:tgtEl>
                                        <p:attrNameLst>
                                          <p:attrName>style.visibility</p:attrName>
                                        </p:attrNameLst>
                                      </p:cBhvr>
                                      <p:to>
                                        <p:strVal val="visible"/>
                                      </p:to>
                                    </p:set>
                                    <p:anim calcmode="lin" valueType="num">
                                      <p:cBhvr additive="base">
                                        <p:cTn id="330" dur="2000" fill="hold"/>
                                        <p:tgtEl>
                                          <p:spTgt spid="25"/>
                                        </p:tgtEl>
                                        <p:attrNameLst>
                                          <p:attrName>ppt_x</p:attrName>
                                        </p:attrNameLst>
                                      </p:cBhvr>
                                      <p:tavLst>
                                        <p:tav tm="0">
                                          <p:val>
                                            <p:strVal val="#ppt_x"/>
                                          </p:val>
                                        </p:tav>
                                        <p:tav tm="100000">
                                          <p:val>
                                            <p:strVal val="#ppt_x"/>
                                          </p:val>
                                        </p:tav>
                                      </p:tavLst>
                                    </p:anim>
                                    <p:anim calcmode="lin" valueType="num">
                                      <p:cBhvr additive="base">
                                        <p:cTn id="331" dur="2000" fill="hold"/>
                                        <p:tgtEl>
                                          <p:spTgt spid="25"/>
                                        </p:tgtEl>
                                        <p:attrNameLst>
                                          <p:attrName>ppt_y</p:attrName>
                                        </p:attrNameLst>
                                      </p:cBhvr>
                                      <p:tavLst>
                                        <p:tav tm="0">
                                          <p:val>
                                            <p:strVal val="0-#ppt_h/2"/>
                                          </p:val>
                                        </p:tav>
                                        <p:tav tm="100000">
                                          <p:val>
                                            <p:strVal val="#ppt_y"/>
                                          </p:val>
                                        </p:tav>
                                      </p:tavLst>
                                    </p:anim>
                                  </p:childTnLst>
                                </p:cTn>
                              </p:par>
                              <p:par>
                                <p:cTn id="332" presetID="2" presetClass="entr" presetSubtype="1" fill="hold" grpId="2" nodeType="withEffect">
                                  <p:stCondLst>
                                    <p:cond delay="0"/>
                                  </p:stCondLst>
                                  <p:childTnLst>
                                    <p:set>
                                      <p:cBhvr>
                                        <p:cTn id="333" dur="1" fill="hold">
                                          <p:stCondLst>
                                            <p:cond delay="0"/>
                                          </p:stCondLst>
                                        </p:cTn>
                                        <p:tgtEl>
                                          <p:spTgt spid="26"/>
                                        </p:tgtEl>
                                        <p:attrNameLst>
                                          <p:attrName>style.visibility</p:attrName>
                                        </p:attrNameLst>
                                      </p:cBhvr>
                                      <p:to>
                                        <p:strVal val="visible"/>
                                      </p:to>
                                    </p:set>
                                    <p:anim calcmode="lin" valueType="num">
                                      <p:cBhvr additive="base">
                                        <p:cTn id="334" dur="2000" fill="hold"/>
                                        <p:tgtEl>
                                          <p:spTgt spid="26"/>
                                        </p:tgtEl>
                                        <p:attrNameLst>
                                          <p:attrName>ppt_x</p:attrName>
                                        </p:attrNameLst>
                                      </p:cBhvr>
                                      <p:tavLst>
                                        <p:tav tm="0">
                                          <p:val>
                                            <p:strVal val="#ppt_x"/>
                                          </p:val>
                                        </p:tav>
                                        <p:tav tm="100000">
                                          <p:val>
                                            <p:strVal val="#ppt_x"/>
                                          </p:val>
                                        </p:tav>
                                      </p:tavLst>
                                    </p:anim>
                                    <p:anim calcmode="lin" valueType="num">
                                      <p:cBhvr additive="base">
                                        <p:cTn id="335" dur="2000" fill="hold"/>
                                        <p:tgtEl>
                                          <p:spTgt spid="26"/>
                                        </p:tgtEl>
                                        <p:attrNameLst>
                                          <p:attrName>ppt_y</p:attrName>
                                        </p:attrNameLst>
                                      </p:cBhvr>
                                      <p:tavLst>
                                        <p:tav tm="0">
                                          <p:val>
                                            <p:strVal val="0-#ppt_h/2"/>
                                          </p:val>
                                        </p:tav>
                                        <p:tav tm="100000">
                                          <p:val>
                                            <p:strVal val="#ppt_y"/>
                                          </p:val>
                                        </p:tav>
                                      </p:tavLst>
                                    </p:anim>
                                  </p:childTnLst>
                                </p:cTn>
                              </p:par>
                              <p:par>
                                <p:cTn id="336" presetID="2" presetClass="entr" presetSubtype="1" fill="hold" grpId="2" nodeType="withEffect">
                                  <p:stCondLst>
                                    <p:cond delay="0"/>
                                  </p:stCondLst>
                                  <p:childTnLst>
                                    <p:set>
                                      <p:cBhvr>
                                        <p:cTn id="337" dur="1" fill="hold">
                                          <p:stCondLst>
                                            <p:cond delay="0"/>
                                          </p:stCondLst>
                                        </p:cTn>
                                        <p:tgtEl>
                                          <p:spTgt spid="27"/>
                                        </p:tgtEl>
                                        <p:attrNameLst>
                                          <p:attrName>style.visibility</p:attrName>
                                        </p:attrNameLst>
                                      </p:cBhvr>
                                      <p:to>
                                        <p:strVal val="visible"/>
                                      </p:to>
                                    </p:set>
                                    <p:anim calcmode="lin" valueType="num">
                                      <p:cBhvr additive="base">
                                        <p:cTn id="338" dur="2000" fill="hold"/>
                                        <p:tgtEl>
                                          <p:spTgt spid="27"/>
                                        </p:tgtEl>
                                        <p:attrNameLst>
                                          <p:attrName>ppt_x</p:attrName>
                                        </p:attrNameLst>
                                      </p:cBhvr>
                                      <p:tavLst>
                                        <p:tav tm="0">
                                          <p:val>
                                            <p:strVal val="#ppt_x"/>
                                          </p:val>
                                        </p:tav>
                                        <p:tav tm="100000">
                                          <p:val>
                                            <p:strVal val="#ppt_x"/>
                                          </p:val>
                                        </p:tav>
                                      </p:tavLst>
                                    </p:anim>
                                    <p:anim calcmode="lin" valueType="num">
                                      <p:cBhvr additive="base">
                                        <p:cTn id="339" dur="2000" fill="hold"/>
                                        <p:tgtEl>
                                          <p:spTgt spid="27"/>
                                        </p:tgtEl>
                                        <p:attrNameLst>
                                          <p:attrName>ppt_y</p:attrName>
                                        </p:attrNameLst>
                                      </p:cBhvr>
                                      <p:tavLst>
                                        <p:tav tm="0">
                                          <p:val>
                                            <p:strVal val="0-#ppt_h/2"/>
                                          </p:val>
                                        </p:tav>
                                        <p:tav tm="100000">
                                          <p:val>
                                            <p:strVal val="#ppt_y"/>
                                          </p:val>
                                        </p:tav>
                                      </p:tavLst>
                                    </p:anim>
                                  </p:childTnLst>
                                </p:cTn>
                              </p:par>
                              <p:par>
                                <p:cTn id="340" presetID="2" presetClass="entr" presetSubtype="1" fill="hold" grpId="2" nodeType="withEffect">
                                  <p:stCondLst>
                                    <p:cond delay="0"/>
                                  </p:stCondLst>
                                  <p:childTnLst>
                                    <p:set>
                                      <p:cBhvr>
                                        <p:cTn id="341" dur="1" fill="hold">
                                          <p:stCondLst>
                                            <p:cond delay="0"/>
                                          </p:stCondLst>
                                        </p:cTn>
                                        <p:tgtEl>
                                          <p:spTgt spid="28"/>
                                        </p:tgtEl>
                                        <p:attrNameLst>
                                          <p:attrName>style.visibility</p:attrName>
                                        </p:attrNameLst>
                                      </p:cBhvr>
                                      <p:to>
                                        <p:strVal val="visible"/>
                                      </p:to>
                                    </p:set>
                                    <p:anim calcmode="lin" valueType="num">
                                      <p:cBhvr additive="base">
                                        <p:cTn id="342" dur="2000" fill="hold"/>
                                        <p:tgtEl>
                                          <p:spTgt spid="28"/>
                                        </p:tgtEl>
                                        <p:attrNameLst>
                                          <p:attrName>ppt_x</p:attrName>
                                        </p:attrNameLst>
                                      </p:cBhvr>
                                      <p:tavLst>
                                        <p:tav tm="0">
                                          <p:val>
                                            <p:strVal val="#ppt_x"/>
                                          </p:val>
                                        </p:tav>
                                        <p:tav tm="100000">
                                          <p:val>
                                            <p:strVal val="#ppt_x"/>
                                          </p:val>
                                        </p:tav>
                                      </p:tavLst>
                                    </p:anim>
                                    <p:anim calcmode="lin" valueType="num">
                                      <p:cBhvr additive="base">
                                        <p:cTn id="343" dur="2000" fill="hold"/>
                                        <p:tgtEl>
                                          <p:spTgt spid="28"/>
                                        </p:tgtEl>
                                        <p:attrNameLst>
                                          <p:attrName>ppt_y</p:attrName>
                                        </p:attrNameLst>
                                      </p:cBhvr>
                                      <p:tavLst>
                                        <p:tav tm="0">
                                          <p:val>
                                            <p:strVal val="0-#ppt_h/2"/>
                                          </p:val>
                                        </p:tav>
                                        <p:tav tm="100000">
                                          <p:val>
                                            <p:strVal val="#ppt_y"/>
                                          </p:val>
                                        </p:tav>
                                      </p:tavLst>
                                    </p:anim>
                                  </p:childTnLst>
                                </p:cTn>
                              </p:par>
                              <p:par>
                                <p:cTn id="344" presetID="2" presetClass="entr" presetSubtype="4" fill="hold" grpId="2" nodeType="withEffect">
                                  <p:stCondLst>
                                    <p:cond delay="0"/>
                                  </p:stCondLst>
                                  <p:childTnLst>
                                    <p:set>
                                      <p:cBhvr>
                                        <p:cTn id="345" dur="1" fill="hold">
                                          <p:stCondLst>
                                            <p:cond delay="0"/>
                                          </p:stCondLst>
                                        </p:cTn>
                                        <p:tgtEl>
                                          <p:spTgt spid="29"/>
                                        </p:tgtEl>
                                        <p:attrNameLst>
                                          <p:attrName>style.visibility</p:attrName>
                                        </p:attrNameLst>
                                      </p:cBhvr>
                                      <p:to>
                                        <p:strVal val="visible"/>
                                      </p:to>
                                    </p:set>
                                    <p:anim calcmode="lin" valueType="num">
                                      <p:cBhvr additive="base">
                                        <p:cTn id="346" dur="2000" fill="hold"/>
                                        <p:tgtEl>
                                          <p:spTgt spid="29"/>
                                        </p:tgtEl>
                                        <p:attrNameLst>
                                          <p:attrName>ppt_x</p:attrName>
                                        </p:attrNameLst>
                                      </p:cBhvr>
                                      <p:tavLst>
                                        <p:tav tm="0">
                                          <p:val>
                                            <p:strVal val="#ppt_x"/>
                                          </p:val>
                                        </p:tav>
                                        <p:tav tm="100000">
                                          <p:val>
                                            <p:strVal val="#ppt_x"/>
                                          </p:val>
                                        </p:tav>
                                      </p:tavLst>
                                    </p:anim>
                                    <p:anim calcmode="lin" valueType="num">
                                      <p:cBhvr additive="base">
                                        <p:cTn id="347" dur="2000" fill="hold"/>
                                        <p:tgtEl>
                                          <p:spTgt spid="29"/>
                                        </p:tgtEl>
                                        <p:attrNameLst>
                                          <p:attrName>ppt_y</p:attrName>
                                        </p:attrNameLst>
                                      </p:cBhvr>
                                      <p:tavLst>
                                        <p:tav tm="0">
                                          <p:val>
                                            <p:strVal val="1+#ppt_h/2"/>
                                          </p:val>
                                        </p:tav>
                                        <p:tav tm="100000">
                                          <p:val>
                                            <p:strVal val="#ppt_y"/>
                                          </p:val>
                                        </p:tav>
                                      </p:tavLst>
                                    </p:anim>
                                  </p:childTnLst>
                                </p:cTn>
                              </p:par>
                              <p:par>
                                <p:cTn id="348" presetID="2" presetClass="entr" presetSubtype="4" fill="hold" grpId="2" nodeType="withEffect">
                                  <p:stCondLst>
                                    <p:cond delay="0"/>
                                  </p:stCondLst>
                                  <p:childTnLst>
                                    <p:set>
                                      <p:cBhvr>
                                        <p:cTn id="349" dur="1" fill="hold">
                                          <p:stCondLst>
                                            <p:cond delay="0"/>
                                          </p:stCondLst>
                                        </p:cTn>
                                        <p:tgtEl>
                                          <p:spTgt spid="30"/>
                                        </p:tgtEl>
                                        <p:attrNameLst>
                                          <p:attrName>style.visibility</p:attrName>
                                        </p:attrNameLst>
                                      </p:cBhvr>
                                      <p:to>
                                        <p:strVal val="visible"/>
                                      </p:to>
                                    </p:set>
                                    <p:anim calcmode="lin" valueType="num">
                                      <p:cBhvr additive="base">
                                        <p:cTn id="350" dur="2000" fill="hold"/>
                                        <p:tgtEl>
                                          <p:spTgt spid="30"/>
                                        </p:tgtEl>
                                        <p:attrNameLst>
                                          <p:attrName>ppt_x</p:attrName>
                                        </p:attrNameLst>
                                      </p:cBhvr>
                                      <p:tavLst>
                                        <p:tav tm="0">
                                          <p:val>
                                            <p:strVal val="#ppt_x"/>
                                          </p:val>
                                        </p:tav>
                                        <p:tav tm="100000">
                                          <p:val>
                                            <p:strVal val="#ppt_x"/>
                                          </p:val>
                                        </p:tav>
                                      </p:tavLst>
                                    </p:anim>
                                    <p:anim calcmode="lin" valueType="num">
                                      <p:cBhvr additive="base">
                                        <p:cTn id="351" dur="2000" fill="hold"/>
                                        <p:tgtEl>
                                          <p:spTgt spid="30"/>
                                        </p:tgtEl>
                                        <p:attrNameLst>
                                          <p:attrName>ppt_y</p:attrName>
                                        </p:attrNameLst>
                                      </p:cBhvr>
                                      <p:tavLst>
                                        <p:tav tm="0">
                                          <p:val>
                                            <p:strVal val="1+#ppt_h/2"/>
                                          </p:val>
                                        </p:tav>
                                        <p:tav tm="100000">
                                          <p:val>
                                            <p:strVal val="#ppt_y"/>
                                          </p:val>
                                        </p:tav>
                                      </p:tavLst>
                                    </p:anim>
                                  </p:childTnLst>
                                </p:cTn>
                              </p:par>
                              <p:par>
                                <p:cTn id="352" presetID="2" presetClass="entr" presetSubtype="4" fill="hold" grpId="2" nodeType="withEffect">
                                  <p:stCondLst>
                                    <p:cond delay="0"/>
                                  </p:stCondLst>
                                  <p:childTnLst>
                                    <p:set>
                                      <p:cBhvr>
                                        <p:cTn id="353" dur="1" fill="hold">
                                          <p:stCondLst>
                                            <p:cond delay="0"/>
                                          </p:stCondLst>
                                        </p:cTn>
                                        <p:tgtEl>
                                          <p:spTgt spid="31"/>
                                        </p:tgtEl>
                                        <p:attrNameLst>
                                          <p:attrName>style.visibility</p:attrName>
                                        </p:attrNameLst>
                                      </p:cBhvr>
                                      <p:to>
                                        <p:strVal val="visible"/>
                                      </p:to>
                                    </p:set>
                                    <p:anim calcmode="lin" valueType="num">
                                      <p:cBhvr additive="base">
                                        <p:cTn id="354" dur="2000" fill="hold"/>
                                        <p:tgtEl>
                                          <p:spTgt spid="31"/>
                                        </p:tgtEl>
                                        <p:attrNameLst>
                                          <p:attrName>ppt_x</p:attrName>
                                        </p:attrNameLst>
                                      </p:cBhvr>
                                      <p:tavLst>
                                        <p:tav tm="0">
                                          <p:val>
                                            <p:strVal val="#ppt_x"/>
                                          </p:val>
                                        </p:tav>
                                        <p:tav tm="100000">
                                          <p:val>
                                            <p:strVal val="#ppt_x"/>
                                          </p:val>
                                        </p:tav>
                                      </p:tavLst>
                                    </p:anim>
                                    <p:anim calcmode="lin" valueType="num">
                                      <p:cBhvr additive="base">
                                        <p:cTn id="355" dur="2000" fill="hold"/>
                                        <p:tgtEl>
                                          <p:spTgt spid="31"/>
                                        </p:tgtEl>
                                        <p:attrNameLst>
                                          <p:attrName>ppt_y</p:attrName>
                                        </p:attrNameLst>
                                      </p:cBhvr>
                                      <p:tavLst>
                                        <p:tav tm="0">
                                          <p:val>
                                            <p:strVal val="1+#ppt_h/2"/>
                                          </p:val>
                                        </p:tav>
                                        <p:tav tm="100000">
                                          <p:val>
                                            <p:strVal val="#ppt_y"/>
                                          </p:val>
                                        </p:tav>
                                      </p:tavLst>
                                    </p:anim>
                                  </p:childTnLst>
                                </p:cTn>
                              </p:par>
                              <p:par>
                                <p:cTn id="356" presetID="2" presetClass="entr" presetSubtype="4" fill="hold" grpId="2" nodeType="withEffect">
                                  <p:stCondLst>
                                    <p:cond delay="0"/>
                                  </p:stCondLst>
                                  <p:childTnLst>
                                    <p:set>
                                      <p:cBhvr>
                                        <p:cTn id="357" dur="1" fill="hold">
                                          <p:stCondLst>
                                            <p:cond delay="0"/>
                                          </p:stCondLst>
                                        </p:cTn>
                                        <p:tgtEl>
                                          <p:spTgt spid="32"/>
                                        </p:tgtEl>
                                        <p:attrNameLst>
                                          <p:attrName>style.visibility</p:attrName>
                                        </p:attrNameLst>
                                      </p:cBhvr>
                                      <p:to>
                                        <p:strVal val="visible"/>
                                      </p:to>
                                    </p:set>
                                    <p:anim calcmode="lin" valueType="num">
                                      <p:cBhvr additive="base">
                                        <p:cTn id="358" dur="2000" fill="hold"/>
                                        <p:tgtEl>
                                          <p:spTgt spid="32"/>
                                        </p:tgtEl>
                                        <p:attrNameLst>
                                          <p:attrName>ppt_x</p:attrName>
                                        </p:attrNameLst>
                                      </p:cBhvr>
                                      <p:tavLst>
                                        <p:tav tm="0">
                                          <p:val>
                                            <p:strVal val="#ppt_x"/>
                                          </p:val>
                                        </p:tav>
                                        <p:tav tm="100000">
                                          <p:val>
                                            <p:strVal val="#ppt_x"/>
                                          </p:val>
                                        </p:tav>
                                      </p:tavLst>
                                    </p:anim>
                                    <p:anim calcmode="lin" valueType="num">
                                      <p:cBhvr additive="base">
                                        <p:cTn id="359" dur="2000" fill="hold"/>
                                        <p:tgtEl>
                                          <p:spTgt spid="32"/>
                                        </p:tgtEl>
                                        <p:attrNameLst>
                                          <p:attrName>ppt_y</p:attrName>
                                        </p:attrNameLst>
                                      </p:cBhvr>
                                      <p:tavLst>
                                        <p:tav tm="0">
                                          <p:val>
                                            <p:strVal val="1+#ppt_h/2"/>
                                          </p:val>
                                        </p:tav>
                                        <p:tav tm="100000">
                                          <p:val>
                                            <p:strVal val="#ppt_y"/>
                                          </p:val>
                                        </p:tav>
                                      </p:tavLst>
                                    </p:anim>
                                  </p:childTnLst>
                                </p:cTn>
                              </p:par>
                              <p:par>
                                <p:cTn id="360" presetID="2" presetClass="entr" presetSubtype="4" fill="hold" grpId="2" nodeType="withEffect">
                                  <p:stCondLst>
                                    <p:cond delay="0"/>
                                  </p:stCondLst>
                                  <p:childTnLst>
                                    <p:set>
                                      <p:cBhvr>
                                        <p:cTn id="361" dur="1" fill="hold">
                                          <p:stCondLst>
                                            <p:cond delay="0"/>
                                          </p:stCondLst>
                                        </p:cTn>
                                        <p:tgtEl>
                                          <p:spTgt spid="33"/>
                                        </p:tgtEl>
                                        <p:attrNameLst>
                                          <p:attrName>style.visibility</p:attrName>
                                        </p:attrNameLst>
                                      </p:cBhvr>
                                      <p:to>
                                        <p:strVal val="visible"/>
                                      </p:to>
                                    </p:set>
                                    <p:anim calcmode="lin" valueType="num">
                                      <p:cBhvr additive="base">
                                        <p:cTn id="362" dur="2000" fill="hold"/>
                                        <p:tgtEl>
                                          <p:spTgt spid="33"/>
                                        </p:tgtEl>
                                        <p:attrNameLst>
                                          <p:attrName>ppt_x</p:attrName>
                                        </p:attrNameLst>
                                      </p:cBhvr>
                                      <p:tavLst>
                                        <p:tav tm="0">
                                          <p:val>
                                            <p:strVal val="#ppt_x"/>
                                          </p:val>
                                        </p:tav>
                                        <p:tav tm="100000">
                                          <p:val>
                                            <p:strVal val="#ppt_x"/>
                                          </p:val>
                                        </p:tav>
                                      </p:tavLst>
                                    </p:anim>
                                    <p:anim calcmode="lin" valueType="num">
                                      <p:cBhvr additive="base">
                                        <p:cTn id="363" dur="2000" fill="hold"/>
                                        <p:tgtEl>
                                          <p:spTgt spid="33"/>
                                        </p:tgtEl>
                                        <p:attrNameLst>
                                          <p:attrName>ppt_y</p:attrName>
                                        </p:attrNameLst>
                                      </p:cBhvr>
                                      <p:tavLst>
                                        <p:tav tm="0">
                                          <p:val>
                                            <p:strVal val="1+#ppt_h/2"/>
                                          </p:val>
                                        </p:tav>
                                        <p:tav tm="100000">
                                          <p:val>
                                            <p:strVal val="#ppt_y"/>
                                          </p:val>
                                        </p:tav>
                                      </p:tavLst>
                                    </p:anim>
                                  </p:childTnLst>
                                </p:cTn>
                              </p:par>
                              <p:par>
                                <p:cTn id="364" presetID="2" presetClass="entr" presetSubtype="4" fill="hold" grpId="2" nodeType="withEffect">
                                  <p:stCondLst>
                                    <p:cond delay="0"/>
                                  </p:stCondLst>
                                  <p:childTnLst>
                                    <p:set>
                                      <p:cBhvr>
                                        <p:cTn id="365" dur="1" fill="hold">
                                          <p:stCondLst>
                                            <p:cond delay="0"/>
                                          </p:stCondLst>
                                        </p:cTn>
                                        <p:tgtEl>
                                          <p:spTgt spid="34"/>
                                        </p:tgtEl>
                                        <p:attrNameLst>
                                          <p:attrName>style.visibility</p:attrName>
                                        </p:attrNameLst>
                                      </p:cBhvr>
                                      <p:to>
                                        <p:strVal val="visible"/>
                                      </p:to>
                                    </p:set>
                                    <p:anim calcmode="lin" valueType="num">
                                      <p:cBhvr additive="base">
                                        <p:cTn id="366" dur="2000" fill="hold"/>
                                        <p:tgtEl>
                                          <p:spTgt spid="34"/>
                                        </p:tgtEl>
                                        <p:attrNameLst>
                                          <p:attrName>ppt_x</p:attrName>
                                        </p:attrNameLst>
                                      </p:cBhvr>
                                      <p:tavLst>
                                        <p:tav tm="0">
                                          <p:val>
                                            <p:strVal val="#ppt_x"/>
                                          </p:val>
                                        </p:tav>
                                        <p:tav tm="100000">
                                          <p:val>
                                            <p:strVal val="#ppt_x"/>
                                          </p:val>
                                        </p:tav>
                                      </p:tavLst>
                                    </p:anim>
                                    <p:anim calcmode="lin" valueType="num">
                                      <p:cBhvr additive="base">
                                        <p:cTn id="367" dur="2000" fill="hold"/>
                                        <p:tgtEl>
                                          <p:spTgt spid="34"/>
                                        </p:tgtEl>
                                        <p:attrNameLst>
                                          <p:attrName>ppt_y</p:attrName>
                                        </p:attrNameLst>
                                      </p:cBhvr>
                                      <p:tavLst>
                                        <p:tav tm="0">
                                          <p:val>
                                            <p:strVal val="1+#ppt_h/2"/>
                                          </p:val>
                                        </p:tav>
                                        <p:tav tm="100000">
                                          <p:val>
                                            <p:strVal val="#ppt_y"/>
                                          </p:val>
                                        </p:tav>
                                      </p:tavLst>
                                    </p:anim>
                                  </p:childTnLst>
                                </p:cTn>
                              </p:par>
                              <p:par>
                                <p:cTn id="368" presetID="2" presetClass="entr" presetSubtype="4" fill="hold" grpId="2" nodeType="withEffect">
                                  <p:stCondLst>
                                    <p:cond delay="0"/>
                                  </p:stCondLst>
                                  <p:childTnLst>
                                    <p:set>
                                      <p:cBhvr>
                                        <p:cTn id="369" dur="1" fill="hold">
                                          <p:stCondLst>
                                            <p:cond delay="0"/>
                                          </p:stCondLst>
                                        </p:cTn>
                                        <p:tgtEl>
                                          <p:spTgt spid="35"/>
                                        </p:tgtEl>
                                        <p:attrNameLst>
                                          <p:attrName>style.visibility</p:attrName>
                                        </p:attrNameLst>
                                      </p:cBhvr>
                                      <p:to>
                                        <p:strVal val="visible"/>
                                      </p:to>
                                    </p:set>
                                    <p:anim calcmode="lin" valueType="num">
                                      <p:cBhvr additive="base">
                                        <p:cTn id="370" dur="2000" fill="hold"/>
                                        <p:tgtEl>
                                          <p:spTgt spid="35"/>
                                        </p:tgtEl>
                                        <p:attrNameLst>
                                          <p:attrName>ppt_x</p:attrName>
                                        </p:attrNameLst>
                                      </p:cBhvr>
                                      <p:tavLst>
                                        <p:tav tm="0">
                                          <p:val>
                                            <p:strVal val="#ppt_x"/>
                                          </p:val>
                                        </p:tav>
                                        <p:tav tm="100000">
                                          <p:val>
                                            <p:strVal val="#ppt_x"/>
                                          </p:val>
                                        </p:tav>
                                      </p:tavLst>
                                    </p:anim>
                                    <p:anim calcmode="lin" valueType="num">
                                      <p:cBhvr additive="base">
                                        <p:cTn id="371" dur="2000" fill="hold"/>
                                        <p:tgtEl>
                                          <p:spTgt spid="35"/>
                                        </p:tgtEl>
                                        <p:attrNameLst>
                                          <p:attrName>ppt_y</p:attrName>
                                        </p:attrNameLst>
                                      </p:cBhvr>
                                      <p:tavLst>
                                        <p:tav tm="0">
                                          <p:val>
                                            <p:strVal val="1+#ppt_h/2"/>
                                          </p:val>
                                        </p:tav>
                                        <p:tav tm="100000">
                                          <p:val>
                                            <p:strVal val="#ppt_y"/>
                                          </p:val>
                                        </p:tav>
                                      </p:tavLst>
                                    </p:anim>
                                  </p:childTnLst>
                                </p:cTn>
                              </p:par>
                              <p:par>
                                <p:cTn id="372" presetID="2" presetClass="entr" presetSubtype="4" fill="hold" grpId="2" nodeType="withEffect">
                                  <p:stCondLst>
                                    <p:cond delay="0"/>
                                  </p:stCondLst>
                                  <p:childTnLst>
                                    <p:set>
                                      <p:cBhvr>
                                        <p:cTn id="373" dur="1" fill="hold">
                                          <p:stCondLst>
                                            <p:cond delay="0"/>
                                          </p:stCondLst>
                                        </p:cTn>
                                        <p:tgtEl>
                                          <p:spTgt spid="36"/>
                                        </p:tgtEl>
                                        <p:attrNameLst>
                                          <p:attrName>style.visibility</p:attrName>
                                        </p:attrNameLst>
                                      </p:cBhvr>
                                      <p:to>
                                        <p:strVal val="visible"/>
                                      </p:to>
                                    </p:set>
                                    <p:anim calcmode="lin" valueType="num">
                                      <p:cBhvr additive="base">
                                        <p:cTn id="374" dur="2000" fill="hold"/>
                                        <p:tgtEl>
                                          <p:spTgt spid="36"/>
                                        </p:tgtEl>
                                        <p:attrNameLst>
                                          <p:attrName>ppt_x</p:attrName>
                                        </p:attrNameLst>
                                      </p:cBhvr>
                                      <p:tavLst>
                                        <p:tav tm="0">
                                          <p:val>
                                            <p:strVal val="#ppt_x"/>
                                          </p:val>
                                        </p:tav>
                                        <p:tav tm="100000">
                                          <p:val>
                                            <p:strVal val="#ppt_x"/>
                                          </p:val>
                                        </p:tav>
                                      </p:tavLst>
                                    </p:anim>
                                    <p:anim calcmode="lin" valueType="num">
                                      <p:cBhvr additive="base">
                                        <p:cTn id="375" dur="2000" fill="hold"/>
                                        <p:tgtEl>
                                          <p:spTgt spid="36"/>
                                        </p:tgtEl>
                                        <p:attrNameLst>
                                          <p:attrName>ppt_y</p:attrName>
                                        </p:attrNameLst>
                                      </p:cBhvr>
                                      <p:tavLst>
                                        <p:tav tm="0">
                                          <p:val>
                                            <p:strVal val="1+#ppt_h/2"/>
                                          </p:val>
                                        </p:tav>
                                        <p:tav tm="100000">
                                          <p:val>
                                            <p:strVal val="#ppt_y"/>
                                          </p:val>
                                        </p:tav>
                                      </p:tavLst>
                                    </p:anim>
                                  </p:childTnLst>
                                </p:cTn>
                              </p:par>
                              <p:par>
                                <p:cTn id="376" presetID="2" presetClass="entr" presetSubtype="4" fill="hold" grpId="2" nodeType="withEffect">
                                  <p:stCondLst>
                                    <p:cond delay="0"/>
                                  </p:stCondLst>
                                  <p:childTnLst>
                                    <p:set>
                                      <p:cBhvr>
                                        <p:cTn id="377" dur="1" fill="hold">
                                          <p:stCondLst>
                                            <p:cond delay="0"/>
                                          </p:stCondLst>
                                        </p:cTn>
                                        <p:tgtEl>
                                          <p:spTgt spid="37"/>
                                        </p:tgtEl>
                                        <p:attrNameLst>
                                          <p:attrName>style.visibility</p:attrName>
                                        </p:attrNameLst>
                                      </p:cBhvr>
                                      <p:to>
                                        <p:strVal val="visible"/>
                                      </p:to>
                                    </p:set>
                                    <p:anim calcmode="lin" valueType="num">
                                      <p:cBhvr additive="base">
                                        <p:cTn id="378" dur="2000" fill="hold"/>
                                        <p:tgtEl>
                                          <p:spTgt spid="37"/>
                                        </p:tgtEl>
                                        <p:attrNameLst>
                                          <p:attrName>ppt_x</p:attrName>
                                        </p:attrNameLst>
                                      </p:cBhvr>
                                      <p:tavLst>
                                        <p:tav tm="0">
                                          <p:val>
                                            <p:strVal val="#ppt_x"/>
                                          </p:val>
                                        </p:tav>
                                        <p:tav tm="100000">
                                          <p:val>
                                            <p:strVal val="#ppt_x"/>
                                          </p:val>
                                        </p:tav>
                                      </p:tavLst>
                                    </p:anim>
                                    <p:anim calcmode="lin" valueType="num">
                                      <p:cBhvr additive="base">
                                        <p:cTn id="379" dur="2000" fill="hold"/>
                                        <p:tgtEl>
                                          <p:spTgt spid="37"/>
                                        </p:tgtEl>
                                        <p:attrNameLst>
                                          <p:attrName>ppt_y</p:attrName>
                                        </p:attrNameLst>
                                      </p:cBhvr>
                                      <p:tavLst>
                                        <p:tav tm="0">
                                          <p:val>
                                            <p:strVal val="1+#ppt_h/2"/>
                                          </p:val>
                                        </p:tav>
                                        <p:tav tm="100000">
                                          <p:val>
                                            <p:strVal val="#ppt_y"/>
                                          </p:val>
                                        </p:tav>
                                      </p:tavLst>
                                    </p:anim>
                                  </p:childTnLst>
                                </p:cTn>
                              </p:par>
                              <p:par>
                                <p:cTn id="380" presetID="2" presetClass="entr" presetSubtype="4" fill="hold" grpId="2" nodeType="withEffect">
                                  <p:stCondLst>
                                    <p:cond delay="0"/>
                                  </p:stCondLst>
                                  <p:childTnLst>
                                    <p:set>
                                      <p:cBhvr>
                                        <p:cTn id="381" dur="1" fill="hold">
                                          <p:stCondLst>
                                            <p:cond delay="0"/>
                                          </p:stCondLst>
                                        </p:cTn>
                                        <p:tgtEl>
                                          <p:spTgt spid="38"/>
                                        </p:tgtEl>
                                        <p:attrNameLst>
                                          <p:attrName>style.visibility</p:attrName>
                                        </p:attrNameLst>
                                      </p:cBhvr>
                                      <p:to>
                                        <p:strVal val="visible"/>
                                      </p:to>
                                    </p:set>
                                    <p:anim calcmode="lin" valueType="num">
                                      <p:cBhvr additive="base">
                                        <p:cTn id="382" dur="2000" fill="hold"/>
                                        <p:tgtEl>
                                          <p:spTgt spid="38"/>
                                        </p:tgtEl>
                                        <p:attrNameLst>
                                          <p:attrName>ppt_x</p:attrName>
                                        </p:attrNameLst>
                                      </p:cBhvr>
                                      <p:tavLst>
                                        <p:tav tm="0">
                                          <p:val>
                                            <p:strVal val="#ppt_x"/>
                                          </p:val>
                                        </p:tav>
                                        <p:tav tm="100000">
                                          <p:val>
                                            <p:strVal val="#ppt_x"/>
                                          </p:val>
                                        </p:tav>
                                      </p:tavLst>
                                    </p:anim>
                                    <p:anim calcmode="lin" valueType="num">
                                      <p:cBhvr additive="base">
                                        <p:cTn id="383" dur="2000" fill="hold"/>
                                        <p:tgtEl>
                                          <p:spTgt spid="38"/>
                                        </p:tgtEl>
                                        <p:attrNameLst>
                                          <p:attrName>ppt_y</p:attrName>
                                        </p:attrNameLst>
                                      </p:cBhvr>
                                      <p:tavLst>
                                        <p:tav tm="0">
                                          <p:val>
                                            <p:strVal val="1+#ppt_h/2"/>
                                          </p:val>
                                        </p:tav>
                                        <p:tav tm="100000">
                                          <p:val>
                                            <p:strVal val="#ppt_y"/>
                                          </p:val>
                                        </p:tav>
                                      </p:tavLst>
                                    </p:anim>
                                  </p:childTnLst>
                                </p:cTn>
                              </p:par>
                              <p:par>
                                <p:cTn id="384" presetID="2" presetClass="entr" presetSubtype="4" fill="hold" grpId="2" nodeType="withEffect">
                                  <p:stCondLst>
                                    <p:cond delay="0"/>
                                  </p:stCondLst>
                                  <p:childTnLst>
                                    <p:set>
                                      <p:cBhvr>
                                        <p:cTn id="385" dur="1" fill="hold">
                                          <p:stCondLst>
                                            <p:cond delay="0"/>
                                          </p:stCondLst>
                                        </p:cTn>
                                        <p:tgtEl>
                                          <p:spTgt spid="39"/>
                                        </p:tgtEl>
                                        <p:attrNameLst>
                                          <p:attrName>style.visibility</p:attrName>
                                        </p:attrNameLst>
                                      </p:cBhvr>
                                      <p:to>
                                        <p:strVal val="visible"/>
                                      </p:to>
                                    </p:set>
                                    <p:anim calcmode="lin" valueType="num">
                                      <p:cBhvr additive="base">
                                        <p:cTn id="386" dur="2000" fill="hold"/>
                                        <p:tgtEl>
                                          <p:spTgt spid="39"/>
                                        </p:tgtEl>
                                        <p:attrNameLst>
                                          <p:attrName>ppt_x</p:attrName>
                                        </p:attrNameLst>
                                      </p:cBhvr>
                                      <p:tavLst>
                                        <p:tav tm="0">
                                          <p:val>
                                            <p:strVal val="#ppt_x"/>
                                          </p:val>
                                        </p:tav>
                                        <p:tav tm="100000">
                                          <p:val>
                                            <p:strVal val="#ppt_x"/>
                                          </p:val>
                                        </p:tav>
                                      </p:tavLst>
                                    </p:anim>
                                    <p:anim calcmode="lin" valueType="num">
                                      <p:cBhvr additive="base">
                                        <p:cTn id="387" dur="2000" fill="hold"/>
                                        <p:tgtEl>
                                          <p:spTgt spid="39"/>
                                        </p:tgtEl>
                                        <p:attrNameLst>
                                          <p:attrName>ppt_y</p:attrName>
                                        </p:attrNameLst>
                                      </p:cBhvr>
                                      <p:tavLst>
                                        <p:tav tm="0">
                                          <p:val>
                                            <p:strVal val="1+#ppt_h/2"/>
                                          </p:val>
                                        </p:tav>
                                        <p:tav tm="100000">
                                          <p:val>
                                            <p:strVal val="#ppt_y"/>
                                          </p:val>
                                        </p:tav>
                                      </p:tavLst>
                                    </p:anim>
                                  </p:childTnLst>
                                </p:cTn>
                              </p:par>
                              <p:par>
                                <p:cTn id="388" presetID="2" presetClass="entr" presetSubtype="4" fill="hold" grpId="2" nodeType="withEffect">
                                  <p:stCondLst>
                                    <p:cond delay="0"/>
                                  </p:stCondLst>
                                  <p:childTnLst>
                                    <p:set>
                                      <p:cBhvr>
                                        <p:cTn id="389" dur="1" fill="hold">
                                          <p:stCondLst>
                                            <p:cond delay="0"/>
                                          </p:stCondLst>
                                        </p:cTn>
                                        <p:tgtEl>
                                          <p:spTgt spid="40"/>
                                        </p:tgtEl>
                                        <p:attrNameLst>
                                          <p:attrName>style.visibility</p:attrName>
                                        </p:attrNameLst>
                                      </p:cBhvr>
                                      <p:to>
                                        <p:strVal val="visible"/>
                                      </p:to>
                                    </p:set>
                                    <p:anim calcmode="lin" valueType="num">
                                      <p:cBhvr additive="base">
                                        <p:cTn id="390" dur="2000" fill="hold"/>
                                        <p:tgtEl>
                                          <p:spTgt spid="40"/>
                                        </p:tgtEl>
                                        <p:attrNameLst>
                                          <p:attrName>ppt_x</p:attrName>
                                        </p:attrNameLst>
                                      </p:cBhvr>
                                      <p:tavLst>
                                        <p:tav tm="0">
                                          <p:val>
                                            <p:strVal val="#ppt_x"/>
                                          </p:val>
                                        </p:tav>
                                        <p:tav tm="100000">
                                          <p:val>
                                            <p:strVal val="#ppt_x"/>
                                          </p:val>
                                        </p:tav>
                                      </p:tavLst>
                                    </p:anim>
                                    <p:anim calcmode="lin" valueType="num">
                                      <p:cBhvr additive="base">
                                        <p:cTn id="391" dur="2000" fill="hold"/>
                                        <p:tgtEl>
                                          <p:spTgt spid="40"/>
                                        </p:tgtEl>
                                        <p:attrNameLst>
                                          <p:attrName>ppt_y</p:attrName>
                                        </p:attrNameLst>
                                      </p:cBhvr>
                                      <p:tavLst>
                                        <p:tav tm="0">
                                          <p:val>
                                            <p:strVal val="1+#ppt_h/2"/>
                                          </p:val>
                                        </p:tav>
                                        <p:tav tm="100000">
                                          <p:val>
                                            <p:strVal val="#ppt_y"/>
                                          </p:val>
                                        </p:tav>
                                      </p:tavLst>
                                    </p:anim>
                                  </p:childTnLst>
                                </p:cTn>
                              </p:par>
                              <p:par>
                                <p:cTn id="392" presetID="2" presetClass="entr" presetSubtype="4" fill="hold" grpId="2" nodeType="withEffect">
                                  <p:stCondLst>
                                    <p:cond delay="0"/>
                                  </p:stCondLst>
                                  <p:childTnLst>
                                    <p:set>
                                      <p:cBhvr>
                                        <p:cTn id="393" dur="1" fill="hold">
                                          <p:stCondLst>
                                            <p:cond delay="0"/>
                                          </p:stCondLst>
                                        </p:cTn>
                                        <p:tgtEl>
                                          <p:spTgt spid="41"/>
                                        </p:tgtEl>
                                        <p:attrNameLst>
                                          <p:attrName>style.visibility</p:attrName>
                                        </p:attrNameLst>
                                      </p:cBhvr>
                                      <p:to>
                                        <p:strVal val="visible"/>
                                      </p:to>
                                    </p:set>
                                    <p:anim calcmode="lin" valueType="num">
                                      <p:cBhvr additive="base">
                                        <p:cTn id="394" dur="2000" fill="hold"/>
                                        <p:tgtEl>
                                          <p:spTgt spid="41"/>
                                        </p:tgtEl>
                                        <p:attrNameLst>
                                          <p:attrName>ppt_x</p:attrName>
                                        </p:attrNameLst>
                                      </p:cBhvr>
                                      <p:tavLst>
                                        <p:tav tm="0">
                                          <p:val>
                                            <p:strVal val="#ppt_x"/>
                                          </p:val>
                                        </p:tav>
                                        <p:tav tm="100000">
                                          <p:val>
                                            <p:strVal val="#ppt_x"/>
                                          </p:val>
                                        </p:tav>
                                      </p:tavLst>
                                    </p:anim>
                                    <p:anim calcmode="lin" valueType="num">
                                      <p:cBhvr additive="base">
                                        <p:cTn id="395" dur="2000" fill="hold"/>
                                        <p:tgtEl>
                                          <p:spTgt spid="41"/>
                                        </p:tgtEl>
                                        <p:attrNameLst>
                                          <p:attrName>ppt_y</p:attrName>
                                        </p:attrNameLst>
                                      </p:cBhvr>
                                      <p:tavLst>
                                        <p:tav tm="0">
                                          <p:val>
                                            <p:strVal val="1+#ppt_h/2"/>
                                          </p:val>
                                        </p:tav>
                                        <p:tav tm="100000">
                                          <p:val>
                                            <p:strVal val="#ppt_y"/>
                                          </p:val>
                                        </p:tav>
                                      </p:tavLst>
                                    </p:anim>
                                  </p:childTnLst>
                                </p:cTn>
                              </p:par>
                              <p:par>
                                <p:cTn id="396" presetID="2" presetClass="entr" presetSubtype="4" fill="hold" grpId="2" nodeType="withEffect">
                                  <p:stCondLst>
                                    <p:cond delay="0"/>
                                  </p:stCondLst>
                                  <p:childTnLst>
                                    <p:set>
                                      <p:cBhvr>
                                        <p:cTn id="397" dur="1" fill="hold">
                                          <p:stCondLst>
                                            <p:cond delay="0"/>
                                          </p:stCondLst>
                                        </p:cTn>
                                        <p:tgtEl>
                                          <p:spTgt spid="42"/>
                                        </p:tgtEl>
                                        <p:attrNameLst>
                                          <p:attrName>style.visibility</p:attrName>
                                        </p:attrNameLst>
                                      </p:cBhvr>
                                      <p:to>
                                        <p:strVal val="visible"/>
                                      </p:to>
                                    </p:set>
                                    <p:anim calcmode="lin" valueType="num">
                                      <p:cBhvr additive="base">
                                        <p:cTn id="398" dur="2000" fill="hold"/>
                                        <p:tgtEl>
                                          <p:spTgt spid="42"/>
                                        </p:tgtEl>
                                        <p:attrNameLst>
                                          <p:attrName>ppt_x</p:attrName>
                                        </p:attrNameLst>
                                      </p:cBhvr>
                                      <p:tavLst>
                                        <p:tav tm="0">
                                          <p:val>
                                            <p:strVal val="#ppt_x"/>
                                          </p:val>
                                        </p:tav>
                                        <p:tav tm="100000">
                                          <p:val>
                                            <p:strVal val="#ppt_x"/>
                                          </p:val>
                                        </p:tav>
                                      </p:tavLst>
                                    </p:anim>
                                    <p:anim calcmode="lin" valueType="num">
                                      <p:cBhvr additive="base">
                                        <p:cTn id="399" dur="2000" fill="hold"/>
                                        <p:tgtEl>
                                          <p:spTgt spid="42"/>
                                        </p:tgtEl>
                                        <p:attrNameLst>
                                          <p:attrName>ppt_y</p:attrName>
                                        </p:attrNameLst>
                                      </p:cBhvr>
                                      <p:tavLst>
                                        <p:tav tm="0">
                                          <p:val>
                                            <p:strVal val="1+#ppt_h/2"/>
                                          </p:val>
                                        </p:tav>
                                        <p:tav tm="100000">
                                          <p:val>
                                            <p:strVal val="#ppt_y"/>
                                          </p:val>
                                        </p:tav>
                                      </p:tavLst>
                                    </p:anim>
                                  </p:childTnLst>
                                </p:cTn>
                              </p:par>
                              <p:par>
                                <p:cTn id="400" presetID="2" presetClass="entr" presetSubtype="4" fill="hold" grpId="2" nodeType="withEffect">
                                  <p:stCondLst>
                                    <p:cond delay="0"/>
                                  </p:stCondLst>
                                  <p:childTnLst>
                                    <p:set>
                                      <p:cBhvr>
                                        <p:cTn id="401" dur="1" fill="hold">
                                          <p:stCondLst>
                                            <p:cond delay="0"/>
                                          </p:stCondLst>
                                        </p:cTn>
                                        <p:tgtEl>
                                          <p:spTgt spid="43"/>
                                        </p:tgtEl>
                                        <p:attrNameLst>
                                          <p:attrName>style.visibility</p:attrName>
                                        </p:attrNameLst>
                                      </p:cBhvr>
                                      <p:to>
                                        <p:strVal val="visible"/>
                                      </p:to>
                                    </p:set>
                                    <p:anim calcmode="lin" valueType="num">
                                      <p:cBhvr additive="base">
                                        <p:cTn id="402" dur="2000" fill="hold"/>
                                        <p:tgtEl>
                                          <p:spTgt spid="43"/>
                                        </p:tgtEl>
                                        <p:attrNameLst>
                                          <p:attrName>ppt_x</p:attrName>
                                        </p:attrNameLst>
                                      </p:cBhvr>
                                      <p:tavLst>
                                        <p:tav tm="0">
                                          <p:val>
                                            <p:strVal val="#ppt_x"/>
                                          </p:val>
                                        </p:tav>
                                        <p:tav tm="100000">
                                          <p:val>
                                            <p:strVal val="#ppt_x"/>
                                          </p:val>
                                        </p:tav>
                                      </p:tavLst>
                                    </p:anim>
                                    <p:anim calcmode="lin" valueType="num">
                                      <p:cBhvr additive="base">
                                        <p:cTn id="403" dur="2000" fill="hold"/>
                                        <p:tgtEl>
                                          <p:spTgt spid="43"/>
                                        </p:tgtEl>
                                        <p:attrNameLst>
                                          <p:attrName>ppt_y</p:attrName>
                                        </p:attrNameLst>
                                      </p:cBhvr>
                                      <p:tavLst>
                                        <p:tav tm="0">
                                          <p:val>
                                            <p:strVal val="1+#ppt_h/2"/>
                                          </p:val>
                                        </p:tav>
                                        <p:tav tm="100000">
                                          <p:val>
                                            <p:strVal val="#ppt_y"/>
                                          </p:val>
                                        </p:tav>
                                      </p:tavLst>
                                    </p:anim>
                                  </p:childTnLst>
                                </p:cTn>
                              </p:par>
                              <p:par>
                                <p:cTn id="404" presetID="2" presetClass="entr" presetSubtype="4" fill="hold" grpId="2" nodeType="withEffect">
                                  <p:stCondLst>
                                    <p:cond delay="0"/>
                                  </p:stCondLst>
                                  <p:childTnLst>
                                    <p:set>
                                      <p:cBhvr>
                                        <p:cTn id="405" dur="1" fill="hold">
                                          <p:stCondLst>
                                            <p:cond delay="0"/>
                                          </p:stCondLst>
                                        </p:cTn>
                                        <p:tgtEl>
                                          <p:spTgt spid="44"/>
                                        </p:tgtEl>
                                        <p:attrNameLst>
                                          <p:attrName>style.visibility</p:attrName>
                                        </p:attrNameLst>
                                      </p:cBhvr>
                                      <p:to>
                                        <p:strVal val="visible"/>
                                      </p:to>
                                    </p:set>
                                    <p:anim calcmode="lin" valueType="num">
                                      <p:cBhvr additive="base">
                                        <p:cTn id="406" dur="2000" fill="hold"/>
                                        <p:tgtEl>
                                          <p:spTgt spid="44"/>
                                        </p:tgtEl>
                                        <p:attrNameLst>
                                          <p:attrName>ppt_x</p:attrName>
                                        </p:attrNameLst>
                                      </p:cBhvr>
                                      <p:tavLst>
                                        <p:tav tm="0">
                                          <p:val>
                                            <p:strVal val="#ppt_x"/>
                                          </p:val>
                                        </p:tav>
                                        <p:tav tm="100000">
                                          <p:val>
                                            <p:strVal val="#ppt_x"/>
                                          </p:val>
                                        </p:tav>
                                      </p:tavLst>
                                    </p:anim>
                                    <p:anim calcmode="lin" valueType="num">
                                      <p:cBhvr additive="base">
                                        <p:cTn id="407" dur="2000" fill="hold"/>
                                        <p:tgtEl>
                                          <p:spTgt spid="44"/>
                                        </p:tgtEl>
                                        <p:attrNameLst>
                                          <p:attrName>ppt_y</p:attrName>
                                        </p:attrNameLst>
                                      </p:cBhvr>
                                      <p:tavLst>
                                        <p:tav tm="0">
                                          <p:val>
                                            <p:strVal val="1+#ppt_h/2"/>
                                          </p:val>
                                        </p:tav>
                                        <p:tav tm="100000">
                                          <p:val>
                                            <p:strVal val="#ppt_y"/>
                                          </p:val>
                                        </p:tav>
                                      </p:tavLst>
                                    </p:anim>
                                  </p:childTnLst>
                                </p:cTn>
                              </p:par>
                              <p:par>
                                <p:cTn id="408" presetID="2" presetClass="entr" presetSubtype="4" fill="hold" grpId="2" nodeType="withEffect">
                                  <p:stCondLst>
                                    <p:cond delay="0"/>
                                  </p:stCondLst>
                                  <p:childTnLst>
                                    <p:set>
                                      <p:cBhvr>
                                        <p:cTn id="409" dur="1" fill="hold">
                                          <p:stCondLst>
                                            <p:cond delay="0"/>
                                          </p:stCondLst>
                                        </p:cTn>
                                        <p:tgtEl>
                                          <p:spTgt spid="45"/>
                                        </p:tgtEl>
                                        <p:attrNameLst>
                                          <p:attrName>style.visibility</p:attrName>
                                        </p:attrNameLst>
                                      </p:cBhvr>
                                      <p:to>
                                        <p:strVal val="visible"/>
                                      </p:to>
                                    </p:set>
                                    <p:anim calcmode="lin" valueType="num">
                                      <p:cBhvr additive="base">
                                        <p:cTn id="410" dur="2000" fill="hold"/>
                                        <p:tgtEl>
                                          <p:spTgt spid="45"/>
                                        </p:tgtEl>
                                        <p:attrNameLst>
                                          <p:attrName>ppt_x</p:attrName>
                                        </p:attrNameLst>
                                      </p:cBhvr>
                                      <p:tavLst>
                                        <p:tav tm="0">
                                          <p:val>
                                            <p:strVal val="#ppt_x"/>
                                          </p:val>
                                        </p:tav>
                                        <p:tav tm="100000">
                                          <p:val>
                                            <p:strVal val="#ppt_x"/>
                                          </p:val>
                                        </p:tav>
                                      </p:tavLst>
                                    </p:anim>
                                    <p:anim calcmode="lin" valueType="num">
                                      <p:cBhvr additive="base">
                                        <p:cTn id="411" dur="2000" fill="hold"/>
                                        <p:tgtEl>
                                          <p:spTgt spid="45"/>
                                        </p:tgtEl>
                                        <p:attrNameLst>
                                          <p:attrName>ppt_y</p:attrName>
                                        </p:attrNameLst>
                                      </p:cBhvr>
                                      <p:tavLst>
                                        <p:tav tm="0">
                                          <p:val>
                                            <p:strVal val="1+#ppt_h/2"/>
                                          </p:val>
                                        </p:tav>
                                        <p:tav tm="100000">
                                          <p:val>
                                            <p:strVal val="#ppt_y"/>
                                          </p:val>
                                        </p:tav>
                                      </p:tavLst>
                                    </p:anim>
                                  </p:childTnLst>
                                </p:cTn>
                              </p:par>
                              <p:par>
                                <p:cTn id="412" presetID="2" presetClass="entr" presetSubtype="4" fill="hold" grpId="2" nodeType="withEffect">
                                  <p:stCondLst>
                                    <p:cond delay="0"/>
                                  </p:stCondLst>
                                  <p:childTnLst>
                                    <p:set>
                                      <p:cBhvr>
                                        <p:cTn id="413" dur="1" fill="hold">
                                          <p:stCondLst>
                                            <p:cond delay="0"/>
                                          </p:stCondLst>
                                        </p:cTn>
                                        <p:tgtEl>
                                          <p:spTgt spid="46"/>
                                        </p:tgtEl>
                                        <p:attrNameLst>
                                          <p:attrName>style.visibility</p:attrName>
                                        </p:attrNameLst>
                                      </p:cBhvr>
                                      <p:to>
                                        <p:strVal val="visible"/>
                                      </p:to>
                                    </p:set>
                                    <p:anim calcmode="lin" valueType="num">
                                      <p:cBhvr additive="base">
                                        <p:cTn id="414" dur="2000" fill="hold"/>
                                        <p:tgtEl>
                                          <p:spTgt spid="46"/>
                                        </p:tgtEl>
                                        <p:attrNameLst>
                                          <p:attrName>ppt_x</p:attrName>
                                        </p:attrNameLst>
                                      </p:cBhvr>
                                      <p:tavLst>
                                        <p:tav tm="0">
                                          <p:val>
                                            <p:strVal val="#ppt_x"/>
                                          </p:val>
                                        </p:tav>
                                        <p:tav tm="100000">
                                          <p:val>
                                            <p:strVal val="#ppt_x"/>
                                          </p:val>
                                        </p:tav>
                                      </p:tavLst>
                                    </p:anim>
                                    <p:anim calcmode="lin" valueType="num">
                                      <p:cBhvr additive="base">
                                        <p:cTn id="415" dur="2000" fill="hold"/>
                                        <p:tgtEl>
                                          <p:spTgt spid="46"/>
                                        </p:tgtEl>
                                        <p:attrNameLst>
                                          <p:attrName>ppt_y</p:attrName>
                                        </p:attrNameLst>
                                      </p:cBhvr>
                                      <p:tavLst>
                                        <p:tav tm="0">
                                          <p:val>
                                            <p:strVal val="1+#ppt_h/2"/>
                                          </p:val>
                                        </p:tav>
                                        <p:tav tm="100000">
                                          <p:val>
                                            <p:strVal val="#ppt_y"/>
                                          </p:val>
                                        </p:tav>
                                      </p:tavLst>
                                    </p:anim>
                                  </p:childTnLst>
                                </p:cTn>
                              </p:par>
                              <p:par>
                                <p:cTn id="416" presetID="2" presetClass="entr" presetSubtype="4" fill="hold" grpId="2" nodeType="withEffect">
                                  <p:stCondLst>
                                    <p:cond delay="0"/>
                                  </p:stCondLst>
                                  <p:childTnLst>
                                    <p:set>
                                      <p:cBhvr>
                                        <p:cTn id="417" dur="1" fill="hold">
                                          <p:stCondLst>
                                            <p:cond delay="0"/>
                                          </p:stCondLst>
                                        </p:cTn>
                                        <p:tgtEl>
                                          <p:spTgt spid="47"/>
                                        </p:tgtEl>
                                        <p:attrNameLst>
                                          <p:attrName>style.visibility</p:attrName>
                                        </p:attrNameLst>
                                      </p:cBhvr>
                                      <p:to>
                                        <p:strVal val="visible"/>
                                      </p:to>
                                    </p:set>
                                    <p:anim calcmode="lin" valueType="num">
                                      <p:cBhvr additive="base">
                                        <p:cTn id="418" dur="2000" fill="hold"/>
                                        <p:tgtEl>
                                          <p:spTgt spid="47"/>
                                        </p:tgtEl>
                                        <p:attrNameLst>
                                          <p:attrName>ppt_x</p:attrName>
                                        </p:attrNameLst>
                                      </p:cBhvr>
                                      <p:tavLst>
                                        <p:tav tm="0">
                                          <p:val>
                                            <p:strVal val="#ppt_x"/>
                                          </p:val>
                                        </p:tav>
                                        <p:tav tm="100000">
                                          <p:val>
                                            <p:strVal val="#ppt_x"/>
                                          </p:val>
                                        </p:tav>
                                      </p:tavLst>
                                    </p:anim>
                                    <p:anim calcmode="lin" valueType="num">
                                      <p:cBhvr additive="base">
                                        <p:cTn id="419" dur="2000" fill="hold"/>
                                        <p:tgtEl>
                                          <p:spTgt spid="47"/>
                                        </p:tgtEl>
                                        <p:attrNameLst>
                                          <p:attrName>ppt_y</p:attrName>
                                        </p:attrNameLst>
                                      </p:cBhvr>
                                      <p:tavLst>
                                        <p:tav tm="0">
                                          <p:val>
                                            <p:strVal val="1+#ppt_h/2"/>
                                          </p:val>
                                        </p:tav>
                                        <p:tav tm="100000">
                                          <p:val>
                                            <p:strVal val="#ppt_y"/>
                                          </p:val>
                                        </p:tav>
                                      </p:tavLst>
                                    </p:anim>
                                  </p:childTnLst>
                                </p:cTn>
                              </p:par>
                              <p:par>
                                <p:cTn id="420" presetID="2" presetClass="entr" presetSubtype="4" fill="hold" grpId="2" nodeType="withEffect">
                                  <p:stCondLst>
                                    <p:cond delay="0"/>
                                  </p:stCondLst>
                                  <p:childTnLst>
                                    <p:set>
                                      <p:cBhvr>
                                        <p:cTn id="421" dur="1" fill="hold">
                                          <p:stCondLst>
                                            <p:cond delay="0"/>
                                          </p:stCondLst>
                                        </p:cTn>
                                        <p:tgtEl>
                                          <p:spTgt spid="48"/>
                                        </p:tgtEl>
                                        <p:attrNameLst>
                                          <p:attrName>style.visibility</p:attrName>
                                        </p:attrNameLst>
                                      </p:cBhvr>
                                      <p:to>
                                        <p:strVal val="visible"/>
                                      </p:to>
                                    </p:set>
                                    <p:anim calcmode="lin" valueType="num">
                                      <p:cBhvr additive="base">
                                        <p:cTn id="422" dur="2000" fill="hold"/>
                                        <p:tgtEl>
                                          <p:spTgt spid="48"/>
                                        </p:tgtEl>
                                        <p:attrNameLst>
                                          <p:attrName>ppt_x</p:attrName>
                                        </p:attrNameLst>
                                      </p:cBhvr>
                                      <p:tavLst>
                                        <p:tav tm="0">
                                          <p:val>
                                            <p:strVal val="#ppt_x"/>
                                          </p:val>
                                        </p:tav>
                                        <p:tav tm="100000">
                                          <p:val>
                                            <p:strVal val="#ppt_x"/>
                                          </p:val>
                                        </p:tav>
                                      </p:tavLst>
                                    </p:anim>
                                    <p:anim calcmode="lin" valueType="num">
                                      <p:cBhvr additive="base">
                                        <p:cTn id="423" dur="2000" fill="hold"/>
                                        <p:tgtEl>
                                          <p:spTgt spid="48"/>
                                        </p:tgtEl>
                                        <p:attrNameLst>
                                          <p:attrName>ppt_y</p:attrName>
                                        </p:attrNameLst>
                                      </p:cBhvr>
                                      <p:tavLst>
                                        <p:tav tm="0">
                                          <p:val>
                                            <p:strVal val="1+#ppt_h/2"/>
                                          </p:val>
                                        </p:tav>
                                        <p:tav tm="100000">
                                          <p:val>
                                            <p:strVal val="#ppt_y"/>
                                          </p:val>
                                        </p:tav>
                                      </p:tavLst>
                                    </p:anim>
                                  </p:childTnLst>
                                </p:cTn>
                              </p:par>
                              <p:par>
                                <p:cTn id="424" presetID="2" presetClass="entr" presetSubtype="4" fill="hold" grpId="2" nodeType="withEffect">
                                  <p:stCondLst>
                                    <p:cond delay="0"/>
                                  </p:stCondLst>
                                  <p:childTnLst>
                                    <p:set>
                                      <p:cBhvr>
                                        <p:cTn id="425" dur="1" fill="hold">
                                          <p:stCondLst>
                                            <p:cond delay="0"/>
                                          </p:stCondLst>
                                        </p:cTn>
                                        <p:tgtEl>
                                          <p:spTgt spid="49"/>
                                        </p:tgtEl>
                                        <p:attrNameLst>
                                          <p:attrName>style.visibility</p:attrName>
                                        </p:attrNameLst>
                                      </p:cBhvr>
                                      <p:to>
                                        <p:strVal val="visible"/>
                                      </p:to>
                                    </p:set>
                                    <p:anim calcmode="lin" valueType="num">
                                      <p:cBhvr additive="base">
                                        <p:cTn id="426" dur="2000" fill="hold"/>
                                        <p:tgtEl>
                                          <p:spTgt spid="49"/>
                                        </p:tgtEl>
                                        <p:attrNameLst>
                                          <p:attrName>ppt_x</p:attrName>
                                        </p:attrNameLst>
                                      </p:cBhvr>
                                      <p:tavLst>
                                        <p:tav tm="0">
                                          <p:val>
                                            <p:strVal val="#ppt_x"/>
                                          </p:val>
                                        </p:tav>
                                        <p:tav tm="100000">
                                          <p:val>
                                            <p:strVal val="#ppt_x"/>
                                          </p:val>
                                        </p:tav>
                                      </p:tavLst>
                                    </p:anim>
                                    <p:anim calcmode="lin" valueType="num">
                                      <p:cBhvr additive="base">
                                        <p:cTn id="427" dur="2000" fill="hold"/>
                                        <p:tgtEl>
                                          <p:spTgt spid="49"/>
                                        </p:tgtEl>
                                        <p:attrNameLst>
                                          <p:attrName>ppt_y</p:attrName>
                                        </p:attrNameLst>
                                      </p:cBhvr>
                                      <p:tavLst>
                                        <p:tav tm="0">
                                          <p:val>
                                            <p:strVal val="1+#ppt_h/2"/>
                                          </p:val>
                                        </p:tav>
                                        <p:tav tm="100000">
                                          <p:val>
                                            <p:strVal val="#ppt_y"/>
                                          </p:val>
                                        </p:tav>
                                      </p:tavLst>
                                    </p:anim>
                                  </p:childTnLst>
                                </p:cTn>
                              </p:par>
                              <p:par>
                                <p:cTn id="428" presetID="2" presetClass="entr" presetSubtype="4" fill="hold" grpId="2" nodeType="withEffect">
                                  <p:stCondLst>
                                    <p:cond delay="0"/>
                                  </p:stCondLst>
                                  <p:childTnLst>
                                    <p:set>
                                      <p:cBhvr>
                                        <p:cTn id="429" dur="1" fill="hold">
                                          <p:stCondLst>
                                            <p:cond delay="0"/>
                                          </p:stCondLst>
                                        </p:cTn>
                                        <p:tgtEl>
                                          <p:spTgt spid="50"/>
                                        </p:tgtEl>
                                        <p:attrNameLst>
                                          <p:attrName>style.visibility</p:attrName>
                                        </p:attrNameLst>
                                      </p:cBhvr>
                                      <p:to>
                                        <p:strVal val="visible"/>
                                      </p:to>
                                    </p:set>
                                    <p:anim calcmode="lin" valueType="num">
                                      <p:cBhvr additive="base">
                                        <p:cTn id="430" dur="2000" fill="hold"/>
                                        <p:tgtEl>
                                          <p:spTgt spid="50"/>
                                        </p:tgtEl>
                                        <p:attrNameLst>
                                          <p:attrName>ppt_x</p:attrName>
                                        </p:attrNameLst>
                                      </p:cBhvr>
                                      <p:tavLst>
                                        <p:tav tm="0">
                                          <p:val>
                                            <p:strVal val="#ppt_x"/>
                                          </p:val>
                                        </p:tav>
                                        <p:tav tm="100000">
                                          <p:val>
                                            <p:strVal val="#ppt_x"/>
                                          </p:val>
                                        </p:tav>
                                      </p:tavLst>
                                    </p:anim>
                                    <p:anim calcmode="lin" valueType="num">
                                      <p:cBhvr additive="base">
                                        <p:cTn id="431" dur="2000" fill="hold"/>
                                        <p:tgtEl>
                                          <p:spTgt spid="50"/>
                                        </p:tgtEl>
                                        <p:attrNameLst>
                                          <p:attrName>ppt_y</p:attrName>
                                        </p:attrNameLst>
                                      </p:cBhvr>
                                      <p:tavLst>
                                        <p:tav tm="0">
                                          <p:val>
                                            <p:strVal val="1+#ppt_h/2"/>
                                          </p:val>
                                        </p:tav>
                                        <p:tav tm="100000">
                                          <p:val>
                                            <p:strVal val="#ppt_y"/>
                                          </p:val>
                                        </p:tav>
                                      </p:tavLst>
                                    </p:anim>
                                  </p:childTnLst>
                                </p:cTn>
                              </p:par>
                              <p:par>
                                <p:cTn id="432" presetID="2" presetClass="entr" presetSubtype="4" fill="hold" grpId="2" nodeType="withEffect">
                                  <p:stCondLst>
                                    <p:cond delay="0"/>
                                  </p:stCondLst>
                                  <p:childTnLst>
                                    <p:set>
                                      <p:cBhvr>
                                        <p:cTn id="433" dur="1" fill="hold">
                                          <p:stCondLst>
                                            <p:cond delay="0"/>
                                          </p:stCondLst>
                                        </p:cTn>
                                        <p:tgtEl>
                                          <p:spTgt spid="51"/>
                                        </p:tgtEl>
                                        <p:attrNameLst>
                                          <p:attrName>style.visibility</p:attrName>
                                        </p:attrNameLst>
                                      </p:cBhvr>
                                      <p:to>
                                        <p:strVal val="visible"/>
                                      </p:to>
                                    </p:set>
                                    <p:anim calcmode="lin" valueType="num">
                                      <p:cBhvr additive="base">
                                        <p:cTn id="434" dur="2000" fill="hold"/>
                                        <p:tgtEl>
                                          <p:spTgt spid="51"/>
                                        </p:tgtEl>
                                        <p:attrNameLst>
                                          <p:attrName>ppt_x</p:attrName>
                                        </p:attrNameLst>
                                      </p:cBhvr>
                                      <p:tavLst>
                                        <p:tav tm="0">
                                          <p:val>
                                            <p:strVal val="#ppt_x"/>
                                          </p:val>
                                        </p:tav>
                                        <p:tav tm="100000">
                                          <p:val>
                                            <p:strVal val="#ppt_x"/>
                                          </p:val>
                                        </p:tav>
                                      </p:tavLst>
                                    </p:anim>
                                    <p:anim calcmode="lin" valueType="num">
                                      <p:cBhvr additive="base">
                                        <p:cTn id="435" dur="2000" fill="hold"/>
                                        <p:tgtEl>
                                          <p:spTgt spid="51"/>
                                        </p:tgtEl>
                                        <p:attrNameLst>
                                          <p:attrName>ppt_y</p:attrName>
                                        </p:attrNameLst>
                                      </p:cBhvr>
                                      <p:tavLst>
                                        <p:tav tm="0">
                                          <p:val>
                                            <p:strVal val="1+#ppt_h/2"/>
                                          </p:val>
                                        </p:tav>
                                        <p:tav tm="100000">
                                          <p:val>
                                            <p:strVal val="#ppt_y"/>
                                          </p:val>
                                        </p:tav>
                                      </p:tavLst>
                                    </p:anim>
                                  </p:childTnLst>
                                </p:cTn>
                              </p:par>
                              <p:par>
                                <p:cTn id="436" presetID="2" presetClass="entr" presetSubtype="4" fill="hold" grpId="2" nodeType="withEffect">
                                  <p:stCondLst>
                                    <p:cond delay="0"/>
                                  </p:stCondLst>
                                  <p:childTnLst>
                                    <p:set>
                                      <p:cBhvr>
                                        <p:cTn id="437" dur="1" fill="hold">
                                          <p:stCondLst>
                                            <p:cond delay="0"/>
                                          </p:stCondLst>
                                        </p:cTn>
                                        <p:tgtEl>
                                          <p:spTgt spid="52"/>
                                        </p:tgtEl>
                                        <p:attrNameLst>
                                          <p:attrName>style.visibility</p:attrName>
                                        </p:attrNameLst>
                                      </p:cBhvr>
                                      <p:to>
                                        <p:strVal val="visible"/>
                                      </p:to>
                                    </p:set>
                                    <p:anim calcmode="lin" valueType="num">
                                      <p:cBhvr additive="base">
                                        <p:cTn id="438" dur="2000" fill="hold"/>
                                        <p:tgtEl>
                                          <p:spTgt spid="52"/>
                                        </p:tgtEl>
                                        <p:attrNameLst>
                                          <p:attrName>ppt_x</p:attrName>
                                        </p:attrNameLst>
                                      </p:cBhvr>
                                      <p:tavLst>
                                        <p:tav tm="0">
                                          <p:val>
                                            <p:strVal val="#ppt_x"/>
                                          </p:val>
                                        </p:tav>
                                        <p:tav tm="100000">
                                          <p:val>
                                            <p:strVal val="#ppt_x"/>
                                          </p:val>
                                        </p:tav>
                                      </p:tavLst>
                                    </p:anim>
                                    <p:anim calcmode="lin" valueType="num">
                                      <p:cBhvr additive="base">
                                        <p:cTn id="439" dur="2000" fill="hold"/>
                                        <p:tgtEl>
                                          <p:spTgt spid="52"/>
                                        </p:tgtEl>
                                        <p:attrNameLst>
                                          <p:attrName>ppt_y</p:attrName>
                                        </p:attrNameLst>
                                      </p:cBhvr>
                                      <p:tavLst>
                                        <p:tav tm="0">
                                          <p:val>
                                            <p:strVal val="1+#ppt_h/2"/>
                                          </p:val>
                                        </p:tav>
                                        <p:tav tm="100000">
                                          <p:val>
                                            <p:strVal val="#ppt_y"/>
                                          </p:val>
                                        </p:tav>
                                      </p:tavLst>
                                    </p:anim>
                                  </p:childTnLst>
                                </p:cTn>
                              </p:par>
                            </p:childTnLst>
                          </p:cTn>
                        </p:par>
                        <p:par>
                          <p:cTn id="440" fill="hold">
                            <p:stCondLst>
                              <p:cond delay="2000"/>
                            </p:stCondLst>
                            <p:childTnLst>
                              <p:par>
                                <p:cTn id="441" presetID="2" presetClass="exit" presetSubtype="8" fill="hold" grpId="3" nodeType="afterEffect">
                                  <p:stCondLst>
                                    <p:cond delay="0"/>
                                  </p:stCondLst>
                                  <p:childTnLst>
                                    <p:anim calcmode="lin" valueType="num">
                                      <p:cBhvr additive="base">
                                        <p:cTn id="442" dur="2000"/>
                                        <p:tgtEl>
                                          <p:spTgt spid="5"/>
                                        </p:tgtEl>
                                        <p:attrNameLst>
                                          <p:attrName>ppt_x</p:attrName>
                                        </p:attrNameLst>
                                      </p:cBhvr>
                                      <p:tavLst>
                                        <p:tav tm="0">
                                          <p:val>
                                            <p:strVal val="ppt_x"/>
                                          </p:val>
                                        </p:tav>
                                        <p:tav tm="100000">
                                          <p:val>
                                            <p:strVal val="0-ppt_w/2"/>
                                          </p:val>
                                        </p:tav>
                                      </p:tavLst>
                                    </p:anim>
                                    <p:anim calcmode="lin" valueType="num">
                                      <p:cBhvr additive="base">
                                        <p:cTn id="443" dur="2000"/>
                                        <p:tgtEl>
                                          <p:spTgt spid="5"/>
                                        </p:tgtEl>
                                        <p:attrNameLst>
                                          <p:attrName>ppt_y</p:attrName>
                                        </p:attrNameLst>
                                      </p:cBhvr>
                                      <p:tavLst>
                                        <p:tav tm="0">
                                          <p:val>
                                            <p:strVal val="ppt_y"/>
                                          </p:val>
                                        </p:tav>
                                        <p:tav tm="100000">
                                          <p:val>
                                            <p:strVal val="ppt_y"/>
                                          </p:val>
                                        </p:tav>
                                      </p:tavLst>
                                    </p:anim>
                                    <p:set>
                                      <p:cBhvr>
                                        <p:cTn id="444" dur="1" fill="hold">
                                          <p:stCondLst>
                                            <p:cond delay="1999"/>
                                          </p:stCondLst>
                                        </p:cTn>
                                        <p:tgtEl>
                                          <p:spTgt spid="5"/>
                                        </p:tgtEl>
                                        <p:attrNameLst>
                                          <p:attrName>style.visibility</p:attrName>
                                        </p:attrNameLst>
                                      </p:cBhvr>
                                      <p:to>
                                        <p:strVal val="hidden"/>
                                      </p:to>
                                    </p:set>
                                  </p:childTnLst>
                                </p:cTn>
                              </p:par>
                              <p:par>
                                <p:cTn id="445" presetID="2" presetClass="exit" presetSubtype="8" fill="hold" grpId="3" nodeType="withEffect">
                                  <p:stCondLst>
                                    <p:cond delay="0"/>
                                  </p:stCondLst>
                                  <p:childTnLst>
                                    <p:anim calcmode="lin" valueType="num">
                                      <p:cBhvr additive="base">
                                        <p:cTn id="446" dur="2000"/>
                                        <p:tgtEl>
                                          <p:spTgt spid="6"/>
                                        </p:tgtEl>
                                        <p:attrNameLst>
                                          <p:attrName>ppt_x</p:attrName>
                                        </p:attrNameLst>
                                      </p:cBhvr>
                                      <p:tavLst>
                                        <p:tav tm="0">
                                          <p:val>
                                            <p:strVal val="ppt_x"/>
                                          </p:val>
                                        </p:tav>
                                        <p:tav tm="100000">
                                          <p:val>
                                            <p:strVal val="0-ppt_w/2"/>
                                          </p:val>
                                        </p:tav>
                                      </p:tavLst>
                                    </p:anim>
                                    <p:anim calcmode="lin" valueType="num">
                                      <p:cBhvr additive="base">
                                        <p:cTn id="447" dur="2000"/>
                                        <p:tgtEl>
                                          <p:spTgt spid="6"/>
                                        </p:tgtEl>
                                        <p:attrNameLst>
                                          <p:attrName>ppt_y</p:attrName>
                                        </p:attrNameLst>
                                      </p:cBhvr>
                                      <p:tavLst>
                                        <p:tav tm="0">
                                          <p:val>
                                            <p:strVal val="ppt_y"/>
                                          </p:val>
                                        </p:tav>
                                        <p:tav tm="100000">
                                          <p:val>
                                            <p:strVal val="ppt_y"/>
                                          </p:val>
                                        </p:tav>
                                      </p:tavLst>
                                    </p:anim>
                                    <p:set>
                                      <p:cBhvr>
                                        <p:cTn id="448" dur="1" fill="hold">
                                          <p:stCondLst>
                                            <p:cond delay="1999"/>
                                          </p:stCondLst>
                                        </p:cTn>
                                        <p:tgtEl>
                                          <p:spTgt spid="6"/>
                                        </p:tgtEl>
                                        <p:attrNameLst>
                                          <p:attrName>style.visibility</p:attrName>
                                        </p:attrNameLst>
                                      </p:cBhvr>
                                      <p:to>
                                        <p:strVal val="hidden"/>
                                      </p:to>
                                    </p:set>
                                  </p:childTnLst>
                                </p:cTn>
                              </p:par>
                              <p:par>
                                <p:cTn id="449" presetID="2" presetClass="exit" presetSubtype="8" fill="hold" grpId="3" nodeType="withEffect">
                                  <p:stCondLst>
                                    <p:cond delay="0"/>
                                  </p:stCondLst>
                                  <p:childTnLst>
                                    <p:anim calcmode="lin" valueType="num">
                                      <p:cBhvr additive="base">
                                        <p:cTn id="450" dur="2000"/>
                                        <p:tgtEl>
                                          <p:spTgt spid="7"/>
                                        </p:tgtEl>
                                        <p:attrNameLst>
                                          <p:attrName>ppt_x</p:attrName>
                                        </p:attrNameLst>
                                      </p:cBhvr>
                                      <p:tavLst>
                                        <p:tav tm="0">
                                          <p:val>
                                            <p:strVal val="ppt_x"/>
                                          </p:val>
                                        </p:tav>
                                        <p:tav tm="100000">
                                          <p:val>
                                            <p:strVal val="0-ppt_w/2"/>
                                          </p:val>
                                        </p:tav>
                                      </p:tavLst>
                                    </p:anim>
                                    <p:anim calcmode="lin" valueType="num">
                                      <p:cBhvr additive="base">
                                        <p:cTn id="451" dur="2000"/>
                                        <p:tgtEl>
                                          <p:spTgt spid="7"/>
                                        </p:tgtEl>
                                        <p:attrNameLst>
                                          <p:attrName>ppt_y</p:attrName>
                                        </p:attrNameLst>
                                      </p:cBhvr>
                                      <p:tavLst>
                                        <p:tav tm="0">
                                          <p:val>
                                            <p:strVal val="ppt_y"/>
                                          </p:val>
                                        </p:tav>
                                        <p:tav tm="100000">
                                          <p:val>
                                            <p:strVal val="ppt_y"/>
                                          </p:val>
                                        </p:tav>
                                      </p:tavLst>
                                    </p:anim>
                                    <p:set>
                                      <p:cBhvr>
                                        <p:cTn id="452" dur="1" fill="hold">
                                          <p:stCondLst>
                                            <p:cond delay="1999"/>
                                          </p:stCondLst>
                                        </p:cTn>
                                        <p:tgtEl>
                                          <p:spTgt spid="7"/>
                                        </p:tgtEl>
                                        <p:attrNameLst>
                                          <p:attrName>style.visibility</p:attrName>
                                        </p:attrNameLst>
                                      </p:cBhvr>
                                      <p:to>
                                        <p:strVal val="hidden"/>
                                      </p:to>
                                    </p:set>
                                  </p:childTnLst>
                                </p:cTn>
                              </p:par>
                              <p:par>
                                <p:cTn id="453" presetID="2" presetClass="exit" presetSubtype="8" fill="hold" grpId="3" nodeType="withEffect">
                                  <p:stCondLst>
                                    <p:cond delay="0"/>
                                  </p:stCondLst>
                                  <p:childTnLst>
                                    <p:anim calcmode="lin" valueType="num">
                                      <p:cBhvr additive="base">
                                        <p:cTn id="454" dur="2000"/>
                                        <p:tgtEl>
                                          <p:spTgt spid="8"/>
                                        </p:tgtEl>
                                        <p:attrNameLst>
                                          <p:attrName>ppt_x</p:attrName>
                                        </p:attrNameLst>
                                      </p:cBhvr>
                                      <p:tavLst>
                                        <p:tav tm="0">
                                          <p:val>
                                            <p:strVal val="ppt_x"/>
                                          </p:val>
                                        </p:tav>
                                        <p:tav tm="100000">
                                          <p:val>
                                            <p:strVal val="0-ppt_w/2"/>
                                          </p:val>
                                        </p:tav>
                                      </p:tavLst>
                                    </p:anim>
                                    <p:anim calcmode="lin" valueType="num">
                                      <p:cBhvr additive="base">
                                        <p:cTn id="455" dur="2000"/>
                                        <p:tgtEl>
                                          <p:spTgt spid="8"/>
                                        </p:tgtEl>
                                        <p:attrNameLst>
                                          <p:attrName>ppt_y</p:attrName>
                                        </p:attrNameLst>
                                      </p:cBhvr>
                                      <p:tavLst>
                                        <p:tav tm="0">
                                          <p:val>
                                            <p:strVal val="ppt_y"/>
                                          </p:val>
                                        </p:tav>
                                        <p:tav tm="100000">
                                          <p:val>
                                            <p:strVal val="ppt_y"/>
                                          </p:val>
                                        </p:tav>
                                      </p:tavLst>
                                    </p:anim>
                                    <p:set>
                                      <p:cBhvr>
                                        <p:cTn id="456" dur="1" fill="hold">
                                          <p:stCondLst>
                                            <p:cond delay="1999"/>
                                          </p:stCondLst>
                                        </p:cTn>
                                        <p:tgtEl>
                                          <p:spTgt spid="8"/>
                                        </p:tgtEl>
                                        <p:attrNameLst>
                                          <p:attrName>style.visibility</p:attrName>
                                        </p:attrNameLst>
                                      </p:cBhvr>
                                      <p:to>
                                        <p:strVal val="hidden"/>
                                      </p:to>
                                    </p:set>
                                  </p:childTnLst>
                                </p:cTn>
                              </p:par>
                              <p:par>
                                <p:cTn id="457" presetID="2" presetClass="exit" presetSubtype="8" fill="hold" grpId="3" nodeType="withEffect">
                                  <p:stCondLst>
                                    <p:cond delay="0"/>
                                  </p:stCondLst>
                                  <p:childTnLst>
                                    <p:anim calcmode="lin" valueType="num">
                                      <p:cBhvr additive="base">
                                        <p:cTn id="458" dur="2000"/>
                                        <p:tgtEl>
                                          <p:spTgt spid="9"/>
                                        </p:tgtEl>
                                        <p:attrNameLst>
                                          <p:attrName>ppt_x</p:attrName>
                                        </p:attrNameLst>
                                      </p:cBhvr>
                                      <p:tavLst>
                                        <p:tav tm="0">
                                          <p:val>
                                            <p:strVal val="ppt_x"/>
                                          </p:val>
                                        </p:tav>
                                        <p:tav tm="100000">
                                          <p:val>
                                            <p:strVal val="0-ppt_w/2"/>
                                          </p:val>
                                        </p:tav>
                                      </p:tavLst>
                                    </p:anim>
                                    <p:anim calcmode="lin" valueType="num">
                                      <p:cBhvr additive="base">
                                        <p:cTn id="459" dur="2000"/>
                                        <p:tgtEl>
                                          <p:spTgt spid="9"/>
                                        </p:tgtEl>
                                        <p:attrNameLst>
                                          <p:attrName>ppt_y</p:attrName>
                                        </p:attrNameLst>
                                      </p:cBhvr>
                                      <p:tavLst>
                                        <p:tav tm="0">
                                          <p:val>
                                            <p:strVal val="ppt_y"/>
                                          </p:val>
                                        </p:tav>
                                        <p:tav tm="100000">
                                          <p:val>
                                            <p:strVal val="ppt_y"/>
                                          </p:val>
                                        </p:tav>
                                      </p:tavLst>
                                    </p:anim>
                                    <p:set>
                                      <p:cBhvr>
                                        <p:cTn id="460" dur="1" fill="hold">
                                          <p:stCondLst>
                                            <p:cond delay="1999"/>
                                          </p:stCondLst>
                                        </p:cTn>
                                        <p:tgtEl>
                                          <p:spTgt spid="9"/>
                                        </p:tgtEl>
                                        <p:attrNameLst>
                                          <p:attrName>style.visibility</p:attrName>
                                        </p:attrNameLst>
                                      </p:cBhvr>
                                      <p:to>
                                        <p:strVal val="hidden"/>
                                      </p:to>
                                    </p:set>
                                  </p:childTnLst>
                                </p:cTn>
                              </p:par>
                              <p:par>
                                <p:cTn id="461" presetID="2" presetClass="exit" presetSubtype="8" fill="hold" grpId="3" nodeType="withEffect">
                                  <p:stCondLst>
                                    <p:cond delay="0"/>
                                  </p:stCondLst>
                                  <p:childTnLst>
                                    <p:anim calcmode="lin" valueType="num">
                                      <p:cBhvr additive="base">
                                        <p:cTn id="462" dur="2000"/>
                                        <p:tgtEl>
                                          <p:spTgt spid="10"/>
                                        </p:tgtEl>
                                        <p:attrNameLst>
                                          <p:attrName>ppt_x</p:attrName>
                                        </p:attrNameLst>
                                      </p:cBhvr>
                                      <p:tavLst>
                                        <p:tav tm="0">
                                          <p:val>
                                            <p:strVal val="ppt_x"/>
                                          </p:val>
                                        </p:tav>
                                        <p:tav tm="100000">
                                          <p:val>
                                            <p:strVal val="0-ppt_w/2"/>
                                          </p:val>
                                        </p:tav>
                                      </p:tavLst>
                                    </p:anim>
                                    <p:anim calcmode="lin" valueType="num">
                                      <p:cBhvr additive="base">
                                        <p:cTn id="463" dur="2000"/>
                                        <p:tgtEl>
                                          <p:spTgt spid="10"/>
                                        </p:tgtEl>
                                        <p:attrNameLst>
                                          <p:attrName>ppt_y</p:attrName>
                                        </p:attrNameLst>
                                      </p:cBhvr>
                                      <p:tavLst>
                                        <p:tav tm="0">
                                          <p:val>
                                            <p:strVal val="ppt_y"/>
                                          </p:val>
                                        </p:tav>
                                        <p:tav tm="100000">
                                          <p:val>
                                            <p:strVal val="ppt_y"/>
                                          </p:val>
                                        </p:tav>
                                      </p:tavLst>
                                    </p:anim>
                                    <p:set>
                                      <p:cBhvr>
                                        <p:cTn id="464" dur="1" fill="hold">
                                          <p:stCondLst>
                                            <p:cond delay="1999"/>
                                          </p:stCondLst>
                                        </p:cTn>
                                        <p:tgtEl>
                                          <p:spTgt spid="10"/>
                                        </p:tgtEl>
                                        <p:attrNameLst>
                                          <p:attrName>style.visibility</p:attrName>
                                        </p:attrNameLst>
                                      </p:cBhvr>
                                      <p:to>
                                        <p:strVal val="hidden"/>
                                      </p:to>
                                    </p:set>
                                  </p:childTnLst>
                                </p:cTn>
                              </p:par>
                              <p:par>
                                <p:cTn id="465" presetID="2" presetClass="exit" presetSubtype="8" fill="hold" grpId="3" nodeType="withEffect">
                                  <p:stCondLst>
                                    <p:cond delay="0"/>
                                  </p:stCondLst>
                                  <p:childTnLst>
                                    <p:anim calcmode="lin" valueType="num">
                                      <p:cBhvr additive="base">
                                        <p:cTn id="466" dur="2000"/>
                                        <p:tgtEl>
                                          <p:spTgt spid="11"/>
                                        </p:tgtEl>
                                        <p:attrNameLst>
                                          <p:attrName>ppt_x</p:attrName>
                                        </p:attrNameLst>
                                      </p:cBhvr>
                                      <p:tavLst>
                                        <p:tav tm="0">
                                          <p:val>
                                            <p:strVal val="ppt_x"/>
                                          </p:val>
                                        </p:tav>
                                        <p:tav tm="100000">
                                          <p:val>
                                            <p:strVal val="0-ppt_w/2"/>
                                          </p:val>
                                        </p:tav>
                                      </p:tavLst>
                                    </p:anim>
                                    <p:anim calcmode="lin" valueType="num">
                                      <p:cBhvr additive="base">
                                        <p:cTn id="467" dur="2000"/>
                                        <p:tgtEl>
                                          <p:spTgt spid="11"/>
                                        </p:tgtEl>
                                        <p:attrNameLst>
                                          <p:attrName>ppt_y</p:attrName>
                                        </p:attrNameLst>
                                      </p:cBhvr>
                                      <p:tavLst>
                                        <p:tav tm="0">
                                          <p:val>
                                            <p:strVal val="ppt_y"/>
                                          </p:val>
                                        </p:tav>
                                        <p:tav tm="100000">
                                          <p:val>
                                            <p:strVal val="ppt_y"/>
                                          </p:val>
                                        </p:tav>
                                      </p:tavLst>
                                    </p:anim>
                                    <p:set>
                                      <p:cBhvr>
                                        <p:cTn id="468" dur="1" fill="hold">
                                          <p:stCondLst>
                                            <p:cond delay="1999"/>
                                          </p:stCondLst>
                                        </p:cTn>
                                        <p:tgtEl>
                                          <p:spTgt spid="11"/>
                                        </p:tgtEl>
                                        <p:attrNameLst>
                                          <p:attrName>style.visibility</p:attrName>
                                        </p:attrNameLst>
                                      </p:cBhvr>
                                      <p:to>
                                        <p:strVal val="hidden"/>
                                      </p:to>
                                    </p:set>
                                  </p:childTnLst>
                                </p:cTn>
                              </p:par>
                              <p:par>
                                <p:cTn id="469" presetID="2" presetClass="exit" presetSubtype="8" fill="hold" grpId="3" nodeType="withEffect">
                                  <p:stCondLst>
                                    <p:cond delay="0"/>
                                  </p:stCondLst>
                                  <p:childTnLst>
                                    <p:anim calcmode="lin" valueType="num">
                                      <p:cBhvr additive="base">
                                        <p:cTn id="470" dur="2000"/>
                                        <p:tgtEl>
                                          <p:spTgt spid="12"/>
                                        </p:tgtEl>
                                        <p:attrNameLst>
                                          <p:attrName>ppt_x</p:attrName>
                                        </p:attrNameLst>
                                      </p:cBhvr>
                                      <p:tavLst>
                                        <p:tav tm="0">
                                          <p:val>
                                            <p:strVal val="ppt_x"/>
                                          </p:val>
                                        </p:tav>
                                        <p:tav tm="100000">
                                          <p:val>
                                            <p:strVal val="0-ppt_w/2"/>
                                          </p:val>
                                        </p:tav>
                                      </p:tavLst>
                                    </p:anim>
                                    <p:anim calcmode="lin" valueType="num">
                                      <p:cBhvr additive="base">
                                        <p:cTn id="471" dur="2000"/>
                                        <p:tgtEl>
                                          <p:spTgt spid="12"/>
                                        </p:tgtEl>
                                        <p:attrNameLst>
                                          <p:attrName>ppt_y</p:attrName>
                                        </p:attrNameLst>
                                      </p:cBhvr>
                                      <p:tavLst>
                                        <p:tav tm="0">
                                          <p:val>
                                            <p:strVal val="ppt_y"/>
                                          </p:val>
                                        </p:tav>
                                        <p:tav tm="100000">
                                          <p:val>
                                            <p:strVal val="ppt_y"/>
                                          </p:val>
                                        </p:tav>
                                      </p:tavLst>
                                    </p:anim>
                                    <p:set>
                                      <p:cBhvr>
                                        <p:cTn id="472" dur="1" fill="hold">
                                          <p:stCondLst>
                                            <p:cond delay="1999"/>
                                          </p:stCondLst>
                                        </p:cTn>
                                        <p:tgtEl>
                                          <p:spTgt spid="12"/>
                                        </p:tgtEl>
                                        <p:attrNameLst>
                                          <p:attrName>style.visibility</p:attrName>
                                        </p:attrNameLst>
                                      </p:cBhvr>
                                      <p:to>
                                        <p:strVal val="hidden"/>
                                      </p:to>
                                    </p:set>
                                  </p:childTnLst>
                                </p:cTn>
                              </p:par>
                              <p:par>
                                <p:cTn id="473" presetID="2" presetClass="exit" presetSubtype="8" fill="hold" grpId="3" nodeType="withEffect">
                                  <p:stCondLst>
                                    <p:cond delay="0"/>
                                  </p:stCondLst>
                                  <p:childTnLst>
                                    <p:anim calcmode="lin" valueType="num">
                                      <p:cBhvr additive="base">
                                        <p:cTn id="474" dur="2000"/>
                                        <p:tgtEl>
                                          <p:spTgt spid="13"/>
                                        </p:tgtEl>
                                        <p:attrNameLst>
                                          <p:attrName>ppt_x</p:attrName>
                                        </p:attrNameLst>
                                      </p:cBhvr>
                                      <p:tavLst>
                                        <p:tav tm="0">
                                          <p:val>
                                            <p:strVal val="ppt_x"/>
                                          </p:val>
                                        </p:tav>
                                        <p:tav tm="100000">
                                          <p:val>
                                            <p:strVal val="0-ppt_w/2"/>
                                          </p:val>
                                        </p:tav>
                                      </p:tavLst>
                                    </p:anim>
                                    <p:anim calcmode="lin" valueType="num">
                                      <p:cBhvr additive="base">
                                        <p:cTn id="475" dur="2000"/>
                                        <p:tgtEl>
                                          <p:spTgt spid="13"/>
                                        </p:tgtEl>
                                        <p:attrNameLst>
                                          <p:attrName>ppt_y</p:attrName>
                                        </p:attrNameLst>
                                      </p:cBhvr>
                                      <p:tavLst>
                                        <p:tav tm="0">
                                          <p:val>
                                            <p:strVal val="ppt_y"/>
                                          </p:val>
                                        </p:tav>
                                        <p:tav tm="100000">
                                          <p:val>
                                            <p:strVal val="ppt_y"/>
                                          </p:val>
                                        </p:tav>
                                      </p:tavLst>
                                    </p:anim>
                                    <p:set>
                                      <p:cBhvr>
                                        <p:cTn id="476" dur="1" fill="hold">
                                          <p:stCondLst>
                                            <p:cond delay="1999"/>
                                          </p:stCondLst>
                                        </p:cTn>
                                        <p:tgtEl>
                                          <p:spTgt spid="13"/>
                                        </p:tgtEl>
                                        <p:attrNameLst>
                                          <p:attrName>style.visibility</p:attrName>
                                        </p:attrNameLst>
                                      </p:cBhvr>
                                      <p:to>
                                        <p:strVal val="hidden"/>
                                      </p:to>
                                    </p:set>
                                  </p:childTnLst>
                                </p:cTn>
                              </p:par>
                              <p:par>
                                <p:cTn id="477" presetID="2" presetClass="exit" presetSubtype="8" fill="hold" grpId="3" nodeType="withEffect">
                                  <p:stCondLst>
                                    <p:cond delay="0"/>
                                  </p:stCondLst>
                                  <p:childTnLst>
                                    <p:anim calcmode="lin" valueType="num">
                                      <p:cBhvr additive="base">
                                        <p:cTn id="478" dur="2000"/>
                                        <p:tgtEl>
                                          <p:spTgt spid="14"/>
                                        </p:tgtEl>
                                        <p:attrNameLst>
                                          <p:attrName>ppt_x</p:attrName>
                                        </p:attrNameLst>
                                      </p:cBhvr>
                                      <p:tavLst>
                                        <p:tav tm="0">
                                          <p:val>
                                            <p:strVal val="ppt_x"/>
                                          </p:val>
                                        </p:tav>
                                        <p:tav tm="100000">
                                          <p:val>
                                            <p:strVal val="0-ppt_w/2"/>
                                          </p:val>
                                        </p:tav>
                                      </p:tavLst>
                                    </p:anim>
                                    <p:anim calcmode="lin" valueType="num">
                                      <p:cBhvr additive="base">
                                        <p:cTn id="479" dur="2000"/>
                                        <p:tgtEl>
                                          <p:spTgt spid="14"/>
                                        </p:tgtEl>
                                        <p:attrNameLst>
                                          <p:attrName>ppt_y</p:attrName>
                                        </p:attrNameLst>
                                      </p:cBhvr>
                                      <p:tavLst>
                                        <p:tav tm="0">
                                          <p:val>
                                            <p:strVal val="ppt_y"/>
                                          </p:val>
                                        </p:tav>
                                        <p:tav tm="100000">
                                          <p:val>
                                            <p:strVal val="ppt_y"/>
                                          </p:val>
                                        </p:tav>
                                      </p:tavLst>
                                    </p:anim>
                                    <p:set>
                                      <p:cBhvr>
                                        <p:cTn id="480" dur="1" fill="hold">
                                          <p:stCondLst>
                                            <p:cond delay="1999"/>
                                          </p:stCondLst>
                                        </p:cTn>
                                        <p:tgtEl>
                                          <p:spTgt spid="14"/>
                                        </p:tgtEl>
                                        <p:attrNameLst>
                                          <p:attrName>style.visibility</p:attrName>
                                        </p:attrNameLst>
                                      </p:cBhvr>
                                      <p:to>
                                        <p:strVal val="hidden"/>
                                      </p:to>
                                    </p:set>
                                  </p:childTnLst>
                                </p:cTn>
                              </p:par>
                              <p:par>
                                <p:cTn id="481" presetID="2" presetClass="exit" presetSubtype="8" fill="hold" grpId="3" nodeType="withEffect">
                                  <p:stCondLst>
                                    <p:cond delay="0"/>
                                  </p:stCondLst>
                                  <p:childTnLst>
                                    <p:anim calcmode="lin" valueType="num">
                                      <p:cBhvr additive="base">
                                        <p:cTn id="482" dur="2000"/>
                                        <p:tgtEl>
                                          <p:spTgt spid="15"/>
                                        </p:tgtEl>
                                        <p:attrNameLst>
                                          <p:attrName>ppt_x</p:attrName>
                                        </p:attrNameLst>
                                      </p:cBhvr>
                                      <p:tavLst>
                                        <p:tav tm="0">
                                          <p:val>
                                            <p:strVal val="ppt_x"/>
                                          </p:val>
                                        </p:tav>
                                        <p:tav tm="100000">
                                          <p:val>
                                            <p:strVal val="0-ppt_w/2"/>
                                          </p:val>
                                        </p:tav>
                                      </p:tavLst>
                                    </p:anim>
                                    <p:anim calcmode="lin" valueType="num">
                                      <p:cBhvr additive="base">
                                        <p:cTn id="483" dur="2000"/>
                                        <p:tgtEl>
                                          <p:spTgt spid="15"/>
                                        </p:tgtEl>
                                        <p:attrNameLst>
                                          <p:attrName>ppt_y</p:attrName>
                                        </p:attrNameLst>
                                      </p:cBhvr>
                                      <p:tavLst>
                                        <p:tav tm="0">
                                          <p:val>
                                            <p:strVal val="ppt_y"/>
                                          </p:val>
                                        </p:tav>
                                        <p:tav tm="100000">
                                          <p:val>
                                            <p:strVal val="ppt_y"/>
                                          </p:val>
                                        </p:tav>
                                      </p:tavLst>
                                    </p:anim>
                                    <p:set>
                                      <p:cBhvr>
                                        <p:cTn id="484" dur="1" fill="hold">
                                          <p:stCondLst>
                                            <p:cond delay="1999"/>
                                          </p:stCondLst>
                                        </p:cTn>
                                        <p:tgtEl>
                                          <p:spTgt spid="15"/>
                                        </p:tgtEl>
                                        <p:attrNameLst>
                                          <p:attrName>style.visibility</p:attrName>
                                        </p:attrNameLst>
                                      </p:cBhvr>
                                      <p:to>
                                        <p:strVal val="hidden"/>
                                      </p:to>
                                    </p:set>
                                  </p:childTnLst>
                                </p:cTn>
                              </p:par>
                              <p:par>
                                <p:cTn id="485" presetID="2" presetClass="exit" presetSubtype="8" fill="hold" grpId="3" nodeType="withEffect">
                                  <p:stCondLst>
                                    <p:cond delay="0"/>
                                  </p:stCondLst>
                                  <p:childTnLst>
                                    <p:anim calcmode="lin" valueType="num">
                                      <p:cBhvr additive="base">
                                        <p:cTn id="486" dur="2000"/>
                                        <p:tgtEl>
                                          <p:spTgt spid="16"/>
                                        </p:tgtEl>
                                        <p:attrNameLst>
                                          <p:attrName>ppt_x</p:attrName>
                                        </p:attrNameLst>
                                      </p:cBhvr>
                                      <p:tavLst>
                                        <p:tav tm="0">
                                          <p:val>
                                            <p:strVal val="ppt_x"/>
                                          </p:val>
                                        </p:tav>
                                        <p:tav tm="100000">
                                          <p:val>
                                            <p:strVal val="0-ppt_w/2"/>
                                          </p:val>
                                        </p:tav>
                                      </p:tavLst>
                                    </p:anim>
                                    <p:anim calcmode="lin" valueType="num">
                                      <p:cBhvr additive="base">
                                        <p:cTn id="487" dur="2000"/>
                                        <p:tgtEl>
                                          <p:spTgt spid="16"/>
                                        </p:tgtEl>
                                        <p:attrNameLst>
                                          <p:attrName>ppt_y</p:attrName>
                                        </p:attrNameLst>
                                      </p:cBhvr>
                                      <p:tavLst>
                                        <p:tav tm="0">
                                          <p:val>
                                            <p:strVal val="ppt_y"/>
                                          </p:val>
                                        </p:tav>
                                        <p:tav tm="100000">
                                          <p:val>
                                            <p:strVal val="ppt_y"/>
                                          </p:val>
                                        </p:tav>
                                      </p:tavLst>
                                    </p:anim>
                                    <p:set>
                                      <p:cBhvr>
                                        <p:cTn id="488" dur="1" fill="hold">
                                          <p:stCondLst>
                                            <p:cond delay="1999"/>
                                          </p:stCondLst>
                                        </p:cTn>
                                        <p:tgtEl>
                                          <p:spTgt spid="16"/>
                                        </p:tgtEl>
                                        <p:attrNameLst>
                                          <p:attrName>style.visibility</p:attrName>
                                        </p:attrNameLst>
                                      </p:cBhvr>
                                      <p:to>
                                        <p:strVal val="hidden"/>
                                      </p:to>
                                    </p:set>
                                  </p:childTnLst>
                                </p:cTn>
                              </p:par>
                              <p:par>
                                <p:cTn id="489" presetID="2" presetClass="exit" presetSubtype="8" fill="hold" grpId="3" nodeType="withEffect">
                                  <p:stCondLst>
                                    <p:cond delay="0"/>
                                  </p:stCondLst>
                                  <p:childTnLst>
                                    <p:anim calcmode="lin" valueType="num">
                                      <p:cBhvr additive="base">
                                        <p:cTn id="490" dur="2000"/>
                                        <p:tgtEl>
                                          <p:spTgt spid="17"/>
                                        </p:tgtEl>
                                        <p:attrNameLst>
                                          <p:attrName>ppt_x</p:attrName>
                                        </p:attrNameLst>
                                      </p:cBhvr>
                                      <p:tavLst>
                                        <p:tav tm="0">
                                          <p:val>
                                            <p:strVal val="ppt_x"/>
                                          </p:val>
                                        </p:tav>
                                        <p:tav tm="100000">
                                          <p:val>
                                            <p:strVal val="0-ppt_w/2"/>
                                          </p:val>
                                        </p:tav>
                                      </p:tavLst>
                                    </p:anim>
                                    <p:anim calcmode="lin" valueType="num">
                                      <p:cBhvr additive="base">
                                        <p:cTn id="491" dur="2000"/>
                                        <p:tgtEl>
                                          <p:spTgt spid="17"/>
                                        </p:tgtEl>
                                        <p:attrNameLst>
                                          <p:attrName>ppt_y</p:attrName>
                                        </p:attrNameLst>
                                      </p:cBhvr>
                                      <p:tavLst>
                                        <p:tav tm="0">
                                          <p:val>
                                            <p:strVal val="ppt_y"/>
                                          </p:val>
                                        </p:tav>
                                        <p:tav tm="100000">
                                          <p:val>
                                            <p:strVal val="ppt_y"/>
                                          </p:val>
                                        </p:tav>
                                      </p:tavLst>
                                    </p:anim>
                                    <p:set>
                                      <p:cBhvr>
                                        <p:cTn id="492" dur="1" fill="hold">
                                          <p:stCondLst>
                                            <p:cond delay="1999"/>
                                          </p:stCondLst>
                                        </p:cTn>
                                        <p:tgtEl>
                                          <p:spTgt spid="17"/>
                                        </p:tgtEl>
                                        <p:attrNameLst>
                                          <p:attrName>style.visibility</p:attrName>
                                        </p:attrNameLst>
                                      </p:cBhvr>
                                      <p:to>
                                        <p:strVal val="hidden"/>
                                      </p:to>
                                    </p:set>
                                  </p:childTnLst>
                                </p:cTn>
                              </p:par>
                              <p:par>
                                <p:cTn id="493" presetID="2" presetClass="exit" presetSubtype="8" fill="hold" grpId="3" nodeType="withEffect">
                                  <p:stCondLst>
                                    <p:cond delay="0"/>
                                  </p:stCondLst>
                                  <p:childTnLst>
                                    <p:anim calcmode="lin" valueType="num">
                                      <p:cBhvr additive="base">
                                        <p:cTn id="494" dur="2000"/>
                                        <p:tgtEl>
                                          <p:spTgt spid="18"/>
                                        </p:tgtEl>
                                        <p:attrNameLst>
                                          <p:attrName>ppt_x</p:attrName>
                                        </p:attrNameLst>
                                      </p:cBhvr>
                                      <p:tavLst>
                                        <p:tav tm="0">
                                          <p:val>
                                            <p:strVal val="ppt_x"/>
                                          </p:val>
                                        </p:tav>
                                        <p:tav tm="100000">
                                          <p:val>
                                            <p:strVal val="0-ppt_w/2"/>
                                          </p:val>
                                        </p:tav>
                                      </p:tavLst>
                                    </p:anim>
                                    <p:anim calcmode="lin" valueType="num">
                                      <p:cBhvr additive="base">
                                        <p:cTn id="495" dur="2000"/>
                                        <p:tgtEl>
                                          <p:spTgt spid="18"/>
                                        </p:tgtEl>
                                        <p:attrNameLst>
                                          <p:attrName>ppt_y</p:attrName>
                                        </p:attrNameLst>
                                      </p:cBhvr>
                                      <p:tavLst>
                                        <p:tav tm="0">
                                          <p:val>
                                            <p:strVal val="ppt_y"/>
                                          </p:val>
                                        </p:tav>
                                        <p:tav tm="100000">
                                          <p:val>
                                            <p:strVal val="ppt_y"/>
                                          </p:val>
                                        </p:tav>
                                      </p:tavLst>
                                    </p:anim>
                                    <p:set>
                                      <p:cBhvr>
                                        <p:cTn id="496" dur="1" fill="hold">
                                          <p:stCondLst>
                                            <p:cond delay="1999"/>
                                          </p:stCondLst>
                                        </p:cTn>
                                        <p:tgtEl>
                                          <p:spTgt spid="18"/>
                                        </p:tgtEl>
                                        <p:attrNameLst>
                                          <p:attrName>style.visibility</p:attrName>
                                        </p:attrNameLst>
                                      </p:cBhvr>
                                      <p:to>
                                        <p:strVal val="hidden"/>
                                      </p:to>
                                    </p:set>
                                  </p:childTnLst>
                                </p:cTn>
                              </p:par>
                              <p:par>
                                <p:cTn id="497" presetID="2" presetClass="exit" presetSubtype="8" fill="hold" grpId="3" nodeType="withEffect">
                                  <p:stCondLst>
                                    <p:cond delay="0"/>
                                  </p:stCondLst>
                                  <p:childTnLst>
                                    <p:anim calcmode="lin" valueType="num">
                                      <p:cBhvr additive="base">
                                        <p:cTn id="498" dur="2000"/>
                                        <p:tgtEl>
                                          <p:spTgt spid="19"/>
                                        </p:tgtEl>
                                        <p:attrNameLst>
                                          <p:attrName>ppt_x</p:attrName>
                                        </p:attrNameLst>
                                      </p:cBhvr>
                                      <p:tavLst>
                                        <p:tav tm="0">
                                          <p:val>
                                            <p:strVal val="ppt_x"/>
                                          </p:val>
                                        </p:tav>
                                        <p:tav tm="100000">
                                          <p:val>
                                            <p:strVal val="0-ppt_w/2"/>
                                          </p:val>
                                        </p:tav>
                                      </p:tavLst>
                                    </p:anim>
                                    <p:anim calcmode="lin" valueType="num">
                                      <p:cBhvr additive="base">
                                        <p:cTn id="499" dur="2000"/>
                                        <p:tgtEl>
                                          <p:spTgt spid="19"/>
                                        </p:tgtEl>
                                        <p:attrNameLst>
                                          <p:attrName>ppt_y</p:attrName>
                                        </p:attrNameLst>
                                      </p:cBhvr>
                                      <p:tavLst>
                                        <p:tav tm="0">
                                          <p:val>
                                            <p:strVal val="ppt_y"/>
                                          </p:val>
                                        </p:tav>
                                        <p:tav tm="100000">
                                          <p:val>
                                            <p:strVal val="ppt_y"/>
                                          </p:val>
                                        </p:tav>
                                      </p:tavLst>
                                    </p:anim>
                                    <p:set>
                                      <p:cBhvr>
                                        <p:cTn id="500" dur="1" fill="hold">
                                          <p:stCondLst>
                                            <p:cond delay="1999"/>
                                          </p:stCondLst>
                                        </p:cTn>
                                        <p:tgtEl>
                                          <p:spTgt spid="19"/>
                                        </p:tgtEl>
                                        <p:attrNameLst>
                                          <p:attrName>style.visibility</p:attrName>
                                        </p:attrNameLst>
                                      </p:cBhvr>
                                      <p:to>
                                        <p:strVal val="hidden"/>
                                      </p:to>
                                    </p:set>
                                  </p:childTnLst>
                                </p:cTn>
                              </p:par>
                              <p:par>
                                <p:cTn id="501" presetID="2" presetClass="exit" presetSubtype="8" fill="hold" grpId="3" nodeType="withEffect">
                                  <p:stCondLst>
                                    <p:cond delay="0"/>
                                  </p:stCondLst>
                                  <p:childTnLst>
                                    <p:anim calcmode="lin" valueType="num">
                                      <p:cBhvr additive="base">
                                        <p:cTn id="502" dur="2000"/>
                                        <p:tgtEl>
                                          <p:spTgt spid="20"/>
                                        </p:tgtEl>
                                        <p:attrNameLst>
                                          <p:attrName>ppt_x</p:attrName>
                                        </p:attrNameLst>
                                      </p:cBhvr>
                                      <p:tavLst>
                                        <p:tav tm="0">
                                          <p:val>
                                            <p:strVal val="ppt_x"/>
                                          </p:val>
                                        </p:tav>
                                        <p:tav tm="100000">
                                          <p:val>
                                            <p:strVal val="0-ppt_w/2"/>
                                          </p:val>
                                        </p:tav>
                                      </p:tavLst>
                                    </p:anim>
                                    <p:anim calcmode="lin" valueType="num">
                                      <p:cBhvr additive="base">
                                        <p:cTn id="503" dur="2000"/>
                                        <p:tgtEl>
                                          <p:spTgt spid="20"/>
                                        </p:tgtEl>
                                        <p:attrNameLst>
                                          <p:attrName>ppt_y</p:attrName>
                                        </p:attrNameLst>
                                      </p:cBhvr>
                                      <p:tavLst>
                                        <p:tav tm="0">
                                          <p:val>
                                            <p:strVal val="ppt_y"/>
                                          </p:val>
                                        </p:tav>
                                        <p:tav tm="100000">
                                          <p:val>
                                            <p:strVal val="ppt_y"/>
                                          </p:val>
                                        </p:tav>
                                      </p:tavLst>
                                    </p:anim>
                                    <p:set>
                                      <p:cBhvr>
                                        <p:cTn id="504" dur="1" fill="hold">
                                          <p:stCondLst>
                                            <p:cond delay="1999"/>
                                          </p:stCondLst>
                                        </p:cTn>
                                        <p:tgtEl>
                                          <p:spTgt spid="20"/>
                                        </p:tgtEl>
                                        <p:attrNameLst>
                                          <p:attrName>style.visibility</p:attrName>
                                        </p:attrNameLst>
                                      </p:cBhvr>
                                      <p:to>
                                        <p:strVal val="hidden"/>
                                      </p:to>
                                    </p:set>
                                  </p:childTnLst>
                                </p:cTn>
                              </p:par>
                              <p:par>
                                <p:cTn id="505" presetID="2" presetClass="exit" presetSubtype="8" fill="hold" grpId="3" nodeType="withEffect">
                                  <p:stCondLst>
                                    <p:cond delay="0"/>
                                  </p:stCondLst>
                                  <p:childTnLst>
                                    <p:anim calcmode="lin" valueType="num">
                                      <p:cBhvr additive="base">
                                        <p:cTn id="506" dur="2000"/>
                                        <p:tgtEl>
                                          <p:spTgt spid="21"/>
                                        </p:tgtEl>
                                        <p:attrNameLst>
                                          <p:attrName>ppt_x</p:attrName>
                                        </p:attrNameLst>
                                      </p:cBhvr>
                                      <p:tavLst>
                                        <p:tav tm="0">
                                          <p:val>
                                            <p:strVal val="ppt_x"/>
                                          </p:val>
                                        </p:tav>
                                        <p:tav tm="100000">
                                          <p:val>
                                            <p:strVal val="0-ppt_w/2"/>
                                          </p:val>
                                        </p:tav>
                                      </p:tavLst>
                                    </p:anim>
                                    <p:anim calcmode="lin" valueType="num">
                                      <p:cBhvr additive="base">
                                        <p:cTn id="507" dur="2000"/>
                                        <p:tgtEl>
                                          <p:spTgt spid="21"/>
                                        </p:tgtEl>
                                        <p:attrNameLst>
                                          <p:attrName>ppt_y</p:attrName>
                                        </p:attrNameLst>
                                      </p:cBhvr>
                                      <p:tavLst>
                                        <p:tav tm="0">
                                          <p:val>
                                            <p:strVal val="ppt_y"/>
                                          </p:val>
                                        </p:tav>
                                        <p:tav tm="100000">
                                          <p:val>
                                            <p:strVal val="ppt_y"/>
                                          </p:val>
                                        </p:tav>
                                      </p:tavLst>
                                    </p:anim>
                                    <p:set>
                                      <p:cBhvr>
                                        <p:cTn id="508" dur="1" fill="hold">
                                          <p:stCondLst>
                                            <p:cond delay="1999"/>
                                          </p:stCondLst>
                                        </p:cTn>
                                        <p:tgtEl>
                                          <p:spTgt spid="21"/>
                                        </p:tgtEl>
                                        <p:attrNameLst>
                                          <p:attrName>style.visibility</p:attrName>
                                        </p:attrNameLst>
                                      </p:cBhvr>
                                      <p:to>
                                        <p:strVal val="hidden"/>
                                      </p:to>
                                    </p:set>
                                  </p:childTnLst>
                                </p:cTn>
                              </p:par>
                              <p:par>
                                <p:cTn id="509" presetID="2" presetClass="exit" presetSubtype="8" fill="hold" grpId="3" nodeType="withEffect">
                                  <p:stCondLst>
                                    <p:cond delay="0"/>
                                  </p:stCondLst>
                                  <p:childTnLst>
                                    <p:anim calcmode="lin" valueType="num">
                                      <p:cBhvr additive="base">
                                        <p:cTn id="510" dur="2000"/>
                                        <p:tgtEl>
                                          <p:spTgt spid="22"/>
                                        </p:tgtEl>
                                        <p:attrNameLst>
                                          <p:attrName>ppt_x</p:attrName>
                                        </p:attrNameLst>
                                      </p:cBhvr>
                                      <p:tavLst>
                                        <p:tav tm="0">
                                          <p:val>
                                            <p:strVal val="ppt_x"/>
                                          </p:val>
                                        </p:tav>
                                        <p:tav tm="100000">
                                          <p:val>
                                            <p:strVal val="0-ppt_w/2"/>
                                          </p:val>
                                        </p:tav>
                                      </p:tavLst>
                                    </p:anim>
                                    <p:anim calcmode="lin" valueType="num">
                                      <p:cBhvr additive="base">
                                        <p:cTn id="511" dur="2000"/>
                                        <p:tgtEl>
                                          <p:spTgt spid="22"/>
                                        </p:tgtEl>
                                        <p:attrNameLst>
                                          <p:attrName>ppt_y</p:attrName>
                                        </p:attrNameLst>
                                      </p:cBhvr>
                                      <p:tavLst>
                                        <p:tav tm="0">
                                          <p:val>
                                            <p:strVal val="ppt_y"/>
                                          </p:val>
                                        </p:tav>
                                        <p:tav tm="100000">
                                          <p:val>
                                            <p:strVal val="ppt_y"/>
                                          </p:val>
                                        </p:tav>
                                      </p:tavLst>
                                    </p:anim>
                                    <p:set>
                                      <p:cBhvr>
                                        <p:cTn id="512" dur="1" fill="hold">
                                          <p:stCondLst>
                                            <p:cond delay="1999"/>
                                          </p:stCondLst>
                                        </p:cTn>
                                        <p:tgtEl>
                                          <p:spTgt spid="22"/>
                                        </p:tgtEl>
                                        <p:attrNameLst>
                                          <p:attrName>style.visibility</p:attrName>
                                        </p:attrNameLst>
                                      </p:cBhvr>
                                      <p:to>
                                        <p:strVal val="hidden"/>
                                      </p:to>
                                    </p:set>
                                  </p:childTnLst>
                                </p:cTn>
                              </p:par>
                              <p:par>
                                <p:cTn id="513" presetID="2" presetClass="exit" presetSubtype="8" fill="hold" grpId="3" nodeType="withEffect">
                                  <p:stCondLst>
                                    <p:cond delay="0"/>
                                  </p:stCondLst>
                                  <p:childTnLst>
                                    <p:anim calcmode="lin" valueType="num">
                                      <p:cBhvr additive="base">
                                        <p:cTn id="514" dur="2000"/>
                                        <p:tgtEl>
                                          <p:spTgt spid="23"/>
                                        </p:tgtEl>
                                        <p:attrNameLst>
                                          <p:attrName>ppt_x</p:attrName>
                                        </p:attrNameLst>
                                      </p:cBhvr>
                                      <p:tavLst>
                                        <p:tav tm="0">
                                          <p:val>
                                            <p:strVal val="ppt_x"/>
                                          </p:val>
                                        </p:tav>
                                        <p:tav tm="100000">
                                          <p:val>
                                            <p:strVal val="0-ppt_w/2"/>
                                          </p:val>
                                        </p:tav>
                                      </p:tavLst>
                                    </p:anim>
                                    <p:anim calcmode="lin" valueType="num">
                                      <p:cBhvr additive="base">
                                        <p:cTn id="515" dur="2000"/>
                                        <p:tgtEl>
                                          <p:spTgt spid="23"/>
                                        </p:tgtEl>
                                        <p:attrNameLst>
                                          <p:attrName>ppt_y</p:attrName>
                                        </p:attrNameLst>
                                      </p:cBhvr>
                                      <p:tavLst>
                                        <p:tav tm="0">
                                          <p:val>
                                            <p:strVal val="ppt_y"/>
                                          </p:val>
                                        </p:tav>
                                        <p:tav tm="100000">
                                          <p:val>
                                            <p:strVal val="ppt_y"/>
                                          </p:val>
                                        </p:tav>
                                      </p:tavLst>
                                    </p:anim>
                                    <p:set>
                                      <p:cBhvr>
                                        <p:cTn id="516" dur="1" fill="hold">
                                          <p:stCondLst>
                                            <p:cond delay="1999"/>
                                          </p:stCondLst>
                                        </p:cTn>
                                        <p:tgtEl>
                                          <p:spTgt spid="23"/>
                                        </p:tgtEl>
                                        <p:attrNameLst>
                                          <p:attrName>style.visibility</p:attrName>
                                        </p:attrNameLst>
                                      </p:cBhvr>
                                      <p:to>
                                        <p:strVal val="hidden"/>
                                      </p:to>
                                    </p:set>
                                  </p:childTnLst>
                                </p:cTn>
                              </p:par>
                              <p:par>
                                <p:cTn id="517" presetID="2" presetClass="exit" presetSubtype="8" fill="hold" grpId="3" nodeType="withEffect">
                                  <p:stCondLst>
                                    <p:cond delay="0"/>
                                  </p:stCondLst>
                                  <p:childTnLst>
                                    <p:anim calcmode="lin" valueType="num">
                                      <p:cBhvr additive="base">
                                        <p:cTn id="518" dur="2000"/>
                                        <p:tgtEl>
                                          <p:spTgt spid="24"/>
                                        </p:tgtEl>
                                        <p:attrNameLst>
                                          <p:attrName>ppt_x</p:attrName>
                                        </p:attrNameLst>
                                      </p:cBhvr>
                                      <p:tavLst>
                                        <p:tav tm="0">
                                          <p:val>
                                            <p:strVal val="ppt_x"/>
                                          </p:val>
                                        </p:tav>
                                        <p:tav tm="100000">
                                          <p:val>
                                            <p:strVal val="0-ppt_w/2"/>
                                          </p:val>
                                        </p:tav>
                                      </p:tavLst>
                                    </p:anim>
                                    <p:anim calcmode="lin" valueType="num">
                                      <p:cBhvr additive="base">
                                        <p:cTn id="519" dur="2000"/>
                                        <p:tgtEl>
                                          <p:spTgt spid="24"/>
                                        </p:tgtEl>
                                        <p:attrNameLst>
                                          <p:attrName>ppt_y</p:attrName>
                                        </p:attrNameLst>
                                      </p:cBhvr>
                                      <p:tavLst>
                                        <p:tav tm="0">
                                          <p:val>
                                            <p:strVal val="ppt_y"/>
                                          </p:val>
                                        </p:tav>
                                        <p:tav tm="100000">
                                          <p:val>
                                            <p:strVal val="ppt_y"/>
                                          </p:val>
                                        </p:tav>
                                      </p:tavLst>
                                    </p:anim>
                                    <p:set>
                                      <p:cBhvr>
                                        <p:cTn id="520" dur="1" fill="hold">
                                          <p:stCondLst>
                                            <p:cond delay="1999"/>
                                          </p:stCondLst>
                                        </p:cTn>
                                        <p:tgtEl>
                                          <p:spTgt spid="24"/>
                                        </p:tgtEl>
                                        <p:attrNameLst>
                                          <p:attrName>style.visibility</p:attrName>
                                        </p:attrNameLst>
                                      </p:cBhvr>
                                      <p:to>
                                        <p:strVal val="hidden"/>
                                      </p:to>
                                    </p:set>
                                  </p:childTnLst>
                                </p:cTn>
                              </p:par>
                              <p:par>
                                <p:cTn id="521" presetID="2" presetClass="exit" presetSubtype="8" fill="hold" grpId="3" nodeType="withEffect">
                                  <p:stCondLst>
                                    <p:cond delay="0"/>
                                  </p:stCondLst>
                                  <p:childTnLst>
                                    <p:anim calcmode="lin" valueType="num">
                                      <p:cBhvr additive="base">
                                        <p:cTn id="522" dur="2000"/>
                                        <p:tgtEl>
                                          <p:spTgt spid="25"/>
                                        </p:tgtEl>
                                        <p:attrNameLst>
                                          <p:attrName>ppt_x</p:attrName>
                                        </p:attrNameLst>
                                      </p:cBhvr>
                                      <p:tavLst>
                                        <p:tav tm="0">
                                          <p:val>
                                            <p:strVal val="ppt_x"/>
                                          </p:val>
                                        </p:tav>
                                        <p:tav tm="100000">
                                          <p:val>
                                            <p:strVal val="0-ppt_w/2"/>
                                          </p:val>
                                        </p:tav>
                                      </p:tavLst>
                                    </p:anim>
                                    <p:anim calcmode="lin" valueType="num">
                                      <p:cBhvr additive="base">
                                        <p:cTn id="523" dur="2000"/>
                                        <p:tgtEl>
                                          <p:spTgt spid="25"/>
                                        </p:tgtEl>
                                        <p:attrNameLst>
                                          <p:attrName>ppt_y</p:attrName>
                                        </p:attrNameLst>
                                      </p:cBhvr>
                                      <p:tavLst>
                                        <p:tav tm="0">
                                          <p:val>
                                            <p:strVal val="ppt_y"/>
                                          </p:val>
                                        </p:tav>
                                        <p:tav tm="100000">
                                          <p:val>
                                            <p:strVal val="ppt_y"/>
                                          </p:val>
                                        </p:tav>
                                      </p:tavLst>
                                    </p:anim>
                                    <p:set>
                                      <p:cBhvr>
                                        <p:cTn id="524" dur="1" fill="hold">
                                          <p:stCondLst>
                                            <p:cond delay="1999"/>
                                          </p:stCondLst>
                                        </p:cTn>
                                        <p:tgtEl>
                                          <p:spTgt spid="25"/>
                                        </p:tgtEl>
                                        <p:attrNameLst>
                                          <p:attrName>style.visibility</p:attrName>
                                        </p:attrNameLst>
                                      </p:cBhvr>
                                      <p:to>
                                        <p:strVal val="hidden"/>
                                      </p:to>
                                    </p:set>
                                  </p:childTnLst>
                                </p:cTn>
                              </p:par>
                              <p:par>
                                <p:cTn id="525" presetID="2" presetClass="exit" presetSubtype="8" fill="hold" grpId="3" nodeType="withEffect">
                                  <p:stCondLst>
                                    <p:cond delay="0"/>
                                  </p:stCondLst>
                                  <p:childTnLst>
                                    <p:anim calcmode="lin" valueType="num">
                                      <p:cBhvr additive="base">
                                        <p:cTn id="526" dur="2000"/>
                                        <p:tgtEl>
                                          <p:spTgt spid="26"/>
                                        </p:tgtEl>
                                        <p:attrNameLst>
                                          <p:attrName>ppt_x</p:attrName>
                                        </p:attrNameLst>
                                      </p:cBhvr>
                                      <p:tavLst>
                                        <p:tav tm="0">
                                          <p:val>
                                            <p:strVal val="ppt_x"/>
                                          </p:val>
                                        </p:tav>
                                        <p:tav tm="100000">
                                          <p:val>
                                            <p:strVal val="0-ppt_w/2"/>
                                          </p:val>
                                        </p:tav>
                                      </p:tavLst>
                                    </p:anim>
                                    <p:anim calcmode="lin" valueType="num">
                                      <p:cBhvr additive="base">
                                        <p:cTn id="527" dur="2000"/>
                                        <p:tgtEl>
                                          <p:spTgt spid="26"/>
                                        </p:tgtEl>
                                        <p:attrNameLst>
                                          <p:attrName>ppt_y</p:attrName>
                                        </p:attrNameLst>
                                      </p:cBhvr>
                                      <p:tavLst>
                                        <p:tav tm="0">
                                          <p:val>
                                            <p:strVal val="ppt_y"/>
                                          </p:val>
                                        </p:tav>
                                        <p:tav tm="100000">
                                          <p:val>
                                            <p:strVal val="ppt_y"/>
                                          </p:val>
                                        </p:tav>
                                      </p:tavLst>
                                    </p:anim>
                                    <p:set>
                                      <p:cBhvr>
                                        <p:cTn id="528" dur="1" fill="hold">
                                          <p:stCondLst>
                                            <p:cond delay="1999"/>
                                          </p:stCondLst>
                                        </p:cTn>
                                        <p:tgtEl>
                                          <p:spTgt spid="26"/>
                                        </p:tgtEl>
                                        <p:attrNameLst>
                                          <p:attrName>style.visibility</p:attrName>
                                        </p:attrNameLst>
                                      </p:cBhvr>
                                      <p:to>
                                        <p:strVal val="hidden"/>
                                      </p:to>
                                    </p:set>
                                  </p:childTnLst>
                                </p:cTn>
                              </p:par>
                              <p:par>
                                <p:cTn id="529" presetID="2" presetClass="exit" presetSubtype="8" fill="hold" grpId="3" nodeType="withEffect">
                                  <p:stCondLst>
                                    <p:cond delay="0"/>
                                  </p:stCondLst>
                                  <p:childTnLst>
                                    <p:anim calcmode="lin" valueType="num">
                                      <p:cBhvr additive="base">
                                        <p:cTn id="530" dur="2000"/>
                                        <p:tgtEl>
                                          <p:spTgt spid="27"/>
                                        </p:tgtEl>
                                        <p:attrNameLst>
                                          <p:attrName>ppt_x</p:attrName>
                                        </p:attrNameLst>
                                      </p:cBhvr>
                                      <p:tavLst>
                                        <p:tav tm="0">
                                          <p:val>
                                            <p:strVal val="ppt_x"/>
                                          </p:val>
                                        </p:tav>
                                        <p:tav tm="100000">
                                          <p:val>
                                            <p:strVal val="0-ppt_w/2"/>
                                          </p:val>
                                        </p:tav>
                                      </p:tavLst>
                                    </p:anim>
                                    <p:anim calcmode="lin" valueType="num">
                                      <p:cBhvr additive="base">
                                        <p:cTn id="531" dur="2000"/>
                                        <p:tgtEl>
                                          <p:spTgt spid="27"/>
                                        </p:tgtEl>
                                        <p:attrNameLst>
                                          <p:attrName>ppt_y</p:attrName>
                                        </p:attrNameLst>
                                      </p:cBhvr>
                                      <p:tavLst>
                                        <p:tav tm="0">
                                          <p:val>
                                            <p:strVal val="ppt_y"/>
                                          </p:val>
                                        </p:tav>
                                        <p:tav tm="100000">
                                          <p:val>
                                            <p:strVal val="ppt_y"/>
                                          </p:val>
                                        </p:tav>
                                      </p:tavLst>
                                    </p:anim>
                                    <p:set>
                                      <p:cBhvr>
                                        <p:cTn id="532" dur="1" fill="hold">
                                          <p:stCondLst>
                                            <p:cond delay="1999"/>
                                          </p:stCondLst>
                                        </p:cTn>
                                        <p:tgtEl>
                                          <p:spTgt spid="27"/>
                                        </p:tgtEl>
                                        <p:attrNameLst>
                                          <p:attrName>style.visibility</p:attrName>
                                        </p:attrNameLst>
                                      </p:cBhvr>
                                      <p:to>
                                        <p:strVal val="hidden"/>
                                      </p:to>
                                    </p:set>
                                  </p:childTnLst>
                                </p:cTn>
                              </p:par>
                              <p:par>
                                <p:cTn id="533" presetID="2" presetClass="exit" presetSubtype="8" fill="hold" grpId="3" nodeType="withEffect">
                                  <p:stCondLst>
                                    <p:cond delay="0"/>
                                  </p:stCondLst>
                                  <p:childTnLst>
                                    <p:anim calcmode="lin" valueType="num">
                                      <p:cBhvr additive="base">
                                        <p:cTn id="534" dur="2000"/>
                                        <p:tgtEl>
                                          <p:spTgt spid="28"/>
                                        </p:tgtEl>
                                        <p:attrNameLst>
                                          <p:attrName>ppt_x</p:attrName>
                                        </p:attrNameLst>
                                      </p:cBhvr>
                                      <p:tavLst>
                                        <p:tav tm="0">
                                          <p:val>
                                            <p:strVal val="ppt_x"/>
                                          </p:val>
                                        </p:tav>
                                        <p:tav tm="100000">
                                          <p:val>
                                            <p:strVal val="0-ppt_w/2"/>
                                          </p:val>
                                        </p:tav>
                                      </p:tavLst>
                                    </p:anim>
                                    <p:anim calcmode="lin" valueType="num">
                                      <p:cBhvr additive="base">
                                        <p:cTn id="535" dur="2000"/>
                                        <p:tgtEl>
                                          <p:spTgt spid="28"/>
                                        </p:tgtEl>
                                        <p:attrNameLst>
                                          <p:attrName>ppt_y</p:attrName>
                                        </p:attrNameLst>
                                      </p:cBhvr>
                                      <p:tavLst>
                                        <p:tav tm="0">
                                          <p:val>
                                            <p:strVal val="ppt_y"/>
                                          </p:val>
                                        </p:tav>
                                        <p:tav tm="100000">
                                          <p:val>
                                            <p:strVal val="ppt_y"/>
                                          </p:val>
                                        </p:tav>
                                      </p:tavLst>
                                    </p:anim>
                                    <p:set>
                                      <p:cBhvr>
                                        <p:cTn id="536" dur="1" fill="hold">
                                          <p:stCondLst>
                                            <p:cond delay="1999"/>
                                          </p:stCondLst>
                                        </p:cTn>
                                        <p:tgtEl>
                                          <p:spTgt spid="28"/>
                                        </p:tgtEl>
                                        <p:attrNameLst>
                                          <p:attrName>style.visibility</p:attrName>
                                        </p:attrNameLst>
                                      </p:cBhvr>
                                      <p:to>
                                        <p:strVal val="hidden"/>
                                      </p:to>
                                    </p:set>
                                  </p:childTnLst>
                                </p:cTn>
                              </p:par>
                              <p:par>
                                <p:cTn id="537" presetID="2" presetClass="exit" presetSubtype="2" fill="hold" grpId="3" nodeType="withEffect">
                                  <p:stCondLst>
                                    <p:cond delay="0"/>
                                  </p:stCondLst>
                                  <p:childTnLst>
                                    <p:anim calcmode="lin" valueType="num">
                                      <p:cBhvr additive="base">
                                        <p:cTn id="538" dur="2000"/>
                                        <p:tgtEl>
                                          <p:spTgt spid="29"/>
                                        </p:tgtEl>
                                        <p:attrNameLst>
                                          <p:attrName>ppt_x</p:attrName>
                                        </p:attrNameLst>
                                      </p:cBhvr>
                                      <p:tavLst>
                                        <p:tav tm="0">
                                          <p:val>
                                            <p:strVal val="ppt_x"/>
                                          </p:val>
                                        </p:tav>
                                        <p:tav tm="100000">
                                          <p:val>
                                            <p:strVal val="1+ppt_w/2"/>
                                          </p:val>
                                        </p:tav>
                                      </p:tavLst>
                                    </p:anim>
                                    <p:anim calcmode="lin" valueType="num">
                                      <p:cBhvr additive="base">
                                        <p:cTn id="539" dur="2000"/>
                                        <p:tgtEl>
                                          <p:spTgt spid="29"/>
                                        </p:tgtEl>
                                        <p:attrNameLst>
                                          <p:attrName>ppt_y</p:attrName>
                                        </p:attrNameLst>
                                      </p:cBhvr>
                                      <p:tavLst>
                                        <p:tav tm="0">
                                          <p:val>
                                            <p:strVal val="ppt_y"/>
                                          </p:val>
                                        </p:tav>
                                        <p:tav tm="100000">
                                          <p:val>
                                            <p:strVal val="ppt_y"/>
                                          </p:val>
                                        </p:tav>
                                      </p:tavLst>
                                    </p:anim>
                                    <p:set>
                                      <p:cBhvr>
                                        <p:cTn id="540" dur="1" fill="hold">
                                          <p:stCondLst>
                                            <p:cond delay="1999"/>
                                          </p:stCondLst>
                                        </p:cTn>
                                        <p:tgtEl>
                                          <p:spTgt spid="29"/>
                                        </p:tgtEl>
                                        <p:attrNameLst>
                                          <p:attrName>style.visibility</p:attrName>
                                        </p:attrNameLst>
                                      </p:cBhvr>
                                      <p:to>
                                        <p:strVal val="hidden"/>
                                      </p:to>
                                    </p:set>
                                  </p:childTnLst>
                                </p:cTn>
                              </p:par>
                              <p:par>
                                <p:cTn id="541" presetID="2" presetClass="exit" presetSubtype="2" fill="hold" grpId="3" nodeType="withEffect">
                                  <p:stCondLst>
                                    <p:cond delay="0"/>
                                  </p:stCondLst>
                                  <p:childTnLst>
                                    <p:anim calcmode="lin" valueType="num">
                                      <p:cBhvr additive="base">
                                        <p:cTn id="542" dur="2000"/>
                                        <p:tgtEl>
                                          <p:spTgt spid="30"/>
                                        </p:tgtEl>
                                        <p:attrNameLst>
                                          <p:attrName>ppt_x</p:attrName>
                                        </p:attrNameLst>
                                      </p:cBhvr>
                                      <p:tavLst>
                                        <p:tav tm="0">
                                          <p:val>
                                            <p:strVal val="ppt_x"/>
                                          </p:val>
                                        </p:tav>
                                        <p:tav tm="100000">
                                          <p:val>
                                            <p:strVal val="1+ppt_w/2"/>
                                          </p:val>
                                        </p:tav>
                                      </p:tavLst>
                                    </p:anim>
                                    <p:anim calcmode="lin" valueType="num">
                                      <p:cBhvr additive="base">
                                        <p:cTn id="543" dur="2000"/>
                                        <p:tgtEl>
                                          <p:spTgt spid="30"/>
                                        </p:tgtEl>
                                        <p:attrNameLst>
                                          <p:attrName>ppt_y</p:attrName>
                                        </p:attrNameLst>
                                      </p:cBhvr>
                                      <p:tavLst>
                                        <p:tav tm="0">
                                          <p:val>
                                            <p:strVal val="ppt_y"/>
                                          </p:val>
                                        </p:tav>
                                        <p:tav tm="100000">
                                          <p:val>
                                            <p:strVal val="ppt_y"/>
                                          </p:val>
                                        </p:tav>
                                      </p:tavLst>
                                    </p:anim>
                                    <p:set>
                                      <p:cBhvr>
                                        <p:cTn id="544" dur="1" fill="hold">
                                          <p:stCondLst>
                                            <p:cond delay="1999"/>
                                          </p:stCondLst>
                                        </p:cTn>
                                        <p:tgtEl>
                                          <p:spTgt spid="30"/>
                                        </p:tgtEl>
                                        <p:attrNameLst>
                                          <p:attrName>style.visibility</p:attrName>
                                        </p:attrNameLst>
                                      </p:cBhvr>
                                      <p:to>
                                        <p:strVal val="hidden"/>
                                      </p:to>
                                    </p:set>
                                  </p:childTnLst>
                                </p:cTn>
                              </p:par>
                              <p:par>
                                <p:cTn id="545" presetID="2" presetClass="exit" presetSubtype="2" fill="hold" grpId="3" nodeType="withEffect">
                                  <p:stCondLst>
                                    <p:cond delay="0"/>
                                  </p:stCondLst>
                                  <p:childTnLst>
                                    <p:anim calcmode="lin" valueType="num">
                                      <p:cBhvr additive="base">
                                        <p:cTn id="546" dur="2000"/>
                                        <p:tgtEl>
                                          <p:spTgt spid="31"/>
                                        </p:tgtEl>
                                        <p:attrNameLst>
                                          <p:attrName>ppt_x</p:attrName>
                                        </p:attrNameLst>
                                      </p:cBhvr>
                                      <p:tavLst>
                                        <p:tav tm="0">
                                          <p:val>
                                            <p:strVal val="ppt_x"/>
                                          </p:val>
                                        </p:tav>
                                        <p:tav tm="100000">
                                          <p:val>
                                            <p:strVal val="1+ppt_w/2"/>
                                          </p:val>
                                        </p:tav>
                                      </p:tavLst>
                                    </p:anim>
                                    <p:anim calcmode="lin" valueType="num">
                                      <p:cBhvr additive="base">
                                        <p:cTn id="547" dur="2000"/>
                                        <p:tgtEl>
                                          <p:spTgt spid="31"/>
                                        </p:tgtEl>
                                        <p:attrNameLst>
                                          <p:attrName>ppt_y</p:attrName>
                                        </p:attrNameLst>
                                      </p:cBhvr>
                                      <p:tavLst>
                                        <p:tav tm="0">
                                          <p:val>
                                            <p:strVal val="ppt_y"/>
                                          </p:val>
                                        </p:tav>
                                        <p:tav tm="100000">
                                          <p:val>
                                            <p:strVal val="ppt_y"/>
                                          </p:val>
                                        </p:tav>
                                      </p:tavLst>
                                    </p:anim>
                                    <p:set>
                                      <p:cBhvr>
                                        <p:cTn id="548" dur="1" fill="hold">
                                          <p:stCondLst>
                                            <p:cond delay="1999"/>
                                          </p:stCondLst>
                                        </p:cTn>
                                        <p:tgtEl>
                                          <p:spTgt spid="31"/>
                                        </p:tgtEl>
                                        <p:attrNameLst>
                                          <p:attrName>style.visibility</p:attrName>
                                        </p:attrNameLst>
                                      </p:cBhvr>
                                      <p:to>
                                        <p:strVal val="hidden"/>
                                      </p:to>
                                    </p:set>
                                  </p:childTnLst>
                                </p:cTn>
                              </p:par>
                              <p:par>
                                <p:cTn id="549" presetID="2" presetClass="exit" presetSubtype="2" fill="hold" grpId="3" nodeType="withEffect">
                                  <p:stCondLst>
                                    <p:cond delay="0"/>
                                  </p:stCondLst>
                                  <p:childTnLst>
                                    <p:anim calcmode="lin" valueType="num">
                                      <p:cBhvr additive="base">
                                        <p:cTn id="550" dur="2000"/>
                                        <p:tgtEl>
                                          <p:spTgt spid="32"/>
                                        </p:tgtEl>
                                        <p:attrNameLst>
                                          <p:attrName>ppt_x</p:attrName>
                                        </p:attrNameLst>
                                      </p:cBhvr>
                                      <p:tavLst>
                                        <p:tav tm="0">
                                          <p:val>
                                            <p:strVal val="ppt_x"/>
                                          </p:val>
                                        </p:tav>
                                        <p:tav tm="100000">
                                          <p:val>
                                            <p:strVal val="1+ppt_w/2"/>
                                          </p:val>
                                        </p:tav>
                                      </p:tavLst>
                                    </p:anim>
                                    <p:anim calcmode="lin" valueType="num">
                                      <p:cBhvr additive="base">
                                        <p:cTn id="551" dur="2000"/>
                                        <p:tgtEl>
                                          <p:spTgt spid="32"/>
                                        </p:tgtEl>
                                        <p:attrNameLst>
                                          <p:attrName>ppt_y</p:attrName>
                                        </p:attrNameLst>
                                      </p:cBhvr>
                                      <p:tavLst>
                                        <p:tav tm="0">
                                          <p:val>
                                            <p:strVal val="ppt_y"/>
                                          </p:val>
                                        </p:tav>
                                        <p:tav tm="100000">
                                          <p:val>
                                            <p:strVal val="ppt_y"/>
                                          </p:val>
                                        </p:tav>
                                      </p:tavLst>
                                    </p:anim>
                                    <p:set>
                                      <p:cBhvr>
                                        <p:cTn id="552" dur="1" fill="hold">
                                          <p:stCondLst>
                                            <p:cond delay="1999"/>
                                          </p:stCondLst>
                                        </p:cTn>
                                        <p:tgtEl>
                                          <p:spTgt spid="32"/>
                                        </p:tgtEl>
                                        <p:attrNameLst>
                                          <p:attrName>style.visibility</p:attrName>
                                        </p:attrNameLst>
                                      </p:cBhvr>
                                      <p:to>
                                        <p:strVal val="hidden"/>
                                      </p:to>
                                    </p:set>
                                  </p:childTnLst>
                                </p:cTn>
                              </p:par>
                              <p:par>
                                <p:cTn id="553" presetID="2" presetClass="exit" presetSubtype="2" fill="hold" grpId="3" nodeType="withEffect">
                                  <p:stCondLst>
                                    <p:cond delay="0"/>
                                  </p:stCondLst>
                                  <p:childTnLst>
                                    <p:anim calcmode="lin" valueType="num">
                                      <p:cBhvr additive="base">
                                        <p:cTn id="554" dur="2000"/>
                                        <p:tgtEl>
                                          <p:spTgt spid="33"/>
                                        </p:tgtEl>
                                        <p:attrNameLst>
                                          <p:attrName>ppt_x</p:attrName>
                                        </p:attrNameLst>
                                      </p:cBhvr>
                                      <p:tavLst>
                                        <p:tav tm="0">
                                          <p:val>
                                            <p:strVal val="ppt_x"/>
                                          </p:val>
                                        </p:tav>
                                        <p:tav tm="100000">
                                          <p:val>
                                            <p:strVal val="1+ppt_w/2"/>
                                          </p:val>
                                        </p:tav>
                                      </p:tavLst>
                                    </p:anim>
                                    <p:anim calcmode="lin" valueType="num">
                                      <p:cBhvr additive="base">
                                        <p:cTn id="555" dur="2000"/>
                                        <p:tgtEl>
                                          <p:spTgt spid="33"/>
                                        </p:tgtEl>
                                        <p:attrNameLst>
                                          <p:attrName>ppt_y</p:attrName>
                                        </p:attrNameLst>
                                      </p:cBhvr>
                                      <p:tavLst>
                                        <p:tav tm="0">
                                          <p:val>
                                            <p:strVal val="ppt_y"/>
                                          </p:val>
                                        </p:tav>
                                        <p:tav tm="100000">
                                          <p:val>
                                            <p:strVal val="ppt_y"/>
                                          </p:val>
                                        </p:tav>
                                      </p:tavLst>
                                    </p:anim>
                                    <p:set>
                                      <p:cBhvr>
                                        <p:cTn id="556" dur="1" fill="hold">
                                          <p:stCondLst>
                                            <p:cond delay="1999"/>
                                          </p:stCondLst>
                                        </p:cTn>
                                        <p:tgtEl>
                                          <p:spTgt spid="33"/>
                                        </p:tgtEl>
                                        <p:attrNameLst>
                                          <p:attrName>style.visibility</p:attrName>
                                        </p:attrNameLst>
                                      </p:cBhvr>
                                      <p:to>
                                        <p:strVal val="hidden"/>
                                      </p:to>
                                    </p:set>
                                  </p:childTnLst>
                                </p:cTn>
                              </p:par>
                              <p:par>
                                <p:cTn id="557" presetID="2" presetClass="exit" presetSubtype="2" fill="hold" grpId="3" nodeType="withEffect">
                                  <p:stCondLst>
                                    <p:cond delay="0"/>
                                  </p:stCondLst>
                                  <p:childTnLst>
                                    <p:anim calcmode="lin" valueType="num">
                                      <p:cBhvr additive="base">
                                        <p:cTn id="558" dur="2000"/>
                                        <p:tgtEl>
                                          <p:spTgt spid="34"/>
                                        </p:tgtEl>
                                        <p:attrNameLst>
                                          <p:attrName>ppt_x</p:attrName>
                                        </p:attrNameLst>
                                      </p:cBhvr>
                                      <p:tavLst>
                                        <p:tav tm="0">
                                          <p:val>
                                            <p:strVal val="ppt_x"/>
                                          </p:val>
                                        </p:tav>
                                        <p:tav tm="100000">
                                          <p:val>
                                            <p:strVal val="1+ppt_w/2"/>
                                          </p:val>
                                        </p:tav>
                                      </p:tavLst>
                                    </p:anim>
                                    <p:anim calcmode="lin" valueType="num">
                                      <p:cBhvr additive="base">
                                        <p:cTn id="559" dur="2000"/>
                                        <p:tgtEl>
                                          <p:spTgt spid="34"/>
                                        </p:tgtEl>
                                        <p:attrNameLst>
                                          <p:attrName>ppt_y</p:attrName>
                                        </p:attrNameLst>
                                      </p:cBhvr>
                                      <p:tavLst>
                                        <p:tav tm="0">
                                          <p:val>
                                            <p:strVal val="ppt_y"/>
                                          </p:val>
                                        </p:tav>
                                        <p:tav tm="100000">
                                          <p:val>
                                            <p:strVal val="ppt_y"/>
                                          </p:val>
                                        </p:tav>
                                      </p:tavLst>
                                    </p:anim>
                                    <p:set>
                                      <p:cBhvr>
                                        <p:cTn id="560" dur="1" fill="hold">
                                          <p:stCondLst>
                                            <p:cond delay="1999"/>
                                          </p:stCondLst>
                                        </p:cTn>
                                        <p:tgtEl>
                                          <p:spTgt spid="34"/>
                                        </p:tgtEl>
                                        <p:attrNameLst>
                                          <p:attrName>style.visibility</p:attrName>
                                        </p:attrNameLst>
                                      </p:cBhvr>
                                      <p:to>
                                        <p:strVal val="hidden"/>
                                      </p:to>
                                    </p:set>
                                  </p:childTnLst>
                                </p:cTn>
                              </p:par>
                              <p:par>
                                <p:cTn id="561" presetID="2" presetClass="exit" presetSubtype="2" fill="hold" grpId="3" nodeType="withEffect">
                                  <p:stCondLst>
                                    <p:cond delay="0"/>
                                  </p:stCondLst>
                                  <p:childTnLst>
                                    <p:anim calcmode="lin" valueType="num">
                                      <p:cBhvr additive="base">
                                        <p:cTn id="562" dur="2000"/>
                                        <p:tgtEl>
                                          <p:spTgt spid="35"/>
                                        </p:tgtEl>
                                        <p:attrNameLst>
                                          <p:attrName>ppt_x</p:attrName>
                                        </p:attrNameLst>
                                      </p:cBhvr>
                                      <p:tavLst>
                                        <p:tav tm="0">
                                          <p:val>
                                            <p:strVal val="ppt_x"/>
                                          </p:val>
                                        </p:tav>
                                        <p:tav tm="100000">
                                          <p:val>
                                            <p:strVal val="1+ppt_w/2"/>
                                          </p:val>
                                        </p:tav>
                                      </p:tavLst>
                                    </p:anim>
                                    <p:anim calcmode="lin" valueType="num">
                                      <p:cBhvr additive="base">
                                        <p:cTn id="563" dur="2000"/>
                                        <p:tgtEl>
                                          <p:spTgt spid="35"/>
                                        </p:tgtEl>
                                        <p:attrNameLst>
                                          <p:attrName>ppt_y</p:attrName>
                                        </p:attrNameLst>
                                      </p:cBhvr>
                                      <p:tavLst>
                                        <p:tav tm="0">
                                          <p:val>
                                            <p:strVal val="ppt_y"/>
                                          </p:val>
                                        </p:tav>
                                        <p:tav tm="100000">
                                          <p:val>
                                            <p:strVal val="ppt_y"/>
                                          </p:val>
                                        </p:tav>
                                      </p:tavLst>
                                    </p:anim>
                                    <p:set>
                                      <p:cBhvr>
                                        <p:cTn id="564" dur="1" fill="hold">
                                          <p:stCondLst>
                                            <p:cond delay="1999"/>
                                          </p:stCondLst>
                                        </p:cTn>
                                        <p:tgtEl>
                                          <p:spTgt spid="35"/>
                                        </p:tgtEl>
                                        <p:attrNameLst>
                                          <p:attrName>style.visibility</p:attrName>
                                        </p:attrNameLst>
                                      </p:cBhvr>
                                      <p:to>
                                        <p:strVal val="hidden"/>
                                      </p:to>
                                    </p:set>
                                  </p:childTnLst>
                                </p:cTn>
                              </p:par>
                              <p:par>
                                <p:cTn id="565" presetID="2" presetClass="exit" presetSubtype="2" fill="hold" grpId="3" nodeType="withEffect">
                                  <p:stCondLst>
                                    <p:cond delay="0"/>
                                  </p:stCondLst>
                                  <p:childTnLst>
                                    <p:anim calcmode="lin" valueType="num">
                                      <p:cBhvr additive="base">
                                        <p:cTn id="566" dur="2000"/>
                                        <p:tgtEl>
                                          <p:spTgt spid="36"/>
                                        </p:tgtEl>
                                        <p:attrNameLst>
                                          <p:attrName>ppt_x</p:attrName>
                                        </p:attrNameLst>
                                      </p:cBhvr>
                                      <p:tavLst>
                                        <p:tav tm="0">
                                          <p:val>
                                            <p:strVal val="ppt_x"/>
                                          </p:val>
                                        </p:tav>
                                        <p:tav tm="100000">
                                          <p:val>
                                            <p:strVal val="1+ppt_w/2"/>
                                          </p:val>
                                        </p:tav>
                                      </p:tavLst>
                                    </p:anim>
                                    <p:anim calcmode="lin" valueType="num">
                                      <p:cBhvr additive="base">
                                        <p:cTn id="567" dur="2000"/>
                                        <p:tgtEl>
                                          <p:spTgt spid="36"/>
                                        </p:tgtEl>
                                        <p:attrNameLst>
                                          <p:attrName>ppt_y</p:attrName>
                                        </p:attrNameLst>
                                      </p:cBhvr>
                                      <p:tavLst>
                                        <p:tav tm="0">
                                          <p:val>
                                            <p:strVal val="ppt_y"/>
                                          </p:val>
                                        </p:tav>
                                        <p:tav tm="100000">
                                          <p:val>
                                            <p:strVal val="ppt_y"/>
                                          </p:val>
                                        </p:tav>
                                      </p:tavLst>
                                    </p:anim>
                                    <p:set>
                                      <p:cBhvr>
                                        <p:cTn id="568" dur="1" fill="hold">
                                          <p:stCondLst>
                                            <p:cond delay="1999"/>
                                          </p:stCondLst>
                                        </p:cTn>
                                        <p:tgtEl>
                                          <p:spTgt spid="36"/>
                                        </p:tgtEl>
                                        <p:attrNameLst>
                                          <p:attrName>style.visibility</p:attrName>
                                        </p:attrNameLst>
                                      </p:cBhvr>
                                      <p:to>
                                        <p:strVal val="hidden"/>
                                      </p:to>
                                    </p:set>
                                  </p:childTnLst>
                                </p:cTn>
                              </p:par>
                              <p:par>
                                <p:cTn id="569" presetID="2" presetClass="exit" presetSubtype="2" fill="hold" grpId="3" nodeType="withEffect">
                                  <p:stCondLst>
                                    <p:cond delay="0"/>
                                  </p:stCondLst>
                                  <p:childTnLst>
                                    <p:anim calcmode="lin" valueType="num">
                                      <p:cBhvr additive="base">
                                        <p:cTn id="570" dur="2000"/>
                                        <p:tgtEl>
                                          <p:spTgt spid="37"/>
                                        </p:tgtEl>
                                        <p:attrNameLst>
                                          <p:attrName>ppt_x</p:attrName>
                                        </p:attrNameLst>
                                      </p:cBhvr>
                                      <p:tavLst>
                                        <p:tav tm="0">
                                          <p:val>
                                            <p:strVal val="ppt_x"/>
                                          </p:val>
                                        </p:tav>
                                        <p:tav tm="100000">
                                          <p:val>
                                            <p:strVal val="1+ppt_w/2"/>
                                          </p:val>
                                        </p:tav>
                                      </p:tavLst>
                                    </p:anim>
                                    <p:anim calcmode="lin" valueType="num">
                                      <p:cBhvr additive="base">
                                        <p:cTn id="571" dur="2000"/>
                                        <p:tgtEl>
                                          <p:spTgt spid="37"/>
                                        </p:tgtEl>
                                        <p:attrNameLst>
                                          <p:attrName>ppt_y</p:attrName>
                                        </p:attrNameLst>
                                      </p:cBhvr>
                                      <p:tavLst>
                                        <p:tav tm="0">
                                          <p:val>
                                            <p:strVal val="ppt_y"/>
                                          </p:val>
                                        </p:tav>
                                        <p:tav tm="100000">
                                          <p:val>
                                            <p:strVal val="ppt_y"/>
                                          </p:val>
                                        </p:tav>
                                      </p:tavLst>
                                    </p:anim>
                                    <p:set>
                                      <p:cBhvr>
                                        <p:cTn id="572" dur="1" fill="hold">
                                          <p:stCondLst>
                                            <p:cond delay="1999"/>
                                          </p:stCondLst>
                                        </p:cTn>
                                        <p:tgtEl>
                                          <p:spTgt spid="37"/>
                                        </p:tgtEl>
                                        <p:attrNameLst>
                                          <p:attrName>style.visibility</p:attrName>
                                        </p:attrNameLst>
                                      </p:cBhvr>
                                      <p:to>
                                        <p:strVal val="hidden"/>
                                      </p:to>
                                    </p:set>
                                  </p:childTnLst>
                                </p:cTn>
                              </p:par>
                              <p:par>
                                <p:cTn id="573" presetID="2" presetClass="exit" presetSubtype="2" fill="hold" grpId="3" nodeType="withEffect">
                                  <p:stCondLst>
                                    <p:cond delay="0"/>
                                  </p:stCondLst>
                                  <p:childTnLst>
                                    <p:anim calcmode="lin" valueType="num">
                                      <p:cBhvr additive="base">
                                        <p:cTn id="574" dur="2000"/>
                                        <p:tgtEl>
                                          <p:spTgt spid="38"/>
                                        </p:tgtEl>
                                        <p:attrNameLst>
                                          <p:attrName>ppt_x</p:attrName>
                                        </p:attrNameLst>
                                      </p:cBhvr>
                                      <p:tavLst>
                                        <p:tav tm="0">
                                          <p:val>
                                            <p:strVal val="ppt_x"/>
                                          </p:val>
                                        </p:tav>
                                        <p:tav tm="100000">
                                          <p:val>
                                            <p:strVal val="1+ppt_w/2"/>
                                          </p:val>
                                        </p:tav>
                                      </p:tavLst>
                                    </p:anim>
                                    <p:anim calcmode="lin" valueType="num">
                                      <p:cBhvr additive="base">
                                        <p:cTn id="575" dur="2000"/>
                                        <p:tgtEl>
                                          <p:spTgt spid="38"/>
                                        </p:tgtEl>
                                        <p:attrNameLst>
                                          <p:attrName>ppt_y</p:attrName>
                                        </p:attrNameLst>
                                      </p:cBhvr>
                                      <p:tavLst>
                                        <p:tav tm="0">
                                          <p:val>
                                            <p:strVal val="ppt_y"/>
                                          </p:val>
                                        </p:tav>
                                        <p:tav tm="100000">
                                          <p:val>
                                            <p:strVal val="ppt_y"/>
                                          </p:val>
                                        </p:tav>
                                      </p:tavLst>
                                    </p:anim>
                                    <p:set>
                                      <p:cBhvr>
                                        <p:cTn id="576" dur="1" fill="hold">
                                          <p:stCondLst>
                                            <p:cond delay="1999"/>
                                          </p:stCondLst>
                                        </p:cTn>
                                        <p:tgtEl>
                                          <p:spTgt spid="38"/>
                                        </p:tgtEl>
                                        <p:attrNameLst>
                                          <p:attrName>style.visibility</p:attrName>
                                        </p:attrNameLst>
                                      </p:cBhvr>
                                      <p:to>
                                        <p:strVal val="hidden"/>
                                      </p:to>
                                    </p:set>
                                  </p:childTnLst>
                                </p:cTn>
                              </p:par>
                              <p:par>
                                <p:cTn id="577" presetID="2" presetClass="exit" presetSubtype="2" fill="hold" grpId="3" nodeType="withEffect">
                                  <p:stCondLst>
                                    <p:cond delay="0"/>
                                  </p:stCondLst>
                                  <p:childTnLst>
                                    <p:anim calcmode="lin" valueType="num">
                                      <p:cBhvr additive="base">
                                        <p:cTn id="578" dur="2000"/>
                                        <p:tgtEl>
                                          <p:spTgt spid="39"/>
                                        </p:tgtEl>
                                        <p:attrNameLst>
                                          <p:attrName>ppt_x</p:attrName>
                                        </p:attrNameLst>
                                      </p:cBhvr>
                                      <p:tavLst>
                                        <p:tav tm="0">
                                          <p:val>
                                            <p:strVal val="ppt_x"/>
                                          </p:val>
                                        </p:tav>
                                        <p:tav tm="100000">
                                          <p:val>
                                            <p:strVal val="1+ppt_w/2"/>
                                          </p:val>
                                        </p:tav>
                                      </p:tavLst>
                                    </p:anim>
                                    <p:anim calcmode="lin" valueType="num">
                                      <p:cBhvr additive="base">
                                        <p:cTn id="579" dur="2000"/>
                                        <p:tgtEl>
                                          <p:spTgt spid="39"/>
                                        </p:tgtEl>
                                        <p:attrNameLst>
                                          <p:attrName>ppt_y</p:attrName>
                                        </p:attrNameLst>
                                      </p:cBhvr>
                                      <p:tavLst>
                                        <p:tav tm="0">
                                          <p:val>
                                            <p:strVal val="ppt_y"/>
                                          </p:val>
                                        </p:tav>
                                        <p:tav tm="100000">
                                          <p:val>
                                            <p:strVal val="ppt_y"/>
                                          </p:val>
                                        </p:tav>
                                      </p:tavLst>
                                    </p:anim>
                                    <p:set>
                                      <p:cBhvr>
                                        <p:cTn id="580" dur="1" fill="hold">
                                          <p:stCondLst>
                                            <p:cond delay="1999"/>
                                          </p:stCondLst>
                                        </p:cTn>
                                        <p:tgtEl>
                                          <p:spTgt spid="39"/>
                                        </p:tgtEl>
                                        <p:attrNameLst>
                                          <p:attrName>style.visibility</p:attrName>
                                        </p:attrNameLst>
                                      </p:cBhvr>
                                      <p:to>
                                        <p:strVal val="hidden"/>
                                      </p:to>
                                    </p:set>
                                  </p:childTnLst>
                                </p:cTn>
                              </p:par>
                              <p:par>
                                <p:cTn id="581" presetID="2" presetClass="exit" presetSubtype="2" fill="hold" grpId="3" nodeType="withEffect">
                                  <p:stCondLst>
                                    <p:cond delay="0"/>
                                  </p:stCondLst>
                                  <p:childTnLst>
                                    <p:anim calcmode="lin" valueType="num">
                                      <p:cBhvr additive="base">
                                        <p:cTn id="582" dur="2000"/>
                                        <p:tgtEl>
                                          <p:spTgt spid="40"/>
                                        </p:tgtEl>
                                        <p:attrNameLst>
                                          <p:attrName>ppt_x</p:attrName>
                                        </p:attrNameLst>
                                      </p:cBhvr>
                                      <p:tavLst>
                                        <p:tav tm="0">
                                          <p:val>
                                            <p:strVal val="ppt_x"/>
                                          </p:val>
                                        </p:tav>
                                        <p:tav tm="100000">
                                          <p:val>
                                            <p:strVal val="1+ppt_w/2"/>
                                          </p:val>
                                        </p:tav>
                                      </p:tavLst>
                                    </p:anim>
                                    <p:anim calcmode="lin" valueType="num">
                                      <p:cBhvr additive="base">
                                        <p:cTn id="583" dur="2000"/>
                                        <p:tgtEl>
                                          <p:spTgt spid="40"/>
                                        </p:tgtEl>
                                        <p:attrNameLst>
                                          <p:attrName>ppt_y</p:attrName>
                                        </p:attrNameLst>
                                      </p:cBhvr>
                                      <p:tavLst>
                                        <p:tav tm="0">
                                          <p:val>
                                            <p:strVal val="ppt_y"/>
                                          </p:val>
                                        </p:tav>
                                        <p:tav tm="100000">
                                          <p:val>
                                            <p:strVal val="ppt_y"/>
                                          </p:val>
                                        </p:tav>
                                      </p:tavLst>
                                    </p:anim>
                                    <p:set>
                                      <p:cBhvr>
                                        <p:cTn id="584" dur="1" fill="hold">
                                          <p:stCondLst>
                                            <p:cond delay="1999"/>
                                          </p:stCondLst>
                                        </p:cTn>
                                        <p:tgtEl>
                                          <p:spTgt spid="40"/>
                                        </p:tgtEl>
                                        <p:attrNameLst>
                                          <p:attrName>style.visibility</p:attrName>
                                        </p:attrNameLst>
                                      </p:cBhvr>
                                      <p:to>
                                        <p:strVal val="hidden"/>
                                      </p:to>
                                    </p:set>
                                  </p:childTnLst>
                                </p:cTn>
                              </p:par>
                              <p:par>
                                <p:cTn id="585" presetID="2" presetClass="exit" presetSubtype="2" fill="hold" grpId="3" nodeType="withEffect">
                                  <p:stCondLst>
                                    <p:cond delay="0"/>
                                  </p:stCondLst>
                                  <p:childTnLst>
                                    <p:anim calcmode="lin" valueType="num">
                                      <p:cBhvr additive="base">
                                        <p:cTn id="586" dur="2000"/>
                                        <p:tgtEl>
                                          <p:spTgt spid="41"/>
                                        </p:tgtEl>
                                        <p:attrNameLst>
                                          <p:attrName>ppt_x</p:attrName>
                                        </p:attrNameLst>
                                      </p:cBhvr>
                                      <p:tavLst>
                                        <p:tav tm="0">
                                          <p:val>
                                            <p:strVal val="ppt_x"/>
                                          </p:val>
                                        </p:tav>
                                        <p:tav tm="100000">
                                          <p:val>
                                            <p:strVal val="1+ppt_w/2"/>
                                          </p:val>
                                        </p:tav>
                                      </p:tavLst>
                                    </p:anim>
                                    <p:anim calcmode="lin" valueType="num">
                                      <p:cBhvr additive="base">
                                        <p:cTn id="587" dur="2000"/>
                                        <p:tgtEl>
                                          <p:spTgt spid="41"/>
                                        </p:tgtEl>
                                        <p:attrNameLst>
                                          <p:attrName>ppt_y</p:attrName>
                                        </p:attrNameLst>
                                      </p:cBhvr>
                                      <p:tavLst>
                                        <p:tav tm="0">
                                          <p:val>
                                            <p:strVal val="ppt_y"/>
                                          </p:val>
                                        </p:tav>
                                        <p:tav tm="100000">
                                          <p:val>
                                            <p:strVal val="ppt_y"/>
                                          </p:val>
                                        </p:tav>
                                      </p:tavLst>
                                    </p:anim>
                                    <p:set>
                                      <p:cBhvr>
                                        <p:cTn id="588" dur="1" fill="hold">
                                          <p:stCondLst>
                                            <p:cond delay="1999"/>
                                          </p:stCondLst>
                                        </p:cTn>
                                        <p:tgtEl>
                                          <p:spTgt spid="41"/>
                                        </p:tgtEl>
                                        <p:attrNameLst>
                                          <p:attrName>style.visibility</p:attrName>
                                        </p:attrNameLst>
                                      </p:cBhvr>
                                      <p:to>
                                        <p:strVal val="hidden"/>
                                      </p:to>
                                    </p:set>
                                  </p:childTnLst>
                                </p:cTn>
                              </p:par>
                              <p:par>
                                <p:cTn id="589" presetID="2" presetClass="exit" presetSubtype="2" fill="hold" grpId="3" nodeType="withEffect">
                                  <p:stCondLst>
                                    <p:cond delay="0"/>
                                  </p:stCondLst>
                                  <p:childTnLst>
                                    <p:anim calcmode="lin" valueType="num">
                                      <p:cBhvr additive="base">
                                        <p:cTn id="590" dur="2000"/>
                                        <p:tgtEl>
                                          <p:spTgt spid="42"/>
                                        </p:tgtEl>
                                        <p:attrNameLst>
                                          <p:attrName>ppt_x</p:attrName>
                                        </p:attrNameLst>
                                      </p:cBhvr>
                                      <p:tavLst>
                                        <p:tav tm="0">
                                          <p:val>
                                            <p:strVal val="ppt_x"/>
                                          </p:val>
                                        </p:tav>
                                        <p:tav tm="100000">
                                          <p:val>
                                            <p:strVal val="1+ppt_w/2"/>
                                          </p:val>
                                        </p:tav>
                                      </p:tavLst>
                                    </p:anim>
                                    <p:anim calcmode="lin" valueType="num">
                                      <p:cBhvr additive="base">
                                        <p:cTn id="591" dur="2000"/>
                                        <p:tgtEl>
                                          <p:spTgt spid="42"/>
                                        </p:tgtEl>
                                        <p:attrNameLst>
                                          <p:attrName>ppt_y</p:attrName>
                                        </p:attrNameLst>
                                      </p:cBhvr>
                                      <p:tavLst>
                                        <p:tav tm="0">
                                          <p:val>
                                            <p:strVal val="ppt_y"/>
                                          </p:val>
                                        </p:tav>
                                        <p:tav tm="100000">
                                          <p:val>
                                            <p:strVal val="ppt_y"/>
                                          </p:val>
                                        </p:tav>
                                      </p:tavLst>
                                    </p:anim>
                                    <p:set>
                                      <p:cBhvr>
                                        <p:cTn id="592" dur="1" fill="hold">
                                          <p:stCondLst>
                                            <p:cond delay="1999"/>
                                          </p:stCondLst>
                                        </p:cTn>
                                        <p:tgtEl>
                                          <p:spTgt spid="42"/>
                                        </p:tgtEl>
                                        <p:attrNameLst>
                                          <p:attrName>style.visibility</p:attrName>
                                        </p:attrNameLst>
                                      </p:cBhvr>
                                      <p:to>
                                        <p:strVal val="hidden"/>
                                      </p:to>
                                    </p:set>
                                  </p:childTnLst>
                                </p:cTn>
                              </p:par>
                              <p:par>
                                <p:cTn id="593" presetID="2" presetClass="exit" presetSubtype="2" fill="hold" grpId="3" nodeType="withEffect">
                                  <p:stCondLst>
                                    <p:cond delay="0"/>
                                  </p:stCondLst>
                                  <p:childTnLst>
                                    <p:anim calcmode="lin" valueType="num">
                                      <p:cBhvr additive="base">
                                        <p:cTn id="594" dur="2000"/>
                                        <p:tgtEl>
                                          <p:spTgt spid="43"/>
                                        </p:tgtEl>
                                        <p:attrNameLst>
                                          <p:attrName>ppt_x</p:attrName>
                                        </p:attrNameLst>
                                      </p:cBhvr>
                                      <p:tavLst>
                                        <p:tav tm="0">
                                          <p:val>
                                            <p:strVal val="ppt_x"/>
                                          </p:val>
                                        </p:tav>
                                        <p:tav tm="100000">
                                          <p:val>
                                            <p:strVal val="1+ppt_w/2"/>
                                          </p:val>
                                        </p:tav>
                                      </p:tavLst>
                                    </p:anim>
                                    <p:anim calcmode="lin" valueType="num">
                                      <p:cBhvr additive="base">
                                        <p:cTn id="595" dur="2000"/>
                                        <p:tgtEl>
                                          <p:spTgt spid="43"/>
                                        </p:tgtEl>
                                        <p:attrNameLst>
                                          <p:attrName>ppt_y</p:attrName>
                                        </p:attrNameLst>
                                      </p:cBhvr>
                                      <p:tavLst>
                                        <p:tav tm="0">
                                          <p:val>
                                            <p:strVal val="ppt_y"/>
                                          </p:val>
                                        </p:tav>
                                        <p:tav tm="100000">
                                          <p:val>
                                            <p:strVal val="ppt_y"/>
                                          </p:val>
                                        </p:tav>
                                      </p:tavLst>
                                    </p:anim>
                                    <p:set>
                                      <p:cBhvr>
                                        <p:cTn id="596" dur="1" fill="hold">
                                          <p:stCondLst>
                                            <p:cond delay="1999"/>
                                          </p:stCondLst>
                                        </p:cTn>
                                        <p:tgtEl>
                                          <p:spTgt spid="43"/>
                                        </p:tgtEl>
                                        <p:attrNameLst>
                                          <p:attrName>style.visibility</p:attrName>
                                        </p:attrNameLst>
                                      </p:cBhvr>
                                      <p:to>
                                        <p:strVal val="hidden"/>
                                      </p:to>
                                    </p:set>
                                  </p:childTnLst>
                                </p:cTn>
                              </p:par>
                              <p:par>
                                <p:cTn id="597" presetID="2" presetClass="exit" presetSubtype="2" fill="hold" grpId="3" nodeType="withEffect">
                                  <p:stCondLst>
                                    <p:cond delay="0"/>
                                  </p:stCondLst>
                                  <p:childTnLst>
                                    <p:anim calcmode="lin" valueType="num">
                                      <p:cBhvr additive="base">
                                        <p:cTn id="598" dur="2000"/>
                                        <p:tgtEl>
                                          <p:spTgt spid="44"/>
                                        </p:tgtEl>
                                        <p:attrNameLst>
                                          <p:attrName>ppt_x</p:attrName>
                                        </p:attrNameLst>
                                      </p:cBhvr>
                                      <p:tavLst>
                                        <p:tav tm="0">
                                          <p:val>
                                            <p:strVal val="ppt_x"/>
                                          </p:val>
                                        </p:tav>
                                        <p:tav tm="100000">
                                          <p:val>
                                            <p:strVal val="1+ppt_w/2"/>
                                          </p:val>
                                        </p:tav>
                                      </p:tavLst>
                                    </p:anim>
                                    <p:anim calcmode="lin" valueType="num">
                                      <p:cBhvr additive="base">
                                        <p:cTn id="599" dur="2000"/>
                                        <p:tgtEl>
                                          <p:spTgt spid="44"/>
                                        </p:tgtEl>
                                        <p:attrNameLst>
                                          <p:attrName>ppt_y</p:attrName>
                                        </p:attrNameLst>
                                      </p:cBhvr>
                                      <p:tavLst>
                                        <p:tav tm="0">
                                          <p:val>
                                            <p:strVal val="ppt_y"/>
                                          </p:val>
                                        </p:tav>
                                        <p:tav tm="100000">
                                          <p:val>
                                            <p:strVal val="ppt_y"/>
                                          </p:val>
                                        </p:tav>
                                      </p:tavLst>
                                    </p:anim>
                                    <p:set>
                                      <p:cBhvr>
                                        <p:cTn id="600" dur="1" fill="hold">
                                          <p:stCondLst>
                                            <p:cond delay="1999"/>
                                          </p:stCondLst>
                                        </p:cTn>
                                        <p:tgtEl>
                                          <p:spTgt spid="44"/>
                                        </p:tgtEl>
                                        <p:attrNameLst>
                                          <p:attrName>style.visibility</p:attrName>
                                        </p:attrNameLst>
                                      </p:cBhvr>
                                      <p:to>
                                        <p:strVal val="hidden"/>
                                      </p:to>
                                    </p:set>
                                  </p:childTnLst>
                                </p:cTn>
                              </p:par>
                              <p:par>
                                <p:cTn id="601" presetID="2" presetClass="exit" presetSubtype="2" fill="hold" grpId="3" nodeType="withEffect">
                                  <p:stCondLst>
                                    <p:cond delay="0"/>
                                  </p:stCondLst>
                                  <p:childTnLst>
                                    <p:anim calcmode="lin" valueType="num">
                                      <p:cBhvr additive="base">
                                        <p:cTn id="602" dur="2000"/>
                                        <p:tgtEl>
                                          <p:spTgt spid="45"/>
                                        </p:tgtEl>
                                        <p:attrNameLst>
                                          <p:attrName>ppt_x</p:attrName>
                                        </p:attrNameLst>
                                      </p:cBhvr>
                                      <p:tavLst>
                                        <p:tav tm="0">
                                          <p:val>
                                            <p:strVal val="ppt_x"/>
                                          </p:val>
                                        </p:tav>
                                        <p:tav tm="100000">
                                          <p:val>
                                            <p:strVal val="1+ppt_w/2"/>
                                          </p:val>
                                        </p:tav>
                                      </p:tavLst>
                                    </p:anim>
                                    <p:anim calcmode="lin" valueType="num">
                                      <p:cBhvr additive="base">
                                        <p:cTn id="603" dur="2000"/>
                                        <p:tgtEl>
                                          <p:spTgt spid="45"/>
                                        </p:tgtEl>
                                        <p:attrNameLst>
                                          <p:attrName>ppt_y</p:attrName>
                                        </p:attrNameLst>
                                      </p:cBhvr>
                                      <p:tavLst>
                                        <p:tav tm="0">
                                          <p:val>
                                            <p:strVal val="ppt_y"/>
                                          </p:val>
                                        </p:tav>
                                        <p:tav tm="100000">
                                          <p:val>
                                            <p:strVal val="ppt_y"/>
                                          </p:val>
                                        </p:tav>
                                      </p:tavLst>
                                    </p:anim>
                                    <p:set>
                                      <p:cBhvr>
                                        <p:cTn id="604" dur="1" fill="hold">
                                          <p:stCondLst>
                                            <p:cond delay="1999"/>
                                          </p:stCondLst>
                                        </p:cTn>
                                        <p:tgtEl>
                                          <p:spTgt spid="45"/>
                                        </p:tgtEl>
                                        <p:attrNameLst>
                                          <p:attrName>style.visibility</p:attrName>
                                        </p:attrNameLst>
                                      </p:cBhvr>
                                      <p:to>
                                        <p:strVal val="hidden"/>
                                      </p:to>
                                    </p:set>
                                  </p:childTnLst>
                                </p:cTn>
                              </p:par>
                              <p:par>
                                <p:cTn id="605" presetID="2" presetClass="exit" presetSubtype="2" fill="hold" grpId="3" nodeType="withEffect">
                                  <p:stCondLst>
                                    <p:cond delay="0"/>
                                  </p:stCondLst>
                                  <p:childTnLst>
                                    <p:anim calcmode="lin" valueType="num">
                                      <p:cBhvr additive="base">
                                        <p:cTn id="606" dur="2000"/>
                                        <p:tgtEl>
                                          <p:spTgt spid="46"/>
                                        </p:tgtEl>
                                        <p:attrNameLst>
                                          <p:attrName>ppt_x</p:attrName>
                                        </p:attrNameLst>
                                      </p:cBhvr>
                                      <p:tavLst>
                                        <p:tav tm="0">
                                          <p:val>
                                            <p:strVal val="ppt_x"/>
                                          </p:val>
                                        </p:tav>
                                        <p:tav tm="100000">
                                          <p:val>
                                            <p:strVal val="1+ppt_w/2"/>
                                          </p:val>
                                        </p:tav>
                                      </p:tavLst>
                                    </p:anim>
                                    <p:anim calcmode="lin" valueType="num">
                                      <p:cBhvr additive="base">
                                        <p:cTn id="607" dur="2000"/>
                                        <p:tgtEl>
                                          <p:spTgt spid="46"/>
                                        </p:tgtEl>
                                        <p:attrNameLst>
                                          <p:attrName>ppt_y</p:attrName>
                                        </p:attrNameLst>
                                      </p:cBhvr>
                                      <p:tavLst>
                                        <p:tav tm="0">
                                          <p:val>
                                            <p:strVal val="ppt_y"/>
                                          </p:val>
                                        </p:tav>
                                        <p:tav tm="100000">
                                          <p:val>
                                            <p:strVal val="ppt_y"/>
                                          </p:val>
                                        </p:tav>
                                      </p:tavLst>
                                    </p:anim>
                                    <p:set>
                                      <p:cBhvr>
                                        <p:cTn id="608" dur="1" fill="hold">
                                          <p:stCondLst>
                                            <p:cond delay="1999"/>
                                          </p:stCondLst>
                                        </p:cTn>
                                        <p:tgtEl>
                                          <p:spTgt spid="46"/>
                                        </p:tgtEl>
                                        <p:attrNameLst>
                                          <p:attrName>style.visibility</p:attrName>
                                        </p:attrNameLst>
                                      </p:cBhvr>
                                      <p:to>
                                        <p:strVal val="hidden"/>
                                      </p:to>
                                    </p:set>
                                  </p:childTnLst>
                                </p:cTn>
                              </p:par>
                              <p:par>
                                <p:cTn id="609" presetID="2" presetClass="exit" presetSubtype="2" fill="hold" grpId="3" nodeType="withEffect">
                                  <p:stCondLst>
                                    <p:cond delay="0"/>
                                  </p:stCondLst>
                                  <p:childTnLst>
                                    <p:anim calcmode="lin" valueType="num">
                                      <p:cBhvr additive="base">
                                        <p:cTn id="610" dur="2000"/>
                                        <p:tgtEl>
                                          <p:spTgt spid="47"/>
                                        </p:tgtEl>
                                        <p:attrNameLst>
                                          <p:attrName>ppt_x</p:attrName>
                                        </p:attrNameLst>
                                      </p:cBhvr>
                                      <p:tavLst>
                                        <p:tav tm="0">
                                          <p:val>
                                            <p:strVal val="ppt_x"/>
                                          </p:val>
                                        </p:tav>
                                        <p:tav tm="100000">
                                          <p:val>
                                            <p:strVal val="1+ppt_w/2"/>
                                          </p:val>
                                        </p:tav>
                                      </p:tavLst>
                                    </p:anim>
                                    <p:anim calcmode="lin" valueType="num">
                                      <p:cBhvr additive="base">
                                        <p:cTn id="611" dur="2000"/>
                                        <p:tgtEl>
                                          <p:spTgt spid="47"/>
                                        </p:tgtEl>
                                        <p:attrNameLst>
                                          <p:attrName>ppt_y</p:attrName>
                                        </p:attrNameLst>
                                      </p:cBhvr>
                                      <p:tavLst>
                                        <p:tav tm="0">
                                          <p:val>
                                            <p:strVal val="ppt_y"/>
                                          </p:val>
                                        </p:tav>
                                        <p:tav tm="100000">
                                          <p:val>
                                            <p:strVal val="ppt_y"/>
                                          </p:val>
                                        </p:tav>
                                      </p:tavLst>
                                    </p:anim>
                                    <p:set>
                                      <p:cBhvr>
                                        <p:cTn id="612" dur="1" fill="hold">
                                          <p:stCondLst>
                                            <p:cond delay="1999"/>
                                          </p:stCondLst>
                                        </p:cTn>
                                        <p:tgtEl>
                                          <p:spTgt spid="47"/>
                                        </p:tgtEl>
                                        <p:attrNameLst>
                                          <p:attrName>style.visibility</p:attrName>
                                        </p:attrNameLst>
                                      </p:cBhvr>
                                      <p:to>
                                        <p:strVal val="hidden"/>
                                      </p:to>
                                    </p:set>
                                  </p:childTnLst>
                                </p:cTn>
                              </p:par>
                              <p:par>
                                <p:cTn id="613" presetID="2" presetClass="exit" presetSubtype="2" fill="hold" grpId="3" nodeType="withEffect">
                                  <p:stCondLst>
                                    <p:cond delay="0"/>
                                  </p:stCondLst>
                                  <p:childTnLst>
                                    <p:anim calcmode="lin" valueType="num">
                                      <p:cBhvr additive="base">
                                        <p:cTn id="614" dur="2000"/>
                                        <p:tgtEl>
                                          <p:spTgt spid="48"/>
                                        </p:tgtEl>
                                        <p:attrNameLst>
                                          <p:attrName>ppt_x</p:attrName>
                                        </p:attrNameLst>
                                      </p:cBhvr>
                                      <p:tavLst>
                                        <p:tav tm="0">
                                          <p:val>
                                            <p:strVal val="ppt_x"/>
                                          </p:val>
                                        </p:tav>
                                        <p:tav tm="100000">
                                          <p:val>
                                            <p:strVal val="1+ppt_w/2"/>
                                          </p:val>
                                        </p:tav>
                                      </p:tavLst>
                                    </p:anim>
                                    <p:anim calcmode="lin" valueType="num">
                                      <p:cBhvr additive="base">
                                        <p:cTn id="615" dur="2000"/>
                                        <p:tgtEl>
                                          <p:spTgt spid="48"/>
                                        </p:tgtEl>
                                        <p:attrNameLst>
                                          <p:attrName>ppt_y</p:attrName>
                                        </p:attrNameLst>
                                      </p:cBhvr>
                                      <p:tavLst>
                                        <p:tav tm="0">
                                          <p:val>
                                            <p:strVal val="ppt_y"/>
                                          </p:val>
                                        </p:tav>
                                        <p:tav tm="100000">
                                          <p:val>
                                            <p:strVal val="ppt_y"/>
                                          </p:val>
                                        </p:tav>
                                      </p:tavLst>
                                    </p:anim>
                                    <p:set>
                                      <p:cBhvr>
                                        <p:cTn id="616" dur="1" fill="hold">
                                          <p:stCondLst>
                                            <p:cond delay="1999"/>
                                          </p:stCondLst>
                                        </p:cTn>
                                        <p:tgtEl>
                                          <p:spTgt spid="48"/>
                                        </p:tgtEl>
                                        <p:attrNameLst>
                                          <p:attrName>style.visibility</p:attrName>
                                        </p:attrNameLst>
                                      </p:cBhvr>
                                      <p:to>
                                        <p:strVal val="hidden"/>
                                      </p:to>
                                    </p:set>
                                  </p:childTnLst>
                                </p:cTn>
                              </p:par>
                              <p:par>
                                <p:cTn id="617" presetID="2" presetClass="exit" presetSubtype="2" fill="hold" grpId="3" nodeType="withEffect">
                                  <p:stCondLst>
                                    <p:cond delay="0"/>
                                  </p:stCondLst>
                                  <p:childTnLst>
                                    <p:anim calcmode="lin" valueType="num">
                                      <p:cBhvr additive="base">
                                        <p:cTn id="618" dur="2000"/>
                                        <p:tgtEl>
                                          <p:spTgt spid="49"/>
                                        </p:tgtEl>
                                        <p:attrNameLst>
                                          <p:attrName>ppt_x</p:attrName>
                                        </p:attrNameLst>
                                      </p:cBhvr>
                                      <p:tavLst>
                                        <p:tav tm="0">
                                          <p:val>
                                            <p:strVal val="ppt_x"/>
                                          </p:val>
                                        </p:tav>
                                        <p:tav tm="100000">
                                          <p:val>
                                            <p:strVal val="1+ppt_w/2"/>
                                          </p:val>
                                        </p:tav>
                                      </p:tavLst>
                                    </p:anim>
                                    <p:anim calcmode="lin" valueType="num">
                                      <p:cBhvr additive="base">
                                        <p:cTn id="619" dur="2000"/>
                                        <p:tgtEl>
                                          <p:spTgt spid="49"/>
                                        </p:tgtEl>
                                        <p:attrNameLst>
                                          <p:attrName>ppt_y</p:attrName>
                                        </p:attrNameLst>
                                      </p:cBhvr>
                                      <p:tavLst>
                                        <p:tav tm="0">
                                          <p:val>
                                            <p:strVal val="ppt_y"/>
                                          </p:val>
                                        </p:tav>
                                        <p:tav tm="100000">
                                          <p:val>
                                            <p:strVal val="ppt_y"/>
                                          </p:val>
                                        </p:tav>
                                      </p:tavLst>
                                    </p:anim>
                                    <p:set>
                                      <p:cBhvr>
                                        <p:cTn id="620" dur="1" fill="hold">
                                          <p:stCondLst>
                                            <p:cond delay="1999"/>
                                          </p:stCondLst>
                                        </p:cTn>
                                        <p:tgtEl>
                                          <p:spTgt spid="49"/>
                                        </p:tgtEl>
                                        <p:attrNameLst>
                                          <p:attrName>style.visibility</p:attrName>
                                        </p:attrNameLst>
                                      </p:cBhvr>
                                      <p:to>
                                        <p:strVal val="hidden"/>
                                      </p:to>
                                    </p:set>
                                  </p:childTnLst>
                                </p:cTn>
                              </p:par>
                              <p:par>
                                <p:cTn id="621" presetID="2" presetClass="exit" presetSubtype="2" fill="hold" grpId="3" nodeType="withEffect">
                                  <p:stCondLst>
                                    <p:cond delay="0"/>
                                  </p:stCondLst>
                                  <p:childTnLst>
                                    <p:anim calcmode="lin" valueType="num">
                                      <p:cBhvr additive="base">
                                        <p:cTn id="622" dur="2000"/>
                                        <p:tgtEl>
                                          <p:spTgt spid="50"/>
                                        </p:tgtEl>
                                        <p:attrNameLst>
                                          <p:attrName>ppt_x</p:attrName>
                                        </p:attrNameLst>
                                      </p:cBhvr>
                                      <p:tavLst>
                                        <p:tav tm="0">
                                          <p:val>
                                            <p:strVal val="ppt_x"/>
                                          </p:val>
                                        </p:tav>
                                        <p:tav tm="100000">
                                          <p:val>
                                            <p:strVal val="1+ppt_w/2"/>
                                          </p:val>
                                        </p:tav>
                                      </p:tavLst>
                                    </p:anim>
                                    <p:anim calcmode="lin" valueType="num">
                                      <p:cBhvr additive="base">
                                        <p:cTn id="623" dur="2000"/>
                                        <p:tgtEl>
                                          <p:spTgt spid="50"/>
                                        </p:tgtEl>
                                        <p:attrNameLst>
                                          <p:attrName>ppt_y</p:attrName>
                                        </p:attrNameLst>
                                      </p:cBhvr>
                                      <p:tavLst>
                                        <p:tav tm="0">
                                          <p:val>
                                            <p:strVal val="ppt_y"/>
                                          </p:val>
                                        </p:tav>
                                        <p:tav tm="100000">
                                          <p:val>
                                            <p:strVal val="ppt_y"/>
                                          </p:val>
                                        </p:tav>
                                      </p:tavLst>
                                    </p:anim>
                                    <p:set>
                                      <p:cBhvr>
                                        <p:cTn id="624" dur="1" fill="hold">
                                          <p:stCondLst>
                                            <p:cond delay="1999"/>
                                          </p:stCondLst>
                                        </p:cTn>
                                        <p:tgtEl>
                                          <p:spTgt spid="50"/>
                                        </p:tgtEl>
                                        <p:attrNameLst>
                                          <p:attrName>style.visibility</p:attrName>
                                        </p:attrNameLst>
                                      </p:cBhvr>
                                      <p:to>
                                        <p:strVal val="hidden"/>
                                      </p:to>
                                    </p:set>
                                  </p:childTnLst>
                                </p:cTn>
                              </p:par>
                              <p:par>
                                <p:cTn id="625" presetID="2" presetClass="exit" presetSubtype="2" fill="hold" grpId="3" nodeType="withEffect">
                                  <p:stCondLst>
                                    <p:cond delay="0"/>
                                  </p:stCondLst>
                                  <p:childTnLst>
                                    <p:anim calcmode="lin" valueType="num">
                                      <p:cBhvr additive="base">
                                        <p:cTn id="626" dur="2000"/>
                                        <p:tgtEl>
                                          <p:spTgt spid="51"/>
                                        </p:tgtEl>
                                        <p:attrNameLst>
                                          <p:attrName>ppt_x</p:attrName>
                                        </p:attrNameLst>
                                      </p:cBhvr>
                                      <p:tavLst>
                                        <p:tav tm="0">
                                          <p:val>
                                            <p:strVal val="ppt_x"/>
                                          </p:val>
                                        </p:tav>
                                        <p:tav tm="100000">
                                          <p:val>
                                            <p:strVal val="1+ppt_w/2"/>
                                          </p:val>
                                        </p:tav>
                                      </p:tavLst>
                                    </p:anim>
                                    <p:anim calcmode="lin" valueType="num">
                                      <p:cBhvr additive="base">
                                        <p:cTn id="627" dur="2000"/>
                                        <p:tgtEl>
                                          <p:spTgt spid="51"/>
                                        </p:tgtEl>
                                        <p:attrNameLst>
                                          <p:attrName>ppt_y</p:attrName>
                                        </p:attrNameLst>
                                      </p:cBhvr>
                                      <p:tavLst>
                                        <p:tav tm="0">
                                          <p:val>
                                            <p:strVal val="ppt_y"/>
                                          </p:val>
                                        </p:tav>
                                        <p:tav tm="100000">
                                          <p:val>
                                            <p:strVal val="ppt_y"/>
                                          </p:val>
                                        </p:tav>
                                      </p:tavLst>
                                    </p:anim>
                                    <p:set>
                                      <p:cBhvr>
                                        <p:cTn id="628" dur="1" fill="hold">
                                          <p:stCondLst>
                                            <p:cond delay="1999"/>
                                          </p:stCondLst>
                                        </p:cTn>
                                        <p:tgtEl>
                                          <p:spTgt spid="51"/>
                                        </p:tgtEl>
                                        <p:attrNameLst>
                                          <p:attrName>style.visibility</p:attrName>
                                        </p:attrNameLst>
                                      </p:cBhvr>
                                      <p:to>
                                        <p:strVal val="hidden"/>
                                      </p:to>
                                    </p:set>
                                  </p:childTnLst>
                                </p:cTn>
                              </p:par>
                              <p:par>
                                <p:cTn id="629" presetID="2" presetClass="exit" presetSubtype="2" fill="hold" grpId="3" nodeType="withEffect">
                                  <p:stCondLst>
                                    <p:cond delay="0"/>
                                  </p:stCondLst>
                                  <p:childTnLst>
                                    <p:anim calcmode="lin" valueType="num">
                                      <p:cBhvr additive="base">
                                        <p:cTn id="630" dur="2000"/>
                                        <p:tgtEl>
                                          <p:spTgt spid="52"/>
                                        </p:tgtEl>
                                        <p:attrNameLst>
                                          <p:attrName>ppt_x</p:attrName>
                                        </p:attrNameLst>
                                      </p:cBhvr>
                                      <p:tavLst>
                                        <p:tav tm="0">
                                          <p:val>
                                            <p:strVal val="ppt_x"/>
                                          </p:val>
                                        </p:tav>
                                        <p:tav tm="100000">
                                          <p:val>
                                            <p:strVal val="1+ppt_w/2"/>
                                          </p:val>
                                        </p:tav>
                                      </p:tavLst>
                                    </p:anim>
                                    <p:anim calcmode="lin" valueType="num">
                                      <p:cBhvr additive="base">
                                        <p:cTn id="631" dur="2000"/>
                                        <p:tgtEl>
                                          <p:spTgt spid="52"/>
                                        </p:tgtEl>
                                        <p:attrNameLst>
                                          <p:attrName>ppt_y</p:attrName>
                                        </p:attrNameLst>
                                      </p:cBhvr>
                                      <p:tavLst>
                                        <p:tav tm="0">
                                          <p:val>
                                            <p:strVal val="ppt_y"/>
                                          </p:val>
                                        </p:tav>
                                        <p:tav tm="100000">
                                          <p:val>
                                            <p:strVal val="ppt_y"/>
                                          </p:val>
                                        </p:tav>
                                      </p:tavLst>
                                    </p:anim>
                                    <p:set>
                                      <p:cBhvr>
                                        <p:cTn id="632" dur="1" fill="hold">
                                          <p:stCondLst>
                                            <p:cond delay="1999"/>
                                          </p:stCondLst>
                                        </p:cTn>
                                        <p:tgtEl>
                                          <p:spTgt spid="52"/>
                                        </p:tgtEl>
                                        <p:attrNameLst>
                                          <p:attrName>style.visibility</p:attrName>
                                        </p:attrNameLst>
                                      </p:cBhvr>
                                      <p:to>
                                        <p:strVal val="hidden"/>
                                      </p:to>
                                    </p:set>
                                  </p:childTnLst>
                                </p:cTn>
                              </p:par>
                              <p:par>
                                <p:cTn id="633" presetID="23" presetClass="entr" presetSubtype="288" fill="hold" nodeType="withEffect">
                                  <p:stCondLst>
                                    <p:cond delay="0"/>
                                  </p:stCondLst>
                                  <p:childTnLst>
                                    <p:set>
                                      <p:cBhvr>
                                        <p:cTn id="634" dur="1" fill="hold">
                                          <p:stCondLst>
                                            <p:cond delay="0"/>
                                          </p:stCondLst>
                                        </p:cTn>
                                        <p:tgtEl>
                                          <p:spTgt spid="4"/>
                                        </p:tgtEl>
                                        <p:attrNameLst>
                                          <p:attrName>style.visibility</p:attrName>
                                        </p:attrNameLst>
                                      </p:cBhvr>
                                      <p:to>
                                        <p:strVal val="visible"/>
                                      </p:to>
                                    </p:set>
                                    <p:anim calcmode="lin" valueType="num">
                                      <p:cBhvr>
                                        <p:cTn id="635" dur="2000" fill="hold"/>
                                        <p:tgtEl>
                                          <p:spTgt spid="4"/>
                                        </p:tgtEl>
                                        <p:attrNameLst>
                                          <p:attrName>ppt_w</p:attrName>
                                        </p:attrNameLst>
                                      </p:cBhvr>
                                      <p:tavLst>
                                        <p:tav tm="0">
                                          <p:val>
                                            <p:strVal val="4/3*#ppt_w"/>
                                          </p:val>
                                        </p:tav>
                                        <p:tav tm="100000">
                                          <p:val>
                                            <p:strVal val="#ppt_w"/>
                                          </p:val>
                                        </p:tav>
                                      </p:tavLst>
                                    </p:anim>
                                    <p:anim calcmode="lin" valueType="num">
                                      <p:cBhvr>
                                        <p:cTn id="636" dur="2000" fill="hold"/>
                                        <p:tgtEl>
                                          <p:spTgt spid="4"/>
                                        </p:tgtEl>
                                        <p:attrNameLst>
                                          <p:attrName>ppt_h</p:attrName>
                                        </p:attrNameLst>
                                      </p:cBhvr>
                                      <p:tavLst>
                                        <p:tav tm="0">
                                          <p:val>
                                            <p:strVal val="4/3*#ppt_h"/>
                                          </p:val>
                                        </p:tav>
                                        <p:tav tm="100000">
                                          <p:val>
                                            <p:strVal val="#ppt_h"/>
                                          </p:val>
                                        </p:tav>
                                      </p:tavLst>
                                    </p:anim>
                                  </p:childTnLst>
                                </p:cTn>
                              </p:par>
                              <p:par>
                                <p:cTn id="637" presetID="16" presetClass="entr" presetSubtype="37" fill="hold" nodeType="withEffect">
                                  <p:stCondLst>
                                    <p:cond delay="0"/>
                                  </p:stCondLst>
                                  <p:childTnLst>
                                    <p:set>
                                      <p:cBhvr>
                                        <p:cTn id="638" dur="1" fill="hold">
                                          <p:stCondLst>
                                            <p:cond delay="0"/>
                                          </p:stCondLst>
                                        </p:cTn>
                                        <p:tgtEl>
                                          <p:spTgt spid="4"/>
                                        </p:tgtEl>
                                        <p:attrNameLst>
                                          <p:attrName>style.visibility</p:attrName>
                                        </p:attrNameLst>
                                      </p:cBhvr>
                                      <p:to>
                                        <p:strVal val="visible"/>
                                      </p:to>
                                    </p:set>
                                    <p:animEffect transition="in" filter="barn(outVertical)">
                                      <p:cBhvr>
                                        <p:cTn id="639"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36" grpId="0" animBg="1"/>
      <p:bldP spid="36" grpId="1" animBg="1"/>
      <p:bldP spid="36" grpId="2" animBg="1"/>
      <p:bldP spid="36" grpId="3" animBg="1"/>
      <p:bldP spid="37" grpId="0" animBg="1"/>
      <p:bldP spid="37" grpId="1" animBg="1"/>
      <p:bldP spid="37" grpId="2" animBg="1"/>
      <p:bldP spid="37" grpId="3" animBg="1"/>
      <p:bldP spid="38" grpId="0" animBg="1"/>
      <p:bldP spid="38" grpId="1" animBg="1"/>
      <p:bldP spid="38" grpId="2" animBg="1"/>
      <p:bldP spid="38" grpId="3" animBg="1"/>
      <p:bldP spid="39" grpId="0" animBg="1"/>
      <p:bldP spid="39" grpId="1" animBg="1"/>
      <p:bldP spid="39" grpId="2" animBg="1"/>
      <p:bldP spid="39" grpId="3" animBg="1"/>
      <p:bldP spid="40" grpId="0" animBg="1"/>
      <p:bldP spid="40" grpId="1" animBg="1"/>
      <p:bldP spid="40" grpId="2" animBg="1"/>
      <p:bldP spid="40" grpId="3" animBg="1"/>
      <p:bldP spid="41" grpId="0" animBg="1"/>
      <p:bldP spid="41" grpId="1" animBg="1"/>
      <p:bldP spid="41" grpId="2" animBg="1"/>
      <p:bldP spid="41" grpId="3" animBg="1"/>
      <p:bldP spid="42" grpId="0" animBg="1"/>
      <p:bldP spid="42" grpId="1" animBg="1"/>
      <p:bldP spid="42" grpId="2" animBg="1"/>
      <p:bldP spid="42" grpId="3" animBg="1"/>
      <p:bldP spid="43" grpId="0" animBg="1"/>
      <p:bldP spid="43" grpId="1" animBg="1"/>
      <p:bldP spid="43" grpId="2" animBg="1"/>
      <p:bldP spid="43" grpId="3" animBg="1"/>
      <p:bldP spid="44" grpId="0" animBg="1"/>
      <p:bldP spid="44" grpId="1" animBg="1"/>
      <p:bldP spid="44" grpId="2" animBg="1"/>
      <p:bldP spid="44" grpId="3" animBg="1"/>
      <p:bldP spid="45" grpId="0" animBg="1"/>
      <p:bldP spid="45" grpId="1" animBg="1"/>
      <p:bldP spid="45" grpId="2" animBg="1"/>
      <p:bldP spid="45" grpId="3" animBg="1"/>
      <p:bldP spid="46" grpId="0" animBg="1"/>
      <p:bldP spid="46" grpId="1" animBg="1"/>
      <p:bldP spid="46" grpId="2" animBg="1"/>
      <p:bldP spid="46" grpId="3" animBg="1"/>
      <p:bldP spid="47" grpId="0" animBg="1"/>
      <p:bldP spid="47" grpId="1" animBg="1"/>
      <p:bldP spid="47" grpId="2" animBg="1"/>
      <p:bldP spid="47" grpId="3" animBg="1"/>
      <p:bldP spid="48" grpId="0" animBg="1"/>
      <p:bldP spid="48" grpId="1" animBg="1"/>
      <p:bldP spid="48" grpId="2" animBg="1"/>
      <p:bldP spid="48" grpId="3" animBg="1"/>
      <p:bldP spid="49" grpId="0" animBg="1"/>
      <p:bldP spid="49" grpId="1" animBg="1"/>
      <p:bldP spid="49" grpId="2" animBg="1"/>
      <p:bldP spid="49" grpId="3" animBg="1"/>
      <p:bldP spid="50" grpId="0" animBg="1"/>
      <p:bldP spid="50" grpId="1" animBg="1"/>
      <p:bldP spid="50" grpId="2" animBg="1"/>
      <p:bldP spid="50" grpId="3" animBg="1"/>
      <p:bldP spid="51" grpId="0" animBg="1"/>
      <p:bldP spid="51" grpId="1" animBg="1"/>
      <p:bldP spid="51" grpId="2" animBg="1"/>
      <p:bldP spid="51" grpId="3" animBg="1"/>
      <p:bldP spid="52" grpId="0" animBg="1"/>
      <p:bldP spid="52" grpId="1" animBg="1"/>
      <p:bldP spid="52" grpId="2" animBg="1"/>
      <p:bldP spid="52" grpId="3" animBg="1"/>
      <p:bldP spid="53"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a:blip r:embed="rId2">
              <a:duotone>
                <a:prstClr val="black"/>
                <a:schemeClr val="accent5">
                  <a:tint val="45000"/>
                  <a:satMod val="400000"/>
                </a:schemeClr>
              </a:duotone>
            </a:blip>
            <a:stretch>
              <a:fillRect/>
            </a:stretch>
          </a:blipFill>
          <a:scene3d>
            <a:camera prst="orthographicFront"/>
            <a:lightRig rig="threePt" dir="t"/>
          </a:scene3d>
          <a:sp3d>
            <a:bevelT prst="angle"/>
          </a:sp3d>
        </p:spPr>
        <p:txBody>
          <a:bodyPr/>
          <a:lstStyle/>
          <a:p>
            <a:endParaRPr lang="es-ES" dirty="0"/>
          </a:p>
        </p:txBody>
      </p:sp>
      <p:pic>
        <p:nvPicPr>
          <p:cNvPr id="4" name="3 Imagen" descr="midnight-spirit-carol-cavalaris.jpg"/>
          <p:cNvPicPr>
            <a:picLocks noChangeAspect="1"/>
          </p:cNvPicPr>
          <p:nvPr/>
        </p:nvPicPr>
        <p:blipFill>
          <a:blip r:embed="rId3"/>
          <a:stretch>
            <a:fillRect/>
          </a:stretch>
        </p:blipFill>
        <p:spPr>
          <a:xfrm>
            <a:off x="1071538" y="0"/>
            <a:ext cx="6858000" cy="6858000"/>
          </a:xfrm>
          <a:prstGeom prst="rect">
            <a:avLst/>
          </a:prstGeom>
          <a:scene3d>
            <a:camera prst="orthographicFront"/>
            <a:lightRig rig="threePt" dir="t"/>
          </a:scene3d>
          <a:sp3d>
            <a:bevelT prst="angle"/>
          </a:sp3d>
        </p:spPr>
      </p:pic>
      <p:sp>
        <p:nvSpPr>
          <p:cNvPr id="5" name="4 Cheurón"/>
          <p:cNvSpPr/>
          <p:nvPr/>
        </p:nvSpPr>
        <p:spPr>
          <a:xfrm rot="16200000">
            <a:off x="246108" y="6076560"/>
            <a:ext cx="749615" cy="813264"/>
          </a:xfrm>
          <a:prstGeom prst="chevron">
            <a:avLst>
              <a:gd name="adj" fmla="val 51548"/>
            </a:avLst>
          </a:prstGeom>
          <a:blipFill>
            <a:blip r:embed="rId2">
              <a:duotone>
                <a:prstClr val="black"/>
                <a:schemeClr val="accent5">
                  <a:tint val="45000"/>
                  <a:satMod val="400000"/>
                </a:schemeClr>
              </a:duotone>
              <a:lum brigh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rot="16200000">
            <a:off x="246108" y="5540315"/>
            <a:ext cx="749615" cy="813264"/>
          </a:xfrm>
          <a:prstGeom prst="chevron">
            <a:avLst>
              <a:gd name="adj" fmla="val 51548"/>
            </a:avLst>
          </a:prstGeom>
          <a:blipFill>
            <a:blip r:embed="rId2">
              <a:duotone>
                <a:prstClr val="black"/>
                <a:schemeClr val="accent5">
                  <a:tint val="45000"/>
                  <a:satMod val="400000"/>
                </a:schemeClr>
              </a:duotone>
              <a:lum brigh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rot="16200000">
            <a:off x="246108" y="5040249"/>
            <a:ext cx="749615" cy="813264"/>
          </a:xfrm>
          <a:prstGeom prst="chevron">
            <a:avLst>
              <a:gd name="adj" fmla="val 51548"/>
            </a:avLst>
          </a:prstGeom>
          <a:blipFill>
            <a:blip r:embed="rId2">
              <a:duotone>
                <a:prstClr val="black"/>
                <a:schemeClr val="accent5">
                  <a:tint val="45000"/>
                  <a:satMod val="400000"/>
                </a:schemeClr>
              </a:duotone>
              <a:lum brigh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16200000">
            <a:off x="246108" y="4540183"/>
            <a:ext cx="749615" cy="813264"/>
          </a:xfrm>
          <a:prstGeom prst="chevron">
            <a:avLst>
              <a:gd name="adj" fmla="val 51548"/>
            </a:avLst>
          </a:prstGeom>
          <a:blipFill>
            <a:blip r:embed="rId2">
              <a:duotone>
                <a:prstClr val="black"/>
                <a:schemeClr val="accent5">
                  <a:tint val="45000"/>
                  <a:satMod val="400000"/>
                </a:schemeClr>
              </a:duotone>
              <a:lum brigh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16200000">
            <a:off x="246108" y="4004859"/>
            <a:ext cx="749615" cy="813264"/>
          </a:xfrm>
          <a:prstGeom prst="chevron">
            <a:avLst>
              <a:gd name="adj" fmla="val 51548"/>
            </a:avLst>
          </a:prstGeom>
          <a:blipFill>
            <a:blip r:embed="rId2">
              <a:duotone>
                <a:prstClr val="black"/>
                <a:schemeClr val="accent5">
                  <a:tint val="45000"/>
                  <a:satMod val="400000"/>
                </a:schemeClr>
              </a:duotone>
              <a:lum brigh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16200000">
            <a:off x="246108" y="3468614"/>
            <a:ext cx="749615" cy="813264"/>
          </a:xfrm>
          <a:prstGeom prst="chevron">
            <a:avLst>
              <a:gd name="adj" fmla="val 51548"/>
            </a:avLst>
          </a:prstGeom>
          <a:blipFill>
            <a:blip r:embed="rId2">
              <a:duotone>
                <a:prstClr val="black"/>
                <a:schemeClr val="accent5">
                  <a:tint val="45000"/>
                  <a:satMod val="400000"/>
                </a:schemeClr>
              </a:duotone>
              <a:lum brigh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rot="16200000">
            <a:off x="246108" y="2968548"/>
            <a:ext cx="749615" cy="813264"/>
          </a:xfrm>
          <a:prstGeom prst="chevron">
            <a:avLst>
              <a:gd name="adj" fmla="val 51548"/>
            </a:avLst>
          </a:prstGeom>
          <a:blipFill>
            <a:blip r:embed="rId2">
              <a:duotone>
                <a:prstClr val="black"/>
                <a:schemeClr val="accent5">
                  <a:tint val="45000"/>
                  <a:satMod val="400000"/>
                </a:schemeClr>
              </a:duotone>
              <a:lum brigh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rot="16200000">
            <a:off x="246108" y="2468482"/>
            <a:ext cx="749615" cy="813264"/>
          </a:xfrm>
          <a:prstGeom prst="chevron">
            <a:avLst>
              <a:gd name="adj" fmla="val 51548"/>
            </a:avLst>
          </a:prstGeom>
          <a:blipFill>
            <a:blip r:embed="rId2">
              <a:duotone>
                <a:prstClr val="black"/>
                <a:schemeClr val="accent5">
                  <a:tint val="45000"/>
                  <a:satMod val="400000"/>
                </a:schemeClr>
              </a:duotone>
              <a:lum brigh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rot="16200000">
            <a:off x="246107" y="1933156"/>
            <a:ext cx="749615" cy="813264"/>
          </a:xfrm>
          <a:prstGeom prst="chevron">
            <a:avLst>
              <a:gd name="adj" fmla="val 51548"/>
            </a:avLst>
          </a:prstGeom>
          <a:blipFill>
            <a:blip r:embed="rId2">
              <a:duotone>
                <a:prstClr val="black"/>
                <a:schemeClr val="accent5">
                  <a:tint val="45000"/>
                  <a:satMod val="400000"/>
                </a:schemeClr>
              </a:duotone>
              <a:lum brigh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Cheurón"/>
          <p:cNvSpPr/>
          <p:nvPr/>
        </p:nvSpPr>
        <p:spPr>
          <a:xfrm rot="16200000">
            <a:off x="246107" y="1396911"/>
            <a:ext cx="749615" cy="813264"/>
          </a:xfrm>
          <a:prstGeom prst="chevron">
            <a:avLst>
              <a:gd name="adj" fmla="val 51548"/>
            </a:avLst>
          </a:prstGeom>
          <a:blipFill>
            <a:blip r:embed="rId2">
              <a:duotone>
                <a:prstClr val="black"/>
                <a:schemeClr val="accent5">
                  <a:tint val="45000"/>
                  <a:satMod val="400000"/>
                </a:schemeClr>
              </a:duotone>
              <a:lum brigh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Cheurón"/>
          <p:cNvSpPr/>
          <p:nvPr/>
        </p:nvSpPr>
        <p:spPr>
          <a:xfrm rot="16200000">
            <a:off x="246107" y="896845"/>
            <a:ext cx="749615" cy="813264"/>
          </a:xfrm>
          <a:prstGeom prst="chevron">
            <a:avLst>
              <a:gd name="adj" fmla="val 51548"/>
            </a:avLst>
          </a:prstGeom>
          <a:blipFill>
            <a:blip r:embed="rId2">
              <a:duotone>
                <a:prstClr val="black"/>
                <a:schemeClr val="accent5">
                  <a:tint val="45000"/>
                  <a:satMod val="400000"/>
                </a:schemeClr>
              </a:duotone>
              <a:lum brigh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Cheurón"/>
          <p:cNvSpPr/>
          <p:nvPr/>
        </p:nvSpPr>
        <p:spPr>
          <a:xfrm rot="16200000">
            <a:off x="246107" y="396779"/>
            <a:ext cx="749615" cy="813264"/>
          </a:xfrm>
          <a:prstGeom prst="chevron">
            <a:avLst>
              <a:gd name="adj" fmla="val 51548"/>
            </a:avLst>
          </a:prstGeom>
          <a:blipFill>
            <a:blip r:embed="rId2">
              <a:duotone>
                <a:prstClr val="black"/>
                <a:schemeClr val="accent5">
                  <a:tint val="45000"/>
                  <a:satMod val="400000"/>
                </a:schemeClr>
              </a:duotone>
              <a:lum brigh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Cheurón"/>
          <p:cNvSpPr/>
          <p:nvPr/>
        </p:nvSpPr>
        <p:spPr>
          <a:xfrm rot="16200000">
            <a:off x="246107" y="-31824"/>
            <a:ext cx="749615" cy="813264"/>
          </a:xfrm>
          <a:prstGeom prst="chevron">
            <a:avLst>
              <a:gd name="adj" fmla="val 51548"/>
            </a:avLst>
          </a:prstGeom>
          <a:blipFill>
            <a:blip r:embed="rId2">
              <a:duotone>
                <a:prstClr val="black"/>
                <a:schemeClr val="accent5">
                  <a:tint val="45000"/>
                  <a:satMod val="400000"/>
                </a:schemeClr>
              </a:duotone>
              <a:lum brigh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Cheurón"/>
          <p:cNvSpPr/>
          <p:nvPr/>
        </p:nvSpPr>
        <p:spPr>
          <a:xfrm rot="16200000">
            <a:off x="8104287" y="6076560"/>
            <a:ext cx="749615" cy="813264"/>
          </a:xfrm>
          <a:prstGeom prst="chevron">
            <a:avLst>
              <a:gd name="adj" fmla="val 51548"/>
            </a:avLst>
          </a:prstGeom>
          <a:blipFill>
            <a:blip r:embed="rId2">
              <a:duotone>
                <a:prstClr val="black"/>
                <a:schemeClr val="accent5">
                  <a:tint val="45000"/>
                  <a:satMod val="400000"/>
                </a:schemeClr>
              </a:duotone>
              <a:lum brigh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Cheurón"/>
          <p:cNvSpPr/>
          <p:nvPr/>
        </p:nvSpPr>
        <p:spPr>
          <a:xfrm rot="16200000">
            <a:off x="8104287" y="5540315"/>
            <a:ext cx="749615" cy="813264"/>
          </a:xfrm>
          <a:prstGeom prst="chevron">
            <a:avLst>
              <a:gd name="adj" fmla="val 51548"/>
            </a:avLst>
          </a:prstGeom>
          <a:blipFill>
            <a:blip r:embed="rId2">
              <a:duotone>
                <a:prstClr val="black"/>
                <a:schemeClr val="accent5">
                  <a:tint val="45000"/>
                  <a:satMod val="400000"/>
                </a:schemeClr>
              </a:duotone>
              <a:lum brigh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Cheurón"/>
          <p:cNvSpPr/>
          <p:nvPr/>
        </p:nvSpPr>
        <p:spPr>
          <a:xfrm rot="16200000">
            <a:off x="8104287" y="5040249"/>
            <a:ext cx="749615" cy="813264"/>
          </a:xfrm>
          <a:prstGeom prst="chevron">
            <a:avLst>
              <a:gd name="adj" fmla="val 51548"/>
            </a:avLst>
          </a:prstGeom>
          <a:blipFill>
            <a:blip r:embed="rId2">
              <a:duotone>
                <a:prstClr val="black"/>
                <a:schemeClr val="accent5">
                  <a:tint val="45000"/>
                  <a:satMod val="400000"/>
                </a:schemeClr>
              </a:duotone>
              <a:lum brigh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Cheurón"/>
          <p:cNvSpPr/>
          <p:nvPr/>
        </p:nvSpPr>
        <p:spPr>
          <a:xfrm rot="16200000">
            <a:off x="8104287" y="4540183"/>
            <a:ext cx="749615" cy="813264"/>
          </a:xfrm>
          <a:prstGeom prst="chevron">
            <a:avLst>
              <a:gd name="adj" fmla="val 51548"/>
            </a:avLst>
          </a:prstGeom>
          <a:blipFill>
            <a:blip r:embed="rId2">
              <a:duotone>
                <a:prstClr val="black"/>
                <a:schemeClr val="accent5">
                  <a:tint val="45000"/>
                  <a:satMod val="400000"/>
                </a:schemeClr>
              </a:duotone>
              <a:lum brigh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Cheurón"/>
          <p:cNvSpPr/>
          <p:nvPr/>
        </p:nvSpPr>
        <p:spPr>
          <a:xfrm rot="16200000">
            <a:off x="8104287" y="4004859"/>
            <a:ext cx="749615" cy="813264"/>
          </a:xfrm>
          <a:prstGeom prst="chevron">
            <a:avLst>
              <a:gd name="adj" fmla="val 51548"/>
            </a:avLst>
          </a:prstGeom>
          <a:blipFill>
            <a:blip r:embed="rId2">
              <a:duotone>
                <a:prstClr val="black"/>
                <a:schemeClr val="accent5">
                  <a:tint val="45000"/>
                  <a:satMod val="400000"/>
                </a:schemeClr>
              </a:duotone>
              <a:lum brigh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Cheurón"/>
          <p:cNvSpPr/>
          <p:nvPr/>
        </p:nvSpPr>
        <p:spPr>
          <a:xfrm rot="16200000">
            <a:off x="8104287" y="3468614"/>
            <a:ext cx="749615" cy="813264"/>
          </a:xfrm>
          <a:prstGeom prst="chevron">
            <a:avLst>
              <a:gd name="adj" fmla="val 51548"/>
            </a:avLst>
          </a:prstGeom>
          <a:blipFill>
            <a:blip r:embed="rId2">
              <a:duotone>
                <a:prstClr val="black"/>
                <a:schemeClr val="accent5">
                  <a:tint val="45000"/>
                  <a:satMod val="400000"/>
                </a:schemeClr>
              </a:duotone>
              <a:lum brigh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Cheurón"/>
          <p:cNvSpPr/>
          <p:nvPr/>
        </p:nvSpPr>
        <p:spPr>
          <a:xfrm rot="16200000">
            <a:off x="8104287" y="2968548"/>
            <a:ext cx="749615" cy="813264"/>
          </a:xfrm>
          <a:prstGeom prst="chevron">
            <a:avLst>
              <a:gd name="adj" fmla="val 51548"/>
            </a:avLst>
          </a:prstGeom>
          <a:blipFill>
            <a:blip r:embed="rId2">
              <a:duotone>
                <a:prstClr val="black"/>
                <a:schemeClr val="accent5">
                  <a:tint val="45000"/>
                  <a:satMod val="400000"/>
                </a:schemeClr>
              </a:duotone>
              <a:lum brigh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Cheurón"/>
          <p:cNvSpPr/>
          <p:nvPr/>
        </p:nvSpPr>
        <p:spPr>
          <a:xfrm rot="16200000">
            <a:off x="8104287" y="2468482"/>
            <a:ext cx="749615" cy="813264"/>
          </a:xfrm>
          <a:prstGeom prst="chevron">
            <a:avLst>
              <a:gd name="adj" fmla="val 51548"/>
            </a:avLst>
          </a:prstGeom>
          <a:blipFill>
            <a:blip r:embed="rId2">
              <a:duotone>
                <a:prstClr val="black"/>
                <a:schemeClr val="accent5">
                  <a:tint val="45000"/>
                  <a:satMod val="400000"/>
                </a:schemeClr>
              </a:duotone>
              <a:lum brigh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Cheurón"/>
          <p:cNvSpPr/>
          <p:nvPr/>
        </p:nvSpPr>
        <p:spPr>
          <a:xfrm rot="16200000">
            <a:off x="8104286" y="1933156"/>
            <a:ext cx="749615" cy="813264"/>
          </a:xfrm>
          <a:prstGeom prst="chevron">
            <a:avLst>
              <a:gd name="adj" fmla="val 51548"/>
            </a:avLst>
          </a:prstGeom>
          <a:blipFill>
            <a:blip r:embed="rId2">
              <a:duotone>
                <a:prstClr val="black"/>
                <a:schemeClr val="accent5">
                  <a:tint val="45000"/>
                  <a:satMod val="400000"/>
                </a:schemeClr>
              </a:duotone>
              <a:lum brigh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Cheurón"/>
          <p:cNvSpPr/>
          <p:nvPr/>
        </p:nvSpPr>
        <p:spPr>
          <a:xfrm rot="16200000">
            <a:off x="8104286" y="1396911"/>
            <a:ext cx="749615" cy="813264"/>
          </a:xfrm>
          <a:prstGeom prst="chevron">
            <a:avLst>
              <a:gd name="adj" fmla="val 51548"/>
            </a:avLst>
          </a:prstGeom>
          <a:blipFill>
            <a:blip r:embed="rId2">
              <a:duotone>
                <a:prstClr val="black"/>
                <a:schemeClr val="accent5">
                  <a:tint val="45000"/>
                  <a:satMod val="400000"/>
                </a:schemeClr>
              </a:duotone>
              <a:lum brigh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Cheurón"/>
          <p:cNvSpPr/>
          <p:nvPr/>
        </p:nvSpPr>
        <p:spPr>
          <a:xfrm rot="16200000">
            <a:off x="8104286" y="896845"/>
            <a:ext cx="749615" cy="813264"/>
          </a:xfrm>
          <a:prstGeom prst="chevron">
            <a:avLst>
              <a:gd name="adj" fmla="val 51548"/>
            </a:avLst>
          </a:prstGeom>
          <a:blipFill>
            <a:blip r:embed="rId2">
              <a:duotone>
                <a:prstClr val="black"/>
                <a:schemeClr val="accent5">
                  <a:tint val="45000"/>
                  <a:satMod val="400000"/>
                </a:schemeClr>
              </a:duotone>
              <a:lum brigh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Cheurón"/>
          <p:cNvSpPr/>
          <p:nvPr/>
        </p:nvSpPr>
        <p:spPr>
          <a:xfrm rot="16200000">
            <a:off x="8104286" y="396779"/>
            <a:ext cx="749615" cy="813264"/>
          </a:xfrm>
          <a:prstGeom prst="chevron">
            <a:avLst>
              <a:gd name="adj" fmla="val 51548"/>
            </a:avLst>
          </a:prstGeom>
          <a:blipFill>
            <a:blip r:embed="rId2">
              <a:duotone>
                <a:prstClr val="black"/>
                <a:schemeClr val="accent5">
                  <a:tint val="45000"/>
                  <a:satMod val="400000"/>
                </a:schemeClr>
              </a:duotone>
              <a:lum brigh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0" name="29 Cheurón"/>
          <p:cNvSpPr/>
          <p:nvPr/>
        </p:nvSpPr>
        <p:spPr>
          <a:xfrm rot="16200000">
            <a:off x="8104286" y="-31824"/>
            <a:ext cx="749615" cy="813264"/>
          </a:xfrm>
          <a:prstGeom prst="chevron">
            <a:avLst>
              <a:gd name="adj" fmla="val 51548"/>
            </a:avLst>
          </a:prstGeom>
          <a:blipFill>
            <a:blip r:embed="rId2">
              <a:duotone>
                <a:prstClr val="black"/>
                <a:schemeClr val="accent5">
                  <a:tint val="45000"/>
                  <a:satMod val="400000"/>
                </a:schemeClr>
              </a:duotone>
              <a:lum brigh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1" name="30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1"/>
                                        </p:tgtEl>
                                        <p:attrNameLst>
                                          <p:attrName>style.opacity</p:attrName>
                                        </p:attrNameLst>
                                      </p:cBhvr>
                                      <p:to>
                                        <p:strVal val="0"/>
                                      </p:to>
                                    </p:set>
                                    <p:animEffect filter="image" prLst="opacity: 0">
                                      <p:cBhvr rctx="IE">
                                        <p:cTn id="7" dur="indefinite"/>
                                        <p:tgtEl>
                                          <p:spTgt spid="31"/>
                                        </p:tgtEl>
                                      </p:cBhvr>
                                    </p:animEffect>
                                  </p:childTnLst>
                                </p:cTn>
                              </p:par>
                              <p:par>
                                <p:cTn id="8" presetID="16" presetClass="entr" presetSubtype="2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arn(inHorizontal)">
                                      <p:cBhvr>
                                        <p:cTn id="10" dur="2000"/>
                                        <p:tgtEl>
                                          <p:spTgt spid="5"/>
                                        </p:tgtEl>
                                      </p:cBhvr>
                                    </p:animEffect>
                                  </p:childTnLst>
                                </p:cTn>
                              </p:par>
                              <p:par>
                                <p:cTn id="11" presetID="16" presetClass="entr" presetSubtype="26"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barn(inHorizontal)">
                                      <p:cBhvr>
                                        <p:cTn id="13" dur="2000"/>
                                        <p:tgtEl>
                                          <p:spTgt spid="6"/>
                                        </p:tgtEl>
                                      </p:cBhvr>
                                    </p:animEffect>
                                  </p:childTnLst>
                                </p:cTn>
                              </p:par>
                              <p:par>
                                <p:cTn id="14" presetID="16" presetClass="entr" presetSubtype="26"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barn(inHorizontal)">
                                      <p:cBhvr>
                                        <p:cTn id="16" dur="2000"/>
                                        <p:tgtEl>
                                          <p:spTgt spid="7"/>
                                        </p:tgtEl>
                                      </p:cBhvr>
                                    </p:animEffect>
                                  </p:childTnLst>
                                </p:cTn>
                              </p:par>
                              <p:par>
                                <p:cTn id="17" presetID="16" presetClass="entr" presetSubtype="26"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barn(inHorizontal)">
                                      <p:cBhvr>
                                        <p:cTn id="19" dur="2000"/>
                                        <p:tgtEl>
                                          <p:spTgt spid="8"/>
                                        </p:tgtEl>
                                      </p:cBhvr>
                                    </p:animEffect>
                                  </p:childTnLst>
                                </p:cTn>
                              </p:par>
                              <p:par>
                                <p:cTn id="20" presetID="16" presetClass="entr" presetSubtype="26"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barn(inHorizontal)">
                                      <p:cBhvr>
                                        <p:cTn id="22" dur="2000"/>
                                        <p:tgtEl>
                                          <p:spTgt spid="9"/>
                                        </p:tgtEl>
                                      </p:cBhvr>
                                    </p:animEffect>
                                  </p:childTnLst>
                                </p:cTn>
                              </p:par>
                              <p:par>
                                <p:cTn id="23" presetID="16" presetClass="entr" presetSubtype="26"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barn(inHorizontal)">
                                      <p:cBhvr>
                                        <p:cTn id="25" dur="2000"/>
                                        <p:tgtEl>
                                          <p:spTgt spid="10"/>
                                        </p:tgtEl>
                                      </p:cBhvr>
                                    </p:animEffect>
                                  </p:childTnLst>
                                </p:cTn>
                              </p:par>
                              <p:par>
                                <p:cTn id="26" presetID="16" presetClass="entr" presetSubtype="26"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barn(inHorizontal)">
                                      <p:cBhvr>
                                        <p:cTn id="28" dur="2000"/>
                                        <p:tgtEl>
                                          <p:spTgt spid="11"/>
                                        </p:tgtEl>
                                      </p:cBhvr>
                                    </p:animEffect>
                                  </p:childTnLst>
                                </p:cTn>
                              </p:par>
                              <p:par>
                                <p:cTn id="29" presetID="16" presetClass="entr" presetSubtype="26"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barn(inHorizontal)">
                                      <p:cBhvr>
                                        <p:cTn id="31" dur="2000"/>
                                        <p:tgtEl>
                                          <p:spTgt spid="12"/>
                                        </p:tgtEl>
                                      </p:cBhvr>
                                    </p:animEffect>
                                  </p:childTnLst>
                                </p:cTn>
                              </p:par>
                              <p:par>
                                <p:cTn id="32" presetID="16" presetClass="entr" presetSubtype="26"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barn(inHorizontal)">
                                      <p:cBhvr>
                                        <p:cTn id="34" dur="2000"/>
                                        <p:tgtEl>
                                          <p:spTgt spid="13"/>
                                        </p:tgtEl>
                                      </p:cBhvr>
                                    </p:animEffect>
                                  </p:childTnLst>
                                </p:cTn>
                              </p:par>
                              <p:par>
                                <p:cTn id="35" presetID="16" presetClass="entr" presetSubtype="26"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barn(inHorizontal)">
                                      <p:cBhvr>
                                        <p:cTn id="37" dur="2000"/>
                                        <p:tgtEl>
                                          <p:spTgt spid="14"/>
                                        </p:tgtEl>
                                      </p:cBhvr>
                                    </p:animEffect>
                                  </p:childTnLst>
                                </p:cTn>
                              </p:par>
                              <p:par>
                                <p:cTn id="38" presetID="16" presetClass="entr" presetSubtype="26" fill="hold" grpId="0" nodeType="with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barn(inHorizontal)">
                                      <p:cBhvr>
                                        <p:cTn id="40" dur="2000"/>
                                        <p:tgtEl>
                                          <p:spTgt spid="15"/>
                                        </p:tgtEl>
                                      </p:cBhvr>
                                    </p:animEffect>
                                  </p:childTnLst>
                                </p:cTn>
                              </p:par>
                              <p:par>
                                <p:cTn id="41" presetID="16" presetClass="entr" presetSubtype="26" fill="hold" grpId="0" nodeType="with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barn(inHorizontal)">
                                      <p:cBhvr>
                                        <p:cTn id="43" dur="2000"/>
                                        <p:tgtEl>
                                          <p:spTgt spid="16"/>
                                        </p:tgtEl>
                                      </p:cBhvr>
                                    </p:animEffect>
                                  </p:childTnLst>
                                </p:cTn>
                              </p:par>
                              <p:par>
                                <p:cTn id="44" presetID="16" presetClass="entr" presetSubtype="26" fill="hold" grpId="0" nodeType="withEffect">
                                  <p:stCondLst>
                                    <p:cond delay="0"/>
                                  </p:stCondLst>
                                  <p:childTnLst>
                                    <p:set>
                                      <p:cBhvr>
                                        <p:cTn id="45" dur="1" fill="hold">
                                          <p:stCondLst>
                                            <p:cond delay="0"/>
                                          </p:stCondLst>
                                        </p:cTn>
                                        <p:tgtEl>
                                          <p:spTgt spid="17"/>
                                        </p:tgtEl>
                                        <p:attrNameLst>
                                          <p:attrName>style.visibility</p:attrName>
                                        </p:attrNameLst>
                                      </p:cBhvr>
                                      <p:to>
                                        <p:strVal val="visible"/>
                                      </p:to>
                                    </p:set>
                                    <p:animEffect transition="in" filter="barn(inHorizontal)">
                                      <p:cBhvr>
                                        <p:cTn id="46" dur="2000"/>
                                        <p:tgtEl>
                                          <p:spTgt spid="17"/>
                                        </p:tgtEl>
                                      </p:cBhvr>
                                    </p:animEffect>
                                  </p:childTnLst>
                                </p:cTn>
                              </p:par>
                              <p:par>
                                <p:cTn id="47" presetID="2" presetClass="entr" presetSubtype="4" fill="hold" grpId="1" nodeType="withEffect">
                                  <p:stCondLst>
                                    <p:cond delay="0"/>
                                  </p:stCondLst>
                                  <p:childTnLst>
                                    <p:set>
                                      <p:cBhvr>
                                        <p:cTn id="48" dur="1" fill="hold">
                                          <p:stCondLst>
                                            <p:cond delay="0"/>
                                          </p:stCondLst>
                                        </p:cTn>
                                        <p:tgtEl>
                                          <p:spTgt spid="5"/>
                                        </p:tgtEl>
                                        <p:attrNameLst>
                                          <p:attrName>style.visibility</p:attrName>
                                        </p:attrNameLst>
                                      </p:cBhvr>
                                      <p:to>
                                        <p:strVal val="visible"/>
                                      </p:to>
                                    </p:set>
                                    <p:anim calcmode="lin" valueType="num">
                                      <p:cBhvr additive="base">
                                        <p:cTn id="49" dur="2000" fill="hold"/>
                                        <p:tgtEl>
                                          <p:spTgt spid="5"/>
                                        </p:tgtEl>
                                        <p:attrNameLst>
                                          <p:attrName>ppt_x</p:attrName>
                                        </p:attrNameLst>
                                      </p:cBhvr>
                                      <p:tavLst>
                                        <p:tav tm="0">
                                          <p:val>
                                            <p:strVal val="#ppt_x"/>
                                          </p:val>
                                        </p:tav>
                                        <p:tav tm="100000">
                                          <p:val>
                                            <p:strVal val="#ppt_x"/>
                                          </p:val>
                                        </p:tav>
                                      </p:tavLst>
                                    </p:anim>
                                    <p:anim calcmode="lin" valueType="num">
                                      <p:cBhvr additive="base">
                                        <p:cTn id="50" dur="2000" fill="hold"/>
                                        <p:tgtEl>
                                          <p:spTgt spid="5"/>
                                        </p:tgtEl>
                                        <p:attrNameLst>
                                          <p:attrName>ppt_y</p:attrName>
                                        </p:attrNameLst>
                                      </p:cBhvr>
                                      <p:tavLst>
                                        <p:tav tm="0">
                                          <p:val>
                                            <p:strVal val="1+#ppt_h/2"/>
                                          </p:val>
                                        </p:tav>
                                        <p:tav tm="100000">
                                          <p:val>
                                            <p:strVal val="#ppt_y"/>
                                          </p:val>
                                        </p:tav>
                                      </p:tavLst>
                                    </p:anim>
                                  </p:childTnLst>
                                </p:cTn>
                              </p:par>
                              <p:par>
                                <p:cTn id="51" presetID="2" presetClass="entr" presetSubtype="4" fill="hold" grpId="1" nodeType="withEffect">
                                  <p:stCondLst>
                                    <p:cond delay="0"/>
                                  </p:stCondLst>
                                  <p:childTnLst>
                                    <p:set>
                                      <p:cBhvr>
                                        <p:cTn id="52" dur="1" fill="hold">
                                          <p:stCondLst>
                                            <p:cond delay="0"/>
                                          </p:stCondLst>
                                        </p:cTn>
                                        <p:tgtEl>
                                          <p:spTgt spid="6"/>
                                        </p:tgtEl>
                                        <p:attrNameLst>
                                          <p:attrName>style.visibility</p:attrName>
                                        </p:attrNameLst>
                                      </p:cBhvr>
                                      <p:to>
                                        <p:strVal val="visible"/>
                                      </p:to>
                                    </p:set>
                                    <p:anim calcmode="lin" valueType="num">
                                      <p:cBhvr additive="base">
                                        <p:cTn id="53" dur="2000" fill="hold"/>
                                        <p:tgtEl>
                                          <p:spTgt spid="6"/>
                                        </p:tgtEl>
                                        <p:attrNameLst>
                                          <p:attrName>ppt_x</p:attrName>
                                        </p:attrNameLst>
                                      </p:cBhvr>
                                      <p:tavLst>
                                        <p:tav tm="0">
                                          <p:val>
                                            <p:strVal val="#ppt_x"/>
                                          </p:val>
                                        </p:tav>
                                        <p:tav tm="100000">
                                          <p:val>
                                            <p:strVal val="#ppt_x"/>
                                          </p:val>
                                        </p:tav>
                                      </p:tavLst>
                                    </p:anim>
                                    <p:anim calcmode="lin" valueType="num">
                                      <p:cBhvr additive="base">
                                        <p:cTn id="54" dur="2000" fill="hold"/>
                                        <p:tgtEl>
                                          <p:spTgt spid="6"/>
                                        </p:tgtEl>
                                        <p:attrNameLst>
                                          <p:attrName>ppt_y</p:attrName>
                                        </p:attrNameLst>
                                      </p:cBhvr>
                                      <p:tavLst>
                                        <p:tav tm="0">
                                          <p:val>
                                            <p:strVal val="1+#ppt_h/2"/>
                                          </p:val>
                                        </p:tav>
                                        <p:tav tm="100000">
                                          <p:val>
                                            <p:strVal val="#ppt_y"/>
                                          </p:val>
                                        </p:tav>
                                      </p:tavLst>
                                    </p:anim>
                                  </p:childTnLst>
                                </p:cTn>
                              </p:par>
                              <p:par>
                                <p:cTn id="55" presetID="2" presetClass="entr" presetSubtype="4" fill="hold" grpId="1" nodeType="withEffect">
                                  <p:stCondLst>
                                    <p:cond delay="0"/>
                                  </p:stCondLst>
                                  <p:childTnLst>
                                    <p:set>
                                      <p:cBhvr>
                                        <p:cTn id="56" dur="1" fill="hold">
                                          <p:stCondLst>
                                            <p:cond delay="0"/>
                                          </p:stCondLst>
                                        </p:cTn>
                                        <p:tgtEl>
                                          <p:spTgt spid="7"/>
                                        </p:tgtEl>
                                        <p:attrNameLst>
                                          <p:attrName>style.visibility</p:attrName>
                                        </p:attrNameLst>
                                      </p:cBhvr>
                                      <p:to>
                                        <p:strVal val="visible"/>
                                      </p:to>
                                    </p:set>
                                    <p:anim calcmode="lin" valueType="num">
                                      <p:cBhvr additive="base">
                                        <p:cTn id="57" dur="2000" fill="hold"/>
                                        <p:tgtEl>
                                          <p:spTgt spid="7"/>
                                        </p:tgtEl>
                                        <p:attrNameLst>
                                          <p:attrName>ppt_x</p:attrName>
                                        </p:attrNameLst>
                                      </p:cBhvr>
                                      <p:tavLst>
                                        <p:tav tm="0">
                                          <p:val>
                                            <p:strVal val="#ppt_x"/>
                                          </p:val>
                                        </p:tav>
                                        <p:tav tm="100000">
                                          <p:val>
                                            <p:strVal val="#ppt_x"/>
                                          </p:val>
                                        </p:tav>
                                      </p:tavLst>
                                    </p:anim>
                                    <p:anim calcmode="lin" valueType="num">
                                      <p:cBhvr additive="base">
                                        <p:cTn id="58" dur="2000" fill="hold"/>
                                        <p:tgtEl>
                                          <p:spTgt spid="7"/>
                                        </p:tgtEl>
                                        <p:attrNameLst>
                                          <p:attrName>ppt_y</p:attrName>
                                        </p:attrNameLst>
                                      </p:cBhvr>
                                      <p:tavLst>
                                        <p:tav tm="0">
                                          <p:val>
                                            <p:strVal val="1+#ppt_h/2"/>
                                          </p:val>
                                        </p:tav>
                                        <p:tav tm="100000">
                                          <p:val>
                                            <p:strVal val="#ppt_y"/>
                                          </p:val>
                                        </p:tav>
                                      </p:tavLst>
                                    </p:anim>
                                  </p:childTnLst>
                                </p:cTn>
                              </p:par>
                              <p:par>
                                <p:cTn id="59" presetID="2" presetClass="entr" presetSubtype="4" fill="hold" grpId="1" nodeType="withEffect">
                                  <p:stCondLst>
                                    <p:cond delay="0"/>
                                  </p:stCondLst>
                                  <p:childTnLst>
                                    <p:set>
                                      <p:cBhvr>
                                        <p:cTn id="60" dur="1" fill="hold">
                                          <p:stCondLst>
                                            <p:cond delay="0"/>
                                          </p:stCondLst>
                                        </p:cTn>
                                        <p:tgtEl>
                                          <p:spTgt spid="8"/>
                                        </p:tgtEl>
                                        <p:attrNameLst>
                                          <p:attrName>style.visibility</p:attrName>
                                        </p:attrNameLst>
                                      </p:cBhvr>
                                      <p:to>
                                        <p:strVal val="visible"/>
                                      </p:to>
                                    </p:set>
                                    <p:anim calcmode="lin" valueType="num">
                                      <p:cBhvr additive="base">
                                        <p:cTn id="61" dur="2000" fill="hold"/>
                                        <p:tgtEl>
                                          <p:spTgt spid="8"/>
                                        </p:tgtEl>
                                        <p:attrNameLst>
                                          <p:attrName>ppt_x</p:attrName>
                                        </p:attrNameLst>
                                      </p:cBhvr>
                                      <p:tavLst>
                                        <p:tav tm="0">
                                          <p:val>
                                            <p:strVal val="#ppt_x"/>
                                          </p:val>
                                        </p:tav>
                                        <p:tav tm="100000">
                                          <p:val>
                                            <p:strVal val="#ppt_x"/>
                                          </p:val>
                                        </p:tav>
                                      </p:tavLst>
                                    </p:anim>
                                    <p:anim calcmode="lin" valueType="num">
                                      <p:cBhvr additive="base">
                                        <p:cTn id="62" dur="2000" fill="hold"/>
                                        <p:tgtEl>
                                          <p:spTgt spid="8"/>
                                        </p:tgtEl>
                                        <p:attrNameLst>
                                          <p:attrName>ppt_y</p:attrName>
                                        </p:attrNameLst>
                                      </p:cBhvr>
                                      <p:tavLst>
                                        <p:tav tm="0">
                                          <p:val>
                                            <p:strVal val="1+#ppt_h/2"/>
                                          </p:val>
                                        </p:tav>
                                        <p:tav tm="100000">
                                          <p:val>
                                            <p:strVal val="#ppt_y"/>
                                          </p:val>
                                        </p:tav>
                                      </p:tavLst>
                                    </p:anim>
                                  </p:childTnLst>
                                </p:cTn>
                              </p:par>
                              <p:par>
                                <p:cTn id="63" presetID="2" presetClass="entr" presetSubtype="4" fill="hold" grpId="1" nodeType="withEffect">
                                  <p:stCondLst>
                                    <p:cond delay="0"/>
                                  </p:stCondLst>
                                  <p:childTnLst>
                                    <p:set>
                                      <p:cBhvr>
                                        <p:cTn id="64" dur="1" fill="hold">
                                          <p:stCondLst>
                                            <p:cond delay="0"/>
                                          </p:stCondLst>
                                        </p:cTn>
                                        <p:tgtEl>
                                          <p:spTgt spid="9"/>
                                        </p:tgtEl>
                                        <p:attrNameLst>
                                          <p:attrName>style.visibility</p:attrName>
                                        </p:attrNameLst>
                                      </p:cBhvr>
                                      <p:to>
                                        <p:strVal val="visible"/>
                                      </p:to>
                                    </p:set>
                                    <p:anim calcmode="lin" valueType="num">
                                      <p:cBhvr additive="base">
                                        <p:cTn id="65" dur="2000" fill="hold"/>
                                        <p:tgtEl>
                                          <p:spTgt spid="9"/>
                                        </p:tgtEl>
                                        <p:attrNameLst>
                                          <p:attrName>ppt_x</p:attrName>
                                        </p:attrNameLst>
                                      </p:cBhvr>
                                      <p:tavLst>
                                        <p:tav tm="0">
                                          <p:val>
                                            <p:strVal val="#ppt_x"/>
                                          </p:val>
                                        </p:tav>
                                        <p:tav tm="100000">
                                          <p:val>
                                            <p:strVal val="#ppt_x"/>
                                          </p:val>
                                        </p:tav>
                                      </p:tavLst>
                                    </p:anim>
                                    <p:anim calcmode="lin" valueType="num">
                                      <p:cBhvr additive="base">
                                        <p:cTn id="66" dur="2000" fill="hold"/>
                                        <p:tgtEl>
                                          <p:spTgt spid="9"/>
                                        </p:tgtEl>
                                        <p:attrNameLst>
                                          <p:attrName>ppt_y</p:attrName>
                                        </p:attrNameLst>
                                      </p:cBhvr>
                                      <p:tavLst>
                                        <p:tav tm="0">
                                          <p:val>
                                            <p:strVal val="1+#ppt_h/2"/>
                                          </p:val>
                                        </p:tav>
                                        <p:tav tm="100000">
                                          <p:val>
                                            <p:strVal val="#ppt_y"/>
                                          </p:val>
                                        </p:tav>
                                      </p:tavLst>
                                    </p:anim>
                                  </p:childTnLst>
                                </p:cTn>
                              </p:par>
                              <p:par>
                                <p:cTn id="67" presetID="2" presetClass="entr" presetSubtype="4" fill="hold" grpId="1" nodeType="withEffect">
                                  <p:stCondLst>
                                    <p:cond delay="0"/>
                                  </p:stCondLst>
                                  <p:childTnLst>
                                    <p:set>
                                      <p:cBhvr>
                                        <p:cTn id="68" dur="1" fill="hold">
                                          <p:stCondLst>
                                            <p:cond delay="0"/>
                                          </p:stCondLst>
                                        </p:cTn>
                                        <p:tgtEl>
                                          <p:spTgt spid="10"/>
                                        </p:tgtEl>
                                        <p:attrNameLst>
                                          <p:attrName>style.visibility</p:attrName>
                                        </p:attrNameLst>
                                      </p:cBhvr>
                                      <p:to>
                                        <p:strVal val="visible"/>
                                      </p:to>
                                    </p:set>
                                    <p:anim calcmode="lin" valueType="num">
                                      <p:cBhvr additive="base">
                                        <p:cTn id="69" dur="2000" fill="hold"/>
                                        <p:tgtEl>
                                          <p:spTgt spid="10"/>
                                        </p:tgtEl>
                                        <p:attrNameLst>
                                          <p:attrName>ppt_x</p:attrName>
                                        </p:attrNameLst>
                                      </p:cBhvr>
                                      <p:tavLst>
                                        <p:tav tm="0">
                                          <p:val>
                                            <p:strVal val="#ppt_x"/>
                                          </p:val>
                                        </p:tav>
                                        <p:tav tm="100000">
                                          <p:val>
                                            <p:strVal val="#ppt_x"/>
                                          </p:val>
                                        </p:tav>
                                      </p:tavLst>
                                    </p:anim>
                                    <p:anim calcmode="lin" valueType="num">
                                      <p:cBhvr additive="base">
                                        <p:cTn id="70" dur="2000" fill="hold"/>
                                        <p:tgtEl>
                                          <p:spTgt spid="10"/>
                                        </p:tgtEl>
                                        <p:attrNameLst>
                                          <p:attrName>ppt_y</p:attrName>
                                        </p:attrNameLst>
                                      </p:cBhvr>
                                      <p:tavLst>
                                        <p:tav tm="0">
                                          <p:val>
                                            <p:strVal val="1+#ppt_h/2"/>
                                          </p:val>
                                        </p:tav>
                                        <p:tav tm="100000">
                                          <p:val>
                                            <p:strVal val="#ppt_y"/>
                                          </p:val>
                                        </p:tav>
                                      </p:tavLst>
                                    </p:anim>
                                  </p:childTnLst>
                                </p:cTn>
                              </p:par>
                              <p:par>
                                <p:cTn id="71" presetID="2" presetClass="entr" presetSubtype="4" fill="hold" grpId="1" nodeType="withEffect">
                                  <p:stCondLst>
                                    <p:cond delay="0"/>
                                  </p:stCondLst>
                                  <p:childTnLst>
                                    <p:set>
                                      <p:cBhvr>
                                        <p:cTn id="72" dur="1" fill="hold">
                                          <p:stCondLst>
                                            <p:cond delay="0"/>
                                          </p:stCondLst>
                                        </p:cTn>
                                        <p:tgtEl>
                                          <p:spTgt spid="11"/>
                                        </p:tgtEl>
                                        <p:attrNameLst>
                                          <p:attrName>style.visibility</p:attrName>
                                        </p:attrNameLst>
                                      </p:cBhvr>
                                      <p:to>
                                        <p:strVal val="visible"/>
                                      </p:to>
                                    </p:set>
                                    <p:anim calcmode="lin" valueType="num">
                                      <p:cBhvr additive="base">
                                        <p:cTn id="73" dur="2000" fill="hold"/>
                                        <p:tgtEl>
                                          <p:spTgt spid="11"/>
                                        </p:tgtEl>
                                        <p:attrNameLst>
                                          <p:attrName>ppt_x</p:attrName>
                                        </p:attrNameLst>
                                      </p:cBhvr>
                                      <p:tavLst>
                                        <p:tav tm="0">
                                          <p:val>
                                            <p:strVal val="#ppt_x"/>
                                          </p:val>
                                        </p:tav>
                                        <p:tav tm="100000">
                                          <p:val>
                                            <p:strVal val="#ppt_x"/>
                                          </p:val>
                                        </p:tav>
                                      </p:tavLst>
                                    </p:anim>
                                    <p:anim calcmode="lin" valueType="num">
                                      <p:cBhvr additive="base">
                                        <p:cTn id="74" dur="2000" fill="hold"/>
                                        <p:tgtEl>
                                          <p:spTgt spid="11"/>
                                        </p:tgtEl>
                                        <p:attrNameLst>
                                          <p:attrName>ppt_y</p:attrName>
                                        </p:attrNameLst>
                                      </p:cBhvr>
                                      <p:tavLst>
                                        <p:tav tm="0">
                                          <p:val>
                                            <p:strVal val="1+#ppt_h/2"/>
                                          </p:val>
                                        </p:tav>
                                        <p:tav tm="100000">
                                          <p:val>
                                            <p:strVal val="#ppt_y"/>
                                          </p:val>
                                        </p:tav>
                                      </p:tavLst>
                                    </p:anim>
                                  </p:childTnLst>
                                </p:cTn>
                              </p:par>
                              <p:par>
                                <p:cTn id="75" presetID="2" presetClass="entr" presetSubtype="4" fill="hold" grpId="1" nodeType="withEffect">
                                  <p:stCondLst>
                                    <p:cond delay="0"/>
                                  </p:stCondLst>
                                  <p:childTnLst>
                                    <p:set>
                                      <p:cBhvr>
                                        <p:cTn id="76" dur="1" fill="hold">
                                          <p:stCondLst>
                                            <p:cond delay="0"/>
                                          </p:stCondLst>
                                        </p:cTn>
                                        <p:tgtEl>
                                          <p:spTgt spid="12"/>
                                        </p:tgtEl>
                                        <p:attrNameLst>
                                          <p:attrName>style.visibility</p:attrName>
                                        </p:attrNameLst>
                                      </p:cBhvr>
                                      <p:to>
                                        <p:strVal val="visible"/>
                                      </p:to>
                                    </p:set>
                                    <p:anim calcmode="lin" valueType="num">
                                      <p:cBhvr additive="base">
                                        <p:cTn id="77" dur="2000" fill="hold"/>
                                        <p:tgtEl>
                                          <p:spTgt spid="12"/>
                                        </p:tgtEl>
                                        <p:attrNameLst>
                                          <p:attrName>ppt_x</p:attrName>
                                        </p:attrNameLst>
                                      </p:cBhvr>
                                      <p:tavLst>
                                        <p:tav tm="0">
                                          <p:val>
                                            <p:strVal val="#ppt_x"/>
                                          </p:val>
                                        </p:tav>
                                        <p:tav tm="100000">
                                          <p:val>
                                            <p:strVal val="#ppt_x"/>
                                          </p:val>
                                        </p:tav>
                                      </p:tavLst>
                                    </p:anim>
                                    <p:anim calcmode="lin" valueType="num">
                                      <p:cBhvr additive="base">
                                        <p:cTn id="78" dur="2000" fill="hold"/>
                                        <p:tgtEl>
                                          <p:spTgt spid="12"/>
                                        </p:tgtEl>
                                        <p:attrNameLst>
                                          <p:attrName>ppt_y</p:attrName>
                                        </p:attrNameLst>
                                      </p:cBhvr>
                                      <p:tavLst>
                                        <p:tav tm="0">
                                          <p:val>
                                            <p:strVal val="1+#ppt_h/2"/>
                                          </p:val>
                                        </p:tav>
                                        <p:tav tm="100000">
                                          <p:val>
                                            <p:strVal val="#ppt_y"/>
                                          </p:val>
                                        </p:tav>
                                      </p:tavLst>
                                    </p:anim>
                                  </p:childTnLst>
                                </p:cTn>
                              </p:par>
                              <p:par>
                                <p:cTn id="79" presetID="2" presetClass="entr" presetSubtype="4" fill="hold" grpId="1" nodeType="withEffect">
                                  <p:stCondLst>
                                    <p:cond delay="0"/>
                                  </p:stCondLst>
                                  <p:childTnLst>
                                    <p:set>
                                      <p:cBhvr>
                                        <p:cTn id="80" dur="1" fill="hold">
                                          <p:stCondLst>
                                            <p:cond delay="0"/>
                                          </p:stCondLst>
                                        </p:cTn>
                                        <p:tgtEl>
                                          <p:spTgt spid="13"/>
                                        </p:tgtEl>
                                        <p:attrNameLst>
                                          <p:attrName>style.visibility</p:attrName>
                                        </p:attrNameLst>
                                      </p:cBhvr>
                                      <p:to>
                                        <p:strVal val="visible"/>
                                      </p:to>
                                    </p:set>
                                    <p:anim calcmode="lin" valueType="num">
                                      <p:cBhvr additive="base">
                                        <p:cTn id="81" dur="2000" fill="hold"/>
                                        <p:tgtEl>
                                          <p:spTgt spid="13"/>
                                        </p:tgtEl>
                                        <p:attrNameLst>
                                          <p:attrName>ppt_x</p:attrName>
                                        </p:attrNameLst>
                                      </p:cBhvr>
                                      <p:tavLst>
                                        <p:tav tm="0">
                                          <p:val>
                                            <p:strVal val="#ppt_x"/>
                                          </p:val>
                                        </p:tav>
                                        <p:tav tm="100000">
                                          <p:val>
                                            <p:strVal val="#ppt_x"/>
                                          </p:val>
                                        </p:tav>
                                      </p:tavLst>
                                    </p:anim>
                                    <p:anim calcmode="lin" valueType="num">
                                      <p:cBhvr additive="base">
                                        <p:cTn id="82" dur="2000" fill="hold"/>
                                        <p:tgtEl>
                                          <p:spTgt spid="13"/>
                                        </p:tgtEl>
                                        <p:attrNameLst>
                                          <p:attrName>ppt_y</p:attrName>
                                        </p:attrNameLst>
                                      </p:cBhvr>
                                      <p:tavLst>
                                        <p:tav tm="0">
                                          <p:val>
                                            <p:strVal val="1+#ppt_h/2"/>
                                          </p:val>
                                        </p:tav>
                                        <p:tav tm="100000">
                                          <p:val>
                                            <p:strVal val="#ppt_y"/>
                                          </p:val>
                                        </p:tav>
                                      </p:tavLst>
                                    </p:anim>
                                  </p:childTnLst>
                                </p:cTn>
                              </p:par>
                              <p:par>
                                <p:cTn id="83" presetID="2" presetClass="entr" presetSubtype="4" fill="hold" grpId="1" nodeType="withEffect">
                                  <p:stCondLst>
                                    <p:cond delay="0"/>
                                  </p:stCondLst>
                                  <p:childTnLst>
                                    <p:set>
                                      <p:cBhvr>
                                        <p:cTn id="84" dur="1" fill="hold">
                                          <p:stCondLst>
                                            <p:cond delay="0"/>
                                          </p:stCondLst>
                                        </p:cTn>
                                        <p:tgtEl>
                                          <p:spTgt spid="14"/>
                                        </p:tgtEl>
                                        <p:attrNameLst>
                                          <p:attrName>style.visibility</p:attrName>
                                        </p:attrNameLst>
                                      </p:cBhvr>
                                      <p:to>
                                        <p:strVal val="visible"/>
                                      </p:to>
                                    </p:set>
                                    <p:anim calcmode="lin" valueType="num">
                                      <p:cBhvr additive="base">
                                        <p:cTn id="85" dur="2000" fill="hold"/>
                                        <p:tgtEl>
                                          <p:spTgt spid="14"/>
                                        </p:tgtEl>
                                        <p:attrNameLst>
                                          <p:attrName>ppt_x</p:attrName>
                                        </p:attrNameLst>
                                      </p:cBhvr>
                                      <p:tavLst>
                                        <p:tav tm="0">
                                          <p:val>
                                            <p:strVal val="#ppt_x"/>
                                          </p:val>
                                        </p:tav>
                                        <p:tav tm="100000">
                                          <p:val>
                                            <p:strVal val="#ppt_x"/>
                                          </p:val>
                                        </p:tav>
                                      </p:tavLst>
                                    </p:anim>
                                    <p:anim calcmode="lin" valueType="num">
                                      <p:cBhvr additive="base">
                                        <p:cTn id="86" dur="2000" fill="hold"/>
                                        <p:tgtEl>
                                          <p:spTgt spid="14"/>
                                        </p:tgtEl>
                                        <p:attrNameLst>
                                          <p:attrName>ppt_y</p:attrName>
                                        </p:attrNameLst>
                                      </p:cBhvr>
                                      <p:tavLst>
                                        <p:tav tm="0">
                                          <p:val>
                                            <p:strVal val="1+#ppt_h/2"/>
                                          </p:val>
                                        </p:tav>
                                        <p:tav tm="100000">
                                          <p:val>
                                            <p:strVal val="#ppt_y"/>
                                          </p:val>
                                        </p:tav>
                                      </p:tavLst>
                                    </p:anim>
                                  </p:childTnLst>
                                </p:cTn>
                              </p:par>
                              <p:par>
                                <p:cTn id="87" presetID="2" presetClass="entr" presetSubtype="4" fill="hold" grpId="1" nodeType="withEffect">
                                  <p:stCondLst>
                                    <p:cond delay="0"/>
                                  </p:stCondLst>
                                  <p:childTnLst>
                                    <p:set>
                                      <p:cBhvr>
                                        <p:cTn id="88" dur="1" fill="hold">
                                          <p:stCondLst>
                                            <p:cond delay="0"/>
                                          </p:stCondLst>
                                        </p:cTn>
                                        <p:tgtEl>
                                          <p:spTgt spid="15"/>
                                        </p:tgtEl>
                                        <p:attrNameLst>
                                          <p:attrName>style.visibility</p:attrName>
                                        </p:attrNameLst>
                                      </p:cBhvr>
                                      <p:to>
                                        <p:strVal val="visible"/>
                                      </p:to>
                                    </p:set>
                                    <p:anim calcmode="lin" valueType="num">
                                      <p:cBhvr additive="base">
                                        <p:cTn id="89" dur="2000" fill="hold"/>
                                        <p:tgtEl>
                                          <p:spTgt spid="15"/>
                                        </p:tgtEl>
                                        <p:attrNameLst>
                                          <p:attrName>ppt_x</p:attrName>
                                        </p:attrNameLst>
                                      </p:cBhvr>
                                      <p:tavLst>
                                        <p:tav tm="0">
                                          <p:val>
                                            <p:strVal val="#ppt_x"/>
                                          </p:val>
                                        </p:tav>
                                        <p:tav tm="100000">
                                          <p:val>
                                            <p:strVal val="#ppt_x"/>
                                          </p:val>
                                        </p:tav>
                                      </p:tavLst>
                                    </p:anim>
                                    <p:anim calcmode="lin" valueType="num">
                                      <p:cBhvr additive="base">
                                        <p:cTn id="90" dur="2000" fill="hold"/>
                                        <p:tgtEl>
                                          <p:spTgt spid="15"/>
                                        </p:tgtEl>
                                        <p:attrNameLst>
                                          <p:attrName>ppt_y</p:attrName>
                                        </p:attrNameLst>
                                      </p:cBhvr>
                                      <p:tavLst>
                                        <p:tav tm="0">
                                          <p:val>
                                            <p:strVal val="1+#ppt_h/2"/>
                                          </p:val>
                                        </p:tav>
                                        <p:tav tm="100000">
                                          <p:val>
                                            <p:strVal val="#ppt_y"/>
                                          </p:val>
                                        </p:tav>
                                      </p:tavLst>
                                    </p:anim>
                                  </p:childTnLst>
                                </p:cTn>
                              </p:par>
                              <p:par>
                                <p:cTn id="91" presetID="2" presetClass="entr" presetSubtype="4" fill="hold" grpId="1" nodeType="withEffect">
                                  <p:stCondLst>
                                    <p:cond delay="0"/>
                                  </p:stCondLst>
                                  <p:childTnLst>
                                    <p:set>
                                      <p:cBhvr>
                                        <p:cTn id="92" dur="1" fill="hold">
                                          <p:stCondLst>
                                            <p:cond delay="0"/>
                                          </p:stCondLst>
                                        </p:cTn>
                                        <p:tgtEl>
                                          <p:spTgt spid="16"/>
                                        </p:tgtEl>
                                        <p:attrNameLst>
                                          <p:attrName>style.visibility</p:attrName>
                                        </p:attrNameLst>
                                      </p:cBhvr>
                                      <p:to>
                                        <p:strVal val="visible"/>
                                      </p:to>
                                    </p:set>
                                    <p:anim calcmode="lin" valueType="num">
                                      <p:cBhvr additive="base">
                                        <p:cTn id="93" dur="2000" fill="hold"/>
                                        <p:tgtEl>
                                          <p:spTgt spid="16"/>
                                        </p:tgtEl>
                                        <p:attrNameLst>
                                          <p:attrName>ppt_x</p:attrName>
                                        </p:attrNameLst>
                                      </p:cBhvr>
                                      <p:tavLst>
                                        <p:tav tm="0">
                                          <p:val>
                                            <p:strVal val="#ppt_x"/>
                                          </p:val>
                                        </p:tav>
                                        <p:tav tm="100000">
                                          <p:val>
                                            <p:strVal val="#ppt_x"/>
                                          </p:val>
                                        </p:tav>
                                      </p:tavLst>
                                    </p:anim>
                                    <p:anim calcmode="lin" valueType="num">
                                      <p:cBhvr additive="base">
                                        <p:cTn id="94" dur="2000" fill="hold"/>
                                        <p:tgtEl>
                                          <p:spTgt spid="16"/>
                                        </p:tgtEl>
                                        <p:attrNameLst>
                                          <p:attrName>ppt_y</p:attrName>
                                        </p:attrNameLst>
                                      </p:cBhvr>
                                      <p:tavLst>
                                        <p:tav tm="0">
                                          <p:val>
                                            <p:strVal val="1+#ppt_h/2"/>
                                          </p:val>
                                        </p:tav>
                                        <p:tav tm="100000">
                                          <p:val>
                                            <p:strVal val="#ppt_y"/>
                                          </p:val>
                                        </p:tav>
                                      </p:tavLst>
                                    </p:anim>
                                  </p:childTnLst>
                                </p:cTn>
                              </p:par>
                              <p:par>
                                <p:cTn id="95" presetID="2" presetClass="entr" presetSubtype="4" fill="hold" grpId="1" nodeType="withEffect">
                                  <p:stCondLst>
                                    <p:cond delay="0"/>
                                  </p:stCondLst>
                                  <p:childTnLst>
                                    <p:set>
                                      <p:cBhvr>
                                        <p:cTn id="96" dur="1" fill="hold">
                                          <p:stCondLst>
                                            <p:cond delay="0"/>
                                          </p:stCondLst>
                                        </p:cTn>
                                        <p:tgtEl>
                                          <p:spTgt spid="17"/>
                                        </p:tgtEl>
                                        <p:attrNameLst>
                                          <p:attrName>style.visibility</p:attrName>
                                        </p:attrNameLst>
                                      </p:cBhvr>
                                      <p:to>
                                        <p:strVal val="visible"/>
                                      </p:to>
                                    </p:set>
                                    <p:anim calcmode="lin" valueType="num">
                                      <p:cBhvr additive="base">
                                        <p:cTn id="97" dur="2000" fill="hold"/>
                                        <p:tgtEl>
                                          <p:spTgt spid="17"/>
                                        </p:tgtEl>
                                        <p:attrNameLst>
                                          <p:attrName>ppt_x</p:attrName>
                                        </p:attrNameLst>
                                      </p:cBhvr>
                                      <p:tavLst>
                                        <p:tav tm="0">
                                          <p:val>
                                            <p:strVal val="#ppt_x"/>
                                          </p:val>
                                        </p:tav>
                                        <p:tav tm="100000">
                                          <p:val>
                                            <p:strVal val="#ppt_x"/>
                                          </p:val>
                                        </p:tav>
                                      </p:tavLst>
                                    </p:anim>
                                    <p:anim calcmode="lin" valueType="num">
                                      <p:cBhvr additive="base">
                                        <p:cTn id="98" dur="2000" fill="hold"/>
                                        <p:tgtEl>
                                          <p:spTgt spid="17"/>
                                        </p:tgtEl>
                                        <p:attrNameLst>
                                          <p:attrName>ppt_y</p:attrName>
                                        </p:attrNameLst>
                                      </p:cBhvr>
                                      <p:tavLst>
                                        <p:tav tm="0">
                                          <p:val>
                                            <p:strVal val="1+#ppt_h/2"/>
                                          </p:val>
                                        </p:tav>
                                        <p:tav tm="100000">
                                          <p:val>
                                            <p:strVal val="#ppt_y"/>
                                          </p:val>
                                        </p:tav>
                                      </p:tavLst>
                                    </p:anim>
                                  </p:childTnLst>
                                </p:cTn>
                              </p:par>
                              <p:par>
                                <p:cTn id="99" presetID="35" presetClass="entr" presetSubtype="0" fill="hold" grpId="2" nodeType="withEffect">
                                  <p:stCondLst>
                                    <p:cond delay="0"/>
                                  </p:stCondLst>
                                  <p:childTnLst>
                                    <p:set>
                                      <p:cBhvr>
                                        <p:cTn id="100" dur="1" fill="hold">
                                          <p:stCondLst>
                                            <p:cond delay="0"/>
                                          </p:stCondLst>
                                        </p:cTn>
                                        <p:tgtEl>
                                          <p:spTgt spid="5"/>
                                        </p:tgtEl>
                                        <p:attrNameLst>
                                          <p:attrName>style.visibility</p:attrName>
                                        </p:attrNameLst>
                                      </p:cBhvr>
                                      <p:to>
                                        <p:strVal val="visible"/>
                                      </p:to>
                                    </p:set>
                                    <p:animEffect transition="in" filter="fade">
                                      <p:cBhvr>
                                        <p:cTn id="101" dur="2000"/>
                                        <p:tgtEl>
                                          <p:spTgt spid="5"/>
                                        </p:tgtEl>
                                      </p:cBhvr>
                                    </p:animEffect>
                                    <p:anim calcmode="lin" valueType="num">
                                      <p:cBhvr>
                                        <p:cTn id="102" dur="2000" fill="hold"/>
                                        <p:tgtEl>
                                          <p:spTgt spid="5"/>
                                        </p:tgtEl>
                                        <p:attrNameLst>
                                          <p:attrName>style.rotation</p:attrName>
                                        </p:attrNameLst>
                                      </p:cBhvr>
                                      <p:tavLst>
                                        <p:tav tm="0">
                                          <p:val>
                                            <p:fltVal val="720"/>
                                          </p:val>
                                        </p:tav>
                                        <p:tav tm="100000">
                                          <p:val>
                                            <p:fltVal val="0"/>
                                          </p:val>
                                        </p:tav>
                                      </p:tavLst>
                                    </p:anim>
                                    <p:anim calcmode="lin" valueType="num">
                                      <p:cBhvr>
                                        <p:cTn id="103" dur="2000" fill="hold"/>
                                        <p:tgtEl>
                                          <p:spTgt spid="5"/>
                                        </p:tgtEl>
                                        <p:attrNameLst>
                                          <p:attrName>ppt_h</p:attrName>
                                        </p:attrNameLst>
                                      </p:cBhvr>
                                      <p:tavLst>
                                        <p:tav tm="0">
                                          <p:val>
                                            <p:fltVal val="0"/>
                                          </p:val>
                                        </p:tav>
                                        <p:tav tm="100000">
                                          <p:val>
                                            <p:strVal val="#ppt_h"/>
                                          </p:val>
                                        </p:tav>
                                      </p:tavLst>
                                    </p:anim>
                                    <p:anim calcmode="lin" valueType="num">
                                      <p:cBhvr>
                                        <p:cTn id="104" dur="2000" fill="hold"/>
                                        <p:tgtEl>
                                          <p:spTgt spid="5"/>
                                        </p:tgtEl>
                                        <p:attrNameLst>
                                          <p:attrName>ppt_w</p:attrName>
                                        </p:attrNameLst>
                                      </p:cBhvr>
                                      <p:tavLst>
                                        <p:tav tm="0">
                                          <p:val>
                                            <p:fltVal val="0"/>
                                          </p:val>
                                        </p:tav>
                                        <p:tav tm="100000">
                                          <p:val>
                                            <p:strVal val="#ppt_w"/>
                                          </p:val>
                                        </p:tav>
                                      </p:tavLst>
                                    </p:anim>
                                  </p:childTnLst>
                                </p:cTn>
                              </p:par>
                              <p:par>
                                <p:cTn id="105" presetID="35" presetClass="entr" presetSubtype="0" fill="hold" grpId="2" nodeType="withEffect">
                                  <p:stCondLst>
                                    <p:cond delay="0"/>
                                  </p:stCondLst>
                                  <p:childTnLst>
                                    <p:set>
                                      <p:cBhvr>
                                        <p:cTn id="106" dur="1" fill="hold">
                                          <p:stCondLst>
                                            <p:cond delay="0"/>
                                          </p:stCondLst>
                                        </p:cTn>
                                        <p:tgtEl>
                                          <p:spTgt spid="6"/>
                                        </p:tgtEl>
                                        <p:attrNameLst>
                                          <p:attrName>style.visibility</p:attrName>
                                        </p:attrNameLst>
                                      </p:cBhvr>
                                      <p:to>
                                        <p:strVal val="visible"/>
                                      </p:to>
                                    </p:set>
                                    <p:animEffect transition="in" filter="fade">
                                      <p:cBhvr>
                                        <p:cTn id="107" dur="2000"/>
                                        <p:tgtEl>
                                          <p:spTgt spid="6"/>
                                        </p:tgtEl>
                                      </p:cBhvr>
                                    </p:animEffect>
                                    <p:anim calcmode="lin" valueType="num">
                                      <p:cBhvr>
                                        <p:cTn id="108" dur="2000" fill="hold"/>
                                        <p:tgtEl>
                                          <p:spTgt spid="6"/>
                                        </p:tgtEl>
                                        <p:attrNameLst>
                                          <p:attrName>style.rotation</p:attrName>
                                        </p:attrNameLst>
                                      </p:cBhvr>
                                      <p:tavLst>
                                        <p:tav tm="0">
                                          <p:val>
                                            <p:fltVal val="720"/>
                                          </p:val>
                                        </p:tav>
                                        <p:tav tm="100000">
                                          <p:val>
                                            <p:fltVal val="0"/>
                                          </p:val>
                                        </p:tav>
                                      </p:tavLst>
                                    </p:anim>
                                    <p:anim calcmode="lin" valueType="num">
                                      <p:cBhvr>
                                        <p:cTn id="109" dur="2000" fill="hold"/>
                                        <p:tgtEl>
                                          <p:spTgt spid="6"/>
                                        </p:tgtEl>
                                        <p:attrNameLst>
                                          <p:attrName>ppt_h</p:attrName>
                                        </p:attrNameLst>
                                      </p:cBhvr>
                                      <p:tavLst>
                                        <p:tav tm="0">
                                          <p:val>
                                            <p:fltVal val="0"/>
                                          </p:val>
                                        </p:tav>
                                        <p:tav tm="100000">
                                          <p:val>
                                            <p:strVal val="#ppt_h"/>
                                          </p:val>
                                        </p:tav>
                                      </p:tavLst>
                                    </p:anim>
                                    <p:anim calcmode="lin" valueType="num">
                                      <p:cBhvr>
                                        <p:cTn id="110" dur="2000" fill="hold"/>
                                        <p:tgtEl>
                                          <p:spTgt spid="6"/>
                                        </p:tgtEl>
                                        <p:attrNameLst>
                                          <p:attrName>ppt_w</p:attrName>
                                        </p:attrNameLst>
                                      </p:cBhvr>
                                      <p:tavLst>
                                        <p:tav tm="0">
                                          <p:val>
                                            <p:fltVal val="0"/>
                                          </p:val>
                                        </p:tav>
                                        <p:tav tm="100000">
                                          <p:val>
                                            <p:strVal val="#ppt_w"/>
                                          </p:val>
                                        </p:tav>
                                      </p:tavLst>
                                    </p:anim>
                                  </p:childTnLst>
                                </p:cTn>
                              </p:par>
                              <p:par>
                                <p:cTn id="111" presetID="35" presetClass="entr" presetSubtype="0" fill="hold" grpId="2" nodeType="withEffect">
                                  <p:stCondLst>
                                    <p:cond delay="0"/>
                                  </p:stCondLst>
                                  <p:childTnLst>
                                    <p:set>
                                      <p:cBhvr>
                                        <p:cTn id="112" dur="1" fill="hold">
                                          <p:stCondLst>
                                            <p:cond delay="0"/>
                                          </p:stCondLst>
                                        </p:cTn>
                                        <p:tgtEl>
                                          <p:spTgt spid="7"/>
                                        </p:tgtEl>
                                        <p:attrNameLst>
                                          <p:attrName>style.visibility</p:attrName>
                                        </p:attrNameLst>
                                      </p:cBhvr>
                                      <p:to>
                                        <p:strVal val="visible"/>
                                      </p:to>
                                    </p:set>
                                    <p:animEffect transition="in" filter="fade">
                                      <p:cBhvr>
                                        <p:cTn id="113" dur="2000"/>
                                        <p:tgtEl>
                                          <p:spTgt spid="7"/>
                                        </p:tgtEl>
                                      </p:cBhvr>
                                    </p:animEffect>
                                    <p:anim calcmode="lin" valueType="num">
                                      <p:cBhvr>
                                        <p:cTn id="114" dur="2000" fill="hold"/>
                                        <p:tgtEl>
                                          <p:spTgt spid="7"/>
                                        </p:tgtEl>
                                        <p:attrNameLst>
                                          <p:attrName>style.rotation</p:attrName>
                                        </p:attrNameLst>
                                      </p:cBhvr>
                                      <p:tavLst>
                                        <p:tav tm="0">
                                          <p:val>
                                            <p:fltVal val="720"/>
                                          </p:val>
                                        </p:tav>
                                        <p:tav tm="100000">
                                          <p:val>
                                            <p:fltVal val="0"/>
                                          </p:val>
                                        </p:tav>
                                      </p:tavLst>
                                    </p:anim>
                                    <p:anim calcmode="lin" valueType="num">
                                      <p:cBhvr>
                                        <p:cTn id="115" dur="2000" fill="hold"/>
                                        <p:tgtEl>
                                          <p:spTgt spid="7"/>
                                        </p:tgtEl>
                                        <p:attrNameLst>
                                          <p:attrName>ppt_h</p:attrName>
                                        </p:attrNameLst>
                                      </p:cBhvr>
                                      <p:tavLst>
                                        <p:tav tm="0">
                                          <p:val>
                                            <p:fltVal val="0"/>
                                          </p:val>
                                        </p:tav>
                                        <p:tav tm="100000">
                                          <p:val>
                                            <p:strVal val="#ppt_h"/>
                                          </p:val>
                                        </p:tav>
                                      </p:tavLst>
                                    </p:anim>
                                    <p:anim calcmode="lin" valueType="num">
                                      <p:cBhvr>
                                        <p:cTn id="116" dur="2000" fill="hold"/>
                                        <p:tgtEl>
                                          <p:spTgt spid="7"/>
                                        </p:tgtEl>
                                        <p:attrNameLst>
                                          <p:attrName>ppt_w</p:attrName>
                                        </p:attrNameLst>
                                      </p:cBhvr>
                                      <p:tavLst>
                                        <p:tav tm="0">
                                          <p:val>
                                            <p:fltVal val="0"/>
                                          </p:val>
                                        </p:tav>
                                        <p:tav tm="100000">
                                          <p:val>
                                            <p:strVal val="#ppt_w"/>
                                          </p:val>
                                        </p:tav>
                                      </p:tavLst>
                                    </p:anim>
                                  </p:childTnLst>
                                </p:cTn>
                              </p:par>
                              <p:par>
                                <p:cTn id="117" presetID="35" presetClass="entr" presetSubtype="0" fill="hold" grpId="2" nodeType="withEffect">
                                  <p:stCondLst>
                                    <p:cond delay="0"/>
                                  </p:stCondLst>
                                  <p:childTnLst>
                                    <p:set>
                                      <p:cBhvr>
                                        <p:cTn id="118" dur="1" fill="hold">
                                          <p:stCondLst>
                                            <p:cond delay="0"/>
                                          </p:stCondLst>
                                        </p:cTn>
                                        <p:tgtEl>
                                          <p:spTgt spid="8"/>
                                        </p:tgtEl>
                                        <p:attrNameLst>
                                          <p:attrName>style.visibility</p:attrName>
                                        </p:attrNameLst>
                                      </p:cBhvr>
                                      <p:to>
                                        <p:strVal val="visible"/>
                                      </p:to>
                                    </p:set>
                                    <p:animEffect transition="in" filter="fade">
                                      <p:cBhvr>
                                        <p:cTn id="119" dur="2000"/>
                                        <p:tgtEl>
                                          <p:spTgt spid="8"/>
                                        </p:tgtEl>
                                      </p:cBhvr>
                                    </p:animEffect>
                                    <p:anim calcmode="lin" valueType="num">
                                      <p:cBhvr>
                                        <p:cTn id="120" dur="2000" fill="hold"/>
                                        <p:tgtEl>
                                          <p:spTgt spid="8"/>
                                        </p:tgtEl>
                                        <p:attrNameLst>
                                          <p:attrName>style.rotation</p:attrName>
                                        </p:attrNameLst>
                                      </p:cBhvr>
                                      <p:tavLst>
                                        <p:tav tm="0">
                                          <p:val>
                                            <p:fltVal val="720"/>
                                          </p:val>
                                        </p:tav>
                                        <p:tav tm="100000">
                                          <p:val>
                                            <p:fltVal val="0"/>
                                          </p:val>
                                        </p:tav>
                                      </p:tavLst>
                                    </p:anim>
                                    <p:anim calcmode="lin" valueType="num">
                                      <p:cBhvr>
                                        <p:cTn id="121" dur="2000" fill="hold"/>
                                        <p:tgtEl>
                                          <p:spTgt spid="8"/>
                                        </p:tgtEl>
                                        <p:attrNameLst>
                                          <p:attrName>ppt_h</p:attrName>
                                        </p:attrNameLst>
                                      </p:cBhvr>
                                      <p:tavLst>
                                        <p:tav tm="0">
                                          <p:val>
                                            <p:fltVal val="0"/>
                                          </p:val>
                                        </p:tav>
                                        <p:tav tm="100000">
                                          <p:val>
                                            <p:strVal val="#ppt_h"/>
                                          </p:val>
                                        </p:tav>
                                      </p:tavLst>
                                    </p:anim>
                                    <p:anim calcmode="lin" valueType="num">
                                      <p:cBhvr>
                                        <p:cTn id="122" dur="2000" fill="hold"/>
                                        <p:tgtEl>
                                          <p:spTgt spid="8"/>
                                        </p:tgtEl>
                                        <p:attrNameLst>
                                          <p:attrName>ppt_w</p:attrName>
                                        </p:attrNameLst>
                                      </p:cBhvr>
                                      <p:tavLst>
                                        <p:tav tm="0">
                                          <p:val>
                                            <p:fltVal val="0"/>
                                          </p:val>
                                        </p:tav>
                                        <p:tav tm="100000">
                                          <p:val>
                                            <p:strVal val="#ppt_w"/>
                                          </p:val>
                                        </p:tav>
                                      </p:tavLst>
                                    </p:anim>
                                  </p:childTnLst>
                                </p:cTn>
                              </p:par>
                              <p:par>
                                <p:cTn id="123" presetID="35" presetClass="entr" presetSubtype="0" fill="hold" grpId="2" nodeType="withEffect">
                                  <p:stCondLst>
                                    <p:cond delay="0"/>
                                  </p:stCondLst>
                                  <p:childTnLst>
                                    <p:set>
                                      <p:cBhvr>
                                        <p:cTn id="124" dur="1" fill="hold">
                                          <p:stCondLst>
                                            <p:cond delay="0"/>
                                          </p:stCondLst>
                                        </p:cTn>
                                        <p:tgtEl>
                                          <p:spTgt spid="9"/>
                                        </p:tgtEl>
                                        <p:attrNameLst>
                                          <p:attrName>style.visibility</p:attrName>
                                        </p:attrNameLst>
                                      </p:cBhvr>
                                      <p:to>
                                        <p:strVal val="visible"/>
                                      </p:to>
                                    </p:set>
                                    <p:animEffect transition="in" filter="fade">
                                      <p:cBhvr>
                                        <p:cTn id="125" dur="2000"/>
                                        <p:tgtEl>
                                          <p:spTgt spid="9"/>
                                        </p:tgtEl>
                                      </p:cBhvr>
                                    </p:animEffect>
                                    <p:anim calcmode="lin" valueType="num">
                                      <p:cBhvr>
                                        <p:cTn id="126" dur="2000" fill="hold"/>
                                        <p:tgtEl>
                                          <p:spTgt spid="9"/>
                                        </p:tgtEl>
                                        <p:attrNameLst>
                                          <p:attrName>style.rotation</p:attrName>
                                        </p:attrNameLst>
                                      </p:cBhvr>
                                      <p:tavLst>
                                        <p:tav tm="0">
                                          <p:val>
                                            <p:fltVal val="720"/>
                                          </p:val>
                                        </p:tav>
                                        <p:tav tm="100000">
                                          <p:val>
                                            <p:fltVal val="0"/>
                                          </p:val>
                                        </p:tav>
                                      </p:tavLst>
                                    </p:anim>
                                    <p:anim calcmode="lin" valueType="num">
                                      <p:cBhvr>
                                        <p:cTn id="127" dur="2000" fill="hold"/>
                                        <p:tgtEl>
                                          <p:spTgt spid="9"/>
                                        </p:tgtEl>
                                        <p:attrNameLst>
                                          <p:attrName>ppt_h</p:attrName>
                                        </p:attrNameLst>
                                      </p:cBhvr>
                                      <p:tavLst>
                                        <p:tav tm="0">
                                          <p:val>
                                            <p:fltVal val="0"/>
                                          </p:val>
                                        </p:tav>
                                        <p:tav tm="100000">
                                          <p:val>
                                            <p:strVal val="#ppt_h"/>
                                          </p:val>
                                        </p:tav>
                                      </p:tavLst>
                                    </p:anim>
                                    <p:anim calcmode="lin" valueType="num">
                                      <p:cBhvr>
                                        <p:cTn id="128" dur="2000" fill="hold"/>
                                        <p:tgtEl>
                                          <p:spTgt spid="9"/>
                                        </p:tgtEl>
                                        <p:attrNameLst>
                                          <p:attrName>ppt_w</p:attrName>
                                        </p:attrNameLst>
                                      </p:cBhvr>
                                      <p:tavLst>
                                        <p:tav tm="0">
                                          <p:val>
                                            <p:fltVal val="0"/>
                                          </p:val>
                                        </p:tav>
                                        <p:tav tm="100000">
                                          <p:val>
                                            <p:strVal val="#ppt_w"/>
                                          </p:val>
                                        </p:tav>
                                      </p:tavLst>
                                    </p:anim>
                                  </p:childTnLst>
                                </p:cTn>
                              </p:par>
                              <p:par>
                                <p:cTn id="129" presetID="35" presetClass="entr" presetSubtype="0" fill="hold" grpId="2" nodeType="withEffect">
                                  <p:stCondLst>
                                    <p:cond delay="0"/>
                                  </p:stCondLst>
                                  <p:childTnLst>
                                    <p:set>
                                      <p:cBhvr>
                                        <p:cTn id="130" dur="1" fill="hold">
                                          <p:stCondLst>
                                            <p:cond delay="0"/>
                                          </p:stCondLst>
                                        </p:cTn>
                                        <p:tgtEl>
                                          <p:spTgt spid="10"/>
                                        </p:tgtEl>
                                        <p:attrNameLst>
                                          <p:attrName>style.visibility</p:attrName>
                                        </p:attrNameLst>
                                      </p:cBhvr>
                                      <p:to>
                                        <p:strVal val="visible"/>
                                      </p:to>
                                    </p:set>
                                    <p:animEffect transition="in" filter="fade">
                                      <p:cBhvr>
                                        <p:cTn id="131" dur="2000"/>
                                        <p:tgtEl>
                                          <p:spTgt spid="10"/>
                                        </p:tgtEl>
                                      </p:cBhvr>
                                    </p:animEffect>
                                    <p:anim calcmode="lin" valueType="num">
                                      <p:cBhvr>
                                        <p:cTn id="132" dur="2000" fill="hold"/>
                                        <p:tgtEl>
                                          <p:spTgt spid="10"/>
                                        </p:tgtEl>
                                        <p:attrNameLst>
                                          <p:attrName>style.rotation</p:attrName>
                                        </p:attrNameLst>
                                      </p:cBhvr>
                                      <p:tavLst>
                                        <p:tav tm="0">
                                          <p:val>
                                            <p:fltVal val="720"/>
                                          </p:val>
                                        </p:tav>
                                        <p:tav tm="100000">
                                          <p:val>
                                            <p:fltVal val="0"/>
                                          </p:val>
                                        </p:tav>
                                      </p:tavLst>
                                    </p:anim>
                                    <p:anim calcmode="lin" valueType="num">
                                      <p:cBhvr>
                                        <p:cTn id="133" dur="2000" fill="hold"/>
                                        <p:tgtEl>
                                          <p:spTgt spid="10"/>
                                        </p:tgtEl>
                                        <p:attrNameLst>
                                          <p:attrName>ppt_h</p:attrName>
                                        </p:attrNameLst>
                                      </p:cBhvr>
                                      <p:tavLst>
                                        <p:tav tm="0">
                                          <p:val>
                                            <p:fltVal val="0"/>
                                          </p:val>
                                        </p:tav>
                                        <p:tav tm="100000">
                                          <p:val>
                                            <p:strVal val="#ppt_h"/>
                                          </p:val>
                                        </p:tav>
                                      </p:tavLst>
                                    </p:anim>
                                    <p:anim calcmode="lin" valueType="num">
                                      <p:cBhvr>
                                        <p:cTn id="134" dur="2000" fill="hold"/>
                                        <p:tgtEl>
                                          <p:spTgt spid="10"/>
                                        </p:tgtEl>
                                        <p:attrNameLst>
                                          <p:attrName>ppt_w</p:attrName>
                                        </p:attrNameLst>
                                      </p:cBhvr>
                                      <p:tavLst>
                                        <p:tav tm="0">
                                          <p:val>
                                            <p:fltVal val="0"/>
                                          </p:val>
                                        </p:tav>
                                        <p:tav tm="100000">
                                          <p:val>
                                            <p:strVal val="#ppt_w"/>
                                          </p:val>
                                        </p:tav>
                                      </p:tavLst>
                                    </p:anim>
                                  </p:childTnLst>
                                </p:cTn>
                              </p:par>
                              <p:par>
                                <p:cTn id="135" presetID="35" presetClass="entr" presetSubtype="0" fill="hold" grpId="2" nodeType="withEffect">
                                  <p:stCondLst>
                                    <p:cond delay="0"/>
                                  </p:stCondLst>
                                  <p:childTnLst>
                                    <p:set>
                                      <p:cBhvr>
                                        <p:cTn id="136" dur="1" fill="hold">
                                          <p:stCondLst>
                                            <p:cond delay="0"/>
                                          </p:stCondLst>
                                        </p:cTn>
                                        <p:tgtEl>
                                          <p:spTgt spid="11"/>
                                        </p:tgtEl>
                                        <p:attrNameLst>
                                          <p:attrName>style.visibility</p:attrName>
                                        </p:attrNameLst>
                                      </p:cBhvr>
                                      <p:to>
                                        <p:strVal val="visible"/>
                                      </p:to>
                                    </p:set>
                                    <p:animEffect transition="in" filter="fade">
                                      <p:cBhvr>
                                        <p:cTn id="137" dur="2000"/>
                                        <p:tgtEl>
                                          <p:spTgt spid="11"/>
                                        </p:tgtEl>
                                      </p:cBhvr>
                                    </p:animEffect>
                                    <p:anim calcmode="lin" valueType="num">
                                      <p:cBhvr>
                                        <p:cTn id="138" dur="2000" fill="hold"/>
                                        <p:tgtEl>
                                          <p:spTgt spid="11"/>
                                        </p:tgtEl>
                                        <p:attrNameLst>
                                          <p:attrName>style.rotation</p:attrName>
                                        </p:attrNameLst>
                                      </p:cBhvr>
                                      <p:tavLst>
                                        <p:tav tm="0">
                                          <p:val>
                                            <p:fltVal val="720"/>
                                          </p:val>
                                        </p:tav>
                                        <p:tav tm="100000">
                                          <p:val>
                                            <p:fltVal val="0"/>
                                          </p:val>
                                        </p:tav>
                                      </p:tavLst>
                                    </p:anim>
                                    <p:anim calcmode="lin" valueType="num">
                                      <p:cBhvr>
                                        <p:cTn id="139" dur="2000" fill="hold"/>
                                        <p:tgtEl>
                                          <p:spTgt spid="11"/>
                                        </p:tgtEl>
                                        <p:attrNameLst>
                                          <p:attrName>ppt_h</p:attrName>
                                        </p:attrNameLst>
                                      </p:cBhvr>
                                      <p:tavLst>
                                        <p:tav tm="0">
                                          <p:val>
                                            <p:fltVal val="0"/>
                                          </p:val>
                                        </p:tav>
                                        <p:tav tm="100000">
                                          <p:val>
                                            <p:strVal val="#ppt_h"/>
                                          </p:val>
                                        </p:tav>
                                      </p:tavLst>
                                    </p:anim>
                                    <p:anim calcmode="lin" valueType="num">
                                      <p:cBhvr>
                                        <p:cTn id="140" dur="2000" fill="hold"/>
                                        <p:tgtEl>
                                          <p:spTgt spid="11"/>
                                        </p:tgtEl>
                                        <p:attrNameLst>
                                          <p:attrName>ppt_w</p:attrName>
                                        </p:attrNameLst>
                                      </p:cBhvr>
                                      <p:tavLst>
                                        <p:tav tm="0">
                                          <p:val>
                                            <p:fltVal val="0"/>
                                          </p:val>
                                        </p:tav>
                                        <p:tav tm="100000">
                                          <p:val>
                                            <p:strVal val="#ppt_w"/>
                                          </p:val>
                                        </p:tav>
                                      </p:tavLst>
                                    </p:anim>
                                  </p:childTnLst>
                                </p:cTn>
                              </p:par>
                              <p:par>
                                <p:cTn id="141" presetID="35" presetClass="entr" presetSubtype="0" fill="hold" grpId="2" nodeType="withEffect">
                                  <p:stCondLst>
                                    <p:cond delay="0"/>
                                  </p:stCondLst>
                                  <p:childTnLst>
                                    <p:set>
                                      <p:cBhvr>
                                        <p:cTn id="142" dur="1" fill="hold">
                                          <p:stCondLst>
                                            <p:cond delay="0"/>
                                          </p:stCondLst>
                                        </p:cTn>
                                        <p:tgtEl>
                                          <p:spTgt spid="12"/>
                                        </p:tgtEl>
                                        <p:attrNameLst>
                                          <p:attrName>style.visibility</p:attrName>
                                        </p:attrNameLst>
                                      </p:cBhvr>
                                      <p:to>
                                        <p:strVal val="visible"/>
                                      </p:to>
                                    </p:set>
                                    <p:animEffect transition="in" filter="fade">
                                      <p:cBhvr>
                                        <p:cTn id="143" dur="2000"/>
                                        <p:tgtEl>
                                          <p:spTgt spid="12"/>
                                        </p:tgtEl>
                                      </p:cBhvr>
                                    </p:animEffect>
                                    <p:anim calcmode="lin" valueType="num">
                                      <p:cBhvr>
                                        <p:cTn id="144" dur="2000" fill="hold"/>
                                        <p:tgtEl>
                                          <p:spTgt spid="12"/>
                                        </p:tgtEl>
                                        <p:attrNameLst>
                                          <p:attrName>style.rotation</p:attrName>
                                        </p:attrNameLst>
                                      </p:cBhvr>
                                      <p:tavLst>
                                        <p:tav tm="0">
                                          <p:val>
                                            <p:fltVal val="720"/>
                                          </p:val>
                                        </p:tav>
                                        <p:tav tm="100000">
                                          <p:val>
                                            <p:fltVal val="0"/>
                                          </p:val>
                                        </p:tav>
                                      </p:tavLst>
                                    </p:anim>
                                    <p:anim calcmode="lin" valueType="num">
                                      <p:cBhvr>
                                        <p:cTn id="145" dur="2000" fill="hold"/>
                                        <p:tgtEl>
                                          <p:spTgt spid="12"/>
                                        </p:tgtEl>
                                        <p:attrNameLst>
                                          <p:attrName>ppt_h</p:attrName>
                                        </p:attrNameLst>
                                      </p:cBhvr>
                                      <p:tavLst>
                                        <p:tav tm="0">
                                          <p:val>
                                            <p:fltVal val="0"/>
                                          </p:val>
                                        </p:tav>
                                        <p:tav tm="100000">
                                          <p:val>
                                            <p:strVal val="#ppt_h"/>
                                          </p:val>
                                        </p:tav>
                                      </p:tavLst>
                                    </p:anim>
                                    <p:anim calcmode="lin" valueType="num">
                                      <p:cBhvr>
                                        <p:cTn id="146" dur="2000" fill="hold"/>
                                        <p:tgtEl>
                                          <p:spTgt spid="12"/>
                                        </p:tgtEl>
                                        <p:attrNameLst>
                                          <p:attrName>ppt_w</p:attrName>
                                        </p:attrNameLst>
                                      </p:cBhvr>
                                      <p:tavLst>
                                        <p:tav tm="0">
                                          <p:val>
                                            <p:fltVal val="0"/>
                                          </p:val>
                                        </p:tav>
                                        <p:tav tm="100000">
                                          <p:val>
                                            <p:strVal val="#ppt_w"/>
                                          </p:val>
                                        </p:tav>
                                      </p:tavLst>
                                    </p:anim>
                                  </p:childTnLst>
                                </p:cTn>
                              </p:par>
                              <p:par>
                                <p:cTn id="147" presetID="35" presetClass="entr" presetSubtype="0" fill="hold" grpId="2" nodeType="withEffect">
                                  <p:stCondLst>
                                    <p:cond delay="0"/>
                                  </p:stCondLst>
                                  <p:childTnLst>
                                    <p:set>
                                      <p:cBhvr>
                                        <p:cTn id="148" dur="1" fill="hold">
                                          <p:stCondLst>
                                            <p:cond delay="0"/>
                                          </p:stCondLst>
                                        </p:cTn>
                                        <p:tgtEl>
                                          <p:spTgt spid="13"/>
                                        </p:tgtEl>
                                        <p:attrNameLst>
                                          <p:attrName>style.visibility</p:attrName>
                                        </p:attrNameLst>
                                      </p:cBhvr>
                                      <p:to>
                                        <p:strVal val="visible"/>
                                      </p:to>
                                    </p:set>
                                    <p:animEffect transition="in" filter="fade">
                                      <p:cBhvr>
                                        <p:cTn id="149" dur="2000"/>
                                        <p:tgtEl>
                                          <p:spTgt spid="13"/>
                                        </p:tgtEl>
                                      </p:cBhvr>
                                    </p:animEffect>
                                    <p:anim calcmode="lin" valueType="num">
                                      <p:cBhvr>
                                        <p:cTn id="150" dur="2000" fill="hold"/>
                                        <p:tgtEl>
                                          <p:spTgt spid="13"/>
                                        </p:tgtEl>
                                        <p:attrNameLst>
                                          <p:attrName>style.rotation</p:attrName>
                                        </p:attrNameLst>
                                      </p:cBhvr>
                                      <p:tavLst>
                                        <p:tav tm="0">
                                          <p:val>
                                            <p:fltVal val="720"/>
                                          </p:val>
                                        </p:tav>
                                        <p:tav tm="100000">
                                          <p:val>
                                            <p:fltVal val="0"/>
                                          </p:val>
                                        </p:tav>
                                      </p:tavLst>
                                    </p:anim>
                                    <p:anim calcmode="lin" valueType="num">
                                      <p:cBhvr>
                                        <p:cTn id="151" dur="2000" fill="hold"/>
                                        <p:tgtEl>
                                          <p:spTgt spid="13"/>
                                        </p:tgtEl>
                                        <p:attrNameLst>
                                          <p:attrName>ppt_h</p:attrName>
                                        </p:attrNameLst>
                                      </p:cBhvr>
                                      <p:tavLst>
                                        <p:tav tm="0">
                                          <p:val>
                                            <p:fltVal val="0"/>
                                          </p:val>
                                        </p:tav>
                                        <p:tav tm="100000">
                                          <p:val>
                                            <p:strVal val="#ppt_h"/>
                                          </p:val>
                                        </p:tav>
                                      </p:tavLst>
                                    </p:anim>
                                    <p:anim calcmode="lin" valueType="num">
                                      <p:cBhvr>
                                        <p:cTn id="152" dur="2000" fill="hold"/>
                                        <p:tgtEl>
                                          <p:spTgt spid="13"/>
                                        </p:tgtEl>
                                        <p:attrNameLst>
                                          <p:attrName>ppt_w</p:attrName>
                                        </p:attrNameLst>
                                      </p:cBhvr>
                                      <p:tavLst>
                                        <p:tav tm="0">
                                          <p:val>
                                            <p:fltVal val="0"/>
                                          </p:val>
                                        </p:tav>
                                        <p:tav tm="100000">
                                          <p:val>
                                            <p:strVal val="#ppt_w"/>
                                          </p:val>
                                        </p:tav>
                                      </p:tavLst>
                                    </p:anim>
                                  </p:childTnLst>
                                </p:cTn>
                              </p:par>
                              <p:par>
                                <p:cTn id="153" presetID="35" presetClass="entr" presetSubtype="0" fill="hold" grpId="2" nodeType="withEffect">
                                  <p:stCondLst>
                                    <p:cond delay="0"/>
                                  </p:stCondLst>
                                  <p:childTnLst>
                                    <p:set>
                                      <p:cBhvr>
                                        <p:cTn id="154" dur="1" fill="hold">
                                          <p:stCondLst>
                                            <p:cond delay="0"/>
                                          </p:stCondLst>
                                        </p:cTn>
                                        <p:tgtEl>
                                          <p:spTgt spid="14"/>
                                        </p:tgtEl>
                                        <p:attrNameLst>
                                          <p:attrName>style.visibility</p:attrName>
                                        </p:attrNameLst>
                                      </p:cBhvr>
                                      <p:to>
                                        <p:strVal val="visible"/>
                                      </p:to>
                                    </p:set>
                                    <p:animEffect transition="in" filter="fade">
                                      <p:cBhvr>
                                        <p:cTn id="155" dur="2000"/>
                                        <p:tgtEl>
                                          <p:spTgt spid="14"/>
                                        </p:tgtEl>
                                      </p:cBhvr>
                                    </p:animEffect>
                                    <p:anim calcmode="lin" valueType="num">
                                      <p:cBhvr>
                                        <p:cTn id="156" dur="2000" fill="hold"/>
                                        <p:tgtEl>
                                          <p:spTgt spid="14"/>
                                        </p:tgtEl>
                                        <p:attrNameLst>
                                          <p:attrName>style.rotation</p:attrName>
                                        </p:attrNameLst>
                                      </p:cBhvr>
                                      <p:tavLst>
                                        <p:tav tm="0">
                                          <p:val>
                                            <p:fltVal val="720"/>
                                          </p:val>
                                        </p:tav>
                                        <p:tav tm="100000">
                                          <p:val>
                                            <p:fltVal val="0"/>
                                          </p:val>
                                        </p:tav>
                                      </p:tavLst>
                                    </p:anim>
                                    <p:anim calcmode="lin" valueType="num">
                                      <p:cBhvr>
                                        <p:cTn id="157" dur="2000" fill="hold"/>
                                        <p:tgtEl>
                                          <p:spTgt spid="14"/>
                                        </p:tgtEl>
                                        <p:attrNameLst>
                                          <p:attrName>ppt_h</p:attrName>
                                        </p:attrNameLst>
                                      </p:cBhvr>
                                      <p:tavLst>
                                        <p:tav tm="0">
                                          <p:val>
                                            <p:fltVal val="0"/>
                                          </p:val>
                                        </p:tav>
                                        <p:tav tm="100000">
                                          <p:val>
                                            <p:strVal val="#ppt_h"/>
                                          </p:val>
                                        </p:tav>
                                      </p:tavLst>
                                    </p:anim>
                                    <p:anim calcmode="lin" valueType="num">
                                      <p:cBhvr>
                                        <p:cTn id="158" dur="2000" fill="hold"/>
                                        <p:tgtEl>
                                          <p:spTgt spid="14"/>
                                        </p:tgtEl>
                                        <p:attrNameLst>
                                          <p:attrName>ppt_w</p:attrName>
                                        </p:attrNameLst>
                                      </p:cBhvr>
                                      <p:tavLst>
                                        <p:tav tm="0">
                                          <p:val>
                                            <p:fltVal val="0"/>
                                          </p:val>
                                        </p:tav>
                                        <p:tav tm="100000">
                                          <p:val>
                                            <p:strVal val="#ppt_w"/>
                                          </p:val>
                                        </p:tav>
                                      </p:tavLst>
                                    </p:anim>
                                  </p:childTnLst>
                                </p:cTn>
                              </p:par>
                              <p:par>
                                <p:cTn id="159" presetID="35" presetClass="entr" presetSubtype="0" fill="hold" grpId="2" nodeType="withEffect">
                                  <p:stCondLst>
                                    <p:cond delay="0"/>
                                  </p:stCondLst>
                                  <p:childTnLst>
                                    <p:set>
                                      <p:cBhvr>
                                        <p:cTn id="160" dur="1" fill="hold">
                                          <p:stCondLst>
                                            <p:cond delay="0"/>
                                          </p:stCondLst>
                                        </p:cTn>
                                        <p:tgtEl>
                                          <p:spTgt spid="15"/>
                                        </p:tgtEl>
                                        <p:attrNameLst>
                                          <p:attrName>style.visibility</p:attrName>
                                        </p:attrNameLst>
                                      </p:cBhvr>
                                      <p:to>
                                        <p:strVal val="visible"/>
                                      </p:to>
                                    </p:set>
                                    <p:animEffect transition="in" filter="fade">
                                      <p:cBhvr>
                                        <p:cTn id="161" dur="2000"/>
                                        <p:tgtEl>
                                          <p:spTgt spid="15"/>
                                        </p:tgtEl>
                                      </p:cBhvr>
                                    </p:animEffect>
                                    <p:anim calcmode="lin" valueType="num">
                                      <p:cBhvr>
                                        <p:cTn id="162" dur="2000" fill="hold"/>
                                        <p:tgtEl>
                                          <p:spTgt spid="15"/>
                                        </p:tgtEl>
                                        <p:attrNameLst>
                                          <p:attrName>style.rotation</p:attrName>
                                        </p:attrNameLst>
                                      </p:cBhvr>
                                      <p:tavLst>
                                        <p:tav tm="0">
                                          <p:val>
                                            <p:fltVal val="720"/>
                                          </p:val>
                                        </p:tav>
                                        <p:tav tm="100000">
                                          <p:val>
                                            <p:fltVal val="0"/>
                                          </p:val>
                                        </p:tav>
                                      </p:tavLst>
                                    </p:anim>
                                    <p:anim calcmode="lin" valueType="num">
                                      <p:cBhvr>
                                        <p:cTn id="163" dur="2000" fill="hold"/>
                                        <p:tgtEl>
                                          <p:spTgt spid="15"/>
                                        </p:tgtEl>
                                        <p:attrNameLst>
                                          <p:attrName>ppt_h</p:attrName>
                                        </p:attrNameLst>
                                      </p:cBhvr>
                                      <p:tavLst>
                                        <p:tav tm="0">
                                          <p:val>
                                            <p:fltVal val="0"/>
                                          </p:val>
                                        </p:tav>
                                        <p:tav tm="100000">
                                          <p:val>
                                            <p:strVal val="#ppt_h"/>
                                          </p:val>
                                        </p:tav>
                                      </p:tavLst>
                                    </p:anim>
                                    <p:anim calcmode="lin" valueType="num">
                                      <p:cBhvr>
                                        <p:cTn id="164" dur="2000" fill="hold"/>
                                        <p:tgtEl>
                                          <p:spTgt spid="15"/>
                                        </p:tgtEl>
                                        <p:attrNameLst>
                                          <p:attrName>ppt_w</p:attrName>
                                        </p:attrNameLst>
                                      </p:cBhvr>
                                      <p:tavLst>
                                        <p:tav tm="0">
                                          <p:val>
                                            <p:fltVal val="0"/>
                                          </p:val>
                                        </p:tav>
                                        <p:tav tm="100000">
                                          <p:val>
                                            <p:strVal val="#ppt_w"/>
                                          </p:val>
                                        </p:tav>
                                      </p:tavLst>
                                    </p:anim>
                                  </p:childTnLst>
                                </p:cTn>
                              </p:par>
                              <p:par>
                                <p:cTn id="165" presetID="35" presetClass="entr" presetSubtype="0" fill="hold" grpId="2" nodeType="withEffect">
                                  <p:stCondLst>
                                    <p:cond delay="0"/>
                                  </p:stCondLst>
                                  <p:childTnLst>
                                    <p:set>
                                      <p:cBhvr>
                                        <p:cTn id="166" dur="1" fill="hold">
                                          <p:stCondLst>
                                            <p:cond delay="0"/>
                                          </p:stCondLst>
                                        </p:cTn>
                                        <p:tgtEl>
                                          <p:spTgt spid="16"/>
                                        </p:tgtEl>
                                        <p:attrNameLst>
                                          <p:attrName>style.visibility</p:attrName>
                                        </p:attrNameLst>
                                      </p:cBhvr>
                                      <p:to>
                                        <p:strVal val="visible"/>
                                      </p:to>
                                    </p:set>
                                    <p:animEffect transition="in" filter="fade">
                                      <p:cBhvr>
                                        <p:cTn id="167" dur="2000"/>
                                        <p:tgtEl>
                                          <p:spTgt spid="16"/>
                                        </p:tgtEl>
                                      </p:cBhvr>
                                    </p:animEffect>
                                    <p:anim calcmode="lin" valueType="num">
                                      <p:cBhvr>
                                        <p:cTn id="168" dur="2000" fill="hold"/>
                                        <p:tgtEl>
                                          <p:spTgt spid="16"/>
                                        </p:tgtEl>
                                        <p:attrNameLst>
                                          <p:attrName>style.rotation</p:attrName>
                                        </p:attrNameLst>
                                      </p:cBhvr>
                                      <p:tavLst>
                                        <p:tav tm="0">
                                          <p:val>
                                            <p:fltVal val="720"/>
                                          </p:val>
                                        </p:tav>
                                        <p:tav tm="100000">
                                          <p:val>
                                            <p:fltVal val="0"/>
                                          </p:val>
                                        </p:tav>
                                      </p:tavLst>
                                    </p:anim>
                                    <p:anim calcmode="lin" valueType="num">
                                      <p:cBhvr>
                                        <p:cTn id="169" dur="2000" fill="hold"/>
                                        <p:tgtEl>
                                          <p:spTgt spid="16"/>
                                        </p:tgtEl>
                                        <p:attrNameLst>
                                          <p:attrName>ppt_h</p:attrName>
                                        </p:attrNameLst>
                                      </p:cBhvr>
                                      <p:tavLst>
                                        <p:tav tm="0">
                                          <p:val>
                                            <p:fltVal val="0"/>
                                          </p:val>
                                        </p:tav>
                                        <p:tav tm="100000">
                                          <p:val>
                                            <p:strVal val="#ppt_h"/>
                                          </p:val>
                                        </p:tav>
                                      </p:tavLst>
                                    </p:anim>
                                    <p:anim calcmode="lin" valueType="num">
                                      <p:cBhvr>
                                        <p:cTn id="170" dur="2000" fill="hold"/>
                                        <p:tgtEl>
                                          <p:spTgt spid="16"/>
                                        </p:tgtEl>
                                        <p:attrNameLst>
                                          <p:attrName>ppt_w</p:attrName>
                                        </p:attrNameLst>
                                      </p:cBhvr>
                                      <p:tavLst>
                                        <p:tav tm="0">
                                          <p:val>
                                            <p:fltVal val="0"/>
                                          </p:val>
                                        </p:tav>
                                        <p:tav tm="100000">
                                          <p:val>
                                            <p:strVal val="#ppt_w"/>
                                          </p:val>
                                        </p:tav>
                                      </p:tavLst>
                                    </p:anim>
                                  </p:childTnLst>
                                </p:cTn>
                              </p:par>
                              <p:par>
                                <p:cTn id="171" presetID="35" presetClass="entr" presetSubtype="0" fill="hold" grpId="2" nodeType="withEffect">
                                  <p:stCondLst>
                                    <p:cond delay="0"/>
                                  </p:stCondLst>
                                  <p:childTnLst>
                                    <p:set>
                                      <p:cBhvr>
                                        <p:cTn id="172" dur="1" fill="hold">
                                          <p:stCondLst>
                                            <p:cond delay="0"/>
                                          </p:stCondLst>
                                        </p:cTn>
                                        <p:tgtEl>
                                          <p:spTgt spid="17"/>
                                        </p:tgtEl>
                                        <p:attrNameLst>
                                          <p:attrName>style.visibility</p:attrName>
                                        </p:attrNameLst>
                                      </p:cBhvr>
                                      <p:to>
                                        <p:strVal val="visible"/>
                                      </p:to>
                                    </p:set>
                                    <p:animEffect transition="in" filter="fade">
                                      <p:cBhvr>
                                        <p:cTn id="173" dur="2000"/>
                                        <p:tgtEl>
                                          <p:spTgt spid="17"/>
                                        </p:tgtEl>
                                      </p:cBhvr>
                                    </p:animEffect>
                                    <p:anim calcmode="lin" valueType="num">
                                      <p:cBhvr>
                                        <p:cTn id="174" dur="2000" fill="hold"/>
                                        <p:tgtEl>
                                          <p:spTgt spid="17"/>
                                        </p:tgtEl>
                                        <p:attrNameLst>
                                          <p:attrName>style.rotation</p:attrName>
                                        </p:attrNameLst>
                                      </p:cBhvr>
                                      <p:tavLst>
                                        <p:tav tm="0">
                                          <p:val>
                                            <p:fltVal val="720"/>
                                          </p:val>
                                        </p:tav>
                                        <p:tav tm="100000">
                                          <p:val>
                                            <p:fltVal val="0"/>
                                          </p:val>
                                        </p:tav>
                                      </p:tavLst>
                                    </p:anim>
                                    <p:anim calcmode="lin" valueType="num">
                                      <p:cBhvr>
                                        <p:cTn id="175" dur="2000" fill="hold"/>
                                        <p:tgtEl>
                                          <p:spTgt spid="17"/>
                                        </p:tgtEl>
                                        <p:attrNameLst>
                                          <p:attrName>ppt_h</p:attrName>
                                        </p:attrNameLst>
                                      </p:cBhvr>
                                      <p:tavLst>
                                        <p:tav tm="0">
                                          <p:val>
                                            <p:fltVal val="0"/>
                                          </p:val>
                                        </p:tav>
                                        <p:tav tm="100000">
                                          <p:val>
                                            <p:strVal val="#ppt_h"/>
                                          </p:val>
                                        </p:tav>
                                      </p:tavLst>
                                    </p:anim>
                                    <p:anim calcmode="lin" valueType="num">
                                      <p:cBhvr>
                                        <p:cTn id="176" dur="2000" fill="hold"/>
                                        <p:tgtEl>
                                          <p:spTgt spid="17"/>
                                        </p:tgtEl>
                                        <p:attrNameLst>
                                          <p:attrName>ppt_w</p:attrName>
                                        </p:attrNameLst>
                                      </p:cBhvr>
                                      <p:tavLst>
                                        <p:tav tm="0">
                                          <p:val>
                                            <p:fltVal val="0"/>
                                          </p:val>
                                        </p:tav>
                                        <p:tav tm="100000">
                                          <p:val>
                                            <p:strVal val="#ppt_w"/>
                                          </p:val>
                                        </p:tav>
                                      </p:tavLst>
                                    </p:anim>
                                  </p:childTnLst>
                                </p:cTn>
                              </p:par>
                              <p:par>
                                <p:cTn id="177" presetID="16" presetClass="entr" presetSubtype="26" fill="hold" grpId="0" nodeType="withEffect">
                                  <p:stCondLst>
                                    <p:cond delay="0"/>
                                  </p:stCondLst>
                                  <p:childTnLst>
                                    <p:set>
                                      <p:cBhvr>
                                        <p:cTn id="178" dur="1" fill="hold">
                                          <p:stCondLst>
                                            <p:cond delay="0"/>
                                          </p:stCondLst>
                                        </p:cTn>
                                        <p:tgtEl>
                                          <p:spTgt spid="18"/>
                                        </p:tgtEl>
                                        <p:attrNameLst>
                                          <p:attrName>style.visibility</p:attrName>
                                        </p:attrNameLst>
                                      </p:cBhvr>
                                      <p:to>
                                        <p:strVal val="visible"/>
                                      </p:to>
                                    </p:set>
                                    <p:animEffect transition="in" filter="barn(inHorizontal)">
                                      <p:cBhvr>
                                        <p:cTn id="179" dur="2000"/>
                                        <p:tgtEl>
                                          <p:spTgt spid="18"/>
                                        </p:tgtEl>
                                      </p:cBhvr>
                                    </p:animEffect>
                                  </p:childTnLst>
                                </p:cTn>
                              </p:par>
                              <p:par>
                                <p:cTn id="180" presetID="16" presetClass="entr" presetSubtype="26" fill="hold" grpId="0" nodeType="withEffect">
                                  <p:stCondLst>
                                    <p:cond delay="0"/>
                                  </p:stCondLst>
                                  <p:childTnLst>
                                    <p:set>
                                      <p:cBhvr>
                                        <p:cTn id="181" dur="1" fill="hold">
                                          <p:stCondLst>
                                            <p:cond delay="0"/>
                                          </p:stCondLst>
                                        </p:cTn>
                                        <p:tgtEl>
                                          <p:spTgt spid="19"/>
                                        </p:tgtEl>
                                        <p:attrNameLst>
                                          <p:attrName>style.visibility</p:attrName>
                                        </p:attrNameLst>
                                      </p:cBhvr>
                                      <p:to>
                                        <p:strVal val="visible"/>
                                      </p:to>
                                    </p:set>
                                    <p:animEffect transition="in" filter="barn(inHorizontal)">
                                      <p:cBhvr>
                                        <p:cTn id="182" dur="2000"/>
                                        <p:tgtEl>
                                          <p:spTgt spid="19"/>
                                        </p:tgtEl>
                                      </p:cBhvr>
                                    </p:animEffect>
                                  </p:childTnLst>
                                </p:cTn>
                              </p:par>
                              <p:par>
                                <p:cTn id="183" presetID="16" presetClass="entr" presetSubtype="26" fill="hold" grpId="0" nodeType="withEffect">
                                  <p:stCondLst>
                                    <p:cond delay="0"/>
                                  </p:stCondLst>
                                  <p:childTnLst>
                                    <p:set>
                                      <p:cBhvr>
                                        <p:cTn id="184" dur="1" fill="hold">
                                          <p:stCondLst>
                                            <p:cond delay="0"/>
                                          </p:stCondLst>
                                        </p:cTn>
                                        <p:tgtEl>
                                          <p:spTgt spid="20"/>
                                        </p:tgtEl>
                                        <p:attrNameLst>
                                          <p:attrName>style.visibility</p:attrName>
                                        </p:attrNameLst>
                                      </p:cBhvr>
                                      <p:to>
                                        <p:strVal val="visible"/>
                                      </p:to>
                                    </p:set>
                                    <p:animEffect transition="in" filter="barn(inHorizontal)">
                                      <p:cBhvr>
                                        <p:cTn id="185" dur="2000"/>
                                        <p:tgtEl>
                                          <p:spTgt spid="20"/>
                                        </p:tgtEl>
                                      </p:cBhvr>
                                    </p:animEffect>
                                  </p:childTnLst>
                                </p:cTn>
                              </p:par>
                              <p:par>
                                <p:cTn id="186" presetID="16" presetClass="entr" presetSubtype="26" fill="hold" grpId="0" nodeType="withEffect">
                                  <p:stCondLst>
                                    <p:cond delay="0"/>
                                  </p:stCondLst>
                                  <p:childTnLst>
                                    <p:set>
                                      <p:cBhvr>
                                        <p:cTn id="187" dur="1" fill="hold">
                                          <p:stCondLst>
                                            <p:cond delay="0"/>
                                          </p:stCondLst>
                                        </p:cTn>
                                        <p:tgtEl>
                                          <p:spTgt spid="21"/>
                                        </p:tgtEl>
                                        <p:attrNameLst>
                                          <p:attrName>style.visibility</p:attrName>
                                        </p:attrNameLst>
                                      </p:cBhvr>
                                      <p:to>
                                        <p:strVal val="visible"/>
                                      </p:to>
                                    </p:set>
                                    <p:animEffect transition="in" filter="barn(inHorizontal)">
                                      <p:cBhvr>
                                        <p:cTn id="188" dur="2000"/>
                                        <p:tgtEl>
                                          <p:spTgt spid="21"/>
                                        </p:tgtEl>
                                      </p:cBhvr>
                                    </p:animEffect>
                                  </p:childTnLst>
                                </p:cTn>
                              </p:par>
                              <p:par>
                                <p:cTn id="189" presetID="16" presetClass="entr" presetSubtype="26" fill="hold" grpId="0" nodeType="withEffect">
                                  <p:stCondLst>
                                    <p:cond delay="0"/>
                                  </p:stCondLst>
                                  <p:childTnLst>
                                    <p:set>
                                      <p:cBhvr>
                                        <p:cTn id="190" dur="1" fill="hold">
                                          <p:stCondLst>
                                            <p:cond delay="0"/>
                                          </p:stCondLst>
                                        </p:cTn>
                                        <p:tgtEl>
                                          <p:spTgt spid="22"/>
                                        </p:tgtEl>
                                        <p:attrNameLst>
                                          <p:attrName>style.visibility</p:attrName>
                                        </p:attrNameLst>
                                      </p:cBhvr>
                                      <p:to>
                                        <p:strVal val="visible"/>
                                      </p:to>
                                    </p:set>
                                    <p:animEffect transition="in" filter="barn(inHorizontal)">
                                      <p:cBhvr>
                                        <p:cTn id="191" dur="2000"/>
                                        <p:tgtEl>
                                          <p:spTgt spid="22"/>
                                        </p:tgtEl>
                                      </p:cBhvr>
                                    </p:animEffect>
                                  </p:childTnLst>
                                </p:cTn>
                              </p:par>
                              <p:par>
                                <p:cTn id="192" presetID="16" presetClass="entr" presetSubtype="26" fill="hold" grpId="0" nodeType="withEffect">
                                  <p:stCondLst>
                                    <p:cond delay="0"/>
                                  </p:stCondLst>
                                  <p:childTnLst>
                                    <p:set>
                                      <p:cBhvr>
                                        <p:cTn id="193" dur="1" fill="hold">
                                          <p:stCondLst>
                                            <p:cond delay="0"/>
                                          </p:stCondLst>
                                        </p:cTn>
                                        <p:tgtEl>
                                          <p:spTgt spid="23"/>
                                        </p:tgtEl>
                                        <p:attrNameLst>
                                          <p:attrName>style.visibility</p:attrName>
                                        </p:attrNameLst>
                                      </p:cBhvr>
                                      <p:to>
                                        <p:strVal val="visible"/>
                                      </p:to>
                                    </p:set>
                                    <p:animEffect transition="in" filter="barn(inHorizontal)">
                                      <p:cBhvr>
                                        <p:cTn id="194" dur="2000"/>
                                        <p:tgtEl>
                                          <p:spTgt spid="23"/>
                                        </p:tgtEl>
                                      </p:cBhvr>
                                    </p:animEffect>
                                  </p:childTnLst>
                                </p:cTn>
                              </p:par>
                              <p:par>
                                <p:cTn id="195" presetID="16" presetClass="entr" presetSubtype="26" fill="hold" grpId="0" nodeType="withEffect">
                                  <p:stCondLst>
                                    <p:cond delay="0"/>
                                  </p:stCondLst>
                                  <p:childTnLst>
                                    <p:set>
                                      <p:cBhvr>
                                        <p:cTn id="196" dur="1" fill="hold">
                                          <p:stCondLst>
                                            <p:cond delay="0"/>
                                          </p:stCondLst>
                                        </p:cTn>
                                        <p:tgtEl>
                                          <p:spTgt spid="24"/>
                                        </p:tgtEl>
                                        <p:attrNameLst>
                                          <p:attrName>style.visibility</p:attrName>
                                        </p:attrNameLst>
                                      </p:cBhvr>
                                      <p:to>
                                        <p:strVal val="visible"/>
                                      </p:to>
                                    </p:set>
                                    <p:animEffect transition="in" filter="barn(inHorizontal)">
                                      <p:cBhvr>
                                        <p:cTn id="197" dur="2000"/>
                                        <p:tgtEl>
                                          <p:spTgt spid="24"/>
                                        </p:tgtEl>
                                      </p:cBhvr>
                                    </p:animEffect>
                                  </p:childTnLst>
                                </p:cTn>
                              </p:par>
                              <p:par>
                                <p:cTn id="198" presetID="16" presetClass="entr" presetSubtype="26" fill="hold" grpId="0" nodeType="withEffect">
                                  <p:stCondLst>
                                    <p:cond delay="0"/>
                                  </p:stCondLst>
                                  <p:childTnLst>
                                    <p:set>
                                      <p:cBhvr>
                                        <p:cTn id="199" dur="1" fill="hold">
                                          <p:stCondLst>
                                            <p:cond delay="0"/>
                                          </p:stCondLst>
                                        </p:cTn>
                                        <p:tgtEl>
                                          <p:spTgt spid="25"/>
                                        </p:tgtEl>
                                        <p:attrNameLst>
                                          <p:attrName>style.visibility</p:attrName>
                                        </p:attrNameLst>
                                      </p:cBhvr>
                                      <p:to>
                                        <p:strVal val="visible"/>
                                      </p:to>
                                    </p:set>
                                    <p:animEffect transition="in" filter="barn(inHorizontal)">
                                      <p:cBhvr>
                                        <p:cTn id="200" dur="2000"/>
                                        <p:tgtEl>
                                          <p:spTgt spid="25"/>
                                        </p:tgtEl>
                                      </p:cBhvr>
                                    </p:animEffect>
                                  </p:childTnLst>
                                </p:cTn>
                              </p:par>
                              <p:par>
                                <p:cTn id="201" presetID="16" presetClass="entr" presetSubtype="26" fill="hold" grpId="0" nodeType="withEffect">
                                  <p:stCondLst>
                                    <p:cond delay="0"/>
                                  </p:stCondLst>
                                  <p:childTnLst>
                                    <p:set>
                                      <p:cBhvr>
                                        <p:cTn id="202" dur="1" fill="hold">
                                          <p:stCondLst>
                                            <p:cond delay="0"/>
                                          </p:stCondLst>
                                        </p:cTn>
                                        <p:tgtEl>
                                          <p:spTgt spid="26"/>
                                        </p:tgtEl>
                                        <p:attrNameLst>
                                          <p:attrName>style.visibility</p:attrName>
                                        </p:attrNameLst>
                                      </p:cBhvr>
                                      <p:to>
                                        <p:strVal val="visible"/>
                                      </p:to>
                                    </p:set>
                                    <p:animEffect transition="in" filter="barn(inHorizontal)">
                                      <p:cBhvr>
                                        <p:cTn id="203" dur="2000"/>
                                        <p:tgtEl>
                                          <p:spTgt spid="26"/>
                                        </p:tgtEl>
                                      </p:cBhvr>
                                    </p:animEffect>
                                  </p:childTnLst>
                                </p:cTn>
                              </p:par>
                              <p:par>
                                <p:cTn id="204" presetID="16" presetClass="entr" presetSubtype="26" fill="hold" grpId="0" nodeType="withEffect">
                                  <p:stCondLst>
                                    <p:cond delay="0"/>
                                  </p:stCondLst>
                                  <p:childTnLst>
                                    <p:set>
                                      <p:cBhvr>
                                        <p:cTn id="205" dur="1" fill="hold">
                                          <p:stCondLst>
                                            <p:cond delay="0"/>
                                          </p:stCondLst>
                                        </p:cTn>
                                        <p:tgtEl>
                                          <p:spTgt spid="27"/>
                                        </p:tgtEl>
                                        <p:attrNameLst>
                                          <p:attrName>style.visibility</p:attrName>
                                        </p:attrNameLst>
                                      </p:cBhvr>
                                      <p:to>
                                        <p:strVal val="visible"/>
                                      </p:to>
                                    </p:set>
                                    <p:animEffect transition="in" filter="barn(inHorizontal)">
                                      <p:cBhvr>
                                        <p:cTn id="206" dur="2000"/>
                                        <p:tgtEl>
                                          <p:spTgt spid="27"/>
                                        </p:tgtEl>
                                      </p:cBhvr>
                                    </p:animEffect>
                                  </p:childTnLst>
                                </p:cTn>
                              </p:par>
                              <p:par>
                                <p:cTn id="207" presetID="16" presetClass="entr" presetSubtype="26" fill="hold" grpId="0" nodeType="withEffect">
                                  <p:stCondLst>
                                    <p:cond delay="0"/>
                                  </p:stCondLst>
                                  <p:childTnLst>
                                    <p:set>
                                      <p:cBhvr>
                                        <p:cTn id="208" dur="1" fill="hold">
                                          <p:stCondLst>
                                            <p:cond delay="0"/>
                                          </p:stCondLst>
                                        </p:cTn>
                                        <p:tgtEl>
                                          <p:spTgt spid="28"/>
                                        </p:tgtEl>
                                        <p:attrNameLst>
                                          <p:attrName>style.visibility</p:attrName>
                                        </p:attrNameLst>
                                      </p:cBhvr>
                                      <p:to>
                                        <p:strVal val="visible"/>
                                      </p:to>
                                    </p:set>
                                    <p:animEffect transition="in" filter="barn(inHorizontal)">
                                      <p:cBhvr>
                                        <p:cTn id="209" dur="2000"/>
                                        <p:tgtEl>
                                          <p:spTgt spid="28"/>
                                        </p:tgtEl>
                                      </p:cBhvr>
                                    </p:animEffect>
                                  </p:childTnLst>
                                </p:cTn>
                              </p:par>
                              <p:par>
                                <p:cTn id="210" presetID="16" presetClass="entr" presetSubtype="26" fill="hold" grpId="0" nodeType="withEffect">
                                  <p:stCondLst>
                                    <p:cond delay="0"/>
                                  </p:stCondLst>
                                  <p:childTnLst>
                                    <p:set>
                                      <p:cBhvr>
                                        <p:cTn id="211" dur="1" fill="hold">
                                          <p:stCondLst>
                                            <p:cond delay="0"/>
                                          </p:stCondLst>
                                        </p:cTn>
                                        <p:tgtEl>
                                          <p:spTgt spid="29"/>
                                        </p:tgtEl>
                                        <p:attrNameLst>
                                          <p:attrName>style.visibility</p:attrName>
                                        </p:attrNameLst>
                                      </p:cBhvr>
                                      <p:to>
                                        <p:strVal val="visible"/>
                                      </p:to>
                                    </p:set>
                                    <p:animEffect transition="in" filter="barn(inHorizontal)">
                                      <p:cBhvr>
                                        <p:cTn id="212" dur="2000"/>
                                        <p:tgtEl>
                                          <p:spTgt spid="29"/>
                                        </p:tgtEl>
                                      </p:cBhvr>
                                    </p:animEffect>
                                  </p:childTnLst>
                                </p:cTn>
                              </p:par>
                              <p:par>
                                <p:cTn id="213" presetID="16" presetClass="entr" presetSubtype="26" fill="hold" grpId="0" nodeType="withEffect">
                                  <p:stCondLst>
                                    <p:cond delay="0"/>
                                  </p:stCondLst>
                                  <p:childTnLst>
                                    <p:set>
                                      <p:cBhvr>
                                        <p:cTn id="214" dur="1" fill="hold">
                                          <p:stCondLst>
                                            <p:cond delay="0"/>
                                          </p:stCondLst>
                                        </p:cTn>
                                        <p:tgtEl>
                                          <p:spTgt spid="30"/>
                                        </p:tgtEl>
                                        <p:attrNameLst>
                                          <p:attrName>style.visibility</p:attrName>
                                        </p:attrNameLst>
                                      </p:cBhvr>
                                      <p:to>
                                        <p:strVal val="visible"/>
                                      </p:to>
                                    </p:set>
                                    <p:animEffect transition="in" filter="barn(inHorizontal)">
                                      <p:cBhvr>
                                        <p:cTn id="215" dur="2000"/>
                                        <p:tgtEl>
                                          <p:spTgt spid="30"/>
                                        </p:tgtEl>
                                      </p:cBhvr>
                                    </p:animEffect>
                                  </p:childTnLst>
                                </p:cTn>
                              </p:par>
                              <p:par>
                                <p:cTn id="216" presetID="2" presetClass="entr" presetSubtype="4" fill="hold" grpId="1" nodeType="withEffect">
                                  <p:stCondLst>
                                    <p:cond delay="0"/>
                                  </p:stCondLst>
                                  <p:childTnLst>
                                    <p:set>
                                      <p:cBhvr>
                                        <p:cTn id="217" dur="1" fill="hold">
                                          <p:stCondLst>
                                            <p:cond delay="0"/>
                                          </p:stCondLst>
                                        </p:cTn>
                                        <p:tgtEl>
                                          <p:spTgt spid="18"/>
                                        </p:tgtEl>
                                        <p:attrNameLst>
                                          <p:attrName>style.visibility</p:attrName>
                                        </p:attrNameLst>
                                      </p:cBhvr>
                                      <p:to>
                                        <p:strVal val="visible"/>
                                      </p:to>
                                    </p:set>
                                    <p:anim calcmode="lin" valueType="num">
                                      <p:cBhvr additive="base">
                                        <p:cTn id="218" dur="2000" fill="hold"/>
                                        <p:tgtEl>
                                          <p:spTgt spid="18"/>
                                        </p:tgtEl>
                                        <p:attrNameLst>
                                          <p:attrName>ppt_x</p:attrName>
                                        </p:attrNameLst>
                                      </p:cBhvr>
                                      <p:tavLst>
                                        <p:tav tm="0">
                                          <p:val>
                                            <p:strVal val="#ppt_x"/>
                                          </p:val>
                                        </p:tav>
                                        <p:tav tm="100000">
                                          <p:val>
                                            <p:strVal val="#ppt_x"/>
                                          </p:val>
                                        </p:tav>
                                      </p:tavLst>
                                    </p:anim>
                                    <p:anim calcmode="lin" valueType="num">
                                      <p:cBhvr additive="base">
                                        <p:cTn id="219" dur="2000" fill="hold"/>
                                        <p:tgtEl>
                                          <p:spTgt spid="18"/>
                                        </p:tgtEl>
                                        <p:attrNameLst>
                                          <p:attrName>ppt_y</p:attrName>
                                        </p:attrNameLst>
                                      </p:cBhvr>
                                      <p:tavLst>
                                        <p:tav tm="0">
                                          <p:val>
                                            <p:strVal val="1+#ppt_h/2"/>
                                          </p:val>
                                        </p:tav>
                                        <p:tav tm="100000">
                                          <p:val>
                                            <p:strVal val="#ppt_y"/>
                                          </p:val>
                                        </p:tav>
                                      </p:tavLst>
                                    </p:anim>
                                  </p:childTnLst>
                                </p:cTn>
                              </p:par>
                              <p:par>
                                <p:cTn id="220" presetID="2" presetClass="entr" presetSubtype="4" fill="hold" grpId="1" nodeType="withEffect">
                                  <p:stCondLst>
                                    <p:cond delay="0"/>
                                  </p:stCondLst>
                                  <p:childTnLst>
                                    <p:set>
                                      <p:cBhvr>
                                        <p:cTn id="221" dur="1" fill="hold">
                                          <p:stCondLst>
                                            <p:cond delay="0"/>
                                          </p:stCondLst>
                                        </p:cTn>
                                        <p:tgtEl>
                                          <p:spTgt spid="19"/>
                                        </p:tgtEl>
                                        <p:attrNameLst>
                                          <p:attrName>style.visibility</p:attrName>
                                        </p:attrNameLst>
                                      </p:cBhvr>
                                      <p:to>
                                        <p:strVal val="visible"/>
                                      </p:to>
                                    </p:set>
                                    <p:anim calcmode="lin" valueType="num">
                                      <p:cBhvr additive="base">
                                        <p:cTn id="222" dur="2000" fill="hold"/>
                                        <p:tgtEl>
                                          <p:spTgt spid="19"/>
                                        </p:tgtEl>
                                        <p:attrNameLst>
                                          <p:attrName>ppt_x</p:attrName>
                                        </p:attrNameLst>
                                      </p:cBhvr>
                                      <p:tavLst>
                                        <p:tav tm="0">
                                          <p:val>
                                            <p:strVal val="#ppt_x"/>
                                          </p:val>
                                        </p:tav>
                                        <p:tav tm="100000">
                                          <p:val>
                                            <p:strVal val="#ppt_x"/>
                                          </p:val>
                                        </p:tav>
                                      </p:tavLst>
                                    </p:anim>
                                    <p:anim calcmode="lin" valueType="num">
                                      <p:cBhvr additive="base">
                                        <p:cTn id="223" dur="2000" fill="hold"/>
                                        <p:tgtEl>
                                          <p:spTgt spid="19"/>
                                        </p:tgtEl>
                                        <p:attrNameLst>
                                          <p:attrName>ppt_y</p:attrName>
                                        </p:attrNameLst>
                                      </p:cBhvr>
                                      <p:tavLst>
                                        <p:tav tm="0">
                                          <p:val>
                                            <p:strVal val="1+#ppt_h/2"/>
                                          </p:val>
                                        </p:tav>
                                        <p:tav tm="100000">
                                          <p:val>
                                            <p:strVal val="#ppt_y"/>
                                          </p:val>
                                        </p:tav>
                                      </p:tavLst>
                                    </p:anim>
                                  </p:childTnLst>
                                </p:cTn>
                              </p:par>
                              <p:par>
                                <p:cTn id="224" presetID="2" presetClass="entr" presetSubtype="4" fill="hold" grpId="1" nodeType="withEffect">
                                  <p:stCondLst>
                                    <p:cond delay="0"/>
                                  </p:stCondLst>
                                  <p:childTnLst>
                                    <p:set>
                                      <p:cBhvr>
                                        <p:cTn id="225" dur="1" fill="hold">
                                          <p:stCondLst>
                                            <p:cond delay="0"/>
                                          </p:stCondLst>
                                        </p:cTn>
                                        <p:tgtEl>
                                          <p:spTgt spid="20"/>
                                        </p:tgtEl>
                                        <p:attrNameLst>
                                          <p:attrName>style.visibility</p:attrName>
                                        </p:attrNameLst>
                                      </p:cBhvr>
                                      <p:to>
                                        <p:strVal val="visible"/>
                                      </p:to>
                                    </p:set>
                                    <p:anim calcmode="lin" valueType="num">
                                      <p:cBhvr additive="base">
                                        <p:cTn id="226" dur="2000" fill="hold"/>
                                        <p:tgtEl>
                                          <p:spTgt spid="20"/>
                                        </p:tgtEl>
                                        <p:attrNameLst>
                                          <p:attrName>ppt_x</p:attrName>
                                        </p:attrNameLst>
                                      </p:cBhvr>
                                      <p:tavLst>
                                        <p:tav tm="0">
                                          <p:val>
                                            <p:strVal val="#ppt_x"/>
                                          </p:val>
                                        </p:tav>
                                        <p:tav tm="100000">
                                          <p:val>
                                            <p:strVal val="#ppt_x"/>
                                          </p:val>
                                        </p:tav>
                                      </p:tavLst>
                                    </p:anim>
                                    <p:anim calcmode="lin" valueType="num">
                                      <p:cBhvr additive="base">
                                        <p:cTn id="227" dur="2000" fill="hold"/>
                                        <p:tgtEl>
                                          <p:spTgt spid="20"/>
                                        </p:tgtEl>
                                        <p:attrNameLst>
                                          <p:attrName>ppt_y</p:attrName>
                                        </p:attrNameLst>
                                      </p:cBhvr>
                                      <p:tavLst>
                                        <p:tav tm="0">
                                          <p:val>
                                            <p:strVal val="1+#ppt_h/2"/>
                                          </p:val>
                                        </p:tav>
                                        <p:tav tm="100000">
                                          <p:val>
                                            <p:strVal val="#ppt_y"/>
                                          </p:val>
                                        </p:tav>
                                      </p:tavLst>
                                    </p:anim>
                                  </p:childTnLst>
                                </p:cTn>
                              </p:par>
                              <p:par>
                                <p:cTn id="228" presetID="2" presetClass="entr" presetSubtype="4" fill="hold" grpId="1" nodeType="withEffect">
                                  <p:stCondLst>
                                    <p:cond delay="0"/>
                                  </p:stCondLst>
                                  <p:childTnLst>
                                    <p:set>
                                      <p:cBhvr>
                                        <p:cTn id="229" dur="1" fill="hold">
                                          <p:stCondLst>
                                            <p:cond delay="0"/>
                                          </p:stCondLst>
                                        </p:cTn>
                                        <p:tgtEl>
                                          <p:spTgt spid="21"/>
                                        </p:tgtEl>
                                        <p:attrNameLst>
                                          <p:attrName>style.visibility</p:attrName>
                                        </p:attrNameLst>
                                      </p:cBhvr>
                                      <p:to>
                                        <p:strVal val="visible"/>
                                      </p:to>
                                    </p:set>
                                    <p:anim calcmode="lin" valueType="num">
                                      <p:cBhvr additive="base">
                                        <p:cTn id="230" dur="2000" fill="hold"/>
                                        <p:tgtEl>
                                          <p:spTgt spid="21"/>
                                        </p:tgtEl>
                                        <p:attrNameLst>
                                          <p:attrName>ppt_x</p:attrName>
                                        </p:attrNameLst>
                                      </p:cBhvr>
                                      <p:tavLst>
                                        <p:tav tm="0">
                                          <p:val>
                                            <p:strVal val="#ppt_x"/>
                                          </p:val>
                                        </p:tav>
                                        <p:tav tm="100000">
                                          <p:val>
                                            <p:strVal val="#ppt_x"/>
                                          </p:val>
                                        </p:tav>
                                      </p:tavLst>
                                    </p:anim>
                                    <p:anim calcmode="lin" valueType="num">
                                      <p:cBhvr additive="base">
                                        <p:cTn id="231" dur="2000" fill="hold"/>
                                        <p:tgtEl>
                                          <p:spTgt spid="21"/>
                                        </p:tgtEl>
                                        <p:attrNameLst>
                                          <p:attrName>ppt_y</p:attrName>
                                        </p:attrNameLst>
                                      </p:cBhvr>
                                      <p:tavLst>
                                        <p:tav tm="0">
                                          <p:val>
                                            <p:strVal val="1+#ppt_h/2"/>
                                          </p:val>
                                        </p:tav>
                                        <p:tav tm="100000">
                                          <p:val>
                                            <p:strVal val="#ppt_y"/>
                                          </p:val>
                                        </p:tav>
                                      </p:tavLst>
                                    </p:anim>
                                  </p:childTnLst>
                                </p:cTn>
                              </p:par>
                              <p:par>
                                <p:cTn id="232" presetID="2" presetClass="entr" presetSubtype="4" fill="hold" grpId="1" nodeType="withEffect">
                                  <p:stCondLst>
                                    <p:cond delay="0"/>
                                  </p:stCondLst>
                                  <p:childTnLst>
                                    <p:set>
                                      <p:cBhvr>
                                        <p:cTn id="233" dur="1" fill="hold">
                                          <p:stCondLst>
                                            <p:cond delay="0"/>
                                          </p:stCondLst>
                                        </p:cTn>
                                        <p:tgtEl>
                                          <p:spTgt spid="22"/>
                                        </p:tgtEl>
                                        <p:attrNameLst>
                                          <p:attrName>style.visibility</p:attrName>
                                        </p:attrNameLst>
                                      </p:cBhvr>
                                      <p:to>
                                        <p:strVal val="visible"/>
                                      </p:to>
                                    </p:set>
                                    <p:anim calcmode="lin" valueType="num">
                                      <p:cBhvr additive="base">
                                        <p:cTn id="234" dur="2000" fill="hold"/>
                                        <p:tgtEl>
                                          <p:spTgt spid="22"/>
                                        </p:tgtEl>
                                        <p:attrNameLst>
                                          <p:attrName>ppt_x</p:attrName>
                                        </p:attrNameLst>
                                      </p:cBhvr>
                                      <p:tavLst>
                                        <p:tav tm="0">
                                          <p:val>
                                            <p:strVal val="#ppt_x"/>
                                          </p:val>
                                        </p:tav>
                                        <p:tav tm="100000">
                                          <p:val>
                                            <p:strVal val="#ppt_x"/>
                                          </p:val>
                                        </p:tav>
                                      </p:tavLst>
                                    </p:anim>
                                    <p:anim calcmode="lin" valueType="num">
                                      <p:cBhvr additive="base">
                                        <p:cTn id="235" dur="2000" fill="hold"/>
                                        <p:tgtEl>
                                          <p:spTgt spid="22"/>
                                        </p:tgtEl>
                                        <p:attrNameLst>
                                          <p:attrName>ppt_y</p:attrName>
                                        </p:attrNameLst>
                                      </p:cBhvr>
                                      <p:tavLst>
                                        <p:tav tm="0">
                                          <p:val>
                                            <p:strVal val="1+#ppt_h/2"/>
                                          </p:val>
                                        </p:tav>
                                        <p:tav tm="100000">
                                          <p:val>
                                            <p:strVal val="#ppt_y"/>
                                          </p:val>
                                        </p:tav>
                                      </p:tavLst>
                                    </p:anim>
                                  </p:childTnLst>
                                </p:cTn>
                              </p:par>
                              <p:par>
                                <p:cTn id="236" presetID="2" presetClass="entr" presetSubtype="4" fill="hold" grpId="1" nodeType="withEffect">
                                  <p:stCondLst>
                                    <p:cond delay="0"/>
                                  </p:stCondLst>
                                  <p:childTnLst>
                                    <p:set>
                                      <p:cBhvr>
                                        <p:cTn id="237" dur="1" fill="hold">
                                          <p:stCondLst>
                                            <p:cond delay="0"/>
                                          </p:stCondLst>
                                        </p:cTn>
                                        <p:tgtEl>
                                          <p:spTgt spid="23"/>
                                        </p:tgtEl>
                                        <p:attrNameLst>
                                          <p:attrName>style.visibility</p:attrName>
                                        </p:attrNameLst>
                                      </p:cBhvr>
                                      <p:to>
                                        <p:strVal val="visible"/>
                                      </p:to>
                                    </p:set>
                                    <p:anim calcmode="lin" valueType="num">
                                      <p:cBhvr additive="base">
                                        <p:cTn id="238" dur="2000" fill="hold"/>
                                        <p:tgtEl>
                                          <p:spTgt spid="23"/>
                                        </p:tgtEl>
                                        <p:attrNameLst>
                                          <p:attrName>ppt_x</p:attrName>
                                        </p:attrNameLst>
                                      </p:cBhvr>
                                      <p:tavLst>
                                        <p:tav tm="0">
                                          <p:val>
                                            <p:strVal val="#ppt_x"/>
                                          </p:val>
                                        </p:tav>
                                        <p:tav tm="100000">
                                          <p:val>
                                            <p:strVal val="#ppt_x"/>
                                          </p:val>
                                        </p:tav>
                                      </p:tavLst>
                                    </p:anim>
                                    <p:anim calcmode="lin" valueType="num">
                                      <p:cBhvr additive="base">
                                        <p:cTn id="239" dur="2000" fill="hold"/>
                                        <p:tgtEl>
                                          <p:spTgt spid="23"/>
                                        </p:tgtEl>
                                        <p:attrNameLst>
                                          <p:attrName>ppt_y</p:attrName>
                                        </p:attrNameLst>
                                      </p:cBhvr>
                                      <p:tavLst>
                                        <p:tav tm="0">
                                          <p:val>
                                            <p:strVal val="1+#ppt_h/2"/>
                                          </p:val>
                                        </p:tav>
                                        <p:tav tm="100000">
                                          <p:val>
                                            <p:strVal val="#ppt_y"/>
                                          </p:val>
                                        </p:tav>
                                      </p:tavLst>
                                    </p:anim>
                                  </p:childTnLst>
                                </p:cTn>
                              </p:par>
                              <p:par>
                                <p:cTn id="240" presetID="2" presetClass="entr" presetSubtype="4" fill="hold" grpId="1" nodeType="withEffect">
                                  <p:stCondLst>
                                    <p:cond delay="0"/>
                                  </p:stCondLst>
                                  <p:childTnLst>
                                    <p:set>
                                      <p:cBhvr>
                                        <p:cTn id="241" dur="1" fill="hold">
                                          <p:stCondLst>
                                            <p:cond delay="0"/>
                                          </p:stCondLst>
                                        </p:cTn>
                                        <p:tgtEl>
                                          <p:spTgt spid="24"/>
                                        </p:tgtEl>
                                        <p:attrNameLst>
                                          <p:attrName>style.visibility</p:attrName>
                                        </p:attrNameLst>
                                      </p:cBhvr>
                                      <p:to>
                                        <p:strVal val="visible"/>
                                      </p:to>
                                    </p:set>
                                    <p:anim calcmode="lin" valueType="num">
                                      <p:cBhvr additive="base">
                                        <p:cTn id="242" dur="2000" fill="hold"/>
                                        <p:tgtEl>
                                          <p:spTgt spid="24"/>
                                        </p:tgtEl>
                                        <p:attrNameLst>
                                          <p:attrName>ppt_x</p:attrName>
                                        </p:attrNameLst>
                                      </p:cBhvr>
                                      <p:tavLst>
                                        <p:tav tm="0">
                                          <p:val>
                                            <p:strVal val="#ppt_x"/>
                                          </p:val>
                                        </p:tav>
                                        <p:tav tm="100000">
                                          <p:val>
                                            <p:strVal val="#ppt_x"/>
                                          </p:val>
                                        </p:tav>
                                      </p:tavLst>
                                    </p:anim>
                                    <p:anim calcmode="lin" valueType="num">
                                      <p:cBhvr additive="base">
                                        <p:cTn id="243" dur="2000" fill="hold"/>
                                        <p:tgtEl>
                                          <p:spTgt spid="24"/>
                                        </p:tgtEl>
                                        <p:attrNameLst>
                                          <p:attrName>ppt_y</p:attrName>
                                        </p:attrNameLst>
                                      </p:cBhvr>
                                      <p:tavLst>
                                        <p:tav tm="0">
                                          <p:val>
                                            <p:strVal val="1+#ppt_h/2"/>
                                          </p:val>
                                        </p:tav>
                                        <p:tav tm="100000">
                                          <p:val>
                                            <p:strVal val="#ppt_y"/>
                                          </p:val>
                                        </p:tav>
                                      </p:tavLst>
                                    </p:anim>
                                  </p:childTnLst>
                                </p:cTn>
                              </p:par>
                              <p:par>
                                <p:cTn id="244" presetID="2" presetClass="entr" presetSubtype="4" fill="hold" grpId="1" nodeType="withEffect">
                                  <p:stCondLst>
                                    <p:cond delay="0"/>
                                  </p:stCondLst>
                                  <p:childTnLst>
                                    <p:set>
                                      <p:cBhvr>
                                        <p:cTn id="245" dur="1" fill="hold">
                                          <p:stCondLst>
                                            <p:cond delay="0"/>
                                          </p:stCondLst>
                                        </p:cTn>
                                        <p:tgtEl>
                                          <p:spTgt spid="25"/>
                                        </p:tgtEl>
                                        <p:attrNameLst>
                                          <p:attrName>style.visibility</p:attrName>
                                        </p:attrNameLst>
                                      </p:cBhvr>
                                      <p:to>
                                        <p:strVal val="visible"/>
                                      </p:to>
                                    </p:set>
                                    <p:anim calcmode="lin" valueType="num">
                                      <p:cBhvr additive="base">
                                        <p:cTn id="246" dur="2000" fill="hold"/>
                                        <p:tgtEl>
                                          <p:spTgt spid="25"/>
                                        </p:tgtEl>
                                        <p:attrNameLst>
                                          <p:attrName>ppt_x</p:attrName>
                                        </p:attrNameLst>
                                      </p:cBhvr>
                                      <p:tavLst>
                                        <p:tav tm="0">
                                          <p:val>
                                            <p:strVal val="#ppt_x"/>
                                          </p:val>
                                        </p:tav>
                                        <p:tav tm="100000">
                                          <p:val>
                                            <p:strVal val="#ppt_x"/>
                                          </p:val>
                                        </p:tav>
                                      </p:tavLst>
                                    </p:anim>
                                    <p:anim calcmode="lin" valueType="num">
                                      <p:cBhvr additive="base">
                                        <p:cTn id="247" dur="2000" fill="hold"/>
                                        <p:tgtEl>
                                          <p:spTgt spid="25"/>
                                        </p:tgtEl>
                                        <p:attrNameLst>
                                          <p:attrName>ppt_y</p:attrName>
                                        </p:attrNameLst>
                                      </p:cBhvr>
                                      <p:tavLst>
                                        <p:tav tm="0">
                                          <p:val>
                                            <p:strVal val="1+#ppt_h/2"/>
                                          </p:val>
                                        </p:tav>
                                        <p:tav tm="100000">
                                          <p:val>
                                            <p:strVal val="#ppt_y"/>
                                          </p:val>
                                        </p:tav>
                                      </p:tavLst>
                                    </p:anim>
                                  </p:childTnLst>
                                </p:cTn>
                              </p:par>
                              <p:par>
                                <p:cTn id="248" presetID="2" presetClass="entr" presetSubtype="4" fill="hold" grpId="1" nodeType="withEffect">
                                  <p:stCondLst>
                                    <p:cond delay="0"/>
                                  </p:stCondLst>
                                  <p:childTnLst>
                                    <p:set>
                                      <p:cBhvr>
                                        <p:cTn id="249" dur="1" fill="hold">
                                          <p:stCondLst>
                                            <p:cond delay="0"/>
                                          </p:stCondLst>
                                        </p:cTn>
                                        <p:tgtEl>
                                          <p:spTgt spid="26"/>
                                        </p:tgtEl>
                                        <p:attrNameLst>
                                          <p:attrName>style.visibility</p:attrName>
                                        </p:attrNameLst>
                                      </p:cBhvr>
                                      <p:to>
                                        <p:strVal val="visible"/>
                                      </p:to>
                                    </p:set>
                                    <p:anim calcmode="lin" valueType="num">
                                      <p:cBhvr additive="base">
                                        <p:cTn id="250" dur="2000" fill="hold"/>
                                        <p:tgtEl>
                                          <p:spTgt spid="26"/>
                                        </p:tgtEl>
                                        <p:attrNameLst>
                                          <p:attrName>ppt_x</p:attrName>
                                        </p:attrNameLst>
                                      </p:cBhvr>
                                      <p:tavLst>
                                        <p:tav tm="0">
                                          <p:val>
                                            <p:strVal val="#ppt_x"/>
                                          </p:val>
                                        </p:tav>
                                        <p:tav tm="100000">
                                          <p:val>
                                            <p:strVal val="#ppt_x"/>
                                          </p:val>
                                        </p:tav>
                                      </p:tavLst>
                                    </p:anim>
                                    <p:anim calcmode="lin" valueType="num">
                                      <p:cBhvr additive="base">
                                        <p:cTn id="251" dur="2000" fill="hold"/>
                                        <p:tgtEl>
                                          <p:spTgt spid="26"/>
                                        </p:tgtEl>
                                        <p:attrNameLst>
                                          <p:attrName>ppt_y</p:attrName>
                                        </p:attrNameLst>
                                      </p:cBhvr>
                                      <p:tavLst>
                                        <p:tav tm="0">
                                          <p:val>
                                            <p:strVal val="1+#ppt_h/2"/>
                                          </p:val>
                                        </p:tav>
                                        <p:tav tm="100000">
                                          <p:val>
                                            <p:strVal val="#ppt_y"/>
                                          </p:val>
                                        </p:tav>
                                      </p:tavLst>
                                    </p:anim>
                                  </p:childTnLst>
                                </p:cTn>
                              </p:par>
                              <p:par>
                                <p:cTn id="252" presetID="2" presetClass="entr" presetSubtype="4" fill="hold" grpId="1" nodeType="withEffect">
                                  <p:stCondLst>
                                    <p:cond delay="0"/>
                                  </p:stCondLst>
                                  <p:childTnLst>
                                    <p:set>
                                      <p:cBhvr>
                                        <p:cTn id="253" dur="1" fill="hold">
                                          <p:stCondLst>
                                            <p:cond delay="0"/>
                                          </p:stCondLst>
                                        </p:cTn>
                                        <p:tgtEl>
                                          <p:spTgt spid="27"/>
                                        </p:tgtEl>
                                        <p:attrNameLst>
                                          <p:attrName>style.visibility</p:attrName>
                                        </p:attrNameLst>
                                      </p:cBhvr>
                                      <p:to>
                                        <p:strVal val="visible"/>
                                      </p:to>
                                    </p:set>
                                    <p:anim calcmode="lin" valueType="num">
                                      <p:cBhvr additive="base">
                                        <p:cTn id="254" dur="2000" fill="hold"/>
                                        <p:tgtEl>
                                          <p:spTgt spid="27"/>
                                        </p:tgtEl>
                                        <p:attrNameLst>
                                          <p:attrName>ppt_x</p:attrName>
                                        </p:attrNameLst>
                                      </p:cBhvr>
                                      <p:tavLst>
                                        <p:tav tm="0">
                                          <p:val>
                                            <p:strVal val="#ppt_x"/>
                                          </p:val>
                                        </p:tav>
                                        <p:tav tm="100000">
                                          <p:val>
                                            <p:strVal val="#ppt_x"/>
                                          </p:val>
                                        </p:tav>
                                      </p:tavLst>
                                    </p:anim>
                                    <p:anim calcmode="lin" valueType="num">
                                      <p:cBhvr additive="base">
                                        <p:cTn id="255" dur="2000" fill="hold"/>
                                        <p:tgtEl>
                                          <p:spTgt spid="27"/>
                                        </p:tgtEl>
                                        <p:attrNameLst>
                                          <p:attrName>ppt_y</p:attrName>
                                        </p:attrNameLst>
                                      </p:cBhvr>
                                      <p:tavLst>
                                        <p:tav tm="0">
                                          <p:val>
                                            <p:strVal val="1+#ppt_h/2"/>
                                          </p:val>
                                        </p:tav>
                                        <p:tav tm="100000">
                                          <p:val>
                                            <p:strVal val="#ppt_y"/>
                                          </p:val>
                                        </p:tav>
                                      </p:tavLst>
                                    </p:anim>
                                  </p:childTnLst>
                                </p:cTn>
                              </p:par>
                              <p:par>
                                <p:cTn id="256" presetID="2" presetClass="entr" presetSubtype="4" fill="hold" grpId="1" nodeType="withEffect">
                                  <p:stCondLst>
                                    <p:cond delay="0"/>
                                  </p:stCondLst>
                                  <p:childTnLst>
                                    <p:set>
                                      <p:cBhvr>
                                        <p:cTn id="257" dur="1" fill="hold">
                                          <p:stCondLst>
                                            <p:cond delay="0"/>
                                          </p:stCondLst>
                                        </p:cTn>
                                        <p:tgtEl>
                                          <p:spTgt spid="28"/>
                                        </p:tgtEl>
                                        <p:attrNameLst>
                                          <p:attrName>style.visibility</p:attrName>
                                        </p:attrNameLst>
                                      </p:cBhvr>
                                      <p:to>
                                        <p:strVal val="visible"/>
                                      </p:to>
                                    </p:set>
                                    <p:anim calcmode="lin" valueType="num">
                                      <p:cBhvr additive="base">
                                        <p:cTn id="258" dur="2000" fill="hold"/>
                                        <p:tgtEl>
                                          <p:spTgt spid="28"/>
                                        </p:tgtEl>
                                        <p:attrNameLst>
                                          <p:attrName>ppt_x</p:attrName>
                                        </p:attrNameLst>
                                      </p:cBhvr>
                                      <p:tavLst>
                                        <p:tav tm="0">
                                          <p:val>
                                            <p:strVal val="#ppt_x"/>
                                          </p:val>
                                        </p:tav>
                                        <p:tav tm="100000">
                                          <p:val>
                                            <p:strVal val="#ppt_x"/>
                                          </p:val>
                                        </p:tav>
                                      </p:tavLst>
                                    </p:anim>
                                    <p:anim calcmode="lin" valueType="num">
                                      <p:cBhvr additive="base">
                                        <p:cTn id="259" dur="2000" fill="hold"/>
                                        <p:tgtEl>
                                          <p:spTgt spid="28"/>
                                        </p:tgtEl>
                                        <p:attrNameLst>
                                          <p:attrName>ppt_y</p:attrName>
                                        </p:attrNameLst>
                                      </p:cBhvr>
                                      <p:tavLst>
                                        <p:tav tm="0">
                                          <p:val>
                                            <p:strVal val="1+#ppt_h/2"/>
                                          </p:val>
                                        </p:tav>
                                        <p:tav tm="100000">
                                          <p:val>
                                            <p:strVal val="#ppt_y"/>
                                          </p:val>
                                        </p:tav>
                                      </p:tavLst>
                                    </p:anim>
                                  </p:childTnLst>
                                </p:cTn>
                              </p:par>
                              <p:par>
                                <p:cTn id="260" presetID="2" presetClass="entr" presetSubtype="4" fill="hold" grpId="1" nodeType="withEffect">
                                  <p:stCondLst>
                                    <p:cond delay="0"/>
                                  </p:stCondLst>
                                  <p:childTnLst>
                                    <p:set>
                                      <p:cBhvr>
                                        <p:cTn id="261" dur="1" fill="hold">
                                          <p:stCondLst>
                                            <p:cond delay="0"/>
                                          </p:stCondLst>
                                        </p:cTn>
                                        <p:tgtEl>
                                          <p:spTgt spid="29"/>
                                        </p:tgtEl>
                                        <p:attrNameLst>
                                          <p:attrName>style.visibility</p:attrName>
                                        </p:attrNameLst>
                                      </p:cBhvr>
                                      <p:to>
                                        <p:strVal val="visible"/>
                                      </p:to>
                                    </p:set>
                                    <p:anim calcmode="lin" valueType="num">
                                      <p:cBhvr additive="base">
                                        <p:cTn id="262" dur="2000" fill="hold"/>
                                        <p:tgtEl>
                                          <p:spTgt spid="29"/>
                                        </p:tgtEl>
                                        <p:attrNameLst>
                                          <p:attrName>ppt_x</p:attrName>
                                        </p:attrNameLst>
                                      </p:cBhvr>
                                      <p:tavLst>
                                        <p:tav tm="0">
                                          <p:val>
                                            <p:strVal val="#ppt_x"/>
                                          </p:val>
                                        </p:tav>
                                        <p:tav tm="100000">
                                          <p:val>
                                            <p:strVal val="#ppt_x"/>
                                          </p:val>
                                        </p:tav>
                                      </p:tavLst>
                                    </p:anim>
                                    <p:anim calcmode="lin" valueType="num">
                                      <p:cBhvr additive="base">
                                        <p:cTn id="263" dur="2000" fill="hold"/>
                                        <p:tgtEl>
                                          <p:spTgt spid="29"/>
                                        </p:tgtEl>
                                        <p:attrNameLst>
                                          <p:attrName>ppt_y</p:attrName>
                                        </p:attrNameLst>
                                      </p:cBhvr>
                                      <p:tavLst>
                                        <p:tav tm="0">
                                          <p:val>
                                            <p:strVal val="1+#ppt_h/2"/>
                                          </p:val>
                                        </p:tav>
                                        <p:tav tm="100000">
                                          <p:val>
                                            <p:strVal val="#ppt_y"/>
                                          </p:val>
                                        </p:tav>
                                      </p:tavLst>
                                    </p:anim>
                                  </p:childTnLst>
                                </p:cTn>
                              </p:par>
                              <p:par>
                                <p:cTn id="264" presetID="2" presetClass="entr" presetSubtype="4" fill="hold" grpId="1" nodeType="withEffect">
                                  <p:stCondLst>
                                    <p:cond delay="0"/>
                                  </p:stCondLst>
                                  <p:childTnLst>
                                    <p:set>
                                      <p:cBhvr>
                                        <p:cTn id="265" dur="1" fill="hold">
                                          <p:stCondLst>
                                            <p:cond delay="0"/>
                                          </p:stCondLst>
                                        </p:cTn>
                                        <p:tgtEl>
                                          <p:spTgt spid="30"/>
                                        </p:tgtEl>
                                        <p:attrNameLst>
                                          <p:attrName>style.visibility</p:attrName>
                                        </p:attrNameLst>
                                      </p:cBhvr>
                                      <p:to>
                                        <p:strVal val="visible"/>
                                      </p:to>
                                    </p:set>
                                    <p:anim calcmode="lin" valueType="num">
                                      <p:cBhvr additive="base">
                                        <p:cTn id="266" dur="2000" fill="hold"/>
                                        <p:tgtEl>
                                          <p:spTgt spid="30"/>
                                        </p:tgtEl>
                                        <p:attrNameLst>
                                          <p:attrName>ppt_x</p:attrName>
                                        </p:attrNameLst>
                                      </p:cBhvr>
                                      <p:tavLst>
                                        <p:tav tm="0">
                                          <p:val>
                                            <p:strVal val="#ppt_x"/>
                                          </p:val>
                                        </p:tav>
                                        <p:tav tm="100000">
                                          <p:val>
                                            <p:strVal val="#ppt_x"/>
                                          </p:val>
                                        </p:tav>
                                      </p:tavLst>
                                    </p:anim>
                                    <p:anim calcmode="lin" valueType="num">
                                      <p:cBhvr additive="base">
                                        <p:cTn id="267" dur="2000" fill="hold"/>
                                        <p:tgtEl>
                                          <p:spTgt spid="30"/>
                                        </p:tgtEl>
                                        <p:attrNameLst>
                                          <p:attrName>ppt_y</p:attrName>
                                        </p:attrNameLst>
                                      </p:cBhvr>
                                      <p:tavLst>
                                        <p:tav tm="0">
                                          <p:val>
                                            <p:strVal val="1+#ppt_h/2"/>
                                          </p:val>
                                        </p:tav>
                                        <p:tav tm="100000">
                                          <p:val>
                                            <p:strVal val="#ppt_y"/>
                                          </p:val>
                                        </p:tav>
                                      </p:tavLst>
                                    </p:anim>
                                  </p:childTnLst>
                                </p:cTn>
                              </p:par>
                              <p:par>
                                <p:cTn id="268" presetID="35" presetClass="entr" presetSubtype="0" fill="hold" grpId="2" nodeType="withEffect">
                                  <p:stCondLst>
                                    <p:cond delay="0"/>
                                  </p:stCondLst>
                                  <p:childTnLst>
                                    <p:set>
                                      <p:cBhvr>
                                        <p:cTn id="269" dur="1" fill="hold">
                                          <p:stCondLst>
                                            <p:cond delay="0"/>
                                          </p:stCondLst>
                                        </p:cTn>
                                        <p:tgtEl>
                                          <p:spTgt spid="18"/>
                                        </p:tgtEl>
                                        <p:attrNameLst>
                                          <p:attrName>style.visibility</p:attrName>
                                        </p:attrNameLst>
                                      </p:cBhvr>
                                      <p:to>
                                        <p:strVal val="visible"/>
                                      </p:to>
                                    </p:set>
                                    <p:animEffect transition="in" filter="fade">
                                      <p:cBhvr>
                                        <p:cTn id="270" dur="2000"/>
                                        <p:tgtEl>
                                          <p:spTgt spid="18"/>
                                        </p:tgtEl>
                                      </p:cBhvr>
                                    </p:animEffect>
                                    <p:anim calcmode="lin" valueType="num">
                                      <p:cBhvr>
                                        <p:cTn id="271" dur="2000" fill="hold"/>
                                        <p:tgtEl>
                                          <p:spTgt spid="18"/>
                                        </p:tgtEl>
                                        <p:attrNameLst>
                                          <p:attrName>style.rotation</p:attrName>
                                        </p:attrNameLst>
                                      </p:cBhvr>
                                      <p:tavLst>
                                        <p:tav tm="0">
                                          <p:val>
                                            <p:fltVal val="720"/>
                                          </p:val>
                                        </p:tav>
                                        <p:tav tm="100000">
                                          <p:val>
                                            <p:fltVal val="0"/>
                                          </p:val>
                                        </p:tav>
                                      </p:tavLst>
                                    </p:anim>
                                    <p:anim calcmode="lin" valueType="num">
                                      <p:cBhvr>
                                        <p:cTn id="272" dur="2000" fill="hold"/>
                                        <p:tgtEl>
                                          <p:spTgt spid="18"/>
                                        </p:tgtEl>
                                        <p:attrNameLst>
                                          <p:attrName>ppt_h</p:attrName>
                                        </p:attrNameLst>
                                      </p:cBhvr>
                                      <p:tavLst>
                                        <p:tav tm="0">
                                          <p:val>
                                            <p:fltVal val="0"/>
                                          </p:val>
                                        </p:tav>
                                        <p:tav tm="100000">
                                          <p:val>
                                            <p:strVal val="#ppt_h"/>
                                          </p:val>
                                        </p:tav>
                                      </p:tavLst>
                                    </p:anim>
                                    <p:anim calcmode="lin" valueType="num">
                                      <p:cBhvr>
                                        <p:cTn id="273" dur="2000" fill="hold"/>
                                        <p:tgtEl>
                                          <p:spTgt spid="18"/>
                                        </p:tgtEl>
                                        <p:attrNameLst>
                                          <p:attrName>ppt_w</p:attrName>
                                        </p:attrNameLst>
                                      </p:cBhvr>
                                      <p:tavLst>
                                        <p:tav tm="0">
                                          <p:val>
                                            <p:fltVal val="0"/>
                                          </p:val>
                                        </p:tav>
                                        <p:tav tm="100000">
                                          <p:val>
                                            <p:strVal val="#ppt_w"/>
                                          </p:val>
                                        </p:tav>
                                      </p:tavLst>
                                    </p:anim>
                                  </p:childTnLst>
                                </p:cTn>
                              </p:par>
                              <p:par>
                                <p:cTn id="274" presetID="35" presetClass="entr" presetSubtype="0" fill="hold" grpId="2" nodeType="withEffect">
                                  <p:stCondLst>
                                    <p:cond delay="0"/>
                                  </p:stCondLst>
                                  <p:childTnLst>
                                    <p:set>
                                      <p:cBhvr>
                                        <p:cTn id="275" dur="1" fill="hold">
                                          <p:stCondLst>
                                            <p:cond delay="0"/>
                                          </p:stCondLst>
                                        </p:cTn>
                                        <p:tgtEl>
                                          <p:spTgt spid="19"/>
                                        </p:tgtEl>
                                        <p:attrNameLst>
                                          <p:attrName>style.visibility</p:attrName>
                                        </p:attrNameLst>
                                      </p:cBhvr>
                                      <p:to>
                                        <p:strVal val="visible"/>
                                      </p:to>
                                    </p:set>
                                    <p:animEffect transition="in" filter="fade">
                                      <p:cBhvr>
                                        <p:cTn id="276" dur="2000"/>
                                        <p:tgtEl>
                                          <p:spTgt spid="19"/>
                                        </p:tgtEl>
                                      </p:cBhvr>
                                    </p:animEffect>
                                    <p:anim calcmode="lin" valueType="num">
                                      <p:cBhvr>
                                        <p:cTn id="277" dur="2000" fill="hold"/>
                                        <p:tgtEl>
                                          <p:spTgt spid="19"/>
                                        </p:tgtEl>
                                        <p:attrNameLst>
                                          <p:attrName>style.rotation</p:attrName>
                                        </p:attrNameLst>
                                      </p:cBhvr>
                                      <p:tavLst>
                                        <p:tav tm="0">
                                          <p:val>
                                            <p:fltVal val="720"/>
                                          </p:val>
                                        </p:tav>
                                        <p:tav tm="100000">
                                          <p:val>
                                            <p:fltVal val="0"/>
                                          </p:val>
                                        </p:tav>
                                      </p:tavLst>
                                    </p:anim>
                                    <p:anim calcmode="lin" valueType="num">
                                      <p:cBhvr>
                                        <p:cTn id="278" dur="2000" fill="hold"/>
                                        <p:tgtEl>
                                          <p:spTgt spid="19"/>
                                        </p:tgtEl>
                                        <p:attrNameLst>
                                          <p:attrName>ppt_h</p:attrName>
                                        </p:attrNameLst>
                                      </p:cBhvr>
                                      <p:tavLst>
                                        <p:tav tm="0">
                                          <p:val>
                                            <p:fltVal val="0"/>
                                          </p:val>
                                        </p:tav>
                                        <p:tav tm="100000">
                                          <p:val>
                                            <p:strVal val="#ppt_h"/>
                                          </p:val>
                                        </p:tav>
                                      </p:tavLst>
                                    </p:anim>
                                    <p:anim calcmode="lin" valueType="num">
                                      <p:cBhvr>
                                        <p:cTn id="279" dur="2000" fill="hold"/>
                                        <p:tgtEl>
                                          <p:spTgt spid="19"/>
                                        </p:tgtEl>
                                        <p:attrNameLst>
                                          <p:attrName>ppt_w</p:attrName>
                                        </p:attrNameLst>
                                      </p:cBhvr>
                                      <p:tavLst>
                                        <p:tav tm="0">
                                          <p:val>
                                            <p:fltVal val="0"/>
                                          </p:val>
                                        </p:tav>
                                        <p:tav tm="100000">
                                          <p:val>
                                            <p:strVal val="#ppt_w"/>
                                          </p:val>
                                        </p:tav>
                                      </p:tavLst>
                                    </p:anim>
                                  </p:childTnLst>
                                </p:cTn>
                              </p:par>
                              <p:par>
                                <p:cTn id="280" presetID="35" presetClass="entr" presetSubtype="0" fill="hold" grpId="2" nodeType="withEffect">
                                  <p:stCondLst>
                                    <p:cond delay="0"/>
                                  </p:stCondLst>
                                  <p:childTnLst>
                                    <p:set>
                                      <p:cBhvr>
                                        <p:cTn id="281" dur="1" fill="hold">
                                          <p:stCondLst>
                                            <p:cond delay="0"/>
                                          </p:stCondLst>
                                        </p:cTn>
                                        <p:tgtEl>
                                          <p:spTgt spid="20"/>
                                        </p:tgtEl>
                                        <p:attrNameLst>
                                          <p:attrName>style.visibility</p:attrName>
                                        </p:attrNameLst>
                                      </p:cBhvr>
                                      <p:to>
                                        <p:strVal val="visible"/>
                                      </p:to>
                                    </p:set>
                                    <p:animEffect transition="in" filter="fade">
                                      <p:cBhvr>
                                        <p:cTn id="282" dur="2000"/>
                                        <p:tgtEl>
                                          <p:spTgt spid="20"/>
                                        </p:tgtEl>
                                      </p:cBhvr>
                                    </p:animEffect>
                                    <p:anim calcmode="lin" valueType="num">
                                      <p:cBhvr>
                                        <p:cTn id="283" dur="2000" fill="hold"/>
                                        <p:tgtEl>
                                          <p:spTgt spid="20"/>
                                        </p:tgtEl>
                                        <p:attrNameLst>
                                          <p:attrName>style.rotation</p:attrName>
                                        </p:attrNameLst>
                                      </p:cBhvr>
                                      <p:tavLst>
                                        <p:tav tm="0">
                                          <p:val>
                                            <p:fltVal val="720"/>
                                          </p:val>
                                        </p:tav>
                                        <p:tav tm="100000">
                                          <p:val>
                                            <p:fltVal val="0"/>
                                          </p:val>
                                        </p:tav>
                                      </p:tavLst>
                                    </p:anim>
                                    <p:anim calcmode="lin" valueType="num">
                                      <p:cBhvr>
                                        <p:cTn id="284" dur="2000" fill="hold"/>
                                        <p:tgtEl>
                                          <p:spTgt spid="20"/>
                                        </p:tgtEl>
                                        <p:attrNameLst>
                                          <p:attrName>ppt_h</p:attrName>
                                        </p:attrNameLst>
                                      </p:cBhvr>
                                      <p:tavLst>
                                        <p:tav tm="0">
                                          <p:val>
                                            <p:fltVal val="0"/>
                                          </p:val>
                                        </p:tav>
                                        <p:tav tm="100000">
                                          <p:val>
                                            <p:strVal val="#ppt_h"/>
                                          </p:val>
                                        </p:tav>
                                      </p:tavLst>
                                    </p:anim>
                                    <p:anim calcmode="lin" valueType="num">
                                      <p:cBhvr>
                                        <p:cTn id="285" dur="2000" fill="hold"/>
                                        <p:tgtEl>
                                          <p:spTgt spid="20"/>
                                        </p:tgtEl>
                                        <p:attrNameLst>
                                          <p:attrName>ppt_w</p:attrName>
                                        </p:attrNameLst>
                                      </p:cBhvr>
                                      <p:tavLst>
                                        <p:tav tm="0">
                                          <p:val>
                                            <p:fltVal val="0"/>
                                          </p:val>
                                        </p:tav>
                                        <p:tav tm="100000">
                                          <p:val>
                                            <p:strVal val="#ppt_w"/>
                                          </p:val>
                                        </p:tav>
                                      </p:tavLst>
                                    </p:anim>
                                  </p:childTnLst>
                                </p:cTn>
                              </p:par>
                              <p:par>
                                <p:cTn id="286" presetID="35" presetClass="entr" presetSubtype="0" fill="hold" grpId="2" nodeType="withEffect">
                                  <p:stCondLst>
                                    <p:cond delay="0"/>
                                  </p:stCondLst>
                                  <p:childTnLst>
                                    <p:set>
                                      <p:cBhvr>
                                        <p:cTn id="287" dur="1" fill="hold">
                                          <p:stCondLst>
                                            <p:cond delay="0"/>
                                          </p:stCondLst>
                                        </p:cTn>
                                        <p:tgtEl>
                                          <p:spTgt spid="21"/>
                                        </p:tgtEl>
                                        <p:attrNameLst>
                                          <p:attrName>style.visibility</p:attrName>
                                        </p:attrNameLst>
                                      </p:cBhvr>
                                      <p:to>
                                        <p:strVal val="visible"/>
                                      </p:to>
                                    </p:set>
                                    <p:animEffect transition="in" filter="fade">
                                      <p:cBhvr>
                                        <p:cTn id="288" dur="2000"/>
                                        <p:tgtEl>
                                          <p:spTgt spid="21"/>
                                        </p:tgtEl>
                                      </p:cBhvr>
                                    </p:animEffect>
                                    <p:anim calcmode="lin" valueType="num">
                                      <p:cBhvr>
                                        <p:cTn id="289" dur="2000" fill="hold"/>
                                        <p:tgtEl>
                                          <p:spTgt spid="21"/>
                                        </p:tgtEl>
                                        <p:attrNameLst>
                                          <p:attrName>style.rotation</p:attrName>
                                        </p:attrNameLst>
                                      </p:cBhvr>
                                      <p:tavLst>
                                        <p:tav tm="0">
                                          <p:val>
                                            <p:fltVal val="720"/>
                                          </p:val>
                                        </p:tav>
                                        <p:tav tm="100000">
                                          <p:val>
                                            <p:fltVal val="0"/>
                                          </p:val>
                                        </p:tav>
                                      </p:tavLst>
                                    </p:anim>
                                    <p:anim calcmode="lin" valueType="num">
                                      <p:cBhvr>
                                        <p:cTn id="290" dur="2000" fill="hold"/>
                                        <p:tgtEl>
                                          <p:spTgt spid="21"/>
                                        </p:tgtEl>
                                        <p:attrNameLst>
                                          <p:attrName>ppt_h</p:attrName>
                                        </p:attrNameLst>
                                      </p:cBhvr>
                                      <p:tavLst>
                                        <p:tav tm="0">
                                          <p:val>
                                            <p:fltVal val="0"/>
                                          </p:val>
                                        </p:tav>
                                        <p:tav tm="100000">
                                          <p:val>
                                            <p:strVal val="#ppt_h"/>
                                          </p:val>
                                        </p:tav>
                                      </p:tavLst>
                                    </p:anim>
                                    <p:anim calcmode="lin" valueType="num">
                                      <p:cBhvr>
                                        <p:cTn id="291" dur="2000" fill="hold"/>
                                        <p:tgtEl>
                                          <p:spTgt spid="21"/>
                                        </p:tgtEl>
                                        <p:attrNameLst>
                                          <p:attrName>ppt_w</p:attrName>
                                        </p:attrNameLst>
                                      </p:cBhvr>
                                      <p:tavLst>
                                        <p:tav tm="0">
                                          <p:val>
                                            <p:fltVal val="0"/>
                                          </p:val>
                                        </p:tav>
                                        <p:tav tm="100000">
                                          <p:val>
                                            <p:strVal val="#ppt_w"/>
                                          </p:val>
                                        </p:tav>
                                      </p:tavLst>
                                    </p:anim>
                                  </p:childTnLst>
                                </p:cTn>
                              </p:par>
                              <p:par>
                                <p:cTn id="292" presetID="35" presetClass="entr" presetSubtype="0" fill="hold" grpId="2" nodeType="withEffect">
                                  <p:stCondLst>
                                    <p:cond delay="0"/>
                                  </p:stCondLst>
                                  <p:childTnLst>
                                    <p:set>
                                      <p:cBhvr>
                                        <p:cTn id="293" dur="1" fill="hold">
                                          <p:stCondLst>
                                            <p:cond delay="0"/>
                                          </p:stCondLst>
                                        </p:cTn>
                                        <p:tgtEl>
                                          <p:spTgt spid="22"/>
                                        </p:tgtEl>
                                        <p:attrNameLst>
                                          <p:attrName>style.visibility</p:attrName>
                                        </p:attrNameLst>
                                      </p:cBhvr>
                                      <p:to>
                                        <p:strVal val="visible"/>
                                      </p:to>
                                    </p:set>
                                    <p:animEffect transition="in" filter="fade">
                                      <p:cBhvr>
                                        <p:cTn id="294" dur="2000"/>
                                        <p:tgtEl>
                                          <p:spTgt spid="22"/>
                                        </p:tgtEl>
                                      </p:cBhvr>
                                    </p:animEffect>
                                    <p:anim calcmode="lin" valueType="num">
                                      <p:cBhvr>
                                        <p:cTn id="295" dur="2000" fill="hold"/>
                                        <p:tgtEl>
                                          <p:spTgt spid="22"/>
                                        </p:tgtEl>
                                        <p:attrNameLst>
                                          <p:attrName>style.rotation</p:attrName>
                                        </p:attrNameLst>
                                      </p:cBhvr>
                                      <p:tavLst>
                                        <p:tav tm="0">
                                          <p:val>
                                            <p:fltVal val="720"/>
                                          </p:val>
                                        </p:tav>
                                        <p:tav tm="100000">
                                          <p:val>
                                            <p:fltVal val="0"/>
                                          </p:val>
                                        </p:tav>
                                      </p:tavLst>
                                    </p:anim>
                                    <p:anim calcmode="lin" valueType="num">
                                      <p:cBhvr>
                                        <p:cTn id="296" dur="2000" fill="hold"/>
                                        <p:tgtEl>
                                          <p:spTgt spid="22"/>
                                        </p:tgtEl>
                                        <p:attrNameLst>
                                          <p:attrName>ppt_h</p:attrName>
                                        </p:attrNameLst>
                                      </p:cBhvr>
                                      <p:tavLst>
                                        <p:tav tm="0">
                                          <p:val>
                                            <p:fltVal val="0"/>
                                          </p:val>
                                        </p:tav>
                                        <p:tav tm="100000">
                                          <p:val>
                                            <p:strVal val="#ppt_h"/>
                                          </p:val>
                                        </p:tav>
                                      </p:tavLst>
                                    </p:anim>
                                    <p:anim calcmode="lin" valueType="num">
                                      <p:cBhvr>
                                        <p:cTn id="297" dur="2000" fill="hold"/>
                                        <p:tgtEl>
                                          <p:spTgt spid="22"/>
                                        </p:tgtEl>
                                        <p:attrNameLst>
                                          <p:attrName>ppt_w</p:attrName>
                                        </p:attrNameLst>
                                      </p:cBhvr>
                                      <p:tavLst>
                                        <p:tav tm="0">
                                          <p:val>
                                            <p:fltVal val="0"/>
                                          </p:val>
                                        </p:tav>
                                        <p:tav tm="100000">
                                          <p:val>
                                            <p:strVal val="#ppt_w"/>
                                          </p:val>
                                        </p:tav>
                                      </p:tavLst>
                                    </p:anim>
                                  </p:childTnLst>
                                </p:cTn>
                              </p:par>
                              <p:par>
                                <p:cTn id="298" presetID="35" presetClass="entr" presetSubtype="0" fill="hold" grpId="2" nodeType="withEffect">
                                  <p:stCondLst>
                                    <p:cond delay="0"/>
                                  </p:stCondLst>
                                  <p:childTnLst>
                                    <p:set>
                                      <p:cBhvr>
                                        <p:cTn id="299" dur="1" fill="hold">
                                          <p:stCondLst>
                                            <p:cond delay="0"/>
                                          </p:stCondLst>
                                        </p:cTn>
                                        <p:tgtEl>
                                          <p:spTgt spid="23"/>
                                        </p:tgtEl>
                                        <p:attrNameLst>
                                          <p:attrName>style.visibility</p:attrName>
                                        </p:attrNameLst>
                                      </p:cBhvr>
                                      <p:to>
                                        <p:strVal val="visible"/>
                                      </p:to>
                                    </p:set>
                                    <p:animEffect transition="in" filter="fade">
                                      <p:cBhvr>
                                        <p:cTn id="300" dur="2000"/>
                                        <p:tgtEl>
                                          <p:spTgt spid="23"/>
                                        </p:tgtEl>
                                      </p:cBhvr>
                                    </p:animEffect>
                                    <p:anim calcmode="lin" valueType="num">
                                      <p:cBhvr>
                                        <p:cTn id="301" dur="2000" fill="hold"/>
                                        <p:tgtEl>
                                          <p:spTgt spid="23"/>
                                        </p:tgtEl>
                                        <p:attrNameLst>
                                          <p:attrName>style.rotation</p:attrName>
                                        </p:attrNameLst>
                                      </p:cBhvr>
                                      <p:tavLst>
                                        <p:tav tm="0">
                                          <p:val>
                                            <p:fltVal val="720"/>
                                          </p:val>
                                        </p:tav>
                                        <p:tav tm="100000">
                                          <p:val>
                                            <p:fltVal val="0"/>
                                          </p:val>
                                        </p:tav>
                                      </p:tavLst>
                                    </p:anim>
                                    <p:anim calcmode="lin" valueType="num">
                                      <p:cBhvr>
                                        <p:cTn id="302" dur="2000" fill="hold"/>
                                        <p:tgtEl>
                                          <p:spTgt spid="23"/>
                                        </p:tgtEl>
                                        <p:attrNameLst>
                                          <p:attrName>ppt_h</p:attrName>
                                        </p:attrNameLst>
                                      </p:cBhvr>
                                      <p:tavLst>
                                        <p:tav tm="0">
                                          <p:val>
                                            <p:fltVal val="0"/>
                                          </p:val>
                                        </p:tav>
                                        <p:tav tm="100000">
                                          <p:val>
                                            <p:strVal val="#ppt_h"/>
                                          </p:val>
                                        </p:tav>
                                      </p:tavLst>
                                    </p:anim>
                                    <p:anim calcmode="lin" valueType="num">
                                      <p:cBhvr>
                                        <p:cTn id="303" dur="2000" fill="hold"/>
                                        <p:tgtEl>
                                          <p:spTgt spid="23"/>
                                        </p:tgtEl>
                                        <p:attrNameLst>
                                          <p:attrName>ppt_w</p:attrName>
                                        </p:attrNameLst>
                                      </p:cBhvr>
                                      <p:tavLst>
                                        <p:tav tm="0">
                                          <p:val>
                                            <p:fltVal val="0"/>
                                          </p:val>
                                        </p:tav>
                                        <p:tav tm="100000">
                                          <p:val>
                                            <p:strVal val="#ppt_w"/>
                                          </p:val>
                                        </p:tav>
                                      </p:tavLst>
                                    </p:anim>
                                  </p:childTnLst>
                                </p:cTn>
                              </p:par>
                              <p:par>
                                <p:cTn id="304" presetID="35" presetClass="entr" presetSubtype="0" fill="hold" grpId="2" nodeType="withEffect">
                                  <p:stCondLst>
                                    <p:cond delay="0"/>
                                  </p:stCondLst>
                                  <p:childTnLst>
                                    <p:set>
                                      <p:cBhvr>
                                        <p:cTn id="305" dur="1" fill="hold">
                                          <p:stCondLst>
                                            <p:cond delay="0"/>
                                          </p:stCondLst>
                                        </p:cTn>
                                        <p:tgtEl>
                                          <p:spTgt spid="24"/>
                                        </p:tgtEl>
                                        <p:attrNameLst>
                                          <p:attrName>style.visibility</p:attrName>
                                        </p:attrNameLst>
                                      </p:cBhvr>
                                      <p:to>
                                        <p:strVal val="visible"/>
                                      </p:to>
                                    </p:set>
                                    <p:animEffect transition="in" filter="fade">
                                      <p:cBhvr>
                                        <p:cTn id="306" dur="2000"/>
                                        <p:tgtEl>
                                          <p:spTgt spid="24"/>
                                        </p:tgtEl>
                                      </p:cBhvr>
                                    </p:animEffect>
                                    <p:anim calcmode="lin" valueType="num">
                                      <p:cBhvr>
                                        <p:cTn id="307" dur="2000" fill="hold"/>
                                        <p:tgtEl>
                                          <p:spTgt spid="24"/>
                                        </p:tgtEl>
                                        <p:attrNameLst>
                                          <p:attrName>style.rotation</p:attrName>
                                        </p:attrNameLst>
                                      </p:cBhvr>
                                      <p:tavLst>
                                        <p:tav tm="0">
                                          <p:val>
                                            <p:fltVal val="720"/>
                                          </p:val>
                                        </p:tav>
                                        <p:tav tm="100000">
                                          <p:val>
                                            <p:fltVal val="0"/>
                                          </p:val>
                                        </p:tav>
                                      </p:tavLst>
                                    </p:anim>
                                    <p:anim calcmode="lin" valueType="num">
                                      <p:cBhvr>
                                        <p:cTn id="308" dur="2000" fill="hold"/>
                                        <p:tgtEl>
                                          <p:spTgt spid="24"/>
                                        </p:tgtEl>
                                        <p:attrNameLst>
                                          <p:attrName>ppt_h</p:attrName>
                                        </p:attrNameLst>
                                      </p:cBhvr>
                                      <p:tavLst>
                                        <p:tav tm="0">
                                          <p:val>
                                            <p:fltVal val="0"/>
                                          </p:val>
                                        </p:tav>
                                        <p:tav tm="100000">
                                          <p:val>
                                            <p:strVal val="#ppt_h"/>
                                          </p:val>
                                        </p:tav>
                                      </p:tavLst>
                                    </p:anim>
                                    <p:anim calcmode="lin" valueType="num">
                                      <p:cBhvr>
                                        <p:cTn id="309" dur="2000" fill="hold"/>
                                        <p:tgtEl>
                                          <p:spTgt spid="24"/>
                                        </p:tgtEl>
                                        <p:attrNameLst>
                                          <p:attrName>ppt_w</p:attrName>
                                        </p:attrNameLst>
                                      </p:cBhvr>
                                      <p:tavLst>
                                        <p:tav tm="0">
                                          <p:val>
                                            <p:fltVal val="0"/>
                                          </p:val>
                                        </p:tav>
                                        <p:tav tm="100000">
                                          <p:val>
                                            <p:strVal val="#ppt_w"/>
                                          </p:val>
                                        </p:tav>
                                      </p:tavLst>
                                    </p:anim>
                                  </p:childTnLst>
                                </p:cTn>
                              </p:par>
                              <p:par>
                                <p:cTn id="310" presetID="35" presetClass="entr" presetSubtype="0" fill="hold" grpId="2" nodeType="withEffect">
                                  <p:stCondLst>
                                    <p:cond delay="0"/>
                                  </p:stCondLst>
                                  <p:childTnLst>
                                    <p:set>
                                      <p:cBhvr>
                                        <p:cTn id="311" dur="1" fill="hold">
                                          <p:stCondLst>
                                            <p:cond delay="0"/>
                                          </p:stCondLst>
                                        </p:cTn>
                                        <p:tgtEl>
                                          <p:spTgt spid="25"/>
                                        </p:tgtEl>
                                        <p:attrNameLst>
                                          <p:attrName>style.visibility</p:attrName>
                                        </p:attrNameLst>
                                      </p:cBhvr>
                                      <p:to>
                                        <p:strVal val="visible"/>
                                      </p:to>
                                    </p:set>
                                    <p:animEffect transition="in" filter="fade">
                                      <p:cBhvr>
                                        <p:cTn id="312" dur="2000"/>
                                        <p:tgtEl>
                                          <p:spTgt spid="25"/>
                                        </p:tgtEl>
                                      </p:cBhvr>
                                    </p:animEffect>
                                    <p:anim calcmode="lin" valueType="num">
                                      <p:cBhvr>
                                        <p:cTn id="313" dur="2000" fill="hold"/>
                                        <p:tgtEl>
                                          <p:spTgt spid="25"/>
                                        </p:tgtEl>
                                        <p:attrNameLst>
                                          <p:attrName>style.rotation</p:attrName>
                                        </p:attrNameLst>
                                      </p:cBhvr>
                                      <p:tavLst>
                                        <p:tav tm="0">
                                          <p:val>
                                            <p:fltVal val="720"/>
                                          </p:val>
                                        </p:tav>
                                        <p:tav tm="100000">
                                          <p:val>
                                            <p:fltVal val="0"/>
                                          </p:val>
                                        </p:tav>
                                      </p:tavLst>
                                    </p:anim>
                                    <p:anim calcmode="lin" valueType="num">
                                      <p:cBhvr>
                                        <p:cTn id="314" dur="2000" fill="hold"/>
                                        <p:tgtEl>
                                          <p:spTgt spid="25"/>
                                        </p:tgtEl>
                                        <p:attrNameLst>
                                          <p:attrName>ppt_h</p:attrName>
                                        </p:attrNameLst>
                                      </p:cBhvr>
                                      <p:tavLst>
                                        <p:tav tm="0">
                                          <p:val>
                                            <p:fltVal val="0"/>
                                          </p:val>
                                        </p:tav>
                                        <p:tav tm="100000">
                                          <p:val>
                                            <p:strVal val="#ppt_h"/>
                                          </p:val>
                                        </p:tav>
                                      </p:tavLst>
                                    </p:anim>
                                    <p:anim calcmode="lin" valueType="num">
                                      <p:cBhvr>
                                        <p:cTn id="315" dur="2000" fill="hold"/>
                                        <p:tgtEl>
                                          <p:spTgt spid="25"/>
                                        </p:tgtEl>
                                        <p:attrNameLst>
                                          <p:attrName>ppt_w</p:attrName>
                                        </p:attrNameLst>
                                      </p:cBhvr>
                                      <p:tavLst>
                                        <p:tav tm="0">
                                          <p:val>
                                            <p:fltVal val="0"/>
                                          </p:val>
                                        </p:tav>
                                        <p:tav tm="100000">
                                          <p:val>
                                            <p:strVal val="#ppt_w"/>
                                          </p:val>
                                        </p:tav>
                                      </p:tavLst>
                                    </p:anim>
                                  </p:childTnLst>
                                </p:cTn>
                              </p:par>
                              <p:par>
                                <p:cTn id="316" presetID="35" presetClass="entr" presetSubtype="0" fill="hold" grpId="2" nodeType="withEffect">
                                  <p:stCondLst>
                                    <p:cond delay="0"/>
                                  </p:stCondLst>
                                  <p:childTnLst>
                                    <p:set>
                                      <p:cBhvr>
                                        <p:cTn id="317" dur="1" fill="hold">
                                          <p:stCondLst>
                                            <p:cond delay="0"/>
                                          </p:stCondLst>
                                        </p:cTn>
                                        <p:tgtEl>
                                          <p:spTgt spid="26"/>
                                        </p:tgtEl>
                                        <p:attrNameLst>
                                          <p:attrName>style.visibility</p:attrName>
                                        </p:attrNameLst>
                                      </p:cBhvr>
                                      <p:to>
                                        <p:strVal val="visible"/>
                                      </p:to>
                                    </p:set>
                                    <p:animEffect transition="in" filter="fade">
                                      <p:cBhvr>
                                        <p:cTn id="318" dur="2000"/>
                                        <p:tgtEl>
                                          <p:spTgt spid="26"/>
                                        </p:tgtEl>
                                      </p:cBhvr>
                                    </p:animEffect>
                                    <p:anim calcmode="lin" valueType="num">
                                      <p:cBhvr>
                                        <p:cTn id="319" dur="2000" fill="hold"/>
                                        <p:tgtEl>
                                          <p:spTgt spid="26"/>
                                        </p:tgtEl>
                                        <p:attrNameLst>
                                          <p:attrName>style.rotation</p:attrName>
                                        </p:attrNameLst>
                                      </p:cBhvr>
                                      <p:tavLst>
                                        <p:tav tm="0">
                                          <p:val>
                                            <p:fltVal val="720"/>
                                          </p:val>
                                        </p:tav>
                                        <p:tav tm="100000">
                                          <p:val>
                                            <p:fltVal val="0"/>
                                          </p:val>
                                        </p:tav>
                                      </p:tavLst>
                                    </p:anim>
                                    <p:anim calcmode="lin" valueType="num">
                                      <p:cBhvr>
                                        <p:cTn id="320" dur="2000" fill="hold"/>
                                        <p:tgtEl>
                                          <p:spTgt spid="26"/>
                                        </p:tgtEl>
                                        <p:attrNameLst>
                                          <p:attrName>ppt_h</p:attrName>
                                        </p:attrNameLst>
                                      </p:cBhvr>
                                      <p:tavLst>
                                        <p:tav tm="0">
                                          <p:val>
                                            <p:fltVal val="0"/>
                                          </p:val>
                                        </p:tav>
                                        <p:tav tm="100000">
                                          <p:val>
                                            <p:strVal val="#ppt_h"/>
                                          </p:val>
                                        </p:tav>
                                      </p:tavLst>
                                    </p:anim>
                                    <p:anim calcmode="lin" valueType="num">
                                      <p:cBhvr>
                                        <p:cTn id="321" dur="2000" fill="hold"/>
                                        <p:tgtEl>
                                          <p:spTgt spid="26"/>
                                        </p:tgtEl>
                                        <p:attrNameLst>
                                          <p:attrName>ppt_w</p:attrName>
                                        </p:attrNameLst>
                                      </p:cBhvr>
                                      <p:tavLst>
                                        <p:tav tm="0">
                                          <p:val>
                                            <p:fltVal val="0"/>
                                          </p:val>
                                        </p:tav>
                                        <p:tav tm="100000">
                                          <p:val>
                                            <p:strVal val="#ppt_w"/>
                                          </p:val>
                                        </p:tav>
                                      </p:tavLst>
                                    </p:anim>
                                  </p:childTnLst>
                                </p:cTn>
                              </p:par>
                              <p:par>
                                <p:cTn id="322" presetID="35" presetClass="entr" presetSubtype="0" fill="hold" grpId="2" nodeType="withEffect">
                                  <p:stCondLst>
                                    <p:cond delay="0"/>
                                  </p:stCondLst>
                                  <p:childTnLst>
                                    <p:set>
                                      <p:cBhvr>
                                        <p:cTn id="323" dur="1" fill="hold">
                                          <p:stCondLst>
                                            <p:cond delay="0"/>
                                          </p:stCondLst>
                                        </p:cTn>
                                        <p:tgtEl>
                                          <p:spTgt spid="27"/>
                                        </p:tgtEl>
                                        <p:attrNameLst>
                                          <p:attrName>style.visibility</p:attrName>
                                        </p:attrNameLst>
                                      </p:cBhvr>
                                      <p:to>
                                        <p:strVal val="visible"/>
                                      </p:to>
                                    </p:set>
                                    <p:animEffect transition="in" filter="fade">
                                      <p:cBhvr>
                                        <p:cTn id="324" dur="2000"/>
                                        <p:tgtEl>
                                          <p:spTgt spid="27"/>
                                        </p:tgtEl>
                                      </p:cBhvr>
                                    </p:animEffect>
                                    <p:anim calcmode="lin" valueType="num">
                                      <p:cBhvr>
                                        <p:cTn id="325" dur="2000" fill="hold"/>
                                        <p:tgtEl>
                                          <p:spTgt spid="27"/>
                                        </p:tgtEl>
                                        <p:attrNameLst>
                                          <p:attrName>style.rotation</p:attrName>
                                        </p:attrNameLst>
                                      </p:cBhvr>
                                      <p:tavLst>
                                        <p:tav tm="0">
                                          <p:val>
                                            <p:fltVal val="720"/>
                                          </p:val>
                                        </p:tav>
                                        <p:tav tm="100000">
                                          <p:val>
                                            <p:fltVal val="0"/>
                                          </p:val>
                                        </p:tav>
                                      </p:tavLst>
                                    </p:anim>
                                    <p:anim calcmode="lin" valueType="num">
                                      <p:cBhvr>
                                        <p:cTn id="326" dur="2000" fill="hold"/>
                                        <p:tgtEl>
                                          <p:spTgt spid="27"/>
                                        </p:tgtEl>
                                        <p:attrNameLst>
                                          <p:attrName>ppt_h</p:attrName>
                                        </p:attrNameLst>
                                      </p:cBhvr>
                                      <p:tavLst>
                                        <p:tav tm="0">
                                          <p:val>
                                            <p:fltVal val="0"/>
                                          </p:val>
                                        </p:tav>
                                        <p:tav tm="100000">
                                          <p:val>
                                            <p:strVal val="#ppt_h"/>
                                          </p:val>
                                        </p:tav>
                                      </p:tavLst>
                                    </p:anim>
                                    <p:anim calcmode="lin" valueType="num">
                                      <p:cBhvr>
                                        <p:cTn id="327" dur="2000" fill="hold"/>
                                        <p:tgtEl>
                                          <p:spTgt spid="27"/>
                                        </p:tgtEl>
                                        <p:attrNameLst>
                                          <p:attrName>ppt_w</p:attrName>
                                        </p:attrNameLst>
                                      </p:cBhvr>
                                      <p:tavLst>
                                        <p:tav tm="0">
                                          <p:val>
                                            <p:fltVal val="0"/>
                                          </p:val>
                                        </p:tav>
                                        <p:tav tm="100000">
                                          <p:val>
                                            <p:strVal val="#ppt_w"/>
                                          </p:val>
                                        </p:tav>
                                      </p:tavLst>
                                    </p:anim>
                                  </p:childTnLst>
                                </p:cTn>
                              </p:par>
                              <p:par>
                                <p:cTn id="328" presetID="35" presetClass="entr" presetSubtype="0" fill="hold" grpId="2" nodeType="withEffect">
                                  <p:stCondLst>
                                    <p:cond delay="0"/>
                                  </p:stCondLst>
                                  <p:childTnLst>
                                    <p:set>
                                      <p:cBhvr>
                                        <p:cTn id="329" dur="1" fill="hold">
                                          <p:stCondLst>
                                            <p:cond delay="0"/>
                                          </p:stCondLst>
                                        </p:cTn>
                                        <p:tgtEl>
                                          <p:spTgt spid="28"/>
                                        </p:tgtEl>
                                        <p:attrNameLst>
                                          <p:attrName>style.visibility</p:attrName>
                                        </p:attrNameLst>
                                      </p:cBhvr>
                                      <p:to>
                                        <p:strVal val="visible"/>
                                      </p:to>
                                    </p:set>
                                    <p:animEffect transition="in" filter="fade">
                                      <p:cBhvr>
                                        <p:cTn id="330" dur="2000"/>
                                        <p:tgtEl>
                                          <p:spTgt spid="28"/>
                                        </p:tgtEl>
                                      </p:cBhvr>
                                    </p:animEffect>
                                    <p:anim calcmode="lin" valueType="num">
                                      <p:cBhvr>
                                        <p:cTn id="331" dur="2000" fill="hold"/>
                                        <p:tgtEl>
                                          <p:spTgt spid="28"/>
                                        </p:tgtEl>
                                        <p:attrNameLst>
                                          <p:attrName>style.rotation</p:attrName>
                                        </p:attrNameLst>
                                      </p:cBhvr>
                                      <p:tavLst>
                                        <p:tav tm="0">
                                          <p:val>
                                            <p:fltVal val="720"/>
                                          </p:val>
                                        </p:tav>
                                        <p:tav tm="100000">
                                          <p:val>
                                            <p:fltVal val="0"/>
                                          </p:val>
                                        </p:tav>
                                      </p:tavLst>
                                    </p:anim>
                                    <p:anim calcmode="lin" valueType="num">
                                      <p:cBhvr>
                                        <p:cTn id="332" dur="2000" fill="hold"/>
                                        <p:tgtEl>
                                          <p:spTgt spid="28"/>
                                        </p:tgtEl>
                                        <p:attrNameLst>
                                          <p:attrName>ppt_h</p:attrName>
                                        </p:attrNameLst>
                                      </p:cBhvr>
                                      <p:tavLst>
                                        <p:tav tm="0">
                                          <p:val>
                                            <p:fltVal val="0"/>
                                          </p:val>
                                        </p:tav>
                                        <p:tav tm="100000">
                                          <p:val>
                                            <p:strVal val="#ppt_h"/>
                                          </p:val>
                                        </p:tav>
                                      </p:tavLst>
                                    </p:anim>
                                    <p:anim calcmode="lin" valueType="num">
                                      <p:cBhvr>
                                        <p:cTn id="333" dur="2000" fill="hold"/>
                                        <p:tgtEl>
                                          <p:spTgt spid="28"/>
                                        </p:tgtEl>
                                        <p:attrNameLst>
                                          <p:attrName>ppt_w</p:attrName>
                                        </p:attrNameLst>
                                      </p:cBhvr>
                                      <p:tavLst>
                                        <p:tav tm="0">
                                          <p:val>
                                            <p:fltVal val="0"/>
                                          </p:val>
                                        </p:tav>
                                        <p:tav tm="100000">
                                          <p:val>
                                            <p:strVal val="#ppt_w"/>
                                          </p:val>
                                        </p:tav>
                                      </p:tavLst>
                                    </p:anim>
                                  </p:childTnLst>
                                </p:cTn>
                              </p:par>
                              <p:par>
                                <p:cTn id="334" presetID="35" presetClass="entr" presetSubtype="0" fill="hold" grpId="2" nodeType="withEffect">
                                  <p:stCondLst>
                                    <p:cond delay="0"/>
                                  </p:stCondLst>
                                  <p:childTnLst>
                                    <p:set>
                                      <p:cBhvr>
                                        <p:cTn id="335" dur="1" fill="hold">
                                          <p:stCondLst>
                                            <p:cond delay="0"/>
                                          </p:stCondLst>
                                        </p:cTn>
                                        <p:tgtEl>
                                          <p:spTgt spid="29"/>
                                        </p:tgtEl>
                                        <p:attrNameLst>
                                          <p:attrName>style.visibility</p:attrName>
                                        </p:attrNameLst>
                                      </p:cBhvr>
                                      <p:to>
                                        <p:strVal val="visible"/>
                                      </p:to>
                                    </p:set>
                                    <p:animEffect transition="in" filter="fade">
                                      <p:cBhvr>
                                        <p:cTn id="336" dur="2000"/>
                                        <p:tgtEl>
                                          <p:spTgt spid="29"/>
                                        </p:tgtEl>
                                      </p:cBhvr>
                                    </p:animEffect>
                                    <p:anim calcmode="lin" valueType="num">
                                      <p:cBhvr>
                                        <p:cTn id="337" dur="2000" fill="hold"/>
                                        <p:tgtEl>
                                          <p:spTgt spid="29"/>
                                        </p:tgtEl>
                                        <p:attrNameLst>
                                          <p:attrName>style.rotation</p:attrName>
                                        </p:attrNameLst>
                                      </p:cBhvr>
                                      <p:tavLst>
                                        <p:tav tm="0">
                                          <p:val>
                                            <p:fltVal val="720"/>
                                          </p:val>
                                        </p:tav>
                                        <p:tav tm="100000">
                                          <p:val>
                                            <p:fltVal val="0"/>
                                          </p:val>
                                        </p:tav>
                                      </p:tavLst>
                                    </p:anim>
                                    <p:anim calcmode="lin" valueType="num">
                                      <p:cBhvr>
                                        <p:cTn id="338" dur="2000" fill="hold"/>
                                        <p:tgtEl>
                                          <p:spTgt spid="29"/>
                                        </p:tgtEl>
                                        <p:attrNameLst>
                                          <p:attrName>ppt_h</p:attrName>
                                        </p:attrNameLst>
                                      </p:cBhvr>
                                      <p:tavLst>
                                        <p:tav tm="0">
                                          <p:val>
                                            <p:fltVal val="0"/>
                                          </p:val>
                                        </p:tav>
                                        <p:tav tm="100000">
                                          <p:val>
                                            <p:strVal val="#ppt_h"/>
                                          </p:val>
                                        </p:tav>
                                      </p:tavLst>
                                    </p:anim>
                                    <p:anim calcmode="lin" valueType="num">
                                      <p:cBhvr>
                                        <p:cTn id="339" dur="2000" fill="hold"/>
                                        <p:tgtEl>
                                          <p:spTgt spid="29"/>
                                        </p:tgtEl>
                                        <p:attrNameLst>
                                          <p:attrName>ppt_w</p:attrName>
                                        </p:attrNameLst>
                                      </p:cBhvr>
                                      <p:tavLst>
                                        <p:tav tm="0">
                                          <p:val>
                                            <p:fltVal val="0"/>
                                          </p:val>
                                        </p:tav>
                                        <p:tav tm="100000">
                                          <p:val>
                                            <p:strVal val="#ppt_w"/>
                                          </p:val>
                                        </p:tav>
                                      </p:tavLst>
                                    </p:anim>
                                  </p:childTnLst>
                                </p:cTn>
                              </p:par>
                              <p:par>
                                <p:cTn id="340" presetID="35" presetClass="entr" presetSubtype="0" fill="hold" grpId="2" nodeType="withEffect">
                                  <p:stCondLst>
                                    <p:cond delay="0"/>
                                  </p:stCondLst>
                                  <p:childTnLst>
                                    <p:set>
                                      <p:cBhvr>
                                        <p:cTn id="341" dur="1" fill="hold">
                                          <p:stCondLst>
                                            <p:cond delay="0"/>
                                          </p:stCondLst>
                                        </p:cTn>
                                        <p:tgtEl>
                                          <p:spTgt spid="30"/>
                                        </p:tgtEl>
                                        <p:attrNameLst>
                                          <p:attrName>style.visibility</p:attrName>
                                        </p:attrNameLst>
                                      </p:cBhvr>
                                      <p:to>
                                        <p:strVal val="visible"/>
                                      </p:to>
                                    </p:set>
                                    <p:animEffect transition="in" filter="fade">
                                      <p:cBhvr>
                                        <p:cTn id="342" dur="2000"/>
                                        <p:tgtEl>
                                          <p:spTgt spid="30"/>
                                        </p:tgtEl>
                                      </p:cBhvr>
                                    </p:animEffect>
                                    <p:anim calcmode="lin" valueType="num">
                                      <p:cBhvr>
                                        <p:cTn id="343" dur="2000" fill="hold"/>
                                        <p:tgtEl>
                                          <p:spTgt spid="30"/>
                                        </p:tgtEl>
                                        <p:attrNameLst>
                                          <p:attrName>style.rotation</p:attrName>
                                        </p:attrNameLst>
                                      </p:cBhvr>
                                      <p:tavLst>
                                        <p:tav tm="0">
                                          <p:val>
                                            <p:fltVal val="720"/>
                                          </p:val>
                                        </p:tav>
                                        <p:tav tm="100000">
                                          <p:val>
                                            <p:fltVal val="0"/>
                                          </p:val>
                                        </p:tav>
                                      </p:tavLst>
                                    </p:anim>
                                    <p:anim calcmode="lin" valueType="num">
                                      <p:cBhvr>
                                        <p:cTn id="344" dur="2000" fill="hold"/>
                                        <p:tgtEl>
                                          <p:spTgt spid="30"/>
                                        </p:tgtEl>
                                        <p:attrNameLst>
                                          <p:attrName>ppt_h</p:attrName>
                                        </p:attrNameLst>
                                      </p:cBhvr>
                                      <p:tavLst>
                                        <p:tav tm="0">
                                          <p:val>
                                            <p:fltVal val="0"/>
                                          </p:val>
                                        </p:tav>
                                        <p:tav tm="100000">
                                          <p:val>
                                            <p:strVal val="#ppt_h"/>
                                          </p:val>
                                        </p:tav>
                                      </p:tavLst>
                                    </p:anim>
                                    <p:anim calcmode="lin" valueType="num">
                                      <p:cBhvr>
                                        <p:cTn id="345" dur="2000" fill="hold"/>
                                        <p:tgtEl>
                                          <p:spTgt spid="30"/>
                                        </p:tgtEl>
                                        <p:attrNameLst>
                                          <p:attrName>ppt_w</p:attrName>
                                        </p:attrNameLst>
                                      </p:cBhvr>
                                      <p:tavLst>
                                        <p:tav tm="0">
                                          <p:val>
                                            <p:fltVal val="0"/>
                                          </p:val>
                                        </p:tav>
                                        <p:tav tm="100000">
                                          <p:val>
                                            <p:strVal val="#ppt_w"/>
                                          </p:val>
                                        </p:tav>
                                      </p:tavLst>
                                    </p:anim>
                                  </p:childTnLst>
                                </p:cTn>
                              </p:par>
                              <p:par>
                                <p:cTn id="346" presetID="42" presetClass="entr" presetSubtype="0" fill="hold" nodeType="withEffect">
                                  <p:stCondLst>
                                    <p:cond delay="0"/>
                                  </p:stCondLst>
                                  <p:childTnLst>
                                    <p:set>
                                      <p:cBhvr>
                                        <p:cTn id="347" dur="1" fill="hold">
                                          <p:stCondLst>
                                            <p:cond delay="0"/>
                                          </p:stCondLst>
                                        </p:cTn>
                                        <p:tgtEl>
                                          <p:spTgt spid="4"/>
                                        </p:tgtEl>
                                        <p:attrNameLst>
                                          <p:attrName>style.visibility</p:attrName>
                                        </p:attrNameLst>
                                      </p:cBhvr>
                                      <p:to>
                                        <p:strVal val="visible"/>
                                      </p:to>
                                    </p:set>
                                    <p:animEffect transition="in" filter="fade">
                                      <p:cBhvr>
                                        <p:cTn id="348" dur="2000"/>
                                        <p:tgtEl>
                                          <p:spTgt spid="4"/>
                                        </p:tgtEl>
                                      </p:cBhvr>
                                    </p:animEffect>
                                    <p:anim calcmode="lin" valueType="num">
                                      <p:cBhvr>
                                        <p:cTn id="349" dur="2000" fill="hold"/>
                                        <p:tgtEl>
                                          <p:spTgt spid="4"/>
                                        </p:tgtEl>
                                        <p:attrNameLst>
                                          <p:attrName>ppt_x</p:attrName>
                                        </p:attrNameLst>
                                      </p:cBhvr>
                                      <p:tavLst>
                                        <p:tav tm="0">
                                          <p:val>
                                            <p:strVal val="#ppt_x"/>
                                          </p:val>
                                        </p:tav>
                                        <p:tav tm="100000">
                                          <p:val>
                                            <p:strVal val="#ppt_x"/>
                                          </p:val>
                                        </p:tav>
                                      </p:tavLst>
                                    </p:anim>
                                    <p:anim calcmode="lin" valueType="num">
                                      <p:cBhvr>
                                        <p:cTn id="350" dur="2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1"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a:blip r:embed="rId2"/>
            <a:stretch>
              <a:fillRect/>
            </a:stretch>
          </a:blipFill>
          <a:scene3d>
            <a:camera prst="orthographicFront"/>
            <a:lightRig rig="threePt" dir="t"/>
          </a:scene3d>
          <a:sp3d>
            <a:bevelT prst="angle"/>
          </a:sp3d>
        </p:spPr>
        <p:txBody>
          <a:bodyPr/>
          <a:lstStyle/>
          <a:p>
            <a:endParaRPr lang="es-ES" dirty="0"/>
          </a:p>
        </p:txBody>
      </p:sp>
      <p:pic>
        <p:nvPicPr>
          <p:cNvPr id="4" name="3 Imagen" descr="baf51387b87b.jpg"/>
          <p:cNvPicPr>
            <a:picLocks noChangeAspect="1"/>
          </p:cNvPicPr>
          <p:nvPr/>
        </p:nvPicPr>
        <p:blipFill>
          <a:blip r:embed="rId3"/>
          <a:stretch>
            <a:fillRect/>
          </a:stretch>
        </p:blipFill>
        <p:spPr>
          <a:xfrm>
            <a:off x="0" y="0"/>
            <a:ext cx="9246740" cy="6858000"/>
          </a:xfrm>
          <a:prstGeom prst="rect">
            <a:avLst/>
          </a:prstGeom>
          <a:ln>
            <a:noFill/>
          </a:ln>
          <a:effectLst>
            <a:outerShdw blurRad="292100" dist="139700" dir="2700000" algn="tl" rotWithShape="0">
              <a:srgbClr val="333333">
                <a:alpha val="65000"/>
              </a:srgbClr>
            </a:outerShdw>
          </a:effectLst>
        </p:spPr>
      </p:pic>
      <p:sp>
        <p:nvSpPr>
          <p:cNvPr id="5" name="4 Rombo"/>
          <p:cNvSpPr/>
          <p:nvPr/>
        </p:nvSpPr>
        <p:spPr>
          <a:xfrm>
            <a:off x="2786050" y="0"/>
            <a:ext cx="1643074" cy="1571612"/>
          </a:xfrm>
          <a:prstGeom prst="diamond">
            <a:avLst/>
          </a:prstGeom>
          <a:gradFill flip="none" rotWithShape="1">
            <a:gsLst>
              <a:gs pos="73000">
                <a:srgbClr val="00B050">
                  <a:shade val="30000"/>
                  <a:satMod val="115000"/>
                  <a:alpha val="32000"/>
                </a:srgbClr>
              </a:gs>
              <a:gs pos="50000">
                <a:srgbClr val="00B050">
                  <a:shade val="67500"/>
                  <a:satMod val="115000"/>
                </a:srgbClr>
              </a:gs>
              <a:gs pos="100000">
                <a:srgbClr val="00B050">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ombo"/>
          <p:cNvSpPr/>
          <p:nvPr/>
        </p:nvSpPr>
        <p:spPr>
          <a:xfrm>
            <a:off x="2786050" y="785794"/>
            <a:ext cx="1643074" cy="1571612"/>
          </a:xfrm>
          <a:prstGeom prst="diamond">
            <a:avLst/>
          </a:prstGeom>
          <a:gradFill flip="none" rotWithShape="1">
            <a:gsLst>
              <a:gs pos="73000">
                <a:srgbClr val="00B050">
                  <a:shade val="30000"/>
                  <a:satMod val="115000"/>
                  <a:alpha val="32000"/>
                </a:srgbClr>
              </a:gs>
              <a:gs pos="50000">
                <a:srgbClr val="00B050">
                  <a:shade val="67500"/>
                  <a:satMod val="115000"/>
                </a:srgbClr>
              </a:gs>
              <a:gs pos="100000">
                <a:srgbClr val="00B050">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ombo"/>
          <p:cNvSpPr/>
          <p:nvPr/>
        </p:nvSpPr>
        <p:spPr>
          <a:xfrm>
            <a:off x="2786050" y="1500198"/>
            <a:ext cx="1643074" cy="1571612"/>
          </a:xfrm>
          <a:prstGeom prst="diamond">
            <a:avLst/>
          </a:prstGeom>
          <a:gradFill flip="none" rotWithShape="1">
            <a:gsLst>
              <a:gs pos="73000">
                <a:srgbClr val="00B050">
                  <a:shade val="30000"/>
                  <a:satMod val="115000"/>
                  <a:alpha val="32000"/>
                </a:srgbClr>
              </a:gs>
              <a:gs pos="50000">
                <a:srgbClr val="00B050">
                  <a:shade val="67500"/>
                  <a:satMod val="115000"/>
                </a:srgbClr>
              </a:gs>
              <a:gs pos="100000">
                <a:srgbClr val="00B050">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ombo"/>
          <p:cNvSpPr/>
          <p:nvPr/>
        </p:nvSpPr>
        <p:spPr>
          <a:xfrm>
            <a:off x="2786050" y="2285992"/>
            <a:ext cx="1643074" cy="1571612"/>
          </a:xfrm>
          <a:prstGeom prst="diamond">
            <a:avLst/>
          </a:prstGeom>
          <a:gradFill flip="none" rotWithShape="1">
            <a:gsLst>
              <a:gs pos="73000">
                <a:srgbClr val="00B050">
                  <a:shade val="30000"/>
                  <a:satMod val="115000"/>
                  <a:alpha val="32000"/>
                </a:srgbClr>
              </a:gs>
              <a:gs pos="50000">
                <a:srgbClr val="00B050">
                  <a:shade val="67500"/>
                  <a:satMod val="115000"/>
                </a:srgbClr>
              </a:gs>
              <a:gs pos="100000">
                <a:srgbClr val="00B050">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ombo"/>
          <p:cNvSpPr/>
          <p:nvPr/>
        </p:nvSpPr>
        <p:spPr>
          <a:xfrm>
            <a:off x="2714612" y="3000396"/>
            <a:ext cx="1643074" cy="1571612"/>
          </a:xfrm>
          <a:prstGeom prst="diamond">
            <a:avLst/>
          </a:prstGeom>
          <a:gradFill flip="none" rotWithShape="1">
            <a:gsLst>
              <a:gs pos="73000">
                <a:srgbClr val="00B050">
                  <a:shade val="30000"/>
                  <a:satMod val="115000"/>
                  <a:alpha val="32000"/>
                </a:srgbClr>
              </a:gs>
              <a:gs pos="50000">
                <a:srgbClr val="00B050">
                  <a:shade val="67500"/>
                  <a:satMod val="115000"/>
                </a:srgbClr>
              </a:gs>
              <a:gs pos="100000">
                <a:srgbClr val="00B050">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ombo"/>
          <p:cNvSpPr/>
          <p:nvPr/>
        </p:nvSpPr>
        <p:spPr>
          <a:xfrm>
            <a:off x="2714612" y="3786190"/>
            <a:ext cx="1643074" cy="1571612"/>
          </a:xfrm>
          <a:prstGeom prst="diamond">
            <a:avLst/>
          </a:prstGeom>
          <a:gradFill flip="none" rotWithShape="1">
            <a:gsLst>
              <a:gs pos="73000">
                <a:srgbClr val="00B050">
                  <a:shade val="30000"/>
                  <a:satMod val="115000"/>
                  <a:alpha val="32000"/>
                </a:srgbClr>
              </a:gs>
              <a:gs pos="50000">
                <a:srgbClr val="00B050">
                  <a:shade val="67500"/>
                  <a:satMod val="115000"/>
                </a:srgbClr>
              </a:gs>
              <a:gs pos="100000">
                <a:srgbClr val="00B050">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ombo"/>
          <p:cNvSpPr/>
          <p:nvPr/>
        </p:nvSpPr>
        <p:spPr>
          <a:xfrm>
            <a:off x="2714612" y="4500594"/>
            <a:ext cx="1643074" cy="1571612"/>
          </a:xfrm>
          <a:prstGeom prst="diamond">
            <a:avLst/>
          </a:prstGeom>
          <a:gradFill flip="none" rotWithShape="1">
            <a:gsLst>
              <a:gs pos="73000">
                <a:srgbClr val="00B050">
                  <a:shade val="30000"/>
                  <a:satMod val="115000"/>
                  <a:alpha val="32000"/>
                </a:srgbClr>
              </a:gs>
              <a:gs pos="50000">
                <a:srgbClr val="00B050">
                  <a:shade val="67500"/>
                  <a:satMod val="115000"/>
                </a:srgbClr>
              </a:gs>
              <a:gs pos="100000">
                <a:srgbClr val="00B050">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ombo"/>
          <p:cNvSpPr/>
          <p:nvPr/>
        </p:nvSpPr>
        <p:spPr>
          <a:xfrm>
            <a:off x="2714612" y="5286388"/>
            <a:ext cx="1643074" cy="1571612"/>
          </a:xfrm>
          <a:prstGeom prst="diamond">
            <a:avLst/>
          </a:prstGeom>
          <a:gradFill flip="none" rotWithShape="1">
            <a:gsLst>
              <a:gs pos="73000">
                <a:srgbClr val="00B050">
                  <a:shade val="30000"/>
                  <a:satMod val="115000"/>
                  <a:alpha val="32000"/>
                </a:srgbClr>
              </a:gs>
              <a:gs pos="50000">
                <a:srgbClr val="00B050">
                  <a:shade val="67500"/>
                  <a:satMod val="115000"/>
                </a:srgbClr>
              </a:gs>
              <a:gs pos="100000">
                <a:srgbClr val="00B050">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ombo"/>
          <p:cNvSpPr/>
          <p:nvPr/>
        </p:nvSpPr>
        <p:spPr>
          <a:xfrm>
            <a:off x="4714876" y="0"/>
            <a:ext cx="1643074" cy="1571612"/>
          </a:xfrm>
          <a:prstGeom prst="diamond">
            <a:avLst/>
          </a:prstGeom>
          <a:gradFill flip="none" rotWithShape="1">
            <a:gsLst>
              <a:gs pos="73000">
                <a:srgbClr val="00B050">
                  <a:shade val="30000"/>
                  <a:satMod val="115000"/>
                  <a:alpha val="32000"/>
                </a:srgbClr>
              </a:gs>
              <a:gs pos="50000">
                <a:srgbClr val="00B050">
                  <a:shade val="67500"/>
                  <a:satMod val="115000"/>
                </a:srgbClr>
              </a:gs>
              <a:gs pos="100000">
                <a:srgbClr val="00B050">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ombo"/>
          <p:cNvSpPr/>
          <p:nvPr/>
        </p:nvSpPr>
        <p:spPr>
          <a:xfrm>
            <a:off x="4714876" y="785794"/>
            <a:ext cx="1643074" cy="1571612"/>
          </a:xfrm>
          <a:prstGeom prst="diamond">
            <a:avLst/>
          </a:prstGeom>
          <a:gradFill flip="none" rotWithShape="1">
            <a:gsLst>
              <a:gs pos="73000">
                <a:srgbClr val="00B050">
                  <a:shade val="30000"/>
                  <a:satMod val="115000"/>
                  <a:alpha val="32000"/>
                </a:srgbClr>
              </a:gs>
              <a:gs pos="50000">
                <a:srgbClr val="00B050">
                  <a:shade val="67500"/>
                  <a:satMod val="115000"/>
                </a:srgbClr>
              </a:gs>
              <a:gs pos="100000">
                <a:srgbClr val="00B050">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ombo"/>
          <p:cNvSpPr/>
          <p:nvPr/>
        </p:nvSpPr>
        <p:spPr>
          <a:xfrm>
            <a:off x="4714876" y="1500198"/>
            <a:ext cx="1643074" cy="1571612"/>
          </a:xfrm>
          <a:prstGeom prst="diamond">
            <a:avLst/>
          </a:prstGeom>
          <a:gradFill flip="none" rotWithShape="1">
            <a:gsLst>
              <a:gs pos="73000">
                <a:srgbClr val="00B050">
                  <a:shade val="30000"/>
                  <a:satMod val="115000"/>
                  <a:alpha val="32000"/>
                </a:srgbClr>
              </a:gs>
              <a:gs pos="50000">
                <a:srgbClr val="00B050">
                  <a:shade val="67500"/>
                  <a:satMod val="115000"/>
                </a:srgbClr>
              </a:gs>
              <a:gs pos="100000">
                <a:srgbClr val="00B050">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ombo"/>
          <p:cNvSpPr/>
          <p:nvPr/>
        </p:nvSpPr>
        <p:spPr>
          <a:xfrm>
            <a:off x="4714876" y="2285992"/>
            <a:ext cx="1643074" cy="1571612"/>
          </a:xfrm>
          <a:prstGeom prst="diamond">
            <a:avLst/>
          </a:prstGeom>
          <a:gradFill flip="none" rotWithShape="1">
            <a:gsLst>
              <a:gs pos="73000">
                <a:srgbClr val="00B050">
                  <a:shade val="30000"/>
                  <a:satMod val="115000"/>
                  <a:alpha val="32000"/>
                </a:srgbClr>
              </a:gs>
              <a:gs pos="50000">
                <a:srgbClr val="00B050">
                  <a:shade val="67500"/>
                  <a:satMod val="115000"/>
                </a:srgbClr>
              </a:gs>
              <a:gs pos="100000">
                <a:srgbClr val="00B050">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ombo"/>
          <p:cNvSpPr/>
          <p:nvPr/>
        </p:nvSpPr>
        <p:spPr>
          <a:xfrm>
            <a:off x="4643438" y="3000396"/>
            <a:ext cx="1643074" cy="1571612"/>
          </a:xfrm>
          <a:prstGeom prst="diamond">
            <a:avLst/>
          </a:prstGeom>
          <a:gradFill flip="none" rotWithShape="1">
            <a:gsLst>
              <a:gs pos="73000">
                <a:srgbClr val="00B050">
                  <a:shade val="30000"/>
                  <a:satMod val="115000"/>
                  <a:alpha val="32000"/>
                </a:srgbClr>
              </a:gs>
              <a:gs pos="50000">
                <a:srgbClr val="00B050">
                  <a:shade val="67500"/>
                  <a:satMod val="115000"/>
                </a:srgbClr>
              </a:gs>
              <a:gs pos="100000">
                <a:srgbClr val="00B050">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ombo"/>
          <p:cNvSpPr/>
          <p:nvPr/>
        </p:nvSpPr>
        <p:spPr>
          <a:xfrm>
            <a:off x="4643438" y="3786190"/>
            <a:ext cx="1643074" cy="1571612"/>
          </a:xfrm>
          <a:prstGeom prst="diamond">
            <a:avLst/>
          </a:prstGeom>
          <a:gradFill flip="none" rotWithShape="1">
            <a:gsLst>
              <a:gs pos="73000">
                <a:srgbClr val="00B050">
                  <a:shade val="30000"/>
                  <a:satMod val="115000"/>
                  <a:alpha val="32000"/>
                </a:srgbClr>
              </a:gs>
              <a:gs pos="50000">
                <a:srgbClr val="00B050">
                  <a:shade val="67500"/>
                  <a:satMod val="115000"/>
                </a:srgbClr>
              </a:gs>
              <a:gs pos="100000">
                <a:srgbClr val="00B050">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ombo"/>
          <p:cNvSpPr/>
          <p:nvPr/>
        </p:nvSpPr>
        <p:spPr>
          <a:xfrm>
            <a:off x="4643438" y="4500594"/>
            <a:ext cx="1643074" cy="1571612"/>
          </a:xfrm>
          <a:prstGeom prst="diamond">
            <a:avLst/>
          </a:prstGeom>
          <a:gradFill flip="none" rotWithShape="1">
            <a:gsLst>
              <a:gs pos="73000">
                <a:srgbClr val="00B050">
                  <a:shade val="30000"/>
                  <a:satMod val="115000"/>
                  <a:alpha val="32000"/>
                </a:srgbClr>
              </a:gs>
              <a:gs pos="50000">
                <a:srgbClr val="00B050">
                  <a:shade val="67500"/>
                  <a:satMod val="115000"/>
                </a:srgbClr>
              </a:gs>
              <a:gs pos="100000">
                <a:srgbClr val="00B050">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ombo"/>
          <p:cNvSpPr/>
          <p:nvPr/>
        </p:nvSpPr>
        <p:spPr>
          <a:xfrm>
            <a:off x="4643438" y="5286388"/>
            <a:ext cx="1643074" cy="1571612"/>
          </a:xfrm>
          <a:prstGeom prst="diamond">
            <a:avLst/>
          </a:prstGeom>
          <a:gradFill flip="none" rotWithShape="1">
            <a:gsLst>
              <a:gs pos="73000">
                <a:srgbClr val="00B050">
                  <a:shade val="30000"/>
                  <a:satMod val="115000"/>
                  <a:alpha val="32000"/>
                </a:srgbClr>
              </a:gs>
              <a:gs pos="50000">
                <a:srgbClr val="00B050">
                  <a:shade val="67500"/>
                  <a:satMod val="115000"/>
                </a:srgbClr>
              </a:gs>
              <a:gs pos="100000">
                <a:srgbClr val="00B050">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0" y="0"/>
            <a:ext cx="9358346"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1"/>
                                        </p:tgtEl>
                                        <p:attrNameLst>
                                          <p:attrName>style.opacity</p:attrName>
                                        </p:attrNameLst>
                                      </p:cBhvr>
                                      <p:to>
                                        <p:strVal val="0"/>
                                      </p:to>
                                    </p:set>
                                    <p:animEffect filter="image" prLst="opacity: 0">
                                      <p:cBhvr rctx="IE">
                                        <p:cTn id="7" dur="indefinite"/>
                                        <p:tgtEl>
                                          <p:spTgt spid="21"/>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plus(in)">
                                      <p:cBhvr>
                                        <p:cTn id="10" dur="2000"/>
                                        <p:tgtEl>
                                          <p:spTgt spid="5"/>
                                        </p:tgtEl>
                                      </p:cBhvr>
                                    </p:animEffect>
                                  </p:childTnLst>
                                </p:cTn>
                              </p:par>
                              <p:par>
                                <p:cTn id="11" presetID="8" presetClass="emph" presetSubtype="0" fill="hold" grpId="1" nodeType="withEffect">
                                  <p:stCondLst>
                                    <p:cond delay="0"/>
                                  </p:stCondLst>
                                  <p:childTnLst>
                                    <p:animRot by="21600000">
                                      <p:cBhvr>
                                        <p:cTn id="12" dur="2000" fill="hold"/>
                                        <p:tgtEl>
                                          <p:spTgt spid="5"/>
                                        </p:tgtEl>
                                        <p:attrNameLst>
                                          <p:attrName>r</p:attrName>
                                        </p:attrNameLst>
                                      </p:cBhvr>
                                    </p:animRot>
                                  </p:childTnLst>
                                </p:cTn>
                              </p:par>
                              <p:par>
                                <p:cTn id="13" presetID="13" presetClass="entr" presetSubtype="16"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plus(in)">
                                      <p:cBhvr>
                                        <p:cTn id="15" dur="2000"/>
                                        <p:tgtEl>
                                          <p:spTgt spid="6"/>
                                        </p:tgtEl>
                                      </p:cBhvr>
                                    </p:animEffect>
                                  </p:childTnLst>
                                </p:cTn>
                              </p:par>
                              <p:par>
                                <p:cTn id="16" presetID="8" presetClass="emph" presetSubtype="0" fill="hold" grpId="1" nodeType="withEffect">
                                  <p:stCondLst>
                                    <p:cond delay="0"/>
                                  </p:stCondLst>
                                  <p:childTnLst>
                                    <p:animRot by="21600000">
                                      <p:cBhvr>
                                        <p:cTn id="17" dur="2000" fill="hold"/>
                                        <p:tgtEl>
                                          <p:spTgt spid="6"/>
                                        </p:tgtEl>
                                        <p:attrNameLst>
                                          <p:attrName>r</p:attrName>
                                        </p:attrNameLst>
                                      </p:cBhvr>
                                    </p:animRot>
                                  </p:childTnLst>
                                </p:cTn>
                              </p:par>
                              <p:par>
                                <p:cTn id="18" presetID="13" presetClass="entr" presetSubtype="16" fill="hold" grpId="0" nodeType="with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plus(in)">
                                      <p:cBhvr>
                                        <p:cTn id="20" dur="2000"/>
                                        <p:tgtEl>
                                          <p:spTgt spid="7"/>
                                        </p:tgtEl>
                                      </p:cBhvr>
                                    </p:animEffect>
                                  </p:childTnLst>
                                </p:cTn>
                              </p:par>
                              <p:par>
                                <p:cTn id="21" presetID="8" presetClass="emph" presetSubtype="0" fill="hold" grpId="1" nodeType="withEffect">
                                  <p:stCondLst>
                                    <p:cond delay="0"/>
                                  </p:stCondLst>
                                  <p:childTnLst>
                                    <p:animRot by="21600000">
                                      <p:cBhvr>
                                        <p:cTn id="22" dur="2000" fill="hold"/>
                                        <p:tgtEl>
                                          <p:spTgt spid="7"/>
                                        </p:tgtEl>
                                        <p:attrNameLst>
                                          <p:attrName>r</p:attrName>
                                        </p:attrNameLst>
                                      </p:cBhvr>
                                    </p:animRot>
                                  </p:childTnLst>
                                </p:cTn>
                              </p:par>
                              <p:par>
                                <p:cTn id="23" presetID="13" presetClass="entr" presetSubtype="16"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plus(in)">
                                      <p:cBhvr>
                                        <p:cTn id="25" dur="2000"/>
                                        <p:tgtEl>
                                          <p:spTgt spid="8"/>
                                        </p:tgtEl>
                                      </p:cBhvr>
                                    </p:animEffect>
                                  </p:childTnLst>
                                </p:cTn>
                              </p:par>
                              <p:par>
                                <p:cTn id="26" presetID="8" presetClass="emph" presetSubtype="0" fill="hold" grpId="1" nodeType="withEffect">
                                  <p:stCondLst>
                                    <p:cond delay="0"/>
                                  </p:stCondLst>
                                  <p:childTnLst>
                                    <p:animRot by="21600000">
                                      <p:cBhvr>
                                        <p:cTn id="27" dur="2000" fill="hold"/>
                                        <p:tgtEl>
                                          <p:spTgt spid="8"/>
                                        </p:tgtEl>
                                        <p:attrNameLst>
                                          <p:attrName>r</p:attrName>
                                        </p:attrNameLst>
                                      </p:cBhvr>
                                    </p:animRot>
                                  </p:childTnLst>
                                </p:cTn>
                              </p:par>
                              <p:par>
                                <p:cTn id="28" presetID="13" presetClass="entr" presetSubtype="16" fill="hold" grpId="0" nodeType="withEffect">
                                  <p:stCondLst>
                                    <p:cond delay="0"/>
                                  </p:stCondLst>
                                  <p:childTnLst>
                                    <p:set>
                                      <p:cBhvr>
                                        <p:cTn id="29" dur="1" fill="hold">
                                          <p:stCondLst>
                                            <p:cond delay="0"/>
                                          </p:stCondLst>
                                        </p:cTn>
                                        <p:tgtEl>
                                          <p:spTgt spid="9"/>
                                        </p:tgtEl>
                                        <p:attrNameLst>
                                          <p:attrName>style.visibility</p:attrName>
                                        </p:attrNameLst>
                                      </p:cBhvr>
                                      <p:to>
                                        <p:strVal val="visible"/>
                                      </p:to>
                                    </p:set>
                                    <p:animEffect transition="in" filter="plus(in)">
                                      <p:cBhvr>
                                        <p:cTn id="30" dur="2000"/>
                                        <p:tgtEl>
                                          <p:spTgt spid="9"/>
                                        </p:tgtEl>
                                      </p:cBhvr>
                                    </p:animEffect>
                                  </p:childTnLst>
                                </p:cTn>
                              </p:par>
                              <p:par>
                                <p:cTn id="31" presetID="8" presetClass="emph" presetSubtype="0" fill="hold" grpId="1" nodeType="withEffect">
                                  <p:stCondLst>
                                    <p:cond delay="0"/>
                                  </p:stCondLst>
                                  <p:childTnLst>
                                    <p:animRot by="21600000">
                                      <p:cBhvr>
                                        <p:cTn id="32" dur="2000" fill="hold"/>
                                        <p:tgtEl>
                                          <p:spTgt spid="9"/>
                                        </p:tgtEl>
                                        <p:attrNameLst>
                                          <p:attrName>r</p:attrName>
                                        </p:attrNameLst>
                                      </p:cBhvr>
                                    </p:animRot>
                                  </p:childTnLst>
                                </p:cTn>
                              </p:par>
                              <p:par>
                                <p:cTn id="33" presetID="13" presetClass="entr" presetSubtype="16" fill="hold" grpId="0" nodeType="withEffect">
                                  <p:stCondLst>
                                    <p:cond delay="0"/>
                                  </p:stCondLst>
                                  <p:childTnLst>
                                    <p:set>
                                      <p:cBhvr>
                                        <p:cTn id="34" dur="1" fill="hold">
                                          <p:stCondLst>
                                            <p:cond delay="0"/>
                                          </p:stCondLst>
                                        </p:cTn>
                                        <p:tgtEl>
                                          <p:spTgt spid="10"/>
                                        </p:tgtEl>
                                        <p:attrNameLst>
                                          <p:attrName>style.visibility</p:attrName>
                                        </p:attrNameLst>
                                      </p:cBhvr>
                                      <p:to>
                                        <p:strVal val="visible"/>
                                      </p:to>
                                    </p:set>
                                    <p:animEffect transition="in" filter="plus(in)">
                                      <p:cBhvr>
                                        <p:cTn id="35" dur="2000"/>
                                        <p:tgtEl>
                                          <p:spTgt spid="10"/>
                                        </p:tgtEl>
                                      </p:cBhvr>
                                    </p:animEffect>
                                  </p:childTnLst>
                                </p:cTn>
                              </p:par>
                              <p:par>
                                <p:cTn id="36" presetID="8" presetClass="emph" presetSubtype="0" fill="hold" grpId="1" nodeType="withEffect">
                                  <p:stCondLst>
                                    <p:cond delay="0"/>
                                  </p:stCondLst>
                                  <p:childTnLst>
                                    <p:animRot by="21600000">
                                      <p:cBhvr>
                                        <p:cTn id="37" dur="2000" fill="hold"/>
                                        <p:tgtEl>
                                          <p:spTgt spid="10"/>
                                        </p:tgtEl>
                                        <p:attrNameLst>
                                          <p:attrName>r</p:attrName>
                                        </p:attrNameLst>
                                      </p:cBhvr>
                                    </p:animRot>
                                  </p:childTnLst>
                                </p:cTn>
                              </p:par>
                              <p:par>
                                <p:cTn id="38" presetID="13" presetClass="entr" presetSubtype="16" fill="hold" grpId="0" nodeType="withEffect">
                                  <p:stCondLst>
                                    <p:cond delay="0"/>
                                  </p:stCondLst>
                                  <p:childTnLst>
                                    <p:set>
                                      <p:cBhvr>
                                        <p:cTn id="39" dur="1" fill="hold">
                                          <p:stCondLst>
                                            <p:cond delay="0"/>
                                          </p:stCondLst>
                                        </p:cTn>
                                        <p:tgtEl>
                                          <p:spTgt spid="11"/>
                                        </p:tgtEl>
                                        <p:attrNameLst>
                                          <p:attrName>style.visibility</p:attrName>
                                        </p:attrNameLst>
                                      </p:cBhvr>
                                      <p:to>
                                        <p:strVal val="visible"/>
                                      </p:to>
                                    </p:set>
                                    <p:animEffect transition="in" filter="plus(in)">
                                      <p:cBhvr>
                                        <p:cTn id="40" dur="2000"/>
                                        <p:tgtEl>
                                          <p:spTgt spid="11"/>
                                        </p:tgtEl>
                                      </p:cBhvr>
                                    </p:animEffect>
                                  </p:childTnLst>
                                </p:cTn>
                              </p:par>
                              <p:par>
                                <p:cTn id="41" presetID="8" presetClass="emph" presetSubtype="0" fill="hold" grpId="1" nodeType="withEffect">
                                  <p:stCondLst>
                                    <p:cond delay="0"/>
                                  </p:stCondLst>
                                  <p:childTnLst>
                                    <p:animRot by="21600000">
                                      <p:cBhvr>
                                        <p:cTn id="42" dur="2000" fill="hold"/>
                                        <p:tgtEl>
                                          <p:spTgt spid="11"/>
                                        </p:tgtEl>
                                        <p:attrNameLst>
                                          <p:attrName>r</p:attrName>
                                        </p:attrNameLst>
                                      </p:cBhvr>
                                    </p:animRot>
                                  </p:childTnLst>
                                </p:cTn>
                              </p:par>
                              <p:par>
                                <p:cTn id="43" presetID="13" presetClass="entr" presetSubtype="16" fill="hold" grpId="0" nodeType="withEffect">
                                  <p:stCondLst>
                                    <p:cond delay="0"/>
                                  </p:stCondLst>
                                  <p:childTnLst>
                                    <p:set>
                                      <p:cBhvr>
                                        <p:cTn id="44" dur="1" fill="hold">
                                          <p:stCondLst>
                                            <p:cond delay="0"/>
                                          </p:stCondLst>
                                        </p:cTn>
                                        <p:tgtEl>
                                          <p:spTgt spid="12"/>
                                        </p:tgtEl>
                                        <p:attrNameLst>
                                          <p:attrName>style.visibility</p:attrName>
                                        </p:attrNameLst>
                                      </p:cBhvr>
                                      <p:to>
                                        <p:strVal val="visible"/>
                                      </p:to>
                                    </p:set>
                                    <p:animEffect transition="in" filter="plus(in)">
                                      <p:cBhvr>
                                        <p:cTn id="45" dur="2000"/>
                                        <p:tgtEl>
                                          <p:spTgt spid="12"/>
                                        </p:tgtEl>
                                      </p:cBhvr>
                                    </p:animEffect>
                                  </p:childTnLst>
                                </p:cTn>
                              </p:par>
                              <p:par>
                                <p:cTn id="46" presetID="8" presetClass="emph" presetSubtype="0" fill="hold" grpId="1" nodeType="withEffect">
                                  <p:stCondLst>
                                    <p:cond delay="0"/>
                                  </p:stCondLst>
                                  <p:childTnLst>
                                    <p:animRot by="21600000">
                                      <p:cBhvr>
                                        <p:cTn id="47" dur="2000" fill="hold"/>
                                        <p:tgtEl>
                                          <p:spTgt spid="12"/>
                                        </p:tgtEl>
                                        <p:attrNameLst>
                                          <p:attrName>r</p:attrName>
                                        </p:attrNameLst>
                                      </p:cBhvr>
                                    </p:animRot>
                                  </p:childTnLst>
                                </p:cTn>
                              </p:par>
                              <p:par>
                                <p:cTn id="48" presetID="13" presetClass="entr" presetSubtype="16" fill="hold" grpId="0" nodeType="withEffect">
                                  <p:stCondLst>
                                    <p:cond delay="0"/>
                                  </p:stCondLst>
                                  <p:childTnLst>
                                    <p:set>
                                      <p:cBhvr>
                                        <p:cTn id="49" dur="1" fill="hold">
                                          <p:stCondLst>
                                            <p:cond delay="0"/>
                                          </p:stCondLst>
                                        </p:cTn>
                                        <p:tgtEl>
                                          <p:spTgt spid="13"/>
                                        </p:tgtEl>
                                        <p:attrNameLst>
                                          <p:attrName>style.visibility</p:attrName>
                                        </p:attrNameLst>
                                      </p:cBhvr>
                                      <p:to>
                                        <p:strVal val="visible"/>
                                      </p:to>
                                    </p:set>
                                    <p:animEffect transition="in" filter="plus(in)">
                                      <p:cBhvr>
                                        <p:cTn id="50" dur="2000"/>
                                        <p:tgtEl>
                                          <p:spTgt spid="13"/>
                                        </p:tgtEl>
                                      </p:cBhvr>
                                    </p:animEffect>
                                  </p:childTnLst>
                                </p:cTn>
                              </p:par>
                              <p:par>
                                <p:cTn id="51" presetID="8" presetClass="emph" presetSubtype="0" fill="hold" grpId="1" nodeType="withEffect">
                                  <p:stCondLst>
                                    <p:cond delay="0"/>
                                  </p:stCondLst>
                                  <p:childTnLst>
                                    <p:animRot by="21600000">
                                      <p:cBhvr>
                                        <p:cTn id="52" dur="2000" fill="hold"/>
                                        <p:tgtEl>
                                          <p:spTgt spid="13"/>
                                        </p:tgtEl>
                                        <p:attrNameLst>
                                          <p:attrName>r</p:attrName>
                                        </p:attrNameLst>
                                      </p:cBhvr>
                                    </p:animRot>
                                  </p:childTnLst>
                                </p:cTn>
                              </p:par>
                              <p:par>
                                <p:cTn id="53" presetID="13" presetClass="entr" presetSubtype="16" fill="hold" grpId="0" nodeType="withEffect">
                                  <p:stCondLst>
                                    <p:cond delay="0"/>
                                  </p:stCondLst>
                                  <p:childTnLst>
                                    <p:set>
                                      <p:cBhvr>
                                        <p:cTn id="54" dur="1" fill="hold">
                                          <p:stCondLst>
                                            <p:cond delay="0"/>
                                          </p:stCondLst>
                                        </p:cTn>
                                        <p:tgtEl>
                                          <p:spTgt spid="14"/>
                                        </p:tgtEl>
                                        <p:attrNameLst>
                                          <p:attrName>style.visibility</p:attrName>
                                        </p:attrNameLst>
                                      </p:cBhvr>
                                      <p:to>
                                        <p:strVal val="visible"/>
                                      </p:to>
                                    </p:set>
                                    <p:animEffect transition="in" filter="plus(in)">
                                      <p:cBhvr>
                                        <p:cTn id="55" dur="2000"/>
                                        <p:tgtEl>
                                          <p:spTgt spid="14"/>
                                        </p:tgtEl>
                                      </p:cBhvr>
                                    </p:animEffect>
                                  </p:childTnLst>
                                </p:cTn>
                              </p:par>
                              <p:par>
                                <p:cTn id="56" presetID="8" presetClass="emph" presetSubtype="0" fill="hold" grpId="1" nodeType="withEffect">
                                  <p:stCondLst>
                                    <p:cond delay="0"/>
                                  </p:stCondLst>
                                  <p:childTnLst>
                                    <p:animRot by="21600000">
                                      <p:cBhvr>
                                        <p:cTn id="57" dur="2000" fill="hold"/>
                                        <p:tgtEl>
                                          <p:spTgt spid="14"/>
                                        </p:tgtEl>
                                        <p:attrNameLst>
                                          <p:attrName>r</p:attrName>
                                        </p:attrNameLst>
                                      </p:cBhvr>
                                    </p:animRot>
                                  </p:childTnLst>
                                </p:cTn>
                              </p:par>
                              <p:par>
                                <p:cTn id="58" presetID="13" presetClass="entr" presetSubtype="16" fill="hold" grpId="0" nodeType="withEffect">
                                  <p:stCondLst>
                                    <p:cond delay="0"/>
                                  </p:stCondLst>
                                  <p:childTnLst>
                                    <p:set>
                                      <p:cBhvr>
                                        <p:cTn id="59" dur="1" fill="hold">
                                          <p:stCondLst>
                                            <p:cond delay="0"/>
                                          </p:stCondLst>
                                        </p:cTn>
                                        <p:tgtEl>
                                          <p:spTgt spid="15"/>
                                        </p:tgtEl>
                                        <p:attrNameLst>
                                          <p:attrName>style.visibility</p:attrName>
                                        </p:attrNameLst>
                                      </p:cBhvr>
                                      <p:to>
                                        <p:strVal val="visible"/>
                                      </p:to>
                                    </p:set>
                                    <p:animEffect transition="in" filter="plus(in)">
                                      <p:cBhvr>
                                        <p:cTn id="60" dur="2000"/>
                                        <p:tgtEl>
                                          <p:spTgt spid="15"/>
                                        </p:tgtEl>
                                      </p:cBhvr>
                                    </p:animEffect>
                                  </p:childTnLst>
                                </p:cTn>
                              </p:par>
                              <p:par>
                                <p:cTn id="61" presetID="8" presetClass="emph" presetSubtype="0" fill="hold" grpId="1" nodeType="withEffect">
                                  <p:stCondLst>
                                    <p:cond delay="0"/>
                                  </p:stCondLst>
                                  <p:childTnLst>
                                    <p:animRot by="21600000">
                                      <p:cBhvr>
                                        <p:cTn id="62" dur="2000" fill="hold"/>
                                        <p:tgtEl>
                                          <p:spTgt spid="15"/>
                                        </p:tgtEl>
                                        <p:attrNameLst>
                                          <p:attrName>r</p:attrName>
                                        </p:attrNameLst>
                                      </p:cBhvr>
                                    </p:animRot>
                                  </p:childTnLst>
                                </p:cTn>
                              </p:par>
                              <p:par>
                                <p:cTn id="63" presetID="13" presetClass="entr" presetSubtype="16" fill="hold" grpId="0" nodeType="withEffect">
                                  <p:stCondLst>
                                    <p:cond delay="0"/>
                                  </p:stCondLst>
                                  <p:childTnLst>
                                    <p:set>
                                      <p:cBhvr>
                                        <p:cTn id="64" dur="1" fill="hold">
                                          <p:stCondLst>
                                            <p:cond delay="0"/>
                                          </p:stCondLst>
                                        </p:cTn>
                                        <p:tgtEl>
                                          <p:spTgt spid="16"/>
                                        </p:tgtEl>
                                        <p:attrNameLst>
                                          <p:attrName>style.visibility</p:attrName>
                                        </p:attrNameLst>
                                      </p:cBhvr>
                                      <p:to>
                                        <p:strVal val="visible"/>
                                      </p:to>
                                    </p:set>
                                    <p:animEffect transition="in" filter="plus(in)">
                                      <p:cBhvr>
                                        <p:cTn id="65" dur="2000"/>
                                        <p:tgtEl>
                                          <p:spTgt spid="16"/>
                                        </p:tgtEl>
                                      </p:cBhvr>
                                    </p:animEffect>
                                  </p:childTnLst>
                                </p:cTn>
                              </p:par>
                              <p:par>
                                <p:cTn id="66" presetID="8" presetClass="emph" presetSubtype="0" fill="hold" grpId="1" nodeType="withEffect">
                                  <p:stCondLst>
                                    <p:cond delay="0"/>
                                  </p:stCondLst>
                                  <p:childTnLst>
                                    <p:animRot by="21600000">
                                      <p:cBhvr>
                                        <p:cTn id="67" dur="2000" fill="hold"/>
                                        <p:tgtEl>
                                          <p:spTgt spid="16"/>
                                        </p:tgtEl>
                                        <p:attrNameLst>
                                          <p:attrName>r</p:attrName>
                                        </p:attrNameLst>
                                      </p:cBhvr>
                                    </p:animRot>
                                  </p:childTnLst>
                                </p:cTn>
                              </p:par>
                              <p:par>
                                <p:cTn id="68" presetID="13" presetClass="entr" presetSubtype="16" fill="hold" grpId="0" nodeType="withEffect">
                                  <p:stCondLst>
                                    <p:cond delay="0"/>
                                  </p:stCondLst>
                                  <p:childTnLst>
                                    <p:set>
                                      <p:cBhvr>
                                        <p:cTn id="69" dur="1" fill="hold">
                                          <p:stCondLst>
                                            <p:cond delay="0"/>
                                          </p:stCondLst>
                                        </p:cTn>
                                        <p:tgtEl>
                                          <p:spTgt spid="17"/>
                                        </p:tgtEl>
                                        <p:attrNameLst>
                                          <p:attrName>style.visibility</p:attrName>
                                        </p:attrNameLst>
                                      </p:cBhvr>
                                      <p:to>
                                        <p:strVal val="visible"/>
                                      </p:to>
                                    </p:set>
                                    <p:animEffect transition="in" filter="plus(in)">
                                      <p:cBhvr>
                                        <p:cTn id="70" dur="2000"/>
                                        <p:tgtEl>
                                          <p:spTgt spid="17"/>
                                        </p:tgtEl>
                                      </p:cBhvr>
                                    </p:animEffect>
                                  </p:childTnLst>
                                </p:cTn>
                              </p:par>
                              <p:par>
                                <p:cTn id="71" presetID="8" presetClass="emph" presetSubtype="0" fill="hold" grpId="1" nodeType="withEffect">
                                  <p:stCondLst>
                                    <p:cond delay="0"/>
                                  </p:stCondLst>
                                  <p:childTnLst>
                                    <p:animRot by="21600000">
                                      <p:cBhvr>
                                        <p:cTn id="72" dur="2000" fill="hold"/>
                                        <p:tgtEl>
                                          <p:spTgt spid="17"/>
                                        </p:tgtEl>
                                        <p:attrNameLst>
                                          <p:attrName>r</p:attrName>
                                        </p:attrNameLst>
                                      </p:cBhvr>
                                    </p:animRot>
                                  </p:childTnLst>
                                </p:cTn>
                              </p:par>
                              <p:par>
                                <p:cTn id="73" presetID="13" presetClass="entr" presetSubtype="16" fill="hold" grpId="0" nodeType="withEffect">
                                  <p:stCondLst>
                                    <p:cond delay="0"/>
                                  </p:stCondLst>
                                  <p:childTnLst>
                                    <p:set>
                                      <p:cBhvr>
                                        <p:cTn id="74" dur="1" fill="hold">
                                          <p:stCondLst>
                                            <p:cond delay="0"/>
                                          </p:stCondLst>
                                        </p:cTn>
                                        <p:tgtEl>
                                          <p:spTgt spid="18"/>
                                        </p:tgtEl>
                                        <p:attrNameLst>
                                          <p:attrName>style.visibility</p:attrName>
                                        </p:attrNameLst>
                                      </p:cBhvr>
                                      <p:to>
                                        <p:strVal val="visible"/>
                                      </p:to>
                                    </p:set>
                                    <p:animEffect transition="in" filter="plus(in)">
                                      <p:cBhvr>
                                        <p:cTn id="75" dur="2000"/>
                                        <p:tgtEl>
                                          <p:spTgt spid="18"/>
                                        </p:tgtEl>
                                      </p:cBhvr>
                                    </p:animEffect>
                                  </p:childTnLst>
                                </p:cTn>
                              </p:par>
                              <p:par>
                                <p:cTn id="76" presetID="8" presetClass="emph" presetSubtype="0" fill="hold" grpId="1" nodeType="withEffect">
                                  <p:stCondLst>
                                    <p:cond delay="0"/>
                                  </p:stCondLst>
                                  <p:childTnLst>
                                    <p:animRot by="21600000">
                                      <p:cBhvr>
                                        <p:cTn id="77" dur="2000" fill="hold"/>
                                        <p:tgtEl>
                                          <p:spTgt spid="18"/>
                                        </p:tgtEl>
                                        <p:attrNameLst>
                                          <p:attrName>r</p:attrName>
                                        </p:attrNameLst>
                                      </p:cBhvr>
                                    </p:animRot>
                                  </p:childTnLst>
                                </p:cTn>
                              </p:par>
                              <p:par>
                                <p:cTn id="78" presetID="13" presetClass="entr" presetSubtype="16" fill="hold" grpId="0" nodeType="withEffect">
                                  <p:stCondLst>
                                    <p:cond delay="0"/>
                                  </p:stCondLst>
                                  <p:childTnLst>
                                    <p:set>
                                      <p:cBhvr>
                                        <p:cTn id="79" dur="1" fill="hold">
                                          <p:stCondLst>
                                            <p:cond delay="0"/>
                                          </p:stCondLst>
                                        </p:cTn>
                                        <p:tgtEl>
                                          <p:spTgt spid="19"/>
                                        </p:tgtEl>
                                        <p:attrNameLst>
                                          <p:attrName>style.visibility</p:attrName>
                                        </p:attrNameLst>
                                      </p:cBhvr>
                                      <p:to>
                                        <p:strVal val="visible"/>
                                      </p:to>
                                    </p:set>
                                    <p:animEffect transition="in" filter="plus(in)">
                                      <p:cBhvr>
                                        <p:cTn id="80" dur="2000"/>
                                        <p:tgtEl>
                                          <p:spTgt spid="19"/>
                                        </p:tgtEl>
                                      </p:cBhvr>
                                    </p:animEffect>
                                  </p:childTnLst>
                                </p:cTn>
                              </p:par>
                              <p:par>
                                <p:cTn id="81" presetID="8" presetClass="emph" presetSubtype="0" fill="hold" grpId="1" nodeType="withEffect">
                                  <p:stCondLst>
                                    <p:cond delay="0"/>
                                  </p:stCondLst>
                                  <p:childTnLst>
                                    <p:animRot by="21600000">
                                      <p:cBhvr>
                                        <p:cTn id="82" dur="2000" fill="hold"/>
                                        <p:tgtEl>
                                          <p:spTgt spid="19"/>
                                        </p:tgtEl>
                                        <p:attrNameLst>
                                          <p:attrName>r</p:attrName>
                                        </p:attrNameLst>
                                      </p:cBhvr>
                                    </p:animRot>
                                  </p:childTnLst>
                                </p:cTn>
                              </p:par>
                              <p:par>
                                <p:cTn id="83" presetID="13" presetClass="entr" presetSubtype="16" fill="hold" grpId="0" nodeType="withEffect">
                                  <p:stCondLst>
                                    <p:cond delay="0"/>
                                  </p:stCondLst>
                                  <p:childTnLst>
                                    <p:set>
                                      <p:cBhvr>
                                        <p:cTn id="84" dur="1" fill="hold">
                                          <p:stCondLst>
                                            <p:cond delay="0"/>
                                          </p:stCondLst>
                                        </p:cTn>
                                        <p:tgtEl>
                                          <p:spTgt spid="20"/>
                                        </p:tgtEl>
                                        <p:attrNameLst>
                                          <p:attrName>style.visibility</p:attrName>
                                        </p:attrNameLst>
                                      </p:cBhvr>
                                      <p:to>
                                        <p:strVal val="visible"/>
                                      </p:to>
                                    </p:set>
                                    <p:animEffect transition="in" filter="plus(in)">
                                      <p:cBhvr>
                                        <p:cTn id="85" dur="2000"/>
                                        <p:tgtEl>
                                          <p:spTgt spid="20"/>
                                        </p:tgtEl>
                                      </p:cBhvr>
                                    </p:animEffect>
                                  </p:childTnLst>
                                </p:cTn>
                              </p:par>
                              <p:par>
                                <p:cTn id="86" presetID="8" presetClass="emph" presetSubtype="0" fill="hold" grpId="1" nodeType="withEffect">
                                  <p:stCondLst>
                                    <p:cond delay="0"/>
                                  </p:stCondLst>
                                  <p:childTnLst>
                                    <p:animRot by="21600000">
                                      <p:cBhvr>
                                        <p:cTn id="87" dur="2000" fill="hold"/>
                                        <p:tgtEl>
                                          <p:spTgt spid="20"/>
                                        </p:tgtEl>
                                        <p:attrNameLst>
                                          <p:attrName>r</p:attrName>
                                        </p:attrNameLst>
                                      </p:cBhvr>
                                    </p:animRot>
                                  </p:childTnLst>
                                </p:cTn>
                              </p:par>
                              <p:par>
                                <p:cTn id="88" presetID="2" presetClass="entr" presetSubtype="4" fill="hold" grpId="2" nodeType="withEffect">
                                  <p:stCondLst>
                                    <p:cond delay="0"/>
                                  </p:stCondLst>
                                  <p:childTnLst>
                                    <p:set>
                                      <p:cBhvr>
                                        <p:cTn id="89" dur="1" fill="hold">
                                          <p:stCondLst>
                                            <p:cond delay="0"/>
                                          </p:stCondLst>
                                        </p:cTn>
                                        <p:tgtEl>
                                          <p:spTgt spid="5"/>
                                        </p:tgtEl>
                                        <p:attrNameLst>
                                          <p:attrName>style.visibility</p:attrName>
                                        </p:attrNameLst>
                                      </p:cBhvr>
                                      <p:to>
                                        <p:strVal val="visible"/>
                                      </p:to>
                                    </p:set>
                                    <p:anim calcmode="lin" valueType="num">
                                      <p:cBhvr additive="base">
                                        <p:cTn id="90" dur="2000" fill="hold"/>
                                        <p:tgtEl>
                                          <p:spTgt spid="5"/>
                                        </p:tgtEl>
                                        <p:attrNameLst>
                                          <p:attrName>ppt_x</p:attrName>
                                        </p:attrNameLst>
                                      </p:cBhvr>
                                      <p:tavLst>
                                        <p:tav tm="0">
                                          <p:val>
                                            <p:strVal val="#ppt_x"/>
                                          </p:val>
                                        </p:tav>
                                        <p:tav tm="100000">
                                          <p:val>
                                            <p:strVal val="#ppt_x"/>
                                          </p:val>
                                        </p:tav>
                                      </p:tavLst>
                                    </p:anim>
                                    <p:anim calcmode="lin" valueType="num">
                                      <p:cBhvr additive="base">
                                        <p:cTn id="91" dur="2000" fill="hold"/>
                                        <p:tgtEl>
                                          <p:spTgt spid="5"/>
                                        </p:tgtEl>
                                        <p:attrNameLst>
                                          <p:attrName>ppt_y</p:attrName>
                                        </p:attrNameLst>
                                      </p:cBhvr>
                                      <p:tavLst>
                                        <p:tav tm="0">
                                          <p:val>
                                            <p:strVal val="1+#ppt_h/2"/>
                                          </p:val>
                                        </p:tav>
                                        <p:tav tm="100000">
                                          <p:val>
                                            <p:strVal val="#ppt_y"/>
                                          </p:val>
                                        </p:tav>
                                      </p:tavLst>
                                    </p:anim>
                                  </p:childTnLst>
                                </p:cTn>
                              </p:par>
                              <p:par>
                                <p:cTn id="92" presetID="2" presetClass="entr" presetSubtype="4" fill="hold" grpId="2" nodeType="withEffect">
                                  <p:stCondLst>
                                    <p:cond delay="0"/>
                                  </p:stCondLst>
                                  <p:childTnLst>
                                    <p:set>
                                      <p:cBhvr>
                                        <p:cTn id="93" dur="1" fill="hold">
                                          <p:stCondLst>
                                            <p:cond delay="0"/>
                                          </p:stCondLst>
                                        </p:cTn>
                                        <p:tgtEl>
                                          <p:spTgt spid="6"/>
                                        </p:tgtEl>
                                        <p:attrNameLst>
                                          <p:attrName>style.visibility</p:attrName>
                                        </p:attrNameLst>
                                      </p:cBhvr>
                                      <p:to>
                                        <p:strVal val="visible"/>
                                      </p:to>
                                    </p:set>
                                    <p:anim calcmode="lin" valueType="num">
                                      <p:cBhvr additive="base">
                                        <p:cTn id="94" dur="2000" fill="hold"/>
                                        <p:tgtEl>
                                          <p:spTgt spid="6"/>
                                        </p:tgtEl>
                                        <p:attrNameLst>
                                          <p:attrName>ppt_x</p:attrName>
                                        </p:attrNameLst>
                                      </p:cBhvr>
                                      <p:tavLst>
                                        <p:tav tm="0">
                                          <p:val>
                                            <p:strVal val="#ppt_x"/>
                                          </p:val>
                                        </p:tav>
                                        <p:tav tm="100000">
                                          <p:val>
                                            <p:strVal val="#ppt_x"/>
                                          </p:val>
                                        </p:tav>
                                      </p:tavLst>
                                    </p:anim>
                                    <p:anim calcmode="lin" valueType="num">
                                      <p:cBhvr additive="base">
                                        <p:cTn id="95" dur="2000" fill="hold"/>
                                        <p:tgtEl>
                                          <p:spTgt spid="6"/>
                                        </p:tgtEl>
                                        <p:attrNameLst>
                                          <p:attrName>ppt_y</p:attrName>
                                        </p:attrNameLst>
                                      </p:cBhvr>
                                      <p:tavLst>
                                        <p:tav tm="0">
                                          <p:val>
                                            <p:strVal val="1+#ppt_h/2"/>
                                          </p:val>
                                        </p:tav>
                                        <p:tav tm="100000">
                                          <p:val>
                                            <p:strVal val="#ppt_y"/>
                                          </p:val>
                                        </p:tav>
                                      </p:tavLst>
                                    </p:anim>
                                  </p:childTnLst>
                                </p:cTn>
                              </p:par>
                              <p:par>
                                <p:cTn id="96" presetID="2" presetClass="entr" presetSubtype="4" fill="hold" grpId="2" nodeType="withEffect">
                                  <p:stCondLst>
                                    <p:cond delay="0"/>
                                  </p:stCondLst>
                                  <p:childTnLst>
                                    <p:set>
                                      <p:cBhvr>
                                        <p:cTn id="97" dur="1" fill="hold">
                                          <p:stCondLst>
                                            <p:cond delay="0"/>
                                          </p:stCondLst>
                                        </p:cTn>
                                        <p:tgtEl>
                                          <p:spTgt spid="7"/>
                                        </p:tgtEl>
                                        <p:attrNameLst>
                                          <p:attrName>style.visibility</p:attrName>
                                        </p:attrNameLst>
                                      </p:cBhvr>
                                      <p:to>
                                        <p:strVal val="visible"/>
                                      </p:to>
                                    </p:set>
                                    <p:anim calcmode="lin" valueType="num">
                                      <p:cBhvr additive="base">
                                        <p:cTn id="98" dur="2000" fill="hold"/>
                                        <p:tgtEl>
                                          <p:spTgt spid="7"/>
                                        </p:tgtEl>
                                        <p:attrNameLst>
                                          <p:attrName>ppt_x</p:attrName>
                                        </p:attrNameLst>
                                      </p:cBhvr>
                                      <p:tavLst>
                                        <p:tav tm="0">
                                          <p:val>
                                            <p:strVal val="#ppt_x"/>
                                          </p:val>
                                        </p:tav>
                                        <p:tav tm="100000">
                                          <p:val>
                                            <p:strVal val="#ppt_x"/>
                                          </p:val>
                                        </p:tav>
                                      </p:tavLst>
                                    </p:anim>
                                    <p:anim calcmode="lin" valueType="num">
                                      <p:cBhvr additive="base">
                                        <p:cTn id="99" dur="2000" fill="hold"/>
                                        <p:tgtEl>
                                          <p:spTgt spid="7"/>
                                        </p:tgtEl>
                                        <p:attrNameLst>
                                          <p:attrName>ppt_y</p:attrName>
                                        </p:attrNameLst>
                                      </p:cBhvr>
                                      <p:tavLst>
                                        <p:tav tm="0">
                                          <p:val>
                                            <p:strVal val="1+#ppt_h/2"/>
                                          </p:val>
                                        </p:tav>
                                        <p:tav tm="100000">
                                          <p:val>
                                            <p:strVal val="#ppt_y"/>
                                          </p:val>
                                        </p:tav>
                                      </p:tavLst>
                                    </p:anim>
                                  </p:childTnLst>
                                </p:cTn>
                              </p:par>
                              <p:par>
                                <p:cTn id="100" presetID="2" presetClass="entr" presetSubtype="4" fill="hold" grpId="2" nodeType="withEffect">
                                  <p:stCondLst>
                                    <p:cond delay="0"/>
                                  </p:stCondLst>
                                  <p:childTnLst>
                                    <p:set>
                                      <p:cBhvr>
                                        <p:cTn id="101" dur="1" fill="hold">
                                          <p:stCondLst>
                                            <p:cond delay="0"/>
                                          </p:stCondLst>
                                        </p:cTn>
                                        <p:tgtEl>
                                          <p:spTgt spid="8"/>
                                        </p:tgtEl>
                                        <p:attrNameLst>
                                          <p:attrName>style.visibility</p:attrName>
                                        </p:attrNameLst>
                                      </p:cBhvr>
                                      <p:to>
                                        <p:strVal val="visible"/>
                                      </p:to>
                                    </p:set>
                                    <p:anim calcmode="lin" valueType="num">
                                      <p:cBhvr additive="base">
                                        <p:cTn id="102" dur="2000" fill="hold"/>
                                        <p:tgtEl>
                                          <p:spTgt spid="8"/>
                                        </p:tgtEl>
                                        <p:attrNameLst>
                                          <p:attrName>ppt_x</p:attrName>
                                        </p:attrNameLst>
                                      </p:cBhvr>
                                      <p:tavLst>
                                        <p:tav tm="0">
                                          <p:val>
                                            <p:strVal val="#ppt_x"/>
                                          </p:val>
                                        </p:tav>
                                        <p:tav tm="100000">
                                          <p:val>
                                            <p:strVal val="#ppt_x"/>
                                          </p:val>
                                        </p:tav>
                                      </p:tavLst>
                                    </p:anim>
                                    <p:anim calcmode="lin" valueType="num">
                                      <p:cBhvr additive="base">
                                        <p:cTn id="103" dur="2000" fill="hold"/>
                                        <p:tgtEl>
                                          <p:spTgt spid="8"/>
                                        </p:tgtEl>
                                        <p:attrNameLst>
                                          <p:attrName>ppt_y</p:attrName>
                                        </p:attrNameLst>
                                      </p:cBhvr>
                                      <p:tavLst>
                                        <p:tav tm="0">
                                          <p:val>
                                            <p:strVal val="1+#ppt_h/2"/>
                                          </p:val>
                                        </p:tav>
                                        <p:tav tm="100000">
                                          <p:val>
                                            <p:strVal val="#ppt_y"/>
                                          </p:val>
                                        </p:tav>
                                      </p:tavLst>
                                    </p:anim>
                                  </p:childTnLst>
                                </p:cTn>
                              </p:par>
                              <p:par>
                                <p:cTn id="104" presetID="2" presetClass="entr" presetSubtype="4" fill="hold" grpId="2" nodeType="withEffect">
                                  <p:stCondLst>
                                    <p:cond delay="0"/>
                                  </p:stCondLst>
                                  <p:childTnLst>
                                    <p:set>
                                      <p:cBhvr>
                                        <p:cTn id="105" dur="1" fill="hold">
                                          <p:stCondLst>
                                            <p:cond delay="0"/>
                                          </p:stCondLst>
                                        </p:cTn>
                                        <p:tgtEl>
                                          <p:spTgt spid="9"/>
                                        </p:tgtEl>
                                        <p:attrNameLst>
                                          <p:attrName>style.visibility</p:attrName>
                                        </p:attrNameLst>
                                      </p:cBhvr>
                                      <p:to>
                                        <p:strVal val="visible"/>
                                      </p:to>
                                    </p:set>
                                    <p:anim calcmode="lin" valueType="num">
                                      <p:cBhvr additive="base">
                                        <p:cTn id="106" dur="2000" fill="hold"/>
                                        <p:tgtEl>
                                          <p:spTgt spid="9"/>
                                        </p:tgtEl>
                                        <p:attrNameLst>
                                          <p:attrName>ppt_x</p:attrName>
                                        </p:attrNameLst>
                                      </p:cBhvr>
                                      <p:tavLst>
                                        <p:tav tm="0">
                                          <p:val>
                                            <p:strVal val="#ppt_x"/>
                                          </p:val>
                                        </p:tav>
                                        <p:tav tm="100000">
                                          <p:val>
                                            <p:strVal val="#ppt_x"/>
                                          </p:val>
                                        </p:tav>
                                      </p:tavLst>
                                    </p:anim>
                                    <p:anim calcmode="lin" valueType="num">
                                      <p:cBhvr additive="base">
                                        <p:cTn id="107" dur="2000" fill="hold"/>
                                        <p:tgtEl>
                                          <p:spTgt spid="9"/>
                                        </p:tgtEl>
                                        <p:attrNameLst>
                                          <p:attrName>ppt_y</p:attrName>
                                        </p:attrNameLst>
                                      </p:cBhvr>
                                      <p:tavLst>
                                        <p:tav tm="0">
                                          <p:val>
                                            <p:strVal val="1+#ppt_h/2"/>
                                          </p:val>
                                        </p:tav>
                                        <p:tav tm="100000">
                                          <p:val>
                                            <p:strVal val="#ppt_y"/>
                                          </p:val>
                                        </p:tav>
                                      </p:tavLst>
                                    </p:anim>
                                  </p:childTnLst>
                                </p:cTn>
                              </p:par>
                              <p:par>
                                <p:cTn id="108" presetID="2" presetClass="entr" presetSubtype="4" fill="hold" grpId="2" nodeType="withEffect">
                                  <p:stCondLst>
                                    <p:cond delay="0"/>
                                  </p:stCondLst>
                                  <p:childTnLst>
                                    <p:set>
                                      <p:cBhvr>
                                        <p:cTn id="109" dur="1" fill="hold">
                                          <p:stCondLst>
                                            <p:cond delay="0"/>
                                          </p:stCondLst>
                                        </p:cTn>
                                        <p:tgtEl>
                                          <p:spTgt spid="10"/>
                                        </p:tgtEl>
                                        <p:attrNameLst>
                                          <p:attrName>style.visibility</p:attrName>
                                        </p:attrNameLst>
                                      </p:cBhvr>
                                      <p:to>
                                        <p:strVal val="visible"/>
                                      </p:to>
                                    </p:set>
                                    <p:anim calcmode="lin" valueType="num">
                                      <p:cBhvr additive="base">
                                        <p:cTn id="110" dur="2000" fill="hold"/>
                                        <p:tgtEl>
                                          <p:spTgt spid="10"/>
                                        </p:tgtEl>
                                        <p:attrNameLst>
                                          <p:attrName>ppt_x</p:attrName>
                                        </p:attrNameLst>
                                      </p:cBhvr>
                                      <p:tavLst>
                                        <p:tav tm="0">
                                          <p:val>
                                            <p:strVal val="#ppt_x"/>
                                          </p:val>
                                        </p:tav>
                                        <p:tav tm="100000">
                                          <p:val>
                                            <p:strVal val="#ppt_x"/>
                                          </p:val>
                                        </p:tav>
                                      </p:tavLst>
                                    </p:anim>
                                    <p:anim calcmode="lin" valueType="num">
                                      <p:cBhvr additive="base">
                                        <p:cTn id="111" dur="2000" fill="hold"/>
                                        <p:tgtEl>
                                          <p:spTgt spid="10"/>
                                        </p:tgtEl>
                                        <p:attrNameLst>
                                          <p:attrName>ppt_y</p:attrName>
                                        </p:attrNameLst>
                                      </p:cBhvr>
                                      <p:tavLst>
                                        <p:tav tm="0">
                                          <p:val>
                                            <p:strVal val="1+#ppt_h/2"/>
                                          </p:val>
                                        </p:tav>
                                        <p:tav tm="100000">
                                          <p:val>
                                            <p:strVal val="#ppt_y"/>
                                          </p:val>
                                        </p:tav>
                                      </p:tavLst>
                                    </p:anim>
                                  </p:childTnLst>
                                </p:cTn>
                              </p:par>
                              <p:par>
                                <p:cTn id="112" presetID="2" presetClass="entr" presetSubtype="4" fill="hold" grpId="2" nodeType="withEffect">
                                  <p:stCondLst>
                                    <p:cond delay="0"/>
                                  </p:stCondLst>
                                  <p:childTnLst>
                                    <p:set>
                                      <p:cBhvr>
                                        <p:cTn id="113" dur="1" fill="hold">
                                          <p:stCondLst>
                                            <p:cond delay="0"/>
                                          </p:stCondLst>
                                        </p:cTn>
                                        <p:tgtEl>
                                          <p:spTgt spid="11"/>
                                        </p:tgtEl>
                                        <p:attrNameLst>
                                          <p:attrName>style.visibility</p:attrName>
                                        </p:attrNameLst>
                                      </p:cBhvr>
                                      <p:to>
                                        <p:strVal val="visible"/>
                                      </p:to>
                                    </p:set>
                                    <p:anim calcmode="lin" valueType="num">
                                      <p:cBhvr additive="base">
                                        <p:cTn id="114" dur="2000" fill="hold"/>
                                        <p:tgtEl>
                                          <p:spTgt spid="11"/>
                                        </p:tgtEl>
                                        <p:attrNameLst>
                                          <p:attrName>ppt_x</p:attrName>
                                        </p:attrNameLst>
                                      </p:cBhvr>
                                      <p:tavLst>
                                        <p:tav tm="0">
                                          <p:val>
                                            <p:strVal val="#ppt_x"/>
                                          </p:val>
                                        </p:tav>
                                        <p:tav tm="100000">
                                          <p:val>
                                            <p:strVal val="#ppt_x"/>
                                          </p:val>
                                        </p:tav>
                                      </p:tavLst>
                                    </p:anim>
                                    <p:anim calcmode="lin" valueType="num">
                                      <p:cBhvr additive="base">
                                        <p:cTn id="115" dur="2000" fill="hold"/>
                                        <p:tgtEl>
                                          <p:spTgt spid="11"/>
                                        </p:tgtEl>
                                        <p:attrNameLst>
                                          <p:attrName>ppt_y</p:attrName>
                                        </p:attrNameLst>
                                      </p:cBhvr>
                                      <p:tavLst>
                                        <p:tav tm="0">
                                          <p:val>
                                            <p:strVal val="1+#ppt_h/2"/>
                                          </p:val>
                                        </p:tav>
                                        <p:tav tm="100000">
                                          <p:val>
                                            <p:strVal val="#ppt_y"/>
                                          </p:val>
                                        </p:tav>
                                      </p:tavLst>
                                    </p:anim>
                                  </p:childTnLst>
                                </p:cTn>
                              </p:par>
                              <p:par>
                                <p:cTn id="116" presetID="2" presetClass="entr" presetSubtype="4" fill="hold" grpId="2" nodeType="withEffect">
                                  <p:stCondLst>
                                    <p:cond delay="0"/>
                                  </p:stCondLst>
                                  <p:childTnLst>
                                    <p:set>
                                      <p:cBhvr>
                                        <p:cTn id="117" dur="1" fill="hold">
                                          <p:stCondLst>
                                            <p:cond delay="0"/>
                                          </p:stCondLst>
                                        </p:cTn>
                                        <p:tgtEl>
                                          <p:spTgt spid="12"/>
                                        </p:tgtEl>
                                        <p:attrNameLst>
                                          <p:attrName>style.visibility</p:attrName>
                                        </p:attrNameLst>
                                      </p:cBhvr>
                                      <p:to>
                                        <p:strVal val="visible"/>
                                      </p:to>
                                    </p:set>
                                    <p:anim calcmode="lin" valueType="num">
                                      <p:cBhvr additive="base">
                                        <p:cTn id="118" dur="2000" fill="hold"/>
                                        <p:tgtEl>
                                          <p:spTgt spid="12"/>
                                        </p:tgtEl>
                                        <p:attrNameLst>
                                          <p:attrName>ppt_x</p:attrName>
                                        </p:attrNameLst>
                                      </p:cBhvr>
                                      <p:tavLst>
                                        <p:tav tm="0">
                                          <p:val>
                                            <p:strVal val="#ppt_x"/>
                                          </p:val>
                                        </p:tav>
                                        <p:tav tm="100000">
                                          <p:val>
                                            <p:strVal val="#ppt_x"/>
                                          </p:val>
                                        </p:tav>
                                      </p:tavLst>
                                    </p:anim>
                                    <p:anim calcmode="lin" valueType="num">
                                      <p:cBhvr additive="base">
                                        <p:cTn id="119" dur="2000" fill="hold"/>
                                        <p:tgtEl>
                                          <p:spTgt spid="12"/>
                                        </p:tgtEl>
                                        <p:attrNameLst>
                                          <p:attrName>ppt_y</p:attrName>
                                        </p:attrNameLst>
                                      </p:cBhvr>
                                      <p:tavLst>
                                        <p:tav tm="0">
                                          <p:val>
                                            <p:strVal val="1+#ppt_h/2"/>
                                          </p:val>
                                        </p:tav>
                                        <p:tav tm="100000">
                                          <p:val>
                                            <p:strVal val="#ppt_y"/>
                                          </p:val>
                                        </p:tav>
                                      </p:tavLst>
                                    </p:anim>
                                  </p:childTnLst>
                                </p:cTn>
                              </p:par>
                              <p:par>
                                <p:cTn id="120" presetID="2" presetClass="entr" presetSubtype="4" fill="hold" grpId="2" nodeType="withEffect">
                                  <p:stCondLst>
                                    <p:cond delay="0"/>
                                  </p:stCondLst>
                                  <p:childTnLst>
                                    <p:set>
                                      <p:cBhvr>
                                        <p:cTn id="121" dur="1" fill="hold">
                                          <p:stCondLst>
                                            <p:cond delay="0"/>
                                          </p:stCondLst>
                                        </p:cTn>
                                        <p:tgtEl>
                                          <p:spTgt spid="13"/>
                                        </p:tgtEl>
                                        <p:attrNameLst>
                                          <p:attrName>style.visibility</p:attrName>
                                        </p:attrNameLst>
                                      </p:cBhvr>
                                      <p:to>
                                        <p:strVal val="visible"/>
                                      </p:to>
                                    </p:set>
                                    <p:anim calcmode="lin" valueType="num">
                                      <p:cBhvr additive="base">
                                        <p:cTn id="122" dur="2000" fill="hold"/>
                                        <p:tgtEl>
                                          <p:spTgt spid="13"/>
                                        </p:tgtEl>
                                        <p:attrNameLst>
                                          <p:attrName>ppt_x</p:attrName>
                                        </p:attrNameLst>
                                      </p:cBhvr>
                                      <p:tavLst>
                                        <p:tav tm="0">
                                          <p:val>
                                            <p:strVal val="#ppt_x"/>
                                          </p:val>
                                        </p:tav>
                                        <p:tav tm="100000">
                                          <p:val>
                                            <p:strVal val="#ppt_x"/>
                                          </p:val>
                                        </p:tav>
                                      </p:tavLst>
                                    </p:anim>
                                    <p:anim calcmode="lin" valueType="num">
                                      <p:cBhvr additive="base">
                                        <p:cTn id="123" dur="2000" fill="hold"/>
                                        <p:tgtEl>
                                          <p:spTgt spid="13"/>
                                        </p:tgtEl>
                                        <p:attrNameLst>
                                          <p:attrName>ppt_y</p:attrName>
                                        </p:attrNameLst>
                                      </p:cBhvr>
                                      <p:tavLst>
                                        <p:tav tm="0">
                                          <p:val>
                                            <p:strVal val="1+#ppt_h/2"/>
                                          </p:val>
                                        </p:tav>
                                        <p:tav tm="100000">
                                          <p:val>
                                            <p:strVal val="#ppt_y"/>
                                          </p:val>
                                        </p:tav>
                                      </p:tavLst>
                                    </p:anim>
                                  </p:childTnLst>
                                </p:cTn>
                              </p:par>
                              <p:par>
                                <p:cTn id="124" presetID="2" presetClass="entr" presetSubtype="4" fill="hold" grpId="2" nodeType="withEffect">
                                  <p:stCondLst>
                                    <p:cond delay="0"/>
                                  </p:stCondLst>
                                  <p:childTnLst>
                                    <p:set>
                                      <p:cBhvr>
                                        <p:cTn id="125" dur="1" fill="hold">
                                          <p:stCondLst>
                                            <p:cond delay="0"/>
                                          </p:stCondLst>
                                        </p:cTn>
                                        <p:tgtEl>
                                          <p:spTgt spid="14"/>
                                        </p:tgtEl>
                                        <p:attrNameLst>
                                          <p:attrName>style.visibility</p:attrName>
                                        </p:attrNameLst>
                                      </p:cBhvr>
                                      <p:to>
                                        <p:strVal val="visible"/>
                                      </p:to>
                                    </p:set>
                                    <p:anim calcmode="lin" valueType="num">
                                      <p:cBhvr additive="base">
                                        <p:cTn id="126" dur="2000" fill="hold"/>
                                        <p:tgtEl>
                                          <p:spTgt spid="14"/>
                                        </p:tgtEl>
                                        <p:attrNameLst>
                                          <p:attrName>ppt_x</p:attrName>
                                        </p:attrNameLst>
                                      </p:cBhvr>
                                      <p:tavLst>
                                        <p:tav tm="0">
                                          <p:val>
                                            <p:strVal val="#ppt_x"/>
                                          </p:val>
                                        </p:tav>
                                        <p:tav tm="100000">
                                          <p:val>
                                            <p:strVal val="#ppt_x"/>
                                          </p:val>
                                        </p:tav>
                                      </p:tavLst>
                                    </p:anim>
                                    <p:anim calcmode="lin" valueType="num">
                                      <p:cBhvr additive="base">
                                        <p:cTn id="127" dur="2000" fill="hold"/>
                                        <p:tgtEl>
                                          <p:spTgt spid="14"/>
                                        </p:tgtEl>
                                        <p:attrNameLst>
                                          <p:attrName>ppt_y</p:attrName>
                                        </p:attrNameLst>
                                      </p:cBhvr>
                                      <p:tavLst>
                                        <p:tav tm="0">
                                          <p:val>
                                            <p:strVal val="1+#ppt_h/2"/>
                                          </p:val>
                                        </p:tav>
                                        <p:tav tm="100000">
                                          <p:val>
                                            <p:strVal val="#ppt_y"/>
                                          </p:val>
                                        </p:tav>
                                      </p:tavLst>
                                    </p:anim>
                                  </p:childTnLst>
                                </p:cTn>
                              </p:par>
                              <p:par>
                                <p:cTn id="128" presetID="2" presetClass="entr" presetSubtype="4" fill="hold" grpId="2" nodeType="withEffect">
                                  <p:stCondLst>
                                    <p:cond delay="0"/>
                                  </p:stCondLst>
                                  <p:childTnLst>
                                    <p:set>
                                      <p:cBhvr>
                                        <p:cTn id="129" dur="1" fill="hold">
                                          <p:stCondLst>
                                            <p:cond delay="0"/>
                                          </p:stCondLst>
                                        </p:cTn>
                                        <p:tgtEl>
                                          <p:spTgt spid="15"/>
                                        </p:tgtEl>
                                        <p:attrNameLst>
                                          <p:attrName>style.visibility</p:attrName>
                                        </p:attrNameLst>
                                      </p:cBhvr>
                                      <p:to>
                                        <p:strVal val="visible"/>
                                      </p:to>
                                    </p:set>
                                    <p:anim calcmode="lin" valueType="num">
                                      <p:cBhvr additive="base">
                                        <p:cTn id="130" dur="2000" fill="hold"/>
                                        <p:tgtEl>
                                          <p:spTgt spid="15"/>
                                        </p:tgtEl>
                                        <p:attrNameLst>
                                          <p:attrName>ppt_x</p:attrName>
                                        </p:attrNameLst>
                                      </p:cBhvr>
                                      <p:tavLst>
                                        <p:tav tm="0">
                                          <p:val>
                                            <p:strVal val="#ppt_x"/>
                                          </p:val>
                                        </p:tav>
                                        <p:tav tm="100000">
                                          <p:val>
                                            <p:strVal val="#ppt_x"/>
                                          </p:val>
                                        </p:tav>
                                      </p:tavLst>
                                    </p:anim>
                                    <p:anim calcmode="lin" valueType="num">
                                      <p:cBhvr additive="base">
                                        <p:cTn id="131" dur="2000" fill="hold"/>
                                        <p:tgtEl>
                                          <p:spTgt spid="15"/>
                                        </p:tgtEl>
                                        <p:attrNameLst>
                                          <p:attrName>ppt_y</p:attrName>
                                        </p:attrNameLst>
                                      </p:cBhvr>
                                      <p:tavLst>
                                        <p:tav tm="0">
                                          <p:val>
                                            <p:strVal val="1+#ppt_h/2"/>
                                          </p:val>
                                        </p:tav>
                                        <p:tav tm="100000">
                                          <p:val>
                                            <p:strVal val="#ppt_y"/>
                                          </p:val>
                                        </p:tav>
                                      </p:tavLst>
                                    </p:anim>
                                  </p:childTnLst>
                                </p:cTn>
                              </p:par>
                              <p:par>
                                <p:cTn id="132" presetID="2" presetClass="entr" presetSubtype="4" fill="hold" grpId="2" nodeType="withEffect">
                                  <p:stCondLst>
                                    <p:cond delay="0"/>
                                  </p:stCondLst>
                                  <p:childTnLst>
                                    <p:set>
                                      <p:cBhvr>
                                        <p:cTn id="133" dur="1" fill="hold">
                                          <p:stCondLst>
                                            <p:cond delay="0"/>
                                          </p:stCondLst>
                                        </p:cTn>
                                        <p:tgtEl>
                                          <p:spTgt spid="16"/>
                                        </p:tgtEl>
                                        <p:attrNameLst>
                                          <p:attrName>style.visibility</p:attrName>
                                        </p:attrNameLst>
                                      </p:cBhvr>
                                      <p:to>
                                        <p:strVal val="visible"/>
                                      </p:to>
                                    </p:set>
                                    <p:anim calcmode="lin" valueType="num">
                                      <p:cBhvr additive="base">
                                        <p:cTn id="134" dur="2000" fill="hold"/>
                                        <p:tgtEl>
                                          <p:spTgt spid="16"/>
                                        </p:tgtEl>
                                        <p:attrNameLst>
                                          <p:attrName>ppt_x</p:attrName>
                                        </p:attrNameLst>
                                      </p:cBhvr>
                                      <p:tavLst>
                                        <p:tav tm="0">
                                          <p:val>
                                            <p:strVal val="#ppt_x"/>
                                          </p:val>
                                        </p:tav>
                                        <p:tav tm="100000">
                                          <p:val>
                                            <p:strVal val="#ppt_x"/>
                                          </p:val>
                                        </p:tav>
                                      </p:tavLst>
                                    </p:anim>
                                    <p:anim calcmode="lin" valueType="num">
                                      <p:cBhvr additive="base">
                                        <p:cTn id="135" dur="2000" fill="hold"/>
                                        <p:tgtEl>
                                          <p:spTgt spid="16"/>
                                        </p:tgtEl>
                                        <p:attrNameLst>
                                          <p:attrName>ppt_y</p:attrName>
                                        </p:attrNameLst>
                                      </p:cBhvr>
                                      <p:tavLst>
                                        <p:tav tm="0">
                                          <p:val>
                                            <p:strVal val="1+#ppt_h/2"/>
                                          </p:val>
                                        </p:tav>
                                        <p:tav tm="100000">
                                          <p:val>
                                            <p:strVal val="#ppt_y"/>
                                          </p:val>
                                        </p:tav>
                                      </p:tavLst>
                                    </p:anim>
                                  </p:childTnLst>
                                </p:cTn>
                              </p:par>
                              <p:par>
                                <p:cTn id="136" presetID="2" presetClass="entr" presetSubtype="4" fill="hold" grpId="2" nodeType="withEffect">
                                  <p:stCondLst>
                                    <p:cond delay="0"/>
                                  </p:stCondLst>
                                  <p:childTnLst>
                                    <p:set>
                                      <p:cBhvr>
                                        <p:cTn id="137" dur="1" fill="hold">
                                          <p:stCondLst>
                                            <p:cond delay="0"/>
                                          </p:stCondLst>
                                        </p:cTn>
                                        <p:tgtEl>
                                          <p:spTgt spid="17"/>
                                        </p:tgtEl>
                                        <p:attrNameLst>
                                          <p:attrName>style.visibility</p:attrName>
                                        </p:attrNameLst>
                                      </p:cBhvr>
                                      <p:to>
                                        <p:strVal val="visible"/>
                                      </p:to>
                                    </p:set>
                                    <p:anim calcmode="lin" valueType="num">
                                      <p:cBhvr additive="base">
                                        <p:cTn id="138" dur="2000" fill="hold"/>
                                        <p:tgtEl>
                                          <p:spTgt spid="17"/>
                                        </p:tgtEl>
                                        <p:attrNameLst>
                                          <p:attrName>ppt_x</p:attrName>
                                        </p:attrNameLst>
                                      </p:cBhvr>
                                      <p:tavLst>
                                        <p:tav tm="0">
                                          <p:val>
                                            <p:strVal val="#ppt_x"/>
                                          </p:val>
                                        </p:tav>
                                        <p:tav tm="100000">
                                          <p:val>
                                            <p:strVal val="#ppt_x"/>
                                          </p:val>
                                        </p:tav>
                                      </p:tavLst>
                                    </p:anim>
                                    <p:anim calcmode="lin" valueType="num">
                                      <p:cBhvr additive="base">
                                        <p:cTn id="139" dur="2000" fill="hold"/>
                                        <p:tgtEl>
                                          <p:spTgt spid="17"/>
                                        </p:tgtEl>
                                        <p:attrNameLst>
                                          <p:attrName>ppt_y</p:attrName>
                                        </p:attrNameLst>
                                      </p:cBhvr>
                                      <p:tavLst>
                                        <p:tav tm="0">
                                          <p:val>
                                            <p:strVal val="1+#ppt_h/2"/>
                                          </p:val>
                                        </p:tav>
                                        <p:tav tm="100000">
                                          <p:val>
                                            <p:strVal val="#ppt_y"/>
                                          </p:val>
                                        </p:tav>
                                      </p:tavLst>
                                    </p:anim>
                                  </p:childTnLst>
                                </p:cTn>
                              </p:par>
                              <p:par>
                                <p:cTn id="140" presetID="2" presetClass="entr" presetSubtype="4" fill="hold" grpId="2" nodeType="withEffect">
                                  <p:stCondLst>
                                    <p:cond delay="0"/>
                                  </p:stCondLst>
                                  <p:childTnLst>
                                    <p:set>
                                      <p:cBhvr>
                                        <p:cTn id="141" dur="1" fill="hold">
                                          <p:stCondLst>
                                            <p:cond delay="0"/>
                                          </p:stCondLst>
                                        </p:cTn>
                                        <p:tgtEl>
                                          <p:spTgt spid="18"/>
                                        </p:tgtEl>
                                        <p:attrNameLst>
                                          <p:attrName>style.visibility</p:attrName>
                                        </p:attrNameLst>
                                      </p:cBhvr>
                                      <p:to>
                                        <p:strVal val="visible"/>
                                      </p:to>
                                    </p:set>
                                    <p:anim calcmode="lin" valueType="num">
                                      <p:cBhvr additive="base">
                                        <p:cTn id="142" dur="2000" fill="hold"/>
                                        <p:tgtEl>
                                          <p:spTgt spid="18"/>
                                        </p:tgtEl>
                                        <p:attrNameLst>
                                          <p:attrName>ppt_x</p:attrName>
                                        </p:attrNameLst>
                                      </p:cBhvr>
                                      <p:tavLst>
                                        <p:tav tm="0">
                                          <p:val>
                                            <p:strVal val="#ppt_x"/>
                                          </p:val>
                                        </p:tav>
                                        <p:tav tm="100000">
                                          <p:val>
                                            <p:strVal val="#ppt_x"/>
                                          </p:val>
                                        </p:tav>
                                      </p:tavLst>
                                    </p:anim>
                                    <p:anim calcmode="lin" valueType="num">
                                      <p:cBhvr additive="base">
                                        <p:cTn id="143" dur="2000" fill="hold"/>
                                        <p:tgtEl>
                                          <p:spTgt spid="18"/>
                                        </p:tgtEl>
                                        <p:attrNameLst>
                                          <p:attrName>ppt_y</p:attrName>
                                        </p:attrNameLst>
                                      </p:cBhvr>
                                      <p:tavLst>
                                        <p:tav tm="0">
                                          <p:val>
                                            <p:strVal val="1+#ppt_h/2"/>
                                          </p:val>
                                        </p:tav>
                                        <p:tav tm="100000">
                                          <p:val>
                                            <p:strVal val="#ppt_y"/>
                                          </p:val>
                                        </p:tav>
                                      </p:tavLst>
                                    </p:anim>
                                  </p:childTnLst>
                                </p:cTn>
                              </p:par>
                              <p:par>
                                <p:cTn id="144" presetID="2" presetClass="entr" presetSubtype="4" fill="hold" grpId="2" nodeType="withEffect">
                                  <p:stCondLst>
                                    <p:cond delay="0"/>
                                  </p:stCondLst>
                                  <p:childTnLst>
                                    <p:set>
                                      <p:cBhvr>
                                        <p:cTn id="145" dur="1" fill="hold">
                                          <p:stCondLst>
                                            <p:cond delay="0"/>
                                          </p:stCondLst>
                                        </p:cTn>
                                        <p:tgtEl>
                                          <p:spTgt spid="19"/>
                                        </p:tgtEl>
                                        <p:attrNameLst>
                                          <p:attrName>style.visibility</p:attrName>
                                        </p:attrNameLst>
                                      </p:cBhvr>
                                      <p:to>
                                        <p:strVal val="visible"/>
                                      </p:to>
                                    </p:set>
                                    <p:anim calcmode="lin" valueType="num">
                                      <p:cBhvr additive="base">
                                        <p:cTn id="146" dur="2000" fill="hold"/>
                                        <p:tgtEl>
                                          <p:spTgt spid="19"/>
                                        </p:tgtEl>
                                        <p:attrNameLst>
                                          <p:attrName>ppt_x</p:attrName>
                                        </p:attrNameLst>
                                      </p:cBhvr>
                                      <p:tavLst>
                                        <p:tav tm="0">
                                          <p:val>
                                            <p:strVal val="#ppt_x"/>
                                          </p:val>
                                        </p:tav>
                                        <p:tav tm="100000">
                                          <p:val>
                                            <p:strVal val="#ppt_x"/>
                                          </p:val>
                                        </p:tav>
                                      </p:tavLst>
                                    </p:anim>
                                    <p:anim calcmode="lin" valueType="num">
                                      <p:cBhvr additive="base">
                                        <p:cTn id="147" dur="2000" fill="hold"/>
                                        <p:tgtEl>
                                          <p:spTgt spid="19"/>
                                        </p:tgtEl>
                                        <p:attrNameLst>
                                          <p:attrName>ppt_y</p:attrName>
                                        </p:attrNameLst>
                                      </p:cBhvr>
                                      <p:tavLst>
                                        <p:tav tm="0">
                                          <p:val>
                                            <p:strVal val="1+#ppt_h/2"/>
                                          </p:val>
                                        </p:tav>
                                        <p:tav tm="100000">
                                          <p:val>
                                            <p:strVal val="#ppt_y"/>
                                          </p:val>
                                        </p:tav>
                                      </p:tavLst>
                                    </p:anim>
                                  </p:childTnLst>
                                </p:cTn>
                              </p:par>
                              <p:par>
                                <p:cTn id="148" presetID="2" presetClass="entr" presetSubtype="4" fill="hold" grpId="2" nodeType="withEffect">
                                  <p:stCondLst>
                                    <p:cond delay="0"/>
                                  </p:stCondLst>
                                  <p:childTnLst>
                                    <p:set>
                                      <p:cBhvr>
                                        <p:cTn id="149" dur="1" fill="hold">
                                          <p:stCondLst>
                                            <p:cond delay="0"/>
                                          </p:stCondLst>
                                        </p:cTn>
                                        <p:tgtEl>
                                          <p:spTgt spid="20"/>
                                        </p:tgtEl>
                                        <p:attrNameLst>
                                          <p:attrName>style.visibility</p:attrName>
                                        </p:attrNameLst>
                                      </p:cBhvr>
                                      <p:to>
                                        <p:strVal val="visible"/>
                                      </p:to>
                                    </p:set>
                                    <p:anim calcmode="lin" valueType="num">
                                      <p:cBhvr additive="base">
                                        <p:cTn id="150" dur="2000" fill="hold"/>
                                        <p:tgtEl>
                                          <p:spTgt spid="20"/>
                                        </p:tgtEl>
                                        <p:attrNameLst>
                                          <p:attrName>ppt_x</p:attrName>
                                        </p:attrNameLst>
                                      </p:cBhvr>
                                      <p:tavLst>
                                        <p:tav tm="0">
                                          <p:val>
                                            <p:strVal val="#ppt_x"/>
                                          </p:val>
                                        </p:tav>
                                        <p:tav tm="100000">
                                          <p:val>
                                            <p:strVal val="#ppt_x"/>
                                          </p:val>
                                        </p:tav>
                                      </p:tavLst>
                                    </p:anim>
                                    <p:anim calcmode="lin" valueType="num">
                                      <p:cBhvr additive="base">
                                        <p:cTn id="151" dur="2000" fill="hold"/>
                                        <p:tgtEl>
                                          <p:spTgt spid="20"/>
                                        </p:tgtEl>
                                        <p:attrNameLst>
                                          <p:attrName>ppt_y</p:attrName>
                                        </p:attrNameLst>
                                      </p:cBhvr>
                                      <p:tavLst>
                                        <p:tav tm="0">
                                          <p:val>
                                            <p:strVal val="1+#ppt_h/2"/>
                                          </p:val>
                                        </p:tav>
                                        <p:tav tm="100000">
                                          <p:val>
                                            <p:strVal val="#ppt_y"/>
                                          </p:val>
                                        </p:tav>
                                      </p:tavLst>
                                    </p:anim>
                                  </p:childTnLst>
                                </p:cTn>
                              </p:par>
                            </p:childTnLst>
                          </p:cTn>
                        </p:par>
                        <p:par>
                          <p:cTn id="152" fill="hold">
                            <p:stCondLst>
                              <p:cond delay="2000"/>
                            </p:stCondLst>
                            <p:childTnLst>
                              <p:par>
                                <p:cTn id="153" presetID="2" presetClass="exit" presetSubtype="2" fill="hold" grpId="3" nodeType="afterEffect">
                                  <p:stCondLst>
                                    <p:cond delay="0"/>
                                  </p:stCondLst>
                                  <p:childTnLst>
                                    <p:anim calcmode="lin" valueType="num">
                                      <p:cBhvr additive="base">
                                        <p:cTn id="154" dur="2000"/>
                                        <p:tgtEl>
                                          <p:spTgt spid="5"/>
                                        </p:tgtEl>
                                        <p:attrNameLst>
                                          <p:attrName>ppt_x</p:attrName>
                                        </p:attrNameLst>
                                      </p:cBhvr>
                                      <p:tavLst>
                                        <p:tav tm="0">
                                          <p:val>
                                            <p:strVal val="ppt_x"/>
                                          </p:val>
                                        </p:tav>
                                        <p:tav tm="100000">
                                          <p:val>
                                            <p:strVal val="1+ppt_w/2"/>
                                          </p:val>
                                        </p:tav>
                                      </p:tavLst>
                                    </p:anim>
                                    <p:anim calcmode="lin" valueType="num">
                                      <p:cBhvr additive="base">
                                        <p:cTn id="155" dur="2000"/>
                                        <p:tgtEl>
                                          <p:spTgt spid="5"/>
                                        </p:tgtEl>
                                        <p:attrNameLst>
                                          <p:attrName>ppt_y</p:attrName>
                                        </p:attrNameLst>
                                      </p:cBhvr>
                                      <p:tavLst>
                                        <p:tav tm="0">
                                          <p:val>
                                            <p:strVal val="ppt_y"/>
                                          </p:val>
                                        </p:tav>
                                        <p:tav tm="100000">
                                          <p:val>
                                            <p:strVal val="ppt_y"/>
                                          </p:val>
                                        </p:tav>
                                      </p:tavLst>
                                    </p:anim>
                                    <p:set>
                                      <p:cBhvr>
                                        <p:cTn id="156" dur="1" fill="hold">
                                          <p:stCondLst>
                                            <p:cond delay="1999"/>
                                          </p:stCondLst>
                                        </p:cTn>
                                        <p:tgtEl>
                                          <p:spTgt spid="5"/>
                                        </p:tgtEl>
                                        <p:attrNameLst>
                                          <p:attrName>style.visibility</p:attrName>
                                        </p:attrNameLst>
                                      </p:cBhvr>
                                      <p:to>
                                        <p:strVal val="hidden"/>
                                      </p:to>
                                    </p:set>
                                  </p:childTnLst>
                                </p:cTn>
                              </p:par>
                              <p:par>
                                <p:cTn id="157" presetID="2" presetClass="exit" presetSubtype="2" fill="hold" grpId="3" nodeType="withEffect">
                                  <p:stCondLst>
                                    <p:cond delay="0"/>
                                  </p:stCondLst>
                                  <p:childTnLst>
                                    <p:anim calcmode="lin" valueType="num">
                                      <p:cBhvr additive="base">
                                        <p:cTn id="158" dur="2000"/>
                                        <p:tgtEl>
                                          <p:spTgt spid="6"/>
                                        </p:tgtEl>
                                        <p:attrNameLst>
                                          <p:attrName>ppt_x</p:attrName>
                                        </p:attrNameLst>
                                      </p:cBhvr>
                                      <p:tavLst>
                                        <p:tav tm="0">
                                          <p:val>
                                            <p:strVal val="ppt_x"/>
                                          </p:val>
                                        </p:tav>
                                        <p:tav tm="100000">
                                          <p:val>
                                            <p:strVal val="1+ppt_w/2"/>
                                          </p:val>
                                        </p:tav>
                                      </p:tavLst>
                                    </p:anim>
                                    <p:anim calcmode="lin" valueType="num">
                                      <p:cBhvr additive="base">
                                        <p:cTn id="159" dur="2000"/>
                                        <p:tgtEl>
                                          <p:spTgt spid="6"/>
                                        </p:tgtEl>
                                        <p:attrNameLst>
                                          <p:attrName>ppt_y</p:attrName>
                                        </p:attrNameLst>
                                      </p:cBhvr>
                                      <p:tavLst>
                                        <p:tav tm="0">
                                          <p:val>
                                            <p:strVal val="ppt_y"/>
                                          </p:val>
                                        </p:tav>
                                        <p:tav tm="100000">
                                          <p:val>
                                            <p:strVal val="ppt_y"/>
                                          </p:val>
                                        </p:tav>
                                      </p:tavLst>
                                    </p:anim>
                                    <p:set>
                                      <p:cBhvr>
                                        <p:cTn id="160" dur="1" fill="hold">
                                          <p:stCondLst>
                                            <p:cond delay="1999"/>
                                          </p:stCondLst>
                                        </p:cTn>
                                        <p:tgtEl>
                                          <p:spTgt spid="6"/>
                                        </p:tgtEl>
                                        <p:attrNameLst>
                                          <p:attrName>style.visibility</p:attrName>
                                        </p:attrNameLst>
                                      </p:cBhvr>
                                      <p:to>
                                        <p:strVal val="hidden"/>
                                      </p:to>
                                    </p:set>
                                  </p:childTnLst>
                                </p:cTn>
                              </p:par>
                              <p:par>
                                <p:cTn id="161" presetID="2" presetClass="exit" presetSubtype="2" fill="hold" grpId="3" nodeType="withEffect">
                                  <p:stCondLst>
                                    <p:cond delay="0"/>
                                  </p:stCondLst>
                                  <p:childTnLst>
                                    <p:anim calcmode="lin" valueType="num">
                                      <p:cBhvr additive="base">
                                        <p:cTn id="162" dur="2000"/>
                                        <p:tgtEl>
                                          <p:spTgt spid="7"/>
                                        </p:tgtEl>
                                        <p:attrNameLst>
                                          <p:attrName>ppt_x</p:attrName>
                                        </p:attrNameLst>
                                      </p:cBhvr>
                                      <p:tavLst>
                                        <p:tav tm="0">
                                          <p:val>
                                            <p:strVal val="ppt_x"/>
                                          </p:val>
                                        </p:tav>
                                        <p:tav tm="100000">
                                          <p:val>
                                            <p:strVal val="1+ppt_w/2"/>
                                          </p:val>
                                        </p:tav>
                                      </p:tavLst>
                                    </p:anim>
                                    <p:anim calcmode="lin" valueType="num">
                                      <p:cBhvr additive="base">
                                        <p:cTn id="163" dur="2000"/>
                                        <p:tgtEl>
                                          <p:spTgt spid="7"/>
                                        </p:tgtEl>
                                        <p:attrNameLst>
                                          <p:attrName>ppt_y</p:attrName>
                                        </p:attrNameLst>
                                      </p:cBhvr>
                                      <p:tavLst>
                                        <p:tav tm="0">
                                          <p:val>
                                            <p:strVal val="ppt_y"/>
                                          </p:val>
                                        </p:tav>
                                        <p:tav tm="100000">
                                          <p:val>
                                            <p:strVal val="ppt_y"/>
                                          </p:val>
                                        </p:tav>
                                      </p:tavLst>
                                    </p:anim>
                                    <p:set>
                                      <p:cBhvr>
                                        <p:cTn id="164" dur="1" fill="hold">
                                          <p:stCondLst>
                                            <p:cond delay="1999"/>
                                          </p:stCondLst>
                                        </p:cTn>
                                        <p:tgtEl>
                                          <p:spTgt spid="7"/>
                                        </p:tgtEl>
                                        <p:attrNameLst>
                                          <p:attrName>style.visibility</p:attrName>
                                        </p:attrNameLst>
                                      </p:cBhvr>
                                      <p:to>
                                        <p:strVal val="hidden"/>
                                      </p:to>
                                    </p:set>
                                  </p:childTnLst>
                                </p:cTn>
                              </p:par>
                              <p:par>
                                <p:cTn id="165" presetID="2" presetClass="exit" presetSubtype="2" fill="hold" grpId="3" nodeType="withEffect">
                                  <p:stCondLst>
                                    <p:cond delay="0"/>
                                  </p:stCondLst>
                                  <p:childTnLst>
                                    <p:anim calcmode="lin" valueType="num">
                                      <p:cBhvr additive="base">
                                        <p:cTn id="166" dur="2000"/>
                                        <p:tgtEl>
                                          <p:spTgt spid="8"/>
                                        </p:tgtEl>
                                        <p:attrNameLst>
                                          <p:attrName>ppt_x</p:attrName>
                                        </p:attrNameLst>
                                      </p:cBhvr>
                                      <p:tavLst>
                                        <p:tav tm="0">
                                          <p:val>
                                            <p:strVal val="ppt_x"/>
                                          </p:val>
                                        </p:tav>
                                        <p:tav tm="100000">
                                          <p:val>
                                            <p:strVal val="1+ppt_w/2"/>
                                          </p:val>
                                        </p:tav>
                                      </p:tavLst>
                                    </p:anim>
                                    <p:anim calcmode="lin" valueType="num">
                                      <p:cBhvr additive="base">
                                        <p:cTn id="167" dur="2000"/>
                                        <p:tgtEl>
                                          <p:spTgt spid="8"/>
                                        </p:tgtEl>
                                        <p:attrNameLst>
                                          <p:attrName>ppt_y</p:attrName>
                                        </p:attrNameLst>
                                      </p:cBhvr>
                                      <p:tavLst>
                                        <p:tav tm="0">
                                          <p:val>
                                            <p:strVal val="ppt_y"/>
                                          </p:val>
                                        </p:tav>
                                        <p:tav tm="100000">
                                          <p:val>
                                            <p:strVal val="ppt_y"/>
                                          </p:val>
                                        </p:tav>
                                      </p:tavLst>
                                    </p:anim>
                                    <p:set>
                                      <p:cBhvr>
                                        <p:cTn id="168" dur="1" fill="hold">
                                          <p:stCondLst>
                                            <p:cond delay="1999"/>
                                          </p:stCondLst>
                                        </p:cTn>
                                        <p:tgtEl>
                                          <p:spTgt spid="8"/>
                                        </p:tgtEl>
                                        <p:attrNameLst>
                                          <p:attrName>style.visibility</p:attrName>
                                        </p:attrNameLst>
                                      </p:cBhvr>
                                      <p:to>
                                        <p:strVal val="hidden"/>
                                      </p:to>
                                    </p:set>
                                  </p:childTnLst>
                                </p:cTn>
                              </p:par>
                              <p:par>
                                <p:cTn id="169" presetID="2" presetClass="exit" presetSubtype="2" fill="hold" grpId="3" nodeType="withEffect">
                                  <p:stCondLst>
                                    <p:cond delay="0"/>
                                  </p:stCondLst>
                                  <p:childTnLst>
                                    <p:anim calcmode="lin" valueType="num">
                                      <p:cBhvr additive="base">
                                        <p:cTn id="170" dur="2000"/>
                                        <p:tgtEl>
                                          <p:spTgt spid="9"/>
                                        </p:tgtEl>
                                        <p:attrNameLst>
                                          <p:attrName>ppt_x</p:attrName>
                                        </p:attrNameLst>
                                      </p:cBhvr>
                                      <p:tavLst>
                                        <p:tav tm="0">
                                          <p:val>
                                            <p:strVal val="ppt_x"/>
                                          </p:val>
                                        </p:tav>
                                        <p:tav tm="100000">
                                          <p:val>
                                            <p:strVal val="1+ppt_w/2"/>
                                          </p:val>
                                        </p:tav>
                                      </p:tavLst>
                                    </p:anim>
                                    <p:anim calcmode="lin" valueType="num">
                                      <p:cBhvr additive="base">
                                        <p:cTn id="171" dur="2000"/>
                                        <p:tgtEl>
                                          <p:spTgt spid="9"/>
                                        </p:tgtEl>
                                        <p:attrNameLst>
                                          <p:attrName>ppt_y</p:attrName>
                                        </p:attrNameLst>
                                      </p:cBhvr>
                                      <p:tavLst>
                                        <p:tav tm="0">
                                          <p:val>
                                            <p:strVal val="ppt_y"/>
                                          </p:val>
                                        </p:tav>
                                        <p:tav tm="100000">
                                          <p:val>
                                            <p:strVal val="ppt_y"/>
                                          </p:val>
                                        </p:tav>
                                      </p:tavLst>
                                    </p:anim>
                                    <p:set>
                                      <p:cBhvr>
                                        <p:cTn id="172" dur="1" fill="hold">
                                          <p:stCondLst>
                                            <p:cond delay="1999"/>
                                          </p:stCondLst>
                                        </p:cTn>
                                        <p:tgtEl>
                                          <p:spTgt spid="9"/>
                                        </p:tgtEl>
                                        <p:attrNameLst>
                                          <p:attrName>style.visibility</p:attrName>
                                        </p:attrNameLst>
                                      </p:cBhvr>
                                      <p:to>
                                        <p:strVal val="hidden"/>
                                      </p:to>
                                    </p:set>
                                  </p:childTnLst>
                                </p:cTn>
                              </p:par>
                              <p:par>
                                <p:cTn id="173" presetID="2" presetClass="exit" presetSubtype="2" fill="hold" grpId="3" nodeType="withEffect">
                                  <p:stCondLst>
                                    <p:cond delay="0"/>
                                  </p:stCondLst>
                                  <p:childTnLst>
                                    <p:anim calcmode="lin" valueType="num">
                                      <p:cBhvr additive="base">
                                        <p:cTn id="174" dur="2000"/>
                                        <p:tgtEl>
                                          <p:spTgt spid="10"/>
                                        </p:tgtEl>
                                        <p:attrNameLst>
                                          <p:attrName>ppt_x</p:attrName>
                                        </p:attrNameLst>
                                      </p:cBhvr>
                                      <p:tavLst>
                                        <p:tav tm="0">
                                          <p:val>
                                            <p:strVal val="ppt_x"/>
                                          </p:val>
                                        </p:tav>
                                        <p:tav tm="100000">
                                          <p:val>
                                            <p:strVal val="1+ppt_w/2"/>
                                          </p:val>
                                        </p:tav>
                                      </p:tavLst>
                                    </p:anim>
                                    <p:anim calcmode="lin" valueType="num">
                                      <p:cBhvr additive="base">
                                        <p:cTn id="175" dur="2000"/>
                                        <p:tgtEl>
                                          <p:spTgt spid="10"/>
                                        </p:tgtEl>
                                        <p:attrNameLst>
                                          <p:attrName>ppt_y</p:attrName>
                                        </p:attrNameLst>
                                      </p:cBhvr>
                                      <p:tavLst>
                                        <p:tav tm="0">
                                          <p:val>
                                            <p:strVal val="ppt_y"/>
                                          </p:val>
                                        </p:tav>
                                        <p:tav tm="100000">
                                          <p:val>
                                            <p:strVal val="ppt_y"/>
                                          </p:val>
                                        </p:tav>
                                      </p:tavLst>
                                    </p:anim>
                                    <p:set>
                                      <p:cBhvr>
                                        <p:cTn id="176" dur="1" fill="hold">
                                          <p:stCondLst>
                                            <p:cond delay="1999"/>
                                          </p:stCondLst>
                                        </p:cTn>
                                        <p:tgtEl>
                                          <p:spTgt spid="10"/>
                                        </p:tgtEl>
                                        <p:attrNameLst>
                                          <p:attrName>style.visibility</p:attrName>
                                        </p:attrNameLst>
                                      </p:cBhvr>
                                      <p:to>
                                        <p:strVal val="hidden"/>
                                      </p:to>
                                    </p:set>
                                  </p:childTnLst>
                                </p:cTn>
                              </p:par>
                              <p:par>
                                <p:cTn id="177" presetID="2" presetClass="exit" presetSubtype="2" fill="hold" grpId="3" nodeType="withEffect">
                                  <p:stCondLst>
                                    <p:cond delay="0"/>
                                  </p:stCondLst>
                                  <p:childTnLst>
                                    <p:anim calcmode="lin" valueType="num">
                                      <p:cBhvr additive="base">
                                        <p:cTn id="178" dur="2000"/>
                                        <p:tgtEl>
                                          <p:spTgt spid="11"/>
                                        </p:tgtEl>
                                        <p:attrNameLst>
                                          <p:attrName>ppt_x</p:attrName>
                                        </p:attrNameLst>
                                      </p:cBhvr>
                                      <p:tavLst>
                                        <p:tav tm="0">
                                          <p:val>
                                            <p:strVal val="ppt_x"/>
                                          </p:val>
                                        </p:tav>
                                        <p:tav tm="100000">
                                          <p:val>
                                            <p:strVal val="1+ppt_w/2"/>
                                          </p:val>
                                        </p:tav>
                                      </p:tavLst>
                                    </p:anim>
                                    <p:anim calcmode="lin" valueType="num">
                                      <p:cBhvr additive="base">
                                        <p:cTn id="179" dur="2000"/>
                                        <p:tgtEl>
                                          <p:spTgt spid="11"/>
                                        </p:tgtEl>
                                        <p:attrNameLst>
                                          <p:attrName>ppt_y</p:attrName>
                                        </p:attrNameLst>
                                      </p:cBhvr>
                                      <p:tavLst>
                                        <p:tav tm="0">
                                          <p:val>
                                            <p:strVal val="ppt_y"/>
                                          </p:val>
                                        </p:tav>
                                        <p:tav tm="100000">
                                          <p:val>
                                            <p:strVal val="ppt_y"/>
                                          </p:val>
                                        </p:tav>
                                      </p:tavLst>
                                    </p:anim>
                                    <p:set>
                                      <p:cBhvr>
                                        <p:cTn id="180" dur="1" fill="hold">
                                          <p:stCondLst>
                                            <p:cond delay="1999"/>
                                          </p:stCondLst>
                                        </p:cTn>
                                        <p:tgtEl>
                                          <p:spTgt spid="11"/>
                                        </p:tgtEl>
                                        <p:attrNameLst>
                                          <p:attrName>style.visibility</p:attrName>
                                        </p:attrNameLst>
                                      </p:cBhvr>
                                      <p:to>
                                        <p:strVal val="hidden"/>
                                      </p:to>
                                    </p:set>
                                  </p:childTnLst>
                                </p:cTn>
                              </p:par>
                              <p:par>
                                <p:cTn id="181" presetID="2" presetClass="exit" presetSubtype="2" fill="hold" grpId="3" nodeType="withEffect">
                                  <p:stCondLst>
                                    <p:cond delay="0"/>
                                  </p:stCondLst>
                                  <p:childTnLst>
                                    <p:anim calcmode="lin" valueType="num">
                                      <p:cBhvr additive="base">
                                        <p:cTn id="182" dur="2000"/>
                                        <p:tgtEl>
                                          <p:spTgt spid="12"/>
                                        </p:tgtEl>
                                        <p:attrNameLst>
                                          <p:attrName>ppt_x</p:attrName>
                                        </p:attrNameLst>
                                      </p:cBhvr>
                                      <p:tavLst>
                                        <p:tav tm="0">
                                          <p:val>
                                            <p:strVal val="ppt_x"/>
                                          </p:val>
                                        </p:tav>
                                        <p:tav tm="100000">
                                          <p:val>
                                            <p:strVal val="1+ppt_w/2"/>
                                          </p:val>
                                        </p:tav>
                                      </p:tavLst>
                                    </p:anim>
                                    <p:anim calcmode="lin" valueType="num">
                                      <p:cBhvr additive="base">
                                        <p:cTn id="183" dur="2000"/>
                                        <p:tgtEl>
                                          <p:spTgt spid="12"/>
                                        </p:tgtEl>
                                        <p:attrNameLst>
                                          <p:attrName>ppt_y</p:attrName>
                                        </p:attrNameLst>
                                      </p:cBhvr>
                                      <p:tavLst>
                                        <p:tav tm="0">
                                          <p:val>
                                            <p:strVal val="ppt_y"/>
                                          </p:val>
                                        </p:tav>
                                        <p:tav tm="100000">
                                          <p:val>
                                            <p:strVal val="ppt_y"/>
                                          </p:val>
                                        </p:tav>
                                      </p:tavLst>
                                    </p:anim>
                                    <p:set>
                                      <p:cBhvr>
                                        <p:cTn id="184" dur="1" fill="hold">
                                          <p:stCondLst>
                                            <p:cond delay="1999"/>
                                          </p:stCondLst>
                                        </p:cTn>
                                        <p:tgtEl>
                                          <p:spTgt spid="12"/>
                                        </p:tgtEl>
                                        <p:attrNameLst>
                                          <p:attrName>style.visibility</p:attrName>
                                        </p:attrNameLst>
                                      </p:cBhvr>
                                      <p:to>
                                        <p:strVal val="hidden"/>
                                      </p:to>
                                    </p:set>
                                  </p:childTnLst>
                                </p:cTn>
                              </p:par>
                              <p:par>
                                <p:cTn id="185" presetID="2" presetClass="exit" presetSubtype="8" fill="hold" grpId="3" nodeType="withEffect">
                                  <p:stCondLst>
                                    <p:cond delay="0"/>
                                  </p:stCondLst>
                                  <p:childTnLst>
                                    <p:anim calcmode="lin" valueType="num">
                                      <p:cBhvr additive="base">
                                        <p:cTn id="186" dur="2000"/>
                                        <p:tgtEl>
                                          <p:spTgt spid="13"/>
                                        </p:tgtEl>
                                        <p:attrNameLst>
                                          <p:attrName>ppt_x</p:attrName>
                                        </p:attrNameLst>
                                      </p:cBhvr>
                                      <p:tavLst>
                                        <p:tav tm="0">
                                          <p:val>
                                            <p:strVal val="ppt_x"/>
                                          </p:val>
                                        </p:tav>
                                        <p:tav tm="100000">
                                          <p:val>
                                            <p:strVal val="0-ppt_w/2"/>
                                          </p:val>
                                        </p:tav>
                                      </p:tavLst>
                                    </p:anim>
                                    <p:anim calcmode="lin" valueType="num">
                                      <p:cBhvr additive="base">
                                        <p:cTn id="187" dur="2000"/>
                                        <p:tgtEl>
                                          <p:spTgt spid="13"/>
                                        </p:tgtEl>
                                        <p:attrNameLst>
                                          <p:attrName>ppt_y</p:attrName>
                                        </p:attrNameLst>
                                      </p:cBhvr>
                                      <p:tavLst>
                                        <p:tav tm="0">
                                          <p:val>
                                            <p:strVal val="ppt_y"/>
                                          </p:val>
                                        </p:tav>
                                        <p:tav tm="100000">
                                          <p:val>
                                            <p:strVal val="ppt_y"/>
                                          </p:val>
                                        </p:tav>
                                      </p:tavLst>
                                    </p:anim>
                                    <p:set>
                                      <p:cBhvr>
                                        <p:cTn id="188" dur="1" fill="hold">
                                          <p:stCondLst>
                                            <p:cond delay="1999"/>
                                          </p:stCondLst>
                                        </p:cTn>
                                        <p:tgtEl>
                                          <p:spTgt spid="13"/>
                                        </p:tgtEl>
                                        <p:attrNameLst>
                                          <p:attrName>style.visibility</p:attrName>
                                        </p:attrNameLst>
                                      </p:cBhvr>
                                      <p:to>
                                        <p:strVal val="hidden"/>
                                      </p:to>
                                    </p:set>
                                  </p:childTnLst>
                                </p:cTn>
                              </p:par>
                              <p:par>
                                <p:cTn id="189" presetID="2" presetClass="exit" presetSubtype="8" fill="hold" grpId="3" nodeType="withEffect">
                                  <p:stCondLst>
                                    <p:cond delay="0"/>
                                  </p:stCondLst>
                                  <p:childTnLst>
                                    <p:anim calcmode="lin" valueType="num">
                                      <p:cBhvr additive="base">
                                        <p:cTn id="190" dur="2000"/>
                                        <p:tgtEl>
                                          <p:spTgt spid="14"/>
                                        </p:tgtEl>
                                        <p:attrNameLst>
                                          <p:attrName>ppt_x</p:attrName>
                                        </p:attrNameLst>
                                      </p:cBhvr>
                                      <p:tavLst>
                                        <p:tav tm="0">
                                          <p:val>
                                            <p:strVal val="ppt_x"/>
                                          </p:val>
                                        </p:tav>
                                        <p:tav tm="100000">
                                          <p:val>
                                            <p:strVal val="0-ppt_w/2"/>
                                          </p:val>
                                        </p:tav>
                                      </p:tavLst>
                                    </p:anim>
                                    <p:anim calcmode="lin" valueType="num">
                                      <p:cBhvr additive="base">
                                        <p:cTn id="191" dur="2000"/>
                                        <p:tgtEl>
                                          <p:spTgt spid="14"/>
                                        </p:tgtEl>
                                        <p:attrNameLst>
                                          <p:attrName>ppt_y</p:attrName>
                                        </p:attrNameLst>
                                      </p:cBhvr>
                                      <p:tavLst>
                                        <p:tav tm="0">
                                          <p:val>
                                            <p:strVal val="ppt_y"/>
                                          </p:val>
                                        </p:tav>
                                        <p:tav tm="100000">
                                          <p:val>
                                            <p:strVal val="ppt_y"/>
                                          </p:val>
                                        </p:tav>
                                      </p:tavLst>
                                    </p:anim>
                                    <p:set>
                                      <p:cBhvr>
                                        <p:cTn id="192" dur="1" fill="hold">
                                          <p:stCondLst>
                                            <p:cond delay="1999"/>
                                          </p:stCondLst>
                                        </p:cTn>
                                        <p:tgtEl>
                                          <p:spTgt spid="14"/>
                                        </p:tgtEl>
                                        <p:attrNameLst>
                                          <p:attrName>style.visibility</p:attrName>
                                        </p:attrNameLst>
                                      </p:cBhvr>
                                      <p:to>
                                        <p:strVal val="hidden"/>
                                      </p:to>
                                    </p:set>
                                  </p:childTnLst>
                                </p:cTn>
                              </p:par>
                              <p:par>
                                <p:cTn id="193" presetID="2" presetClass="exit" presetSubtype="8" fill="hold" grpId="3" nodeType="withEffect">
                                  <p:stCondLst>
                                    <p:cond delay="0"/>
                                  </p:stCondLst>
                                  <p:childTnLst>
                                    <p:anim calcmode="lin" valueType="num">
                                      <p:cBhvr additive="base">
                                        <p:cTn id="194" dur="2000"/>
                                        <p:tgtEl>
                                          <p:spTgt spid="15"/>
                                        </p:tgtEl>
                                        <p:attrNameLst>
                                          <p:attrName>ppt_x</p:attrName>
                                        </p:attrNameLst>
                                      </p:cBhvr>
                                      <p:tavLst>
                                        <p:tav tm="0">
                                          <p:val>
                                            <p:strVal val="ppt_x"/>
                                          </p:val>
                                        </p:tav>
                                        <p:tav tm="100000">
                                          <p:val>
                                            <p:strVal val="0-ppt_w/2"/>
                                          </p:val>
                                        </p:tav>
                                      </p:tavLst>
                                    </p:anim>
                                    <p:anim calcmode="lin" valueType="num">
                                      <p:cBhvr additive="base">
                                        <p:cTn id="195" dur="2000"/>
                                        <p:tgtEl>
                                          <p:spTgt spid="15"/>
                                        </p:tgtEl>
                                        <p:attrNameLst>
                                          <p:attrName>ppt_y</p:attrName>
                                        </p:attrNameLst>
                                      </p:cBhvr>
                                      <p:tavLst>
                                        <p:tav tm="0">
                                          <p:val>
                                            <p:strVal val="ppt_y"/>
                                          </p:val>
                                        </p:tav>
                                        <p:tav tm="100000">
                                          <p:val>
                                            <p:strVal val="ppt_y"/>
                                          </p:val>
                                        </p:tav>
                                      </p:tavLst>
                                    </p:anim>
                                    <p:set>
                                      <p:cBhvr>
                                        <p:cTn id="196" dur="1" fill="hold">
                                          <p:stCondLst>
                                            <p:cond delay="1999"/>
                                          </p:stCondLst>
                                        </p:cTn>
                                        <p:tgtEl>
                                          <p:spTgt spid="15"/>
                                        </p:tgtEl>
                                        <p:attrNameLst>
                                          <p:attrName>style.visibility</p:attrName>
                                        </p:attrNameLst>
                                      </p:cBhvr>
                                      <p:to>
                                        <p:strVal val="hidden"/>
                                      </p:to>
                                    </p:set>
                                  </p:childTnLst>
                                </p:cTn>
                              </p:par>
                              <p:par>
                                <p:cTn id="197" presetID="2" presetClass="exit" presetSubtype="8" fill="hold" grpId="3" nodeType="withEffect">
                                  <p:stCondLst>
                                    <p:cond delay="0"/>
                                  </p:stCondLst>
                                  <p:childTnLst>
                                    <p:anim calcmode="lin" valueType="num">
                                      <p:cBhvr additive="base">
                                        <p:cTn id="198" dur="2000"/>
                                        <p:tgtEl>
                                          <p:spTgt spid="16"/>
                                        </p:tgtEl>
                                        <p:attrNameLst>
                                          <p:attrName>ppt_x</p:attrName>
                                        </p:attrNameLst>
                                      </p:cBhvr>
                                      <p:tavLst>
                                        <p:tav tm="0">
                                          <p:val>
                                            <p:strVal val="ppt_x"/>
                                          </p:val>
                                        </p:tav>
                                        <p:tav tm="100000">
                                          <p:val>
                                            <p:strVal val="0-ppt_w/2"/>
                                          </p:val>
                                        </p:tav>
                                      </p:tavLst>
                                    </p:anim>
                                    <p:anim calcmode="lin" valueType="num">
                                      <p:cBhvr additive="base">
                                        <p:cTn id="199" dur="2000"/>
                                        <p:tgtEl>
                                          <p:spTgt spid="16"/>
                                        </p:tgtEl>
                                        <p:attrNameLst>
                                          <p:attrName>ppt_y</p:attrName>
                                        </p:attrNameLst>
                                      </p:cBhvr>
                                      <p:tavLst>
                                        <p:tav tm="0">
                                          <p:val>
                                            <p:strVal val="ppt_y"/>
                                          </p:val>
                                        </p:tav>
                                        <p:tav tm="100000">
                                          <p:val>
                                            <p:strVal val="ppt_y"/>
                                          </p:val>
                                        </p:tav>
                                      </p:tavLst>
                                    </p:anim>
                                    <p:set>
                                      <p:cBhvr>
                                        <p:cTn id="200" dur="1" fill="hold">
                                          <p:stCondLst>
                                            <p:cond delay="1999"/>
                                          </p:stCondLst>
                                        </p:cTn>
                                        <p:tgtEl>
                                          <p:spTgt spid="16"/>
                                        </p:tgtEl>
                                        <p:attrNameLst>
                                          <p:attrName>style.visibility</p:attrName>
                                        </p:attrNameLst>
                                      </p:cBhvr>
                                      <p:to>
                                        <p:strVal val="hidden"/>
                                      </p:to>
                                    </p:set>
                                  </p:childTnLst>
                                </p:cTn>
                              </p:par>
                              <p:par>
                                <p:cTn id="201" presetID="2" presetClass="exit" presetSubtype="8" fill="hold" grpId="3" nodeType="withEffect">
                                  <p:stCondLst>
                                    <p:cond delay="0"/>
                                  </p:stCondLst>
                                  <p:childTnLst>
                                    <p:anim calcmode="lin" valueType="num">
                                      <p:cBhvr additive="base">
                                        <p:cTn id="202" dur="2000"/>
                                        <p:tgtEl>
                                          <p:spTgt spid="17"/>
                                        </p:tgtEl>
                                        <p:attrNameLst>
                                          <p:attrName>ppt_x</p:attrName>
                                        </p:attrNameLst>
                                      </p:cBhvr>
                                      <p:tavLst>
                                        <p:tav tm="0">
                                          <p:val>
                                            <p:strVal val="ppt_x"/>
                                          </p:val>
                                        </p:tav>
                                        <p:tav tm="100000">
                                          <p:val>
                                            <p:strVal val="0-ppt_w/2"/>
                                          </p:val>
                                        </p:tav>
                                      </p:tavLst>
                                    </p:anim>
                                    <p:anim calcmode="lin" valueType="num">
                                      <p:cBhvr additive="base">
                                        <p:cTn id="203" dur="2000"/>
                                        <p:tgtEl>
                                          <p:spTgt spid="17"/>
                                        </p:tgtEl>
                                        <p:attrNameLst>
                                          <p:attrName>ppt_y</p:attrName>
                                        </p:attrNameLst>
                                      </p:cBhvr>
                                      <p:tavLst>
                                        <p:tav tm="0">
                                          <p:val>
                                            <p:strVal val="ppt_y"/>
                                          </p:val>
                                        </p:tav>
                                        <p:tav tm="100000">
                                          <p:val>
                                            <p:strVal val="ppt_y"/>
                                          </p:val>
                                        </p:tav>
                                      </p:tavLst>
                                    </p:anim>
                                    <p:set>
                                      <p:cBhvr>
                                        <p:cTn id="204" dur="1" fill="hold">
                                          <p:stCondLst>
                                            <p:cond delay="1999"/>
                                          </p:stCondLst>
                                        </p:cTn>
                                        <p:tgtEl>
                                          <p:spTgt spid="17"/>
                                        </p:tgtEl>
                                        <p:attrNameLst>
                                          <p:attrName>style.visibility</p:attrName>
                                        </p:attrNameLst>
                                      </p:cBhvr>
                                      <p:to>
                                        <p:strVal val="hidden"/>
                                      </p:to>
                                    </p:set>
                                  </p:childTnLst>
                                </p:cTn>
                              </p:par>
                              <p:par>
                                <p:cTn id="205" presetID="2" presetClass="exit" presetSubtype="8" fill="hold" grpId="3" nodeType="withEffect">
                                  <p:stCondLst>
                                    <p:cond delay="0"/>
                                  </p:stCondLst>
                                  <p:childTnLst>
                                    <p:anim calcmode="lin" valueType="num">
                                      <p:cBhvr additive="base">
                                        <p:cTn id="206" dur="2000"/>
                                        <p:tgtEl>
                                          <p:spTgt spid="18"/>
                                        </p:tgtEl>
                                        <p:attrNameLst>
                                          <p:attrName>ppt_x</p:attrName>
                                        </p:attrNameLst>
                                      </p:cBhvr>
                                      <p:tavLst>
                                        <p:tav tm="0">
                                          <p:val>
                                            <p:strVal val="ppt_x"/>
                                          </p:val>
                                        </p:tav>
                                        <p:tav tm="100000">
                                          <p:val>
                                            <p:strVal val="0-ppt_w/2"/>
                                          </p:val>
                                        </p:tav>
                                      </p:tavLst>
                                    </p:anim>
                                    <p:anim calcmode="lin" valueType="num">
                                      <p:cBhvr additive="base">
                                        <p:cTn id="207" dur="2000"/>
                                        <p:tgtEl>
                                          <p:spTgt spid="18"/>
                                        </p:tgtEl>
                                        <p:attrNameLst>
                                          <p:attrName>ppt_y</p:attrName>
                                        </p:attrNameLst>
                                      </p:cBhvr>
                                      <p:tavLst>
                                        <p:tav tm="0">
                                          <p:val>
                                            <p:strVal val="ppt_y"/>
                                          </p:val>
                                        </p:tav>
                                        <p:tav tm="100000">
                                          <p:val>
                                            <p:strVal val="ppt_y"/>
                                          </p:val>
                                        </p:tav>
                                      </p:tavLst>
                                    </p:anim>
                                    <p:set>
                                      <p:cBhvr>
                                        <p:cTn id="208" dur="1" fill="hold">
                                          <p:stCondLst>
                                            <p:cond delay="1999"/>
                                          </p:stCondLst>
                                        </p:cTn>
                                        <p:tgtEl>
                                          <p:spTgt spid="18"/>
                                        </p:tgtEl>
                                        <p:attrNameLst>
                                          <p:attrName>style.visibility</p:attrName>
                                        </p:attrNameLst>
                                      </p:cBhvr>
                                      <p:to>
                                        <p:strVal val="hidden"/>
                                      </p:to>
                                    </p:set>
                                  </p:childTnLst>
                                </p:cTn>
                              </p:par>
                              <p:par>
                                <p:cTn id="209" presetID="2" presetClass="exit" presetSubtype="8" fill="hold" grpId="3" nodeType="withEffect">
                                  <p:stCondLst>
                                    <p:cond delay="0"/>
                                  </p:stCondLst>
                                  <p:childTnLst>
                                    <p:anim calcmode="lin" valueType="num">
                                      <p:cBhvr additive="base">
                                        <p:cTn id="210" dur="2000"/>
                                        <p:tgtEl>
                                          <p:spTgt spid="19"/>
                                        </p:tgtEl>
                                        <p:attrNameLst>
                                          <p:attrName>ppt_x</p:attrName>
                                        </p:attrNameLst>
                                      </p:cBhvr>
                                      <p:tavLst>
                                        <p:tav tm="0">
                                          <p:val>
                                            <p:strVal val="ppt_x"/>
                                          </p:val>
                                        </p:tav>
                                        <p:tav tm="100000">
                                          <p:val>
                                            <p:strVal val="0-ppt_w/2"/>
                                          </p:val>
                                        </p:tav>
                                      </p:tavLst>
                                    </p:anim>
                                    <p:anim calcmode="lin" valueType="num">
                                      <p:cBhvr additive="base">
                                        <p:cTn id="211" dur="2000"/>
                                        <p:tgtEl>
                                          <p:spTgt spid="19"/>
                                        </p:tgtEl>
                                        <p:attrNameLst>
                                          <p:attrName>ppt_y</p:attrName>
                                        </p:attrNameLst>
                                      </p:cBhvr>
                                      <p:tavLst>
                                        <p:tav tm="0">
                                          <p:val>
                                            <p:strVal val="ppt_y"/>
                                          </p:val>
                                        </p:tav>
                                        <p:tav tm="100000">
                                          <p:val>
                                            <p:strVal val="ppt_y"/>
                                          </p:val>
                                        </p:tav>
                                      </p:tavLst>
                                    </p:anim>
                                    <p:set>
                                      <p:cBhvr>
                                        <p:cTn id="212" dur="1" fill="hold">
                                          <p:stCondLst>
                                            <p:cond delay="1999"/>
                                          </p:stCondLst>
                                        </p:cTn>
                                        <p:tgtEl>
                                          <p:spTgt spid="19"/>
                                        </p:tgtEl>
                                        <p:attrNameLst>
                                          <p:attrName>style.visibility</p:attrName>
                                        </p:attrNameLst>
                                      </p:cBhvr>
                                      <p:to>
                                        <p:strVal val="hidden"/>
                                      </p:to>
                                    </p:set>
                                  </p:childTnLst>
                                </p:cTn>
                              </p:par>
                              <p:par>
                                <p:cTn id="213" presetID="2" presetClass="exit" presetSubtype="8" fill="hold" grpId="3" nodeType="withEffect">
                                  <p:stCondLst>
                                    <p:cond delay="0"/>
                                  </p:stCondLst>
                                  <p:childTnLst>
                                    <p:anim calcmode="lin" valueType="num">
                                      <p:cBhvr additive="base">
                                        <p:cTn id="214" dur="2000"/>
                                        <p:tgtEl>
                                          <p:spTgt spid="20"/>
                                        </p:tgtEl>
                                        <p:attrNameLst>
                                          <p:attrName>ppt_x</p:attrName>
                                        </p:attrNameLst>
                                      </p:cBhvr>
                                      <p:tavLst>
                                        <p:tav tm="0">
                                          <p:val>
                                            <p:strVal val="ppt_x"/>
                                          </p:val>
                                        </p:tav>
                                        <p:tav tm="100000">
                                          <p:val>
                                            <p:strVal val="0-ppt_w/2"/>
                                          </p:val>
                                        </p:tav>
                                      </p:tavLst>
                                    </p:anim>
                                    <p:anim calcmode="lin" valueType="num">
                                      <p:cBhvr additive="base">
                                        <p:cTn id="215" dur="2000"/>
                                        <p:tgtEl>
                                          <p:spTgt spid="20"/>
                                        </p:tgtEl>
                                        <p:attrNameLst>
                                          <p:attrName>ppt_y</p:attrName>
                                        </p:attrNameLst>
                                      </p:cBhvr>
                                      <p:tavLst>
                                        <p:tav tm="0">
                                          <p:val>
                                            <p:strVal val="ppt_y"/>
                                          </p:val>
                                        </p:tav>
                                        <p:tav tm="100000">
                                          <p:val>
                                            <p:strVal val="ppt_y"/>
                                          </p:val>
                                        </p:tav>
                                      </p:tavLst>
                                    </p:anim>
                                    <p:set>
                                      <p:cBhvr>
                                        <p:cTn id="216" dur="1" fill="hold">
                                          <p:stCondLst>
                                            <p:cond delay="1999"/>
                                          </p:stCondLst>
                                        </p:cTn>
                                        <p:tgtEl>
                                          <p:spTgt spid="20"/>
                                        </p:tgtEl>
                                        <p:attrNameLst>
                                          <p:attrName>style.visibility</p:attrName>
                                        </p:attrNameLst>
                                      </p:cBhvr>
                                      <p:to>
                                        <p:strVal val="hidden"/>
                                      </p:to>
                                    </p:set>
                                  </p:childTnLst>
                                </p:cTn>
                              </p:par>
                              <p:par>
                                <p:cTn id="217" presetID="23" presetClass="entr" presetSubtype="288" fill="hold" nodeType="withEffect">
                                  <p:stCondLst>
                                    <p:cond delay="0"/>
                                  </p:stCondLst>
                                  <p:childTnLst>
                                    <p:set>
                                      <p:cBhvr>
                                        <p:cTn id="218" dur="1" fill="hold">
                                          <p:stCondLst>
                                            <p:cond delay="0"/>
                                          </p:stCondLst>
                                        </p:cTn>
                                        <p:tgtEl>
                                          <p:spTgt spid="4"/>
                                        </p:tgtEl>
                                        <p:attrNameLst>
                                          <p:attrName>style.visibility</p:attrName>
                                        </p:attrNameLst>
                                      </p:cBhvr>
                                      <p:to>
                                        <p:strVal val="visible"/>
                                      </p:to>
                                    </p:set>
                                    <p:anim calcmode="lin" valueType="num">
                                      <p:cBhvr>
                                        <p:cTn id="219" dur="2000" fill="hold"/>
                                        <p:tgtEl>
                                          <p:spTgt spid="4"/>
                                        </p:tgtEl>
                                        <p:attrNameLst>
                                          <p:attrName>ppt_w</p:attrName>
                                        </p:attrNameLst>
                                      </p:cBhvr>
                                      <p:tavLst>
                                        <p:tav tm="0">
                                          <p:val>
                                            <p:strVal val="4/3*#ppt_w"/>
                                          </p:val>
                                        </p:tav>
                                        <p:tav tm="100000">
                                          <p:val>
                                            <p:strVal val="#ppt_w"/>
                                          </p:val>
                                        </p:tav>
                                      </p:tavLst>
                                    </p:anim>
                                    <p:anim calcmode="lin" valueType="num">
                                      <p:cBhvr>
                                        <p:cTn id="220" dur="2000" fill="hold"/>
                                        <p:tgtEl>
                                          <p:spTgt spid="4"/>
                                        </p:tgtEl>
                                        <p:attrNameLst>
                                          <p:attrName>ppt_h</p:attrName>
                                        </p:attrNameLst>
                                      </p:cBhvr>
                                      <p:tavLst>
                                        <p:tav tm="0">
                                          <p:val>
                                            <p:strVal val="4/3*#ppt_h"/>
                                          </p:val>
                                        </p:tav>
                                        <p:tav tm="100000">
                                          <p:val>
                                            <p:strVal val="#ppt_h"/>
                                          </p:val>
                                        </p:tav>
                                      </p:tavLst>
                                    </p:anim>
                                  </p:childTnLst>
                                </p:cTn>
                              </p:par>
                              <p:par>
                                <p:cTn id="221" presetID="16" presetClass="entr" presetSubtype="37" fill="hold" nodeType="withEffect">
                                  <p:stCondLst>
                                    <p:cond delay="0"/>
                                  </p:stCondLst>
                                  <p:childTnLst>
                                    <p:set>
                                      <p:cBhvr>
                                        <p:cTn id="222" dur="1" fill="hold">
                                          <p:stCondLst>
                                            <p:cond delay="0"/>
                                          </p:stCondLst>
                                        </p:cTn>
                                        <p:tgtEl>
                                          <p:spTgt spid="4"/>
                                        </p:tgtEl>
                                        <p:attrNameLst>
                                          <p:attrName>style.visibility</p:attrName>
                                        </p:attrNameLst>
                                      </p:cBhvr>
                                      <p:to>
                                        <p:strVal val="visible"/>
                                      </p:to>
                                    </p:set>
                                    <p:animEffect transition="in" filter="barn(outVertical)">
                                      <p:cBhvr>
                                        <p:cTn id="22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a:blip r:embed="rId2">
              <a:duotone>
                <a:prstClr val="black"/>
                <a:schemeClr val="accent4">
                  <a:tint val="45000"/>
                  <a:satMod val="400000"/>
                </a:schemeClr>
              </a:duotone>
            </a:blip>
            <a:stretch>
              <a:fillRect/>
            </a:stretch>
          </a:blipFill>
          <a:scene3d>
            <a:camera prst="orthographicFront"/>
            <a:lightRig rig="threePt" dir="t"/>
          </a:scene3d>
          <a:sp3d>
            <a:bevelT prst="angle"/>
          </a:sp3d>
        </p:spPr>
        <p:txBody>
          <a:bodyPr/>
          <a:lstStyle/>
          <a:p>
            <a:endParaRPr lang="es-ES" dirty="0"/>
          </a:p>
        </p:txBody>
      </p:sp>
      <p:pic>
        <p:nvPicPr>
          <p:cNvPr id="4" name="3 Imagen" descr="flores (8).jpg"/>
          <p:cNvPicPr>
            <a:picLocks noChangeAspect="1"/>
          </p:cNvPicPr>
          <p:nvPr/>
        </p:nvPicPr>
        <p:blipFill>
          <a:blip r:embed="rId3"/>
          <a:stretch>
            <a:fillRect/>
          </a:stretch>
        </p:blipFill>
        <p:spPr>
          <a:xfrm>
            <a:off x="0" y="0"/>
            <a:ext cx="9144000" cy="6858000"/>
          </a:xfrm>
          <a:prstGeom prst="rect">
            <a:avLst/>
          </a:prstGeom>
          <a:ln>
            <a:noFill/>
          </a:ln>
          <a:effectLst>
            <a:outerShdw blurRad="292100" dist="139700" dir="2700000" algn="tl" rotWithShape="0">
              <a:srgbClr val="333333">
                <a:alpha val="65000"/>
              </a:srgbClr>
            </a:outerShdw>
          </a:effectLst>
        </p:spPr>
      </p:pic>
      <p:sp>
        <p:nvSpPr>
          <p:cNvPr id="5" name="4 Cheurón"/>
          <p:cNvSpPr/>
          <p:nvPr/>
        </p:nvSpPr>
        <p:spPr>
          <a:xfrm>
            <a:off x="0" y="1428736"/>
            <a:ext cx="4714876" cy="4143404"/>
          </a:xfrm>
          <a:prstGeom prst="chevron">
            <a:avLst>
              <a:gd name="adj" fmla="val 96437"/>
            </a:avLst>
          </a:prstGeom>
          <a:solidFill>
            <a:srgbClr val="7030A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flipH="1">
            <a:off x="4643438" y="1428736"/>
            <a:ext cx="4500562" cy="4143404"/>
          </a:xfrm>
          <a:prstGeom prst="chevron">
            <a:avLst>
              <a:gd name="adj" fmla="val 92298"/>
            </a:avLst>
          </a:prstGeom>
          <a:solidFill>
            <a:srgbClr val="7030A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a:off x="0" y="1428736"/>
            <a:ext cx="3643274" cy="4143404"/>
          </a:xfrm>
          <a:prstGeom prst="chevron">
            <a:avLst>
              <a:gd name="adj" fmla="val 88071"/>
            </a:avLst>
          </a:prstGeom>
          <a:solidFill>
            <a:srgbClr val="7030A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flipH="1">
            <a:off x="5572132" y="1428736"/>
            <a:ext cx="3571868" cy="4143404"/>
          </a:xfrm>
          <a:prstGeom prst="chevron">
            <a:avLst>
              <a:gd name="adj" fmla="val 86431"/>
            </a:avLst>
          </a:prstGeom>
          <a:solidFill>
            <a:srgbClr val="7030A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a:off x="0" y="1428736"/>
            <a:ext cx="2857424" cy="4143404"/>
          </a:xfrm>
          <a:prstGeom prst="chevron">
            <a:avLst>
              <a:gd name="adj" fmla="val 86071"/>
            </a:avLst>
          </a:prstGeom>
          <a:solidFill>
            <a:srgbClr val="7030A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flipH="1">
            <a:off x="6286512" y="1428736"/>
            <a:ext cx="2857488" cy="4143404"/>
          </a:xfrm>
          <a:prstGeom prst="chevron">
            <a:avLst>
              <a:gd name="adj" fmla="val 83098"/>
            </a:avLst>
          </a:prstGeom>
          <a:solidFill>
            <a:srgbClr val="7030A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a:off x="0" y="1428736"/>
            <a:ext cx="2285888" cy="4143404"/>
          </a:xfrm>
          <a:prstGeom prst="chevron">
            <a:avLst>
              <a:gd name="adj" fmla="val 86071"/>
            </a:avLst>
          </a:prstGeom>
          <a:solidFill>
            <a:srgbClr val="7030A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flipH="1">
            <a:off x="6929454" y="1428736"/>
            <a:ext cx="2214546" cy="4143404"/>
          </a:xfrm>
          <a:prstGeom prst="chevron">
            <a:avLst>
              <a:gd name="adj" fmla="val 83098"/>
            </a:avLst>
          </a:prstGeom>
          <a:solidFill>
            <a:srgbClr val="7030A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 presetClass="entr" presetSubtype="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2000" fill="hold"/>
                                        <p:tgtEl>
                                          <p:spTgt spid="5"/>
                                        </p:tgtEl>
                                        <p:attrNameLst>
                                          <p:attrName>ppt_x</p:attrName>
                                        </p:attrNameLst>
                                      </p:cBhvr>
                                      <p:tavLst>
                                        <p:tav tm="0">
                                          <p:val>
                                            <p:strVal val="1+#ppt_w/2"/>
                                          </p:val>
                                        </p:tav>
                                        <p:tav tm="100000">
                                          <p:val>
                                            <p:strVal val="#ppt_x"/>
                                          </p:val>
                                        </p:tav>
                                      </p:tavLst>
                                    </p:anim>
                                    <p:anim calcmode="lin" valueType="num">
                                      <p:cBhvr additive="base">
                                        <p:cTn id="11" dur="2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2000" fill="hold"/>
                                        <p:tgtEl>
                                          <p:spTgt spid="6"/>
                                        </p:tgtEl>
                                        <p:attrNameLst>
                                          <p:attrName>ppt_x</p:attrName>
                                        </p:attrNameLst>
                                      </p:cBhvr>
                                      <p:tavLst>
                                        <p:tav tm="0">
                                          <p:val>
                                            <p:strVal val="0-#ppt_w/2"/>
                                          </p:val>
                                        </p:tav>
                                        <p:tav tm="100000">
                                          <p:val>
                                            <p:strVal val="#ppt_x"/>
                                          </p:val>
                                        </p:tav>
                                      </p:tavLst>
                                    </p:anim>
                                    <p:anim calcmode="lin" valueType="num">
                                      <p:cBhvr additive="base">
                                        <p:cTn id="15" dur="2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2000" fill="hold"/>
                                        <p:tgtEl>
                                          <p:spTgt spid="7"/>
                                        </p:tgtEl>
                                        <p:attrNameLst>
                                          <p:attrName>ppt_x</p:attrName>
                                        </p:attrNameLst>
                                      </p:cBhvr>
                                      <p:tavLst>
                                        <p:tav tm="0">
                                          <p:val>
                                            <p:strVal val="1+#ppt_w/2"/>
                                          </p:val>
                                        </p:tav>
                                        <p:tav tm="100000">
                                          <p:val>
                                            <p:strVal val="#ppt_x"/>
                                          </p:val>
                                        </p:tav>
                                      </p:tavLst>
                                    </p:anim>
                                    <p:anim calcmode="lin" valueType="num">
                                      <p:cBhvr additive="base">
                                        <p:cTn id="19" dur="2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2000" fill="hold"/>
                                        <p:tgtEl>
                                          <p:spTgt spid="8"/>
                                        </p:tgtEl>
                                        <p:attrNameLst>
                                          <p:attrName>ppt_x</p:attrName>
                                        </p:attrNameLst>
                                      </p:cBhvr>
                                      <p:tavLst>
                                        <p:tav tm="0">
                                          <p:val>
                                            <p:strVal val="0-#ppt_w/2"/>
                                          </p:val>
                                        </p:tav>
                                        <p:tav tm="100000">
                                          <p:val>
                                            <p:strVal val="#ppt_x"/>
                                          </p:val>
                                        </p:tav>
                                      </p:tavLst>
                                    </p:anim>
                                    <p:anim calcmode="lin" valueType="num">
                                      <p:cBhvr additive="base">
                                        <p:cTn id="23" dur="2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2000" fill="hold"/>
                                        <p:tgtEl>
                                          <p:spTgt spid="9"/>
                                        </p:tgtEl>
                                        <p:attrNameLst>
                                          <p:attrName>ppt_x</p:attrName>
                                        </p:attrNameLst>
                                      </p:cBhvr>
                                      <p:tavLst>
                                        <p:tav tm="0">
                                          <p:val>
                                            <p:strVal val="1+#ppt_w/2"/>
                                          </p:val>
                                        </p:tav>
                                        <p:tav tm="100000">
                                          <p:val>
                                            <p:strVal val="#ppt_x"/>
                                          </p:val>
                                        </p:tav>
                                      </p:tavLst>
                                    </p:anim>
                                    <p:anim calcmode="lin" valueType="num">
                                      <p:cBhvr additive="base">
                                        <p:cTn id="27" dur="2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2000" fill="hold"/>
                                        <p:tgtEl>
                                          <p:spTgt spid="10"/>
                                        </p:tgtEl>
                                        <p:attrNameLst>
                                          <p:attrName>ppt_x</p:attrName>
                                        </p:attrNameLst>
                                      </p:cBhvr>
                                      <p:tavLst>
                                        <p:tav tm="0">
                                          <p:val>
                                            <p:strVal val="0-#ppt_w/2"/>
                                          </p:val>
                                        </p:tav>
                                        <p:tav tm="100000">
                                          <p:val>
                                            <p:strVal val="#ppt_x"/>
                                          </p:val>
                                        </p:tav>
                                      </p:tavLst>
                                    </p:anim>
                                    <p:anim calcmode="lin" valueType="num">
                                      <p:cBhvr additive="base">
                                        <p:cTn id="31" dur="20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2"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2000" fill="hold"/>
                                        <p:tgtEl>
                                          <p:spTgt spid="11"/>
                                        </p:tgtEl>
                                        <p:attrNameLst>
                                          <p:attrName>ppt_x</p:attrName>
                                        </p:attrNameLst>
                                      </p:cBhvr>
                                      <p:tavLst>
                                        <p:tav tm="0">
                                          <p:val>
                                            <p:strVal val="1+#ppt_w/2"/>
                                          </p:val>
                                        </p:tav>
                                        <p:tav tm="100000">
                                          <p:val>
                                            <p:strVal val="#ppt_x"/>
                                          </p:val>
                                        </p:tav>
                                      </p:tavLst>
                                    </p:anim>
                                    <p:anim calcmode="lin" valueType="num">
                                      <p:cBhvr additive="base">
                                        <p:cTn id="35" dur="20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2000" fill="hold"/>
                                        <p:tgtEl>
                                          <p:spTgt spid="12"/>
                                        </p:tgtEl>
                                        <p:attrNameLst>
                                          <p:attrName>ppt_x</p:attrName>
                                        </p:attrNameLst>
                                      </p:cBhvr>
                                      <p:tavLst>
                                        <p:tav tm="0">
                                          <p:val>
                                            <p:strVal val="0-#ppt_w/2"/>
                                          </p:val>
                                        </p:tav>
                                        <p:tav tm="100000">
                                          <p:val>
                                            <p:strVal val="#ppt_x"/>
                                          </p:val>
                                        </p:tav>
                                      </p:tavLst>
                                    </p:anim>
                                    <p:anim calcmode="lin" valueType="num">
                                      <p:cBhvr additive="base">
                                        <p:cTn id="39" dur="2000" fill="hold"/>
                                        <p:tgtEl>
                                          <p:spTgt spid="12"/>
                                        </p:tgtEl>
                                        <p:attrNameLst>
                                          <p:attrName>ppt_y</p:attrName>
                                        </p:attrNameLst>
                                      </p:cBhvr>
                                      <p:tavLst>
                                        <p:tav tm="0">
                                          <p:val>
                                            <p:strVal val="#ppt_y"/>
                                          </p:val>
                                        </p:tav>
                                        <p:tav tm="100000">
                                          <p:val>
                                            <p:strVal val="#ppt_y"/>
                                          </p:val>
                                        </p:tav>
                                      </p:tavLst>
                                    </p:anim>
                                  </p:childTnLst>
                                </p:cTn>
                              </p:par>
                              <p:par>
                                <p:cTn id="40" presetID="13" presetClass="entr" presetSubtype="16" fill="hold" grpId="1" nodeType="withEffect">
                                  <p:stCondLst>
                                    <p:cond delay="0"/>
                                  </p:stCondLst>
                                  <p:childTnLst>
                                    <p:set>
                                      <p:cBhvr>
                                        <p:cTn id="41" dur="1" fill="hold">
                                          <p:stCondLst>
                                            <p:cond delay="0"/>
                                          </p:stCondLst>
                                        </p:cTn>
                                        <p:tgtEl>
                                          <p:spTgt spid="5"/>
                                        </p:tgtEl>
                                        <p:attrNameLst>
                                          <p:attrName>style.visibility</p:attrName>
                                        </p:attrNameLst>
                                      </p:cBhvr>
                                      <p:to>
                                        <p:strVal val="visible"/>
                                      </p:to>
                                    </p:set>
                                    <p:animEffect transition="in" filter="plus(in)">
                                      <p:cBhvr>
                                        <p:cTn id="42" dur="2000"/>
                                        <p:tgtEl>
                                          <p:spTgt spid="5"/>
                                        </p:tgtEl>
                                      </p:cBhvr>
                                    </p:animEffect>
                                  </p:childTnLst>
                                </p:cTn>
                              </p:par>
                              <p:par>
                                <p:cTn id="43" presetID="13" presetClass="entr" presetSubtype="16" fill="hold" grpId="1" nodeType="withEffect">
                                  <p:stCondLst>
                                    <p:cond delay="0"/>
                                  </p:stCondLst>
                                  <p:childTnLst>
                                    <p:set>
                                      <p:cBhvr>
                                        <p:cTn id="44" dur="1" fill="hold">
                                          <p:stCondLst>
                                            <p:cond delay="0"/>
                                          </p:stCondLst>
                                        </p:cTn>
                                        <p:tgtEl>
                                          <p:spTgt spid="6"/>
                                        </p:tgtEl>
                                        <p:attrNameLst>
                                          <p:attrName>style.visibility</p:attrName>
                                        </p:attrNameLst>
                                      </p:cBhvr>
                                      <p:to>
                                        <p:strVal val="visible"/>
                                      </p:to>
                                    </p:set>
                                    <p:animEffect transition="in" filter="plus(in)">
                                      <p:cBhvr>
                                        <p:cTn id="45" dur="2000"/>
                                        <p:tgtEl>
                                          <p:spTgt spid="6"/>
                                        </p:tgtEl>
                                      </p:cBhvr>
                                    </p:animEffect>
                                  </p:childTnLst>
                                </p:cTn>
                              </p:par>
                              <p:par>
                                <p:cTn id="46" presetID="13" presetClass="entr" presetSubtype="16" fill="hold" grpId="1" nodeType="withEffect">
                                  <p:stCondLst>
                                    <p:cond delay="0"/>
                                  </p:stCondLst>
                                  <p:childTnLst>
                                    <p:set>
                                      <p:cBhvr>
                                        <p:cTn id="47" dur="1" fill="hold">
                                          <p:stCondLst>
                                            <p:cond delay="0"/>
                                          </p:stCondLst>
                                        </p:cTn>
                                        <p:tgtEl>
                                          <p:spTgt spid="7"/>
                                        </p:tgtEl>
                                        <p:attrNameLst>
                                          <p:attrName>style.visibility</p:attrName>
                                        </p:attrNameLst>
                                      </p:cBhvr>
                                      <p:to>
                                        <p:strVal val="visible"/>
                                      </p:to>
                                    </p:set>
                                    <p:animEffect transition="in" filter="plus(in)">
                                      <p:cBhvr>
                                        <p:cTn id="48" dur="2000"/>
                                        <p:tgtEl>
                                          <p:spTgt spid="7"/>
                                        </p:tgtEl>
                                      </p:cBhvr>
                                    </p:animEffect>
                                  </p:childTnLst>
                                </p:cTn>
                              </p:par>
                              <p:par>
                                <p:cTn id="49" presetID="13" presetClass="entr" presetSubtype="16" fill="hold" grpId="1" nodeType="withEffect">
                                  <p:stCondLst>
                                    <p:cond delay="0"/>
                                  </p:stCondLst>
                                  <p:childTnLst>
                                    <p:set>
                                      <p:cBhvr>
                                        <p:cTn id="50" dur="1" fill="hold">
                                          <p:stCondLst>
                                            <p:cond delay="0"/>
                                          </p:stCondLst>
                                        </p:cTn>
                                        <p:tgtEl>
                                          <p:spTgt spid="8"/>
                                        </p:tgtEl>
                                        <p:attrNameLst>
                                          <p:attrName>style.visibility</p:attrName>
                                        </p:attrNameLst>
                                      </p:cBhvr>
                                      <p:to>
                                        <p:strVal val="visible"/>
                                      </p:to>
                                    </p:set>
                                    <p:animEffect transition="in" filter="plus(in)">
                                      <p:cBhvr>
                                        <p:cTn id="51" dur="2000"/>
                                        <p:tgtEl>
                                          <p:spTgt spid="8"/>
                                        </p:tgtEl>
                                      </p:cBhvr>
                                    </p:animEffect>
                                  </p:childTnLst>
                                </p:cTn>
                              </p:par>
                              <p:par>
                                <p:cTn id="52" presetID="13" presetClass="entr" presetSubtype="16" fill="hold" grpId="1" nodeType="withEffect">
                                  <p:stCondLst>
                                    <p:cond delay="0"/>
                                  </p:stCondLst>
                                  <p:childTnLst>
                                    <p:set>
                                      <p:cBhvr>
                                        <p:cTn id="53" dur="1" fill="hold">
                                          <p:stCondLst>
                                            <p:cond delay="0"/>
                                          </p:stCondLst>
                                        </p:cTn>
                                        <p:tgtEl>
                                          <p:spTgt spid="9"/>
                                        </p:tgtEl>
                                        <p:attrNameLst>
                                          <p:attrName>style.visibility</p:attrName>
                                        </p:attrNameLst>
                                      </p:cBhvr>
                                      <p:to>
                                        <p:strVal val="visible"/>
                                      </p:to>
                                    </p:set>
                                    <p:animEffect transition="in" filter="plus(in)">
                                      <p:cBhvr>
                                        <p:cTn id="54" dur="2000"/>
                                        <p:tgtEl>
                                          <p:spTgt spid="9"/>
                                        </p:tgtEl>
                                      </p:cBhvr>
                                    </p:animEffect>
                                  </p:childTnLst>
                                </p:cTn>
                              </p:par>
                              <p:par>
                                <p:cTn id="55" presetID="13" presetClass="entr" presetSubtype="16" fill="hold" grpId="1" nodeType="withEffect">
                                  <p:stCondLst>
                                    <p:cond delay="0"/>
                                  </p:stCondLst>
                                  <p:childTnLst>
                                    <p:set>
                                      <p:cBhvr>
                                        <p:cTn id="56" dur="1" fill="hold">
                                          <p:stCondLst>
                                            <p:cond delay="0"/>
                                          </p:stCondLst>
                                        </p:cTn>
                                        <p:tgtEl>
                                          <p:spTgt spid="10"/>
                                        </p:tgtEl>
                                        <p:attrNameLst>
                                          <p:attrName>style.visibility</p:attrName>
                                        </p:attrNameLst>
                                      </p:cBhvr>
                                      <p:to>
                                        <p:strVal val="visible"/>
                                      </p:to>
                                    </p:set>
                                    <p:animEffect transition="in" filter="plus(in)">
                                      <p:cBhvr>
                                        <p:cTn id="57" dur="2000"/>
                                        <p:tgtEl>
                                          <p:spTgt spid="10"/>
                                        </p:tgtEl>
                                      </p:cBhvr>
                                    </p:animEffect>
                                  </p:childTnLst>
                                </p:cTn>
                              </p:par>
                              <p:par>
                                <p:cTn id="58" presetID="13" presetClass="entr" presetSubtype="16" fill="hold" grpId="1" nodeType="withEffect">
                                  <p:stCondLst>
                                    <p:cond delay="0"/>
                                  </p:stCondLst>
                                  <p:childTnLst>
                                    <p:set>
                                      <p:cBhvr>
                                        <p:cTn id="59" dur="1" fill="hold">
                                          <p:stCondLst>
                                            <p:cond delay="0"/>
                                          </p:stCondLst>
                                        </p:cTn>
                                        <p:tgtEl>
                                          <p:spTgt spid="11"/>
                                        </p:tgtEl>
                                        <p:attrNameLst>
                                          <p:attrName>style.visibility</p:attrName>
                                        </p:attrNameLst>
                                      </p:cBhvr>
                                      <p:to>
                                        <p:strVal val="visible"/>
                                      </p:to>
                                    </p:set>
                                    <p:animEffect transition="in" filter="plus(in)">
                                      <p:cBhvr>
                                        <p:cTn id="60" dur="2000"/>
                                        <p:tgtEl>
                                          <p:spTgt spid="11"/>
                                        </p:tgtEl>
                                      </p:cBhvr>
                                    </p:animEffect>
                                  </p:childTnLst>
                                </p:cTn>
                              </p:par>
                              <p:par>
                                <p:cTn id="61" presetID="13" presetClass="entr" presetSubtype="16" fill="hold" grpId="1" nodeType="withEffect">
                                  <p:stCondLst>
                                    <p:cond delay="0"/>
                                  </p:stCondLst>
                                  <p:childTnLst>
                                    <p:set>
                                      <p:cBhvr>
                                        <p:cTn id="62" dur="1" fill="hold">
                                          <p:stCondLst>
                                            <p:cond delay="0"/>
                                          </p:stCondLst>
                                        </p:cTn>
                                        <p:tgtEl>
                                          <p:spTgt spid="12"/>
                                        </p:tgtEl>
                                        <p:attrNameLst>
                                          <p:attrName>style.visibility</p:attrName>
                                        </p:attrNameLst>
                                      </p:cBhvr>
                                      <p:to>
                                        <p:strVal val="visible"/>
                                      </p:to>
                                    </p:set>
                                    <p:animEffect transition="in" filter="plus(in)">
                                      <p:cBhvr>
                                        <p:cTn id="63" dur="2000"/>
                                        <p:tgtEl>
                                          <p:spTgt spid="12"/>
                                        </p:tgtEl>
                                      </p:cBhvr>
                                    </p:animEffect>
                                  </p:childTnLst>
                                </p:cTn>
                              </p:par>
                              <p:par>
                                <p:cTn id="64" presetID="8" presetClass="emph" presetSubtype="0" fill="hold" grpId="2" nodeType="withEffect">
                                  <p:stCondLst>
                                    <p:cond delay="0"/>
                                  </p:stCondLst>
                                  <p:childTnLst>
                                    <p:animRot by="21600000">
                                      <p:cBhvr>
                                        <p:cTn id="65" dur="2000" fill="hold"/>
                                        <p:tgtEl>
                                          <p:spTgt spid="5"/>
                                        </p:tgtEl>
                                        <p:attrNameLst>
                                          <p:attrName>r</p:attrName>
                                        </p:attrNameLst>
                                      </p:cBhvr>
                                    </p:animRot>
                                  </p:childTnLst>
                                </p:cTn>
                              </p:par>
                              <p:par>
                                <p:cTn id="66" presetID="8" presetClass="emph" presetSubtype="0" fill="hold" grpId="2" nodeType="withEffect">
                                  <p:stCondLst>
                                    <p:cond delay="0"/>
                                  </p:stCondLst>
                                  <p:childTnLst>
                                    <p:animRot by="21600000">
                                      <p:cBhvr>
                                        <p:cTn id="67" dur="2000" fill="hold"/>
                                        <p:tgtEl>
                                          <p:spTgt spid="7"/>
                                        </p:tgtEl>
                                        <p:attrNameLst>
                                          <p:attrName>r</p:attrName>
                                        </p:attrNameLst>
                                      </p:cBhvr>
                                    </p:animRot>
                                  </p:childTnLst>
                                </p:cTn>
                              </p:par>
                              <p:par>
                                <p:cTn id="68" presetID="8" presetClass="emph" presetSubtype="0" fill="hold" grpId="2" nodeType="withEffect">
                                  <p:stCondLst>
                                    <p:cond delay="0"/>
                                  </p:stCondLst>
                                  <p:childTnLst>
                                    <p:animRot by="21600000">
                                      <p:cBhvr>
                                        <p:cTn id="69" dur="2000" fill="hold"/>
                                        <p:tgtEl>
                                          <p:spTgt spid="9"/>
                                        </p:tgtEl>
                                        <p:attrNameLst>
                                          <p:attrName>r</p:attrName>
                                        </p:attrNameLst>
                                      </p:cBhvr>
                                    </p:animRot>
                                  </p:childTnLst>
                                </p:cTn>
                              </p:par>
                              <p:par>
                                <p:cTn id="70" presetID="8" presetClass="emph" presetSubtype="0" fill="hold" grpId="2" nodeType="withEffect">
                                  <p:stCondLst>
                                    <p:cond delay="0"/>
                                  </p:stCondLst>
                                  <p:childTnLst>
                                    <p:animRot by="21600000">
                                      <p:cBhvr>
                                        <p:cTn id="71" dur="2000" fill="hold"/>
                                        <p:tgtEl>
                                          <p:spTgt spid="11"/>
                                        </p:tgtEl>
                                        <p:attrNameLst>
                                          <p:attrName>r</p:attrName>
                                        </p:attrNameLst>
                                      </p:cBhvr>
                                    </p:animRot>
                                  </p:childTnLst>
                                </p:cTn>
                              </p:par>
                              <p:par>
                                <p:cTn id="72" presetID="8" presetClass="emph" presetSubtype="0" fill="hold" grpId="2" nodeType="withEffect">
                                  <p:stCondLst>
                                    <p:cond delay="0"/>
                                  </p:stCondLst>
                                  <p:childTnLst>
                                    <p:animRot by="-21600000">
                                      <p:cBhvr>
                                        <p:cTn id="73" dur="2000" fill="hold"/>
                                        <p:tgtEl>
                                          <p:spTgt spid="6"/>
                                        </p:tgtEl>
                                        <p:attrNameLst>
                                          <p:attrName>r</p:attrName>
                                        </p:attrNameLst>
                                      </p:cBhvr>
                                    </p:animRot>
                                  </p:childTnLst>
                                </p:cTn>
                              </p:par>
                              <p:par>
                                <p:cTn id="74" presetID="8" presetClass="emph" presetSubtype="0" fill="hold" grpId="2" nodeType="withEffect">
                                  <p:stCondLst>
                                    <p:cond delay="0"/>
                                  </p:stCondLst>
                                  <p:childTnLst>
                                    <p:animRot by="-21600000">
                                      <p:cBhvr>
                                        <p:cTn id="75" dur="2000" fill="hold"/>
                                        <p:tgtEl>
                                          <p:spTgt spid="8"/>
                                        </p:tgtEl>
                                        <p:attrNameLst>
                                          <p:attrName>r</p:attrName>
                                        </p:attrNameLst>
                                      </p:cBhvr>
                                    </p:animRot>
                                  </p:childTnLst>
                                </p:cTn>
                              </p:par>
                              <p:par>
                                <p:cTn id="76" presetID="8" presetClass="emph" presetSubtype="0" fill="hold" grpId="2" nodeType="withEffect">
                                  <p:stCondLst>
                                    <p:cond delay="0"/>
                                  </p:stCondLst>
                                  <p:childTnLst>
                                    <p:animRot by="-21600000">
                                      <p:cBhvr>
                                        <p:cTn id="77" dur="2000" fill="hold"/>
                                        <p:tgtEl>
                                          <p:spTgt spid="10"/>
                                        </p:tgtEl>
                                        <p:attrNameLst>
                                          <p:attrName>r</p:attrName>
                                        </p:attrNameLst>
                                      </p:cBhvr>
                                    </p:animRot>
                                  </p:childTnLst>
                                </p:cTn>
                              </p:par>
                              <p:par>
                                <p:cTn id="78" presetID="8" presetClass="emph" presetSubtype="0" fill="hold" grpId="2" nodeType="withEffect">
                                  <p:stCondLst>
                                    <p:cond delay="0"/>
                                  </p:stCondLst>
                                  <p:childTnLst>
                                    <p:animRot by="-21600000">
                                      <p:cBhvr>
                                        <p:cTn id="79" dur="2000" fill="hold"/>
                                        <p:tgtEl>
                                          <p:spTgt spid="12"/>
                                        </p:tgtEl>
                                        <p:attrNameLst>
                                          <p:attrName>r</p:attrName>
                                        </p:attrNameLst>
                                      </p:cBhvr>
                                    </p:animRot>
                                  </p:childTnLst>
                                </p:cTn>
                              </p:par>
                            </p:childTnLst>
                          </p:cTn>
                        </p:par>
                        <p:par>
                          <p:cTn id="80" fill="hold">
                            <p:stCondLst>
                              <p:cond delay="2000"/>
                            </p:stCondLst>
                            <p:childTnLst>
                              <p:par>
                                <p:cTn id="81" presetID="2" presetClass="exit" presetSubtype="2" fill="hold" grpId="3" nodeType="afterEffect">
                                  <p:stCondLst>
                                    <p:cond delay="0"/>
                                  </p:stCondLst>
                                  <p:childTnLst>
                                    <p:anim calcmode="lin" valueType="num">
                                      <p:cBhvr additive="base">
                                        <p:cTn id="82" dur="2000"/>
                                        <p:tgtEl>
                                          <p:spTgt spid="5"/>
                                        </p:tgtEl>
                                        <p:attrNameLst>
                                          <p:attrName>ppt_x</p:attrName>
                                        </p:attrNameLst>
                                      </p:cBhvr>
                                      <p:tavLst>
                                        <p:tav tm="0">
                                          <p:val>
                                            <p:strVal val="ppt_x"/>
                                          </p:val>
                                        </p:tav>
                                        <p:tav tm="100000">
                                          <p:val>
                                            <p:strVal val="1+ppt_w/2"/>
                                          </p:val>
                                        </p:tav>
                                      </p:tavLst>
                                    </p:anim>
                                    <p:anim calcmode="lin" valueType="num">
                                      <p:cBhvr additive="base">
                                        <p:cTn id="83" dur="2000"/>
                                        <p:tgtEl>
                                          <p:spTgt spid="5"/>
                                        </p:tgtEl>
                                        <p:attrNameLst>
                                          <p:attrName>ppt_y</p:attrName>
                                        </p:attrNameLst>
                                      </p:cBhvr>
                                      <p:tavLst>
                                        <p:tav tm="0">
                                          <p:val>
                                            <p:strVal val="ppt_y"/>
                                          </p:val>
                                        </p:tav>
                                        <p:tav tm="100000">
                                          <p:val>
                                            <p:strVal val="ppt_y"/>
                                          </p:val>
                                        </p:tav>
                                      </p:tavLst>
                                    </p:anim>
                                    <p:set>
                                      <p:cBhvr>
                                        <p:cTn id="84" dur="1" fill="hold">
                                          <p:stCondLst>
                                            <p:cond delay="1999"/>
                                          </p:stCondLst>
                                        </p:cTn>
                                        <p:tgtEl>
                                          <p:spTgt spid="5"/>
                                        </p:tgtEl>
                                        <p:attrNameLst>
                                          <p:attrName>style.visibility</p:attrName>
                                        </p:attrNameLst>
                                      </p:cBhvr>
                                      <p:to>
                                        <p:strVal val="hidden"/>
                                      </p:to>
                                    </p:set>
                                  </p:childTnLst>
                                </p:cTn>
                              </p:par>
                              <p:par>
                                <p:cTn id="85" presetID="2" presetClass="exit" presetSubtype="2" fill="hold" grpId="3" nodeType="withEffect">
                                  <p:stCondLst>
                                    <p:cond delay="0"/>
                                  </p:stCondLst>
                                  <p:childTnLst>
                                    <p:anim calcmode="lin" valueType="num">
                                      <p:cBhvr additive="base">
                                        <p:cTn id="86" dur="2000"/>
                                        <p:tgtEl>
                                          <p:spTgt spid="7"/>
                                        </p:tgtEl>
                                        <p:attrNameLst>
                                          <p:attrName>ppt_x</p:attrName>
                                        </p:attrNameLst>
                                      </p:cBhvr>
                                      <p:tavLst>
                                        <p:tav tm="0">
                                          <p:val>
                                            <p:strVal val="ppt_x"/>
                                          </p:val>
                                        </p:tav>
                                        <p:tav tm="100000">
                                          <p:val>
                                            <p:strVal val="1+ppt_w/2"/>
                                          </p:val>
                                        </p:tav>
                                      </p:tavLst>
                                    </p:anim>
                                    <p:anim calcmode="lin" valueType="num">
                                      <p:cBhvr additive="base">
                                        <p:cTn id="87" dur="2000"/>
                                        <p:tgtEl>
                                          <p:spTgt spid="7"/>
                                        </p:tgtEl>
                                        <p:attrNameLst>
                                          <p:attrName>ppt_y</p:attrName>
                                        </p:attrNameLst>
                                      </p:cBhvr>
                                      <p:tavLst>
                                        <p:tav tm="0">
                                          <p:val>
                                            <p:strVal val="ppt_y"/>
                                          </p:val>
                                        </p:tav>
                                        <p:tav tm="100000">
                                          <p:val>
                                            <p:strVal val="ppt_y"/>
                                          </p:val>
                                        </p:tav>
                                      </p:tavLst>
                                    </p:anim>
                                    <p:set>
                                      <p:cBhvr>
                                        <p:cTn id="88" dur="1" fill="hold">
                                          <p:stCondLst>
                                            <p:cond delay="1999"/>
                                          </p:stCondLst>
                                        </p:cTn>
                                        <p:tgtEl>
                                          <p:spTgt spid="7"/>
                                        </p:tgtEl>
                                        <p:attrNameLst>
                                          <p:attrName>style.visibility</p:attrName>
                                        </p:attrNameLst>
                                      </p:cBhvr>
                                      <p:to>
                                        <p:strVal val="hidden"/>
                                      </p:to>
                                    </p:set>
                                  </p:childTnLst>
                                </p:cTn>
                              </p:par>
                              <p:par>
                                <p:cTn id="89" presetID="2" presetClass="exit" presetSubtype="2" fill="hold" grpId="3" nodeType="withEffect">
                                  <p:stCondLst>
                                    <p:cond delay="0"/>
                                  </p:stCondLst>
                                  <p:childTnLst>
                                    <p:anim calcmode="lin" valueType="num">
                                      <p:cBhvr additive="base">
                                        <p:cTn id="90" dur="2000"/>
                                        <p:tgtEl>
                                          <p:spTgt spid="9"/>
                                        </p:tgtEl>
                                        <p:attrNameLst>
                                          <p:attrName>ppt_x</p:attrName>
                                        </p:attrNameLst>
                                      </p:cBhvr>
                                      <p:tavLst>
                                        <p:tav tm="0">
                                          <p:val>
                                            <p:strVal val="ppt_x"/>
                                          </p:val>
                                        </p:tav>
                                        <p:tav tm="100000">
                                          <p:val>
                                            <p:strVal val="1+ppt_w/2"/>
                                          </p:val>
                                        </p:tav>
                                      </p:tavLst>
                                    </p:anim>
                                    <p:anim calcmode="lin" valueType="num">
                                      <p:cBhvr additive="base">
                                        <p:cTn id="91" dur="2000"/>
                                        <p:tgtEl>
                                          <p:spTgt spid="9"/>
                                        </p:tgtEl>
                                        <p:attrNameLst>
                                          <p:attrName>ppt_y</p:attrName>
                                        </p:attrNameLst>
                                      </p:cBhvr>
                                      <p:tavLst>
                                        <p:tav tm="0">
                                          <p:val>
                                            <p:strVal val="ppt_y"/>
                                          </p:val>
                                        </p:tav>
                                        <p:tav tm="100000">
                                          <p:val>
                                            <p:strVal val="ppt_y"/>
                                          </p:val>
                                        </p:tav>
                                      </p:tavLst>
                                    </p:anim>
                                    <p:set>
                                      <p:cBhvr>
                                        <p:cTn id="92" dur="1" fill="hold">
                                          <p:stCondLst>
                                            <p:cond delay="1999"/>
                                          </p:stCondLst>
                                        </p:cTn>
                                        <p:tgtEl>
                                          <p:spTgt spid="9"/>
                                        </p:tgtEl>
                                        <p:attrNameLst>
                                          <p:attrName>style.visibility</p:attrName>
                                        </p:attrNameLst>
                                      </p:cBhvr>
                                      <p:to>
                                        <p:strVal val="hidden"/>
                                      </p:to>
                                    </p:set>
                                  </p:childTnLst>
                                </p:cTn>
                              </p:par>
                              <p:par>
                                <p:cTn id="93" presetID="2" presetClass="exit" presetSubtype="2" fill="hold" grpId="3" nodeType="withEffect">
                                  <p:stCondLst>
                                    <p:cond delay="0"/>
                                  </p:stCondLst>
                                  <p:childTnLst>
                                    <p:anim calcmode="lin" valueType="num">
                                      <p:cBhvr additive="base">
                                        <p:cTn id="94" dur="2000"/>
                                        <p:tgtEl>
                                          <p:spTgt spid="11"/>
                                        </p:tgtEl>
                                        <p:attrNameLst>
                                          <p:attrName>ppt_x</p:attrName>
                                        </p:attrNameLst>
                                      </p:cBhvr>
                                      <p:tavLst>
                                        <p:tav tm="0">
                                          <p:val>
                                            <p:strVal val="ppt_x"/>
                                          </p:val>
                                        </p:tav>
                                        <p:tav tm="100000">
                                          <p:val>
                                            <p:strVal val="1+ppt_w/2"/>
                                          </p:val>
                                        </p:tav>
                                      </p:tavLst>
                                    </p:anim>
                                    <p:anim calcmode="lin" valueType="num">
                                      <p:cBhvr additive="base">
                                        <p:cTn id="95" dur="2000"/>
                                        <p:tgtEl>
                                          <p:spTgt spid="11"/>
                                        </p:tgtEl>
                                        <p:attrNameLst>
                                          <p:attrName>ppt_y</p:attrName>
                                        </p:attrNameLst>
                                      </p:cBhvr>
                                      <p:tavLst>
                                        <p:tav tm="0">
                                          <p:val>
                                            <p:strVal val="ppt_y"/>
                                          </p:val>
                                        </p:tav>
                                        <p:tav tm="100000">
                                          <p:val>
                                            <p:strVal val="ppt_y"/>
                                          </p:val>
                                        </p:tav>
                                      </p:tavLst>
                                    </p:anim>
                                    <p:set>
                                      <p:cBhvr>
                                        <p:cTn id="96" dur="1" fill="hold">
                                          <p:stCondLst>
                                            <p:cond delay="1999"/>
                                          </p:stCondLst>
                                        </p:cTn>
                                        <p:tgtEl>
                                          <p:spTgt spid="11"/>
                                        </p:tgtEl>
                                        <p:attrNameLst>
                                          <p:attrName>style.visibility</p:attrName>
                                        </p:attrNameLst>
                                      </p:cBhvr>
                                      <p:to>
                                        <p:strVal val="hidden"/>
                                      </p:to>
                                    </p:set>
                                  </p:childTnLst>
                                </p:cTn>
                              </p:par>
                              <p:par>
                                <p:cTn id="97" presetID="2" presetClass="exit" presetSubtype="8" fill="hold" grpId="3" nodeType="withEffect">
                                  <p:stCondLst>
                                    <p:cond delay="0"/>
                                  </p:stCondLst>
                                  <p:childTnLst>
                                    <p:anim calcmode="lin" valueType="num">
                                      <p:cBhvr additive="base">
                                        <p:cTn id="98" dur="2000"/>
                                        <p:tgtEl>
                                          <p:spTgt spid="6"/>
                                        </p:tgtEl>
                                        <p:attrNameLst>
                                          <p:attrName>ppt_x</p:attrName>
                                        </p:attrNameLst>
                                      </p:cBhvr>
                                      <p:tavLst>
                                        <p:tav tm="0">
                                          <p:val>
                                            <p:strVal val="ppt_x"/>
                                          </p:val>
                                        </p:tav>
                                        <p:tav tm="100000">
                                          <p:val>
                                            <p:strVal val="0-ppt_w/2"/>
                                          </p:val>
                                        </p:tav>
                                      </p:tavLst>
                                    </p:anim>
                                    <p:anim calcmode="lin" valueType="num">
                                      <p:cBhvr additive="base">
                                        <p:cTn id="99" dur="2000"/>
                                        <p:tgtEl>
                                          <p:spTgt spid="6"/>
                                        </p:tgtEl>
                                        <p:attrNameLst>
                                          <p:attrName>ppt_y</p:attrName>
                                        </p:attrNameLst>
                                      </p:cBhvr>
                                      <p:tavLst>
                                        <p:tav tm="0">
                                          <p:val>
                                            <p:strVal val="ppt_y"/>
                                          </p:val>
                                        </p:tav>
                                        <p:tav tm="100000">
                                          <p:val>
                                            <p:strVal val="ppt_y"/>
                                          </p:val>
                                        </p:tav>
                                      </p:tavLst>
                                    </p:anim>
                                    <p:set>
                                      <p:cBhvr>
                                        <p:cTn id="100" dur="1" fill="hold">
                                          <p:stCondLst>
                                            <p:cond delay="1999"/>
                                          </p:stCondLst>
                                        </p:cTn>
                                        <p:tgtEl>
                                          <p:spTgt spid="6"/>
                                        </p:tgtEl>
                                        <p:attrNameLst>
                                          <p:attrName>style.visibility</p:attrName>
                                        </p:attrNameLst>
                                      </p:cBhvr>
                                      <p:to>
                                        <p:strVal val="hidden"/>
                                      </p:to>
                                    </p:set>
                                  </p:childTnLst>
                                </p:cTn>
                              </p:par>
                              <p:par>
                                <p:cTn id="101" presetID="2" presetClass="exit" presetSubtype="8" fill="hold" grpId="3" nodeType="withEffect">
                                  <p:stCondLst>
                                    <p:cond delay="0"/>
                                  </p:stCondLst>
                                  <p:childTnLst>
                                    <p:anim calcmode="lin" valueType="num">
                                      <p:cBhvr additive="base">
                                        <p:cTn id="102" dur="2000"/>
                                        <p:tgtEl>
                                          <p:spTgt spid="8"/>
                                        </p:tgtEl>
                                        <p:attrNameLst>
                                          <p:attrName>ppt_x</p:attrName>
                                        </p:attrNameLst>
                                      </p:cBhvr>
                                      <p:tavLst>
                                        <p:tav tm="0">
                                          <p:val>
                                            <p:strVal val="ppt_x"/>
                                          </p:val>
                                        </p:tav>
                                        <p:tav tm="100000">
                                          <p:val>
                                            <p:strVal val="0-ppt_w/2"/>
                                          </p:val>
                                        </p:tav>
                                      </p:tavLst>
                                    </p:anim>
                                    <p:anim calcmode="lin" valueType="num">
                                      <p:cBhvr additive="base">
                                        <p:cTn id="103" dur="2000"/>
                                        <p:tgtEl>
                                          <p:spTgt spid="8"/>
                                        </p:tgtEl>
                                        <p:attrNameLst>
                                          <p:attrName>ppt_y</p:attrName>
                                        </p:attrNameLst>
                                      </p:cBhvr>
                                      <p:tavLst>
                                        <p:tav tm="0">
                                          <p:val>
                                            <p:strVal val="ppt_y"/>
                                          </p:val>
                                        </p:tav>
                                        <p:tav tm="100000">
                                          <p:val>
                                            <p:strVal val="ppt_y"/>
                                          </p:val>
                                        </p:tav>
                                      </p:tavLst>
                                    </p:anim>
                                    <p:set>
                                      <p:cBhvr>
                                        <p:cTn id="104" dur="1" fill="hold">
                                          <p:stCondLst>
                                            <p:cond delay="1999"/>
                                          </p:stCondLst>
                                        </p:cTn>
                                        <p:tgtEl>
                                          <p:spTgt spid="8"/>
                                        </p:tgtEl>
                                        <p:attrNameLst>
                                          <p:attrName>style.visibility</p:attrName>
                                        </p:attrNameLst>
                                      </p:cBhvr>
                                      <p:to>
                                        <p:strVal val="hidden"/>
                                      </p:to>
                                    </p:set>
                                  </p:childTnLst>
                                </p:cTn>
                              </p:par>
                              <p:par>
                                <p:cTn id="105" presetID="2" presetClass="exit" presetSubtype="8" fill="hold" grpId="3" nodeType="withEffect">
                                  <p:stCondLst>
                                    <p:cond delay="0"/>
                                  </p:stCondLst>
                                  <p:childTnLst>
                                    <p:anim calcmode="lin" valueType="num">
                                      <p:cBhvr additive="base">
                                        <p:cTn id="106" dur="2000"/>
                                        <p:tgtEl>
                                          <p:spTgt spid="10"/>
                                        </p:tgtEl>
                                        <p:attrNameLst>
                                          <p:attrName>ppt_x</p:attrName>
                                        </p:attrNameLst>
                                      </p:cBhvr>
                                      <p:tavLst>
                                        <p:tav tm="0">
                                          <p:val>
                                            <p:strVal val="ppt_x"/>
                                          </p:val>
                                        </p:tav>
                                        <p:tav tm="100000">
                                          <p:val>
                                            <p:strVal val="0-ppt_w/2"/>
                                          </p:val>
                                        </p:tav>
                                      </p:tavLst>
                                    </p:anim>
                                    <p:anim calcmode="lin" valueType="num">
                                      <p:cBhvr additive="base">
                                        <p:cTn id="107" dur="2000"/>
                                        <p:tgtEl>
                                          <p:spTgt spid="10"/>
                                        </p:tgtEl>
                                        <p:attrNameLst>
                                          <p:attrName>ppt_y</p:attrName>
                                        </p:attrNameLst>
                                      </p:cBhvr>
                                      <p:tavLst>
                                        <p:tav tm="0">
                                          <p:val>
                                            <p:strVal val="ppt_y"/>
                                          </p:val>
                                        </p:tav>
                                        <p:tav tm="100000">
                                          <p:val>
                                            <p:strVal val="ppt_y"/>
                                          </p:val>
                                        </p:tav>
                                      </p:tavLst>
                                    </p:anim>
                                    <p:set>
                                      <p:cBhvr>
                                        <p:cTn id="108" dur="1" fill="hold">
                                          <p:stCondLst>
                                            <p:cond delay="1999"/>
                                          </p:stCondLst>
                                        </p:cTn>
                                        <p:tgtEl>
                                          <p:spTgt spid="10"/>
                                        </p:tgtEl>
                                        <p:attrNameLst>
                                          <p:attrName>style.visibility</p:attrName>
                                        </p:attrNameLst>
                                      </p:cBhvr>
                                      <p:to>
                                        <p:strVal val="hidden"/>
                                      </p:to>
                                    </p:set>
                                  </p:childTnLst>
                                </p:cTn>
                              </p:par>
                              <p:par>
                                <p:cTn id="109" presetID="2" presetClass="exit" presetSubtype="8" fill="hold" grpId="3" nodeType="withEffect">
                                  <p:stCondLst>
                                    <p:cond delay="0"/>
                                  </p:stCondLst>
                                  <p:childTnLst>
                                    <p:anim calcmode="lin" valueType="num">
                                      <p:cBhvr additive="base">
                                        <p:cTn id="110" dur="2000"/>
                                        <p:tgtEl>
                                          <p:spTgt spid="12"/>
                                        </p:tgtEl>
                                        <p:attrNameLst>
                                          <p:attrName>ppt_x</p:attrName>
                                        </p:attrNameLst>
                                      </p:cBhvr>
                                      <p:tavLst>
                                        <p:tav tm="0">
                                          <p:val>
                                            <p:strVal val="ppt_x"/>
                                          </p:val>
                                        </p:tav>
                                        <p:tav tm="100000">
                                          <p:val>
                                            <p:strVal val="0-ppt_w/2"/>
                                          </p:val>
                                        </p:tav>
                                      </p:tavLst>
                                    </p:anim>
                                    <p:anim calcmode="lin" valueType="num">
                                      <p:cBhvr additive="base">
                                        <p:cTn id="111" dur="2000"/>
                                        <p:tgtEl>
                                          <p:spTgt spid="12"/>
                                        </p:tgtEl>
                                        <p:attrNameLst>
                                          <p:attrName>ppt_y</p:attrName>
                                        </p:attrNameLst>
                                      </p:cBhvr>
                                      <p:tavLst>
                                        <p:tav tm="0">
                                          <p:val>
                                            <p:strVal val="ppt_y"/>
                                          </p:val>
                                        </p:tav>
                                        <p:tav tm="100000">
                                          <p:val>
                                            <p:strVal val="ppt_y"/>
                                          </p:val>
                                        </p:tav>
                                      </p:tavLst>
                                    </p:anim>
                                    <p:set>
                                      <p:cBhvr>
                                        <p:cTn id="112" dur="1" fill="hold">
                                          <p:stCondLst>
                                            <p:cond delay="1999"/>
                                          </p:stCondLst>
                                        </p:cTn>
                                        <p:tgtEl>
                                          <p:spTgt spid="12"/>
                                        </p:tgtEl>
                                        <p:attrNameLst>
                                          <p:attrName>style.visibility</p:attrName>
                                        </p:attrNameLst>
                                      </p:cBhvr>
                                      <p:to>
                                        <p:strVal val="hidden"/>
                                      </p:to>
                                    </p:set>
                                  </p:childTnLst>
                                </p:cTn>
                              </p:par>
                              <p:par>
                                <p:cTn id="113" presetID="13" presetClass="exit" presetSubtype="16" fill="hold" grpId="4" nodeType="withEffect">
                                  <p:stCondLst>
                                    <p:cond delay="0"/>
                                  </p:stCondLst>
                                  <p:childTnLst>
                                    <p:animEffect transition="out" filter="plus(in)">
                                      <p:cBhvr>
                                        <p:cTn id="114" dur="2000"/>
                                        <p:tgtEl>
                                          <p:spTgt spid="5"/>
                                        </p:tgtEl>
                                      </p:cBhvr>
                                    </p:animEffect>
                                    <p:set>
                                      <p:cBhvr>
                                        <p:cTn id="115" dur="1" fill="hold">
                                          <p:stCondLst>
                                            <p:cond delay="1999"/>
                                          </p:stCondLst>
                                        </p:cTn>
                                        <p:tgtEl>
                                          <p:spTgt spid="5"/>
                                        </p:tgtEl>
                                        <p:attrNameLst>
                                          <p:attrName>style.visibility</p:attrName>
                                        </p:attrNameLst>
                                      </p:cBhvr>
                                      <p:to>
                                        <p:strVal val="hidden"/>
                                      </p:to>
                                    </p:set>
                                  </p:childTnLst>
                                </p:cTn>
                              </p:par>
                              <p:par>
                                <p:cTn id="116" presetID="13" presetClass="exit" presetSubtype="16" fill="hold" grpId="4" nodeType="withEffect">
                                  <p:stCondLst>
                                    <p:cond delay="0"/>
                                  </p:stCondLst>
                                  <p:childTnLst>
                                    <p:animEffect transition="out" filter="plus(in)">
                                      <p:cBhvr>
                                        <p:cTn id="117" dur="2000"/>
                                        <p:tgtEl>
                                          <p:spTgt spid="6"/>
                                        </p:tgtEl>
                                      </p:cBhvr>
                                    </p:animEffect>
                                    <p:set>
                                      <p:cBhvr>
                                        <p:cTn id="118" dur="1" fill="hold">
                                          <p:stCondLst>
                                            <p:cond delay="1999"/>
                                          </p:stCondLst>
                                        </p:cTn>
                                        <p:tgtEl>
                                          <p:spTgt spid="6"/>
                                        </p:tgtEl>
                                        <p:attrNameLst>
                                          <p:attrName>style.visibility</p:attrName>
                                        </p:attrNameLst>
                                      </p:cBhvr>
                                      <p:to>
                                        <p:strVal val="hidden"/>
                                      </p:to>
                                    </p:set>
                                  </p:childTnLst>
                                </p:cTn>
                              </p:par>
                              <p:par>
                                <p:cTn id="119" presetID="13" presetClass="exit" presetSubtype="16" fill="hold" grpId="4" nodeType="withEffect">
                                  <p:stCondLst>
                                    <p:cond delay="0"/>
                                  </p:stCondLst>
                                  <p:childTnLst>
                                    <p:animEffect transition="out" filter="plus(in)">
                                      <p:cBhvr>
                                        <p:cTn id="120" dur="2000"/>
                                        <p:tgtEl>
                                          <p:spTgt spid="7"/>
                                        </p:tgtEl>
                                      </p:cBhvr>
                                    </p:animEffect>
                                    <p:set>
                                      <p:cBhvr>
                                        <p:cTn id="121" dur="1" fill="hold">
                                          <p:stCondLst>
                                            <p:cond delay="1999"/>
                                          </p:stCondLst>
                                        </p:cTn>
                                        <p:tgtEl>
                                          <p:spTgt spid="7"/>
                                        </p:tgtEl>
                                        <p:attrNameLst>
                                          <p:attrName>style.visibility</p:attrName>
                                        </p:attrNameLst>
                                      </p:cBhvr>
                                      <p:to>
                                        <p:strVal val="hidden"/>
                                      </p:to>
                                    </p:set>
                                  </p:childTnLst>
                                </p:cTn>
                              </p:par>
                              <p:par>
                                <p:cTn id="122" presetID="13" presetClass="exit" presetSubtype="16" fill="hold" grpId="4" nodeType="withEffect">
                                  <p:stCondLst>
                                    <p:cond delay="0"/>
                                  </p:stCondLst>
                                  <p:childTnLst>
                                    <p:animEffect transition="out" filter="plus(in)">
                                      <p:cBhvr>
                                        <p:cTn id="123" dur="2000"/>
                                        <p:tgtEl>
                                          <p:spTgt spid="8"/>
                                        </p:tgtEl>
                                      </p:cBhvr>
                                    </p:animEffect>
                                    <p:set>
                                      <p:cBhvr>
                                        <p:cTn id="124" dur="1" fill="hold">
                                          <p:stCondLst>
                                            <p:cond delay="1999"/>
                                          </p:stCondLst>
                                        </p:cTn>
                                        <p:tgtEl>
                                          <p:spTgt spid="8"/>
                                        </p:tgtEl>
                                        <p:attrNameLst>
                                          <p:attrName>style.visibility</p:attrName>
                                        </p:attrNameLst>
                                      </p:cBhvr>
                                      <p:to>
                                        <p:strVal val="hidden"/>
                                      </p:to>
                                    </p:set>
                                  </p:childTnLst>
                                </p:cTn>
                              </p:par>
                              <p:par>
                                <p:cTn id="125" presetID="13" presetClass="exit" presetSubtype="16" fill="hold" grpId="4" nodeType="withEffect">
                                  <p:stCondLst>
                                    <p:cond delay="0"/>
                                  </p:stCondLst>
                                  <p:childTnLst>
                                    <p:animEffect transition="out" filter="plus(in)">
                                      <p:cBhvr>
                                        <p:cTn id="126" dur="2000"/>
                                        <p:tgtEl>
                                          <p:spTgt spid="9"/>
                                        </p:tgtEl>
                                      </p:cBhvr>
                                    </p:animEffect>
                                    <p:set>
                                      <p:cBhvr>
                                        <p:cTn id="127" dur="1" fill="hold">
                                          <p:stCondLst>
                                            <p:cond delay="1999"/>
                                          </p:stCondLst>
                                        </p:cTn>
                                        <p:tgtEl>
                                          <p:spTgt spid="9"/>
                                        </p:tgtEl>
                                        <p:attrNameLst>
                                          <p:attrName>style.visibility</p:attrName>
                                        </p:attrNameLst>
                                      </p:cBhvr>
                                      <p:to>
                                        <p:strVal val="hidden"/>
                                      </p:to>
                                    </p:set>
                                  </p:childTnLst>
                                </p:cTn>
                              </p:par>
                              <p:par>
                                <p:cTn id="128" presetID="13" presetClass="exit" presetSubtype="16" fill="hold" grpId="4" nodeType="withEffect">
                                  <p:stCondLst>
                                    <p:cond delay="0"/>
                                  </p:stCondLst>
                                  <p:childTnLst>
                                    <p:animEffect transition="out" filter="plus(in)">
                                      <p:cBhvr>
                                        <p:cTn id="129" dur="2000"/>
                                        <p:tgtEl>
                                          <p:spTgt spid="10"/>
                                        </p:tgtEl>
                                      </p:cBhvr>
                                    </p:animEffect>
                                    <p:set>
                                      <p:cBhvr>
                                        <p:cTn id="130" dur="1" fill="hold">
                                          <p:stCondLst>
                                            <p:cond delay="1999"/>
                                          </p:stCondLst>
                                        </p:cTn>
                                        <p:tgtEl>
                                          <p:spTgt spid="10"/>
                                        </p:tgtEl>
                                        <p:attrNameLst>
                                          <p:attrName>style.visibility</p:attrName>
                                        </p:attrNameLst>
                                      </p:cBhvr>
                                      <p:to>
                                        <p:strVal val="hidden"/>
                                      </p:to>
                                    </p:set>
                                  </p:childTnLst>
                                </p:cTn>
                              </p:par>
                              <p:par>
                                <p:cTn id="131" presetID="13" presetClass="exit" presetSubtype="16" fill="hold" grpId="4" nodeType="withEffect">
                                  <p:stCondLst>
                                    <p:cond delay="0"/>
                                  </p:stCondLst>
                                  <p:childTnLst>
                                    <p:animEffect transition="out" filter="plus(in)">
                                      <p:cBhvr>
                                        <p:cTn id="132" dur="2000"/>
                                        <p:tgtEl>
                                          <p:spTgt spid="11"/>
                                        </p:tgtEl>
                                      </p:cBhvr>
                                    </p:animEffect>
                                    <p:set>
                                      <p:cBhvr>
                                        <p:cTn id="133" dur="1" fill="hold">
                                          <p:stCondLst>
                                            <p:cond delay="1999"/>
                                          </p:stCondLst>
                                        </p:cTn>
                                        <p:tgtEl>
                                          <p:spTgt spid="11"/>
                                        </p:tgtEl>
                                        <p:attrNameLst>
                                          <p:attrName>style.visibility</p:attrName>
                                        </p:attrNameLst>
                                      </p:cBhvr>
                                      <p:to>
                                        <p:strVal val="hidden"/>
                                      </p:to>
                                    </p:set>
                                  </p:childTnLst>
                                </p:cTn>
                              </p:par>
                              <p:par>
                                <p:cTn id="134" presetID="13" presetClass="exit" presetSubtype="16" fill="hold" grpId="4" nodeType="withEffect">
                                  <p:stCondLst>
                                    <p:cond delay="0"/>
                                  </p:stCondLst>
                                  <p:childTnLst>
                                    <p:animEffect transition="out" filter="plus(in)">
                                      <p:cBhvr>
                                        <p:cTn id="135" dur="2000"/>
                                        <p:tgtEl>
                                          <p:spTgt spid="12"/>
                                        </p:tgtEl>
                                      </p:cBhvr>
                                    </p:animEffect>
                                    <p:set>
                                      <p:cBhvr>
                                        <p:cTn id="136" dur="1" fill="hold">
                                          <p:stCondLst>
                                            <p:cond delay="1999"/>
                                          </p:stCondLst>
                                        </p:cTn>
                                        <p:tgtEl>
                                          <p:spTgt spid="12"/>
                                        </p:tgtEl>
                                        <p:attrNameLst>
                                          <p:attrName>style.visibility</p:attrName>
                                        </p:attrNameLst>
                                      </p:cBhvr>
                                      <p:to>
                                        <p:strVal val="hidden"/>
                                      </p:to>
                                    </p:set>
                                  </p:childTnLst>
                                </p:cTn>
                              </p:par>
                              <p:par>
                                <p:cTn id="137" presetID="23" presetClass="entr" presetSubtype="16" fill="hold" nodeType="withEffect">
                                  <p:stCondLst>
                                    <p:cond delay="0"/>
                                  </p:stCondLst>
                                  <p:childTnLst>
                                    <p:set>
                                      <p:cBhvr>
                                        <p:cTn id="138" dur="1" fill="hold">
                                          <p:stCondLst>
                                            <p:cond delay="0"/>
                                          </p:stCondLst>
                                        </p:cTn>
                                        <p:tgtEl>
                                          <p:spTgt spid="4"/>
                                        </p:tgtEl>
                                        <p:attrNameLst>
                                          <p:attrName>style.visibility</p:attrName>
                                        </p:attrNameLst>
                                      </p:cBhvr>
                                      <p:to>
                                        <p:strVal val="visible"/>
                                      </p:to>
                                    </p:set>
                                    <p:anim calcmode="lin" valueType="num">
                                      <p:cBhvr>
                                        <p:cTn id="139" dur="2000" fill="hold"/>
                                        <p:tgtEl>
                                          <p:spTgt spid="4"/>
                                        </p:tgtEl>
                                        <p:attrNameLst>
                                          <p:attrName>ppt_w</p:attrName>
                                        </p:attrNameLst>
                                      </p:cBhvr>
                                      <p:tavLst>
                                        <p:tav tm="0">
                                          <p:val>
                                            <p:fltVal val="0"/>
                                          </p:val>
                                        </p:tav>
                                        <p:tav tm="100000">
                                          <p:val>
                                            <p:strVal val="#ppt_w"/>
                                          </p:val>
                                        </p:tav>
                                      </p:tavLst>
                                    </p:anim>
                                    <p:anim calcmode="lin" valueType="num">
                                      <p:cBhvr>
                                        <p:cTn id="140" dur="2000" fill="hold"/>
                                        <p:tgtEl>
                                          <p:spTgt spid="4"/>
                                        </p:tgtEl>
                                        <p:attrNameLst>
                                          <p:attrName>ppt_h</p:attrName>
                                        </p:attrNameLst>
                                      </p:cBhvr>
                                      <p:tavLst>
                                        <p:tav tm="0">
                                          <p:val>
                                            <p:fltVal val="0"/>
                                          </p:val>
                                        </p:tav>
                                        <p:tav tm="100000">
                                          <p:val>
                                            <p:strVal val="#ppt_h"/>
                                          </p:val>
                                        </p:tav>
                                      </p:tavLst>
                                    </p:anim>
                                  </p:childTnLst>
                                </p:cTn>
                              </p:par>
                              <p:par>
                                <p:cTn id="141" presetID="16" presetClass="entr" presetSubtype="37" fill="hold" nodeType="withEffect">
                                  <p:stCondLst>
                                    <p:cond delay="0"/>
                                  </p:stCondLst>
                                  <p:childTnLst>
                                    <p:set>
                                      <p:cBhvr>
                                        <p:cTn id="142" dur="1" fill="hold">
                                          <p:stCondLst>
                                            <p:cond delay="0"/>
                                          </p:stCondLst>
                                        </p:cTn>
                                        <p:tgtEl>
                                          <p:spTgt spid="4"/>
                                        </p:tgtEl>
                                        <p:attrNameLst>
                                          <p:attrName>style.visibility</p:attrName>
                                        </p:attrNameLst>
                                      </p:cBhvr>
                                      <p:to>
                                        <p:strVal val="visible"/>
                                      </p:to>
                                    </p:set>
                                    <p:animEffect transition="in" filter="barn(outVertical)">
                                      <p:cBhvr>
                                        <p:cTn id="14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a:blip r:embed="rId2">
              <a:duotone>
                <a:prstClr val="black"/>
                <a:schemeClr val="accent3">
                  <a:tint val="45000"/>
                  <a:satMod val="400000"/>
                </a:schemeClr>
              </a:duotone>
              <a:lum bright="-20000" contrast="40000"/>
            </a:blip>
            <a:stretch>
              <a:fillRect/>
            </a:stretch>
          </a:blipFill>
          <a:scene3d>
            <a:camera prst="orthographicFront"/>
            <a:lightRig rig="threePt" dir="t"/>
          </a:scene3d>
          <a:sp3d>
            <a:bevelT prst="angle"/>
          </a:sp3d>
        </p:spPr>
        <p:txBody>
          <a:bodyPr/>
          <a:lstStyle/>
          <a:p>
            <a:endParaRPr lang="es-ES" dirty="0"/>
          </a:p>
        </p:txBody>
      </p:sp>
      <p:pic>
        <p:nvPicPr>
          <p:cNvPr id="4" name="3 Imagen" descr="the-healing-garden-carol-cavalaris.jpg"/>
          <p:cNvPicPr>
            <a:picLocks noChangeAspect="1"/>
          </p:cNvPicPr>
          <p:nvPr/>
        </p:nvPicPr>
        <p:blipFill>
          <a:blip r:embed="rId3"/>
          <a:stretch>
            <a:fillRect/>
          </a:stretch>
        </p:blipFill>
        <p:spPr>
          <a:xfrm>
            <a:off x="1714480" y="0"/>
            <a:ext cx="5500726" cy="6858000"/>
          </a:xfrm>
          <a:prstGeom prst="rect">
            <a:avLst/>
          </a:prstGeom>
          <a:scene3d>
            <a:camera prst="orthographicFront"/>
            <a:lightRig rig="threePt" dir="t"/>
          </a:scene3d>
          <a:sp3d>
            <a:bevelT prst="angle"/>
          </a:sp3d>
        </p:spPr>
      </p:pic>
      <p:sp>
        <p:nvSpPr>
          <p:cNvPr id="5" name="4 Cheurón"/>
          <p:cNvSpPr/>
          <p:nvPr/>
        </p:nvSpPr>
        <p:spPr>
          <a:xfrm rot="16200000">
            <a:off x="460422" y="6076560"/>
            <a:ext cx="749615" cy="813264"/>
          </a:xfrm>
          <a:prstGeom prst="chevron">
            <a:avLst>
              <a:gd name="adj" fmla="val 51548"/>
            </a:avLst>
          </a:prstGeom>
          <a:blipFill>
            <a:blip r:embed="rId2">
              <a:duotone>
                <a:prstClr val="black"/>
                <a:schemeClr val="accent3">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rot="16200000">
            <a:off x="460422" y="5540315"/>
            <a:ext cx="749615" cy="813264"/>
          </a:xfrm>
          <a:prstGeom prst="chevron">
            <a:avLst>
              <a:gd name="adj" fmla="val 51548"/>
            </a:avLst>
          </a:prstGeom>
          <a:blipFill>
            <a:blip r:embed="rId2">
              <a:duotone>
                <a:prstClr val="black"/>
                <a:schemeClr val="accent3">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rot="16200000">
            <a:off x="460422" y="5040249"/>
            <a:ext cx="749615" cy="813264"/>
          </a:xfrm>
          <a:prstGeom prst="chevron">
            <a:avLst>
              <a:gd name="adj" fmla="val 51548"/>
            </a:avLst>
          </a:prstGeom>
          <a:blipFill>
            <a:blip r:embed="rId2">
              <a:duotone>
                <a:prstClr val="black"/>
                <a:schemeClr val="accent3">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16200000">
            <a:off x="460422" y="4540183"/>
            <a:ext cx="749615" cy="813264"/>
          </a:xfrm>
          <a:prstGeom prst="chevron">
            <a:avLst>
              <a:gd name="adj" fmla="val 51548"/>
            </a:avLst>
          </a:prstGeom>
          <a:blipFill>
            <a:blip r:embed="rId2">
              <a:duotone>
                <a:prstClr val="black"/>
                <a:schemeClr val="accent3">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16200000">
            <a:off x="460422" y="4004859"/>
            <a:ext cx="749615" cy="813264"/>
          </a:xfrm>
          <a:prstGeom prst="chevron">
            <a:avLst>
              <a:gd name="adj" fmla="val 51548"/>
            </a:avLst>
          </a:prstGeom>
          <a:blipFill>
            <a:blip r:embed="rId2">
              <a:duotone>
                <a:prstClr val="black"/>
                <a:schemeClr val="accent3">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16200000">
            <a:off x="460422" y="3468614"/>
            <a:ext cx="749615" cy="813264"/>
          </a:xfrm>
          <a:prstGeom prst="chevron">
            <a:avLst>
              <a:gd name="adj" fmla="val 51548"/>
            </a:avLst>
          </a:prstGeom>
          <a:blipFill>
            <a:blip r:embed="rId2">
              <a:duotone>
                <a:prstClr val="black"/>
                <a:schemeClr val="accent3">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rot="16200000">
            <a:off x="460422" y="2968548"/>
            <a:ext cx="749615" cy="813264"/>
          </a:xfrm>
          <a:prstGeom prst="chevron">
            <a:avLst>
              <a:gd name="adj" fmla="val 51548"/>
            </a:avLst>
          </a:prstGeom>
          <a:blipFill>
            <a:blip r:embed="rId2">
              <a:duotone>
                <a:prstClr val="black"/>
                <a:schemeClr val="accent3">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rot="16200000">
            <a:off x="460422" y="2468482"/>
            <a:ext cx="749615" cy="813264"/>
          </a:xfrm>
          <a:prstGeom prst="chevron">
            <a:avLst>
              <a:gd name="adj" fmla="val 51548"/>
            </a:avLst>
          </a:prstGeom>
          <a:blipFill>
            <a:blip r:embed="rId2">
              <a:duotone>
                <a:prstClr val="black"/>
                <a:schemeClr val="accent3">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rot="16200000">
            <a:off x="460421" y="1933156"/>
            <a:ext cx="749615" cy="813264"/>
          </a:xfrm>
          <a:prstGeom prst="chevron">
            <a:avLst>
              <a:gd name="adj" fmla="val 51548"/>
            </a:avLst>
          </a:prstGeom>
          <a:blipFill>
            <a:blip r:embed="rId2">
              <a:duotone>
                <a:prstClr val="black"/>
                <a:schemeClr val="accent3">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Cheurón"/>
          <p:cNvSpPr/>
          <p:nvPr/>
        </p:nvSpPr>
        <p:spPr>
          <a:xfrm rot="16200000">
            <a:off x="460421" y="1396911"/>
            <a:ext cx="749615" cy="813264"/>
          </a:xfrm>
          <a:prstGeom prst="chevron">
            <a:avLst>
              <a:gd name="adj" fmla="val 51548"/>
            </a:avLst>
          </a:prstGeom>
          <a:blipFill>
            <a:blip r:embed="rId2">
              <a:duotone>
                <a:prstClr val="black"/>
                <a:schemeClr val="accent3">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Cheurón"/>
          <p:cNvSpPr/>
          <p:nvPr/>
        </p:nvSpPr>
        <p:spPr>
          <a:xfrm rot="16200000">
            <a:off x="460421" y="896845"/>
            <a:ext cx="749615" cy="813264"/>
          </a:xfrm>
          <a:prstGeom prst="chevron">
            <a:avLst>
              <a:gd name="adj" fmla="val 51548"/>
            </a:avLst>
          </a:prstGeom>
          <a:blipFill>
            <a:blip r:embed="rId2">
              <a:duotone>
                <a:prstClr val="black"/>
                <a:schemeClr val="accent3">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Cheurón"/>
          <p:cNvSpPr/>
          <p:nvPr/>
        </p:nvSpPr>
        <p:spPr>
          <a:xfrm rot="16200000">
            <a:off x="460421" y="396779"/>
            <a:ext cx="749615" cy="813264"/>
          </a:xfrm>
          <a:prstGeom prst="chevron">
            <a:avLst>
              <a:gd name="adj" fmla="val 51548"/>
            </a:avLst>
          </a:prstGeom>
          <a:blipFill>
            <a:blip r:embed="rId2">
              <a:duotone>
                <a:prstClr val="black"/>
                <a:schemeClr val="accent3">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Cheurón"/>
          <p:cNvSpPr/>
          <p:nvPr/>
        </p:nvSpPr>
        <p:spPr>
          <a:xfrm rot="16200000">
            <a:off x="460421" y="-31824"/>
            <a:ext cx="749615" cy="813264"/>
          </a:xfrm>
          <a:prstGeom prst="chevron">
            <a:avLst>
              <a:gd name="adj" fmla="val 51548"/>
            </a:avLst>
          </a:prstGeom>
          <a:blipFill>
            <a:blip r:embed="rId2">
              <a:duotone>
                <a:prstClr val="black"/>
                <a:schemeClr val="accent3">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Cheurón"/>
          <p:cNvSpPr/>
          <p:nvPr/>
        </p:nvSpPr>
        <p:spPr>
          <a:xfrm rot="16200000">
            <a:off x="7961411" y="6076560"/>
            <a:ext cx="749615" cy="813264"/>
          </a:xfrm>
          <a:prstGeom prst="chevron">
            <a:avLst>
              <a:gd name="adj" fmla="val 51548"/>
            </a:avLst>
          </a:prstGeom>
          <a:blipFill>
            <a:blip r:embed="rId2">
              <a:duotone>
                <a:prstClr val="black"/>
                <a:schemeClr val="accent3">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Cheurón"/>
          <p:cNvSpPr/>
          <p:nvPr/>
        </p:nvSpPr>
        <p:spPr>
          <a:xfrm rot="16200000">
            <a:off x="7961411" y="5540315"/>
            <a:ext cx="749615" cy="813264"/>
          </a:xfrm>
          <a:prstGeom prst="chevron">
            <a:avLst>
              <a:gd name="adj" fmla="val 51548"/>
            </a:avLst>
          </a:prstGeom>
          <a:blipFill>
            <a:blip r:embed="rId2">
              <a:duotone>
                <a:prstClr val="black"/>
                <a:schemeClr val="accent3">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Cheurón"/>
          <p:cNvSpPr/>
          <p:nvPr/>
        </p:nvSpPr>
        <p:spPr>
          <a:xfrm rot="16200000">
            <a:off x="7961411" y="5040249"/>
            <a:ext cx="749615" cy="813264"/>
          </a:xfrm>
          <a:prstGeom prst="chevron">
            <a:avLst>
              <a:gd name="adj" fmla="val 51548"/>
            </a:avLst>
          </a:prstGeom>
          <a:blipFill>
            <a:blip r:embed="rId2">
              <a:duotone>
                <a:prstClr val="black"/>
                <a:schemeClr val="accent3">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Cheurón"/>
          <p:cNvSpPr/>
          <p:nvPr/>
        </p:nvSpPr>
        <p:spPr>
          <a:xfrm rot="16200000">
            <a:off x="7961411" y="4540183"/>
            <a:ext cx="749615" cy="813264"/>
          </a:xfrm>
          <a:prstGeom prst="chevron">
            <a:avLst>
              <a:gd name="adj" fmla="val 51548"/>
            </a:avLst>
          </a:prstGeom>
          <a:blipFill>
            <a:blip r:embed="rId2">
              <a:duotone>
                <a:prstClr val="black"/>
                <a:schemeClr val="accent3">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Cheurón"/>
          <p:cNvSpPr/>
          <p:nvPr/>
        </p:nvSpPr>
        <p:spPr>
          <a:xfrm rot="16200000">
            <a:off x="7961411" y="4004859"/>
            <a:ext cx="749615" cy="813264"/>
          </a:xfrm>
          <a:prstGeom prst="chevron">
            <a:avLst>
              <a:gd name="adj" fmla="val 51548"/>
            </a:avLst>
          </a:prstGeom>
          <a:blipFill>
            <a:blip r:embed="rId2">
              <a:duotone>
                <a:prstClr val="black"/>
                <a:schemeClr val="accent3">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Cheurón"/>
          <p:cNvSpPr/>
          <p:nvPr/>
        </p:nvSpPr>
        <p:spPr>
          <a:xfrm rot="16200000">
            <a:off x="7961411" y="3468614"/>
            <a:ext cx="749615" cy="813264"/>
          </a:xfrm>
          <a:prstGeom prst="chevron">
            <a:avLst>
              <a:gd name="adj" fmla="val 51548"/>
            </a:avLst>
          </a:prstGeom>
          <a:blipFill>
            <a:blip r:embed="rId2">
              <a:duotone>
                <a:prstClr val="black"/>
                <a:schemeClr val="accent3">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Cheurón"/>
          <p:cNvSpPr/>
          <p:nvPr/>
        </p:nvSpPr>
        <p:spPr>
          <a:xfrm rot="16200000">
            <a:off x="7961411" y="2968548"/>
            <a:ext cx="749615" cy="813264"/>
          </a:xfrm>
          <a:prstGeom prst="chevron">
            <a:avLst>
              <a:gd name="adj" fmla="val 51548"/>
            </a:avLst>
          </a:prstGeom>
          <a:blipFill>
            <a:blip r:embed="rId2">
              <a:duotone>
                <a:prstClr val="black"/>
                <a:schemeClr val="accent3">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Cheurón"/>
          <p:cNvSpPr/>
          <p:nvPr/>
        </p:nvSpPr>
        <p:spPr>
          <a:xfrm rot="16200000">
            <a:off x="7961411" y="2468482"/>
            <a:ext cx="749615" cy="813264"/>
          </a:xfrm>
          <a:prstGeom prst="chevron">
            <a:avLst>
              <a:gd name="adj" fmla="val 51548"/>
            </a:avLst>
          </a:prstGeom>
          <a:blipFill>
            <a:blip r:embed="rId2">
              <a:duotone>
                <a:prstClr val="black"/>
                <a:schemeClr val="accent3">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Cheurón"/>
          <p:cNvSpPr/>
          <p:nvPr/>
        </p:nvSpPr>
        <p:spPr>
          <a:xfrm rot="16200000">
            <a:off x="7961410" y="1933156"/>
            <a:ext cx="749615" cy="813264"/>
          </a:xfrm>
          <a:prstGeom prst="chevron">
            <a:avLst>
              <a:gd name="adj" fmla="val 51548"/>
            </a:avLst>
          </a:prstGeom>
          <a:blipFill>
            <a:blip r:embed="rId2">
              <a:duotone>
                <a:prstClr val="black"/>
                <a:schemeClr val="accent3">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Cheurón"/>
          <p:cNvSpPr/>
          <p:nvPr/>
        </p:nvSpPr>
        <p:spPr>
          <a:xfrm rot="16200000">
            <a:off x="7961410" y="1396911"/>
            <a:ext cx="749615" cy="813264"/>
          </a:xfrm>
          <a:prstGeom prst="chevron">
            <a:avLst>
              <a:gd name="adj" fmla="val 51548"/>
            </a:avLst>
          </a:prstGeom>
          <a:blipFill>
            <a:blip r:embed="rId2">
              <a:duotone>
                <a:prstClr val="black"/>
                <a:schemeClr val="accent3">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Cheurón"/>
          <p:cNvSpPr/>
          <p:nvPr/>
        </p:nvSpPr>
        <p:spPr>
          <a:xfrm rot="16200000">
            <a:off x="7961410" y="896845"/>
            <a:ext cx="749615" cy="813264"/>
          </a:xfrm>
          <a:prstGeom prst="chevron">
            <a:avLst>
              <a:gd name="adj" fmla="val 51548"/>
            </a:avLst>
          </a:prstGeom>
          <a:blipFill>
            <a:blip r:embed="rId2">
              <a:duotone>
                <a:prstClr val="black"/>
                <a:schemeClr val="accent3">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Cheurón"/>
          <p:cNvSpPr/>
          <p:nvPr/>
        </p:nvSpPr>
        <p:spPr>
          <a:xfrm rot="16200000">
            <a:off x="7961410" y="396779"/>
            <a:ext cx="749615" cy="813264"/>
          </a:xfrm>
          <a:prstGeom prst="chevron">
            <a:avLst>
              <a:gd name="adj" fmla="val 51548"/>
            </a:avLst>
          </a:prstGeom>
          <a:blipFill>
            <a:blip r:embed="rId2">
              <a:duotone>
                <a:prstClr val="black"/>
                <a:schemeClr val="accent3">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0" name="29 Cheurón"/>
          <p:cNvSpPr/>
          <p:nvPr/>
        </p:nvSpPr>
        <p:spPr>
          <a:xfrm rot="16200000">
            <a:off x="7961410" y="-31824"/>
            <a:ext cx="749615" cy="813264"/>
          </a:xfrm>
          <a:prstGeom prst="chevron">
            <a:avLst>
              <a:gd name="adj" fmla="val 51548"/>
            </a:avLst>
          </a:prstGeom>
          <a:blipFill>
            <a:blip r:embed="rId2">
              <a:duotone>
                <a:prstClr val="black"/>
                <a:schemeClr val="accent3">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1" name="30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1"/>
                                        </p:tgtEl>
                                        <p:attrNameLst>
                                          <p:attrName>style.opacity</p:attrName>
                                        </p:attrNameLst>
                                      </p:cBhvr>
                                      <p:to>
                                        <p:strVal val="0"/>
                                      </p:to>
                                    </p:set>
                                    <p:animEffect filter="image" prLst="opacity: 0">
                                      <p:cBhvr rctx="IE">
                                        <p:cTn id="7" dur="indefinite"/>
                                        <p:tgtEl>
                                          <p:spTgt spid="31"/>
                                        </p:tgtEl>
                                      </p:cBhvr>
                                    </p:animEffect>
                                  </p:childTnLst>
                                </p:cTn>
                              </p:par>
                              <p:par>
                                <p:cTn id="8" presetID="16" presetClass="entr" presetSubtype="2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arn(inHorizontal)">
                                      <p:cBhvr>
                                        <p:cTn id="10" dur="2000"/>
                                        <p:tgtEl>
                                          <p:spTgt spid="5"/>
                                        </p:tgtEl>
                                      </p:cBhvr>
                                    </p:animEffect>
                                  </p:childTnLst>
                                </p:cTn>
                              </p:par>
                              <p:par>
                                <p:cTn id="11" presetID="16" presetClass="entr" presetSubtype="26"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barn(inHorizontal)">
                                      <p:cBhvr>
                                        <p:cTn id="13" dur="2000"/>
                                        <p:tgtEl>
                                          <p:spTgt spid="6"/>
                                        </p:tgtEl>
                                      </p:cBhvr>
                                    </p:animEffect>
                                  </p:childTnLst>
                                </p:cTn>
                              </p:par>
                              <p:par>
                                <p:cTn id="14" presetID="16" presetClass="entr" presetSubtype="26"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barn(inHorizontal)">
                                      <p:cBhvr>
                                        <p:cTn id="16" dur="2000"/>
                                        <p:tgtEl>
                                          <p:spTgt spid="7"/>
                                        </p:tgtEl>
                                      </p:cBhvr>
                                    </p:animEffect>
                                  </p:childTnLst>
                                </p:cTn>
                              </p:par>
                              <p:par>
                                <p:cTn id="17" presetID="16" presetClass="entr" presetSubtype="26"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barn(inHorizontal)">
                                      <p:cBhvr>
                                        <p:cTn id="19" dur="2000"/>
                                        <p:tgtEl>
                                          <p:spTgt spid="8"/>
                                        </p:tgtEl>
                                      </p:cBhvr>
                                    </p:animEffect>
                                  </p:childTnLst>
                                </p:cTn>
                              </p:par>
                              <p:par>
                                <p:cTn id="20" presetID="16" presetClass="entr" presetSubtype="26"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barn(inHorizontal)">
                                      <p:cBhvr>
                                        <p:cTn id="22" dur="2000"/>
                                        <p:tgtEl>
                                          <p:spTgt spid="9"/>
                                        </p:tgtEl>
                                      </p:cBhvr>
                                    </p:animEffect>
                                  </p:childTnLst>
                                </p:cTn>
                              </p:par>
                              <p:par>
                                <p:cTn id="23" presetID="16" presetClass="entr" presetSubtype="26"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barn(inHorizontal)">
                                      <p:cBhvr>
                                        <p:cTn id="25" dur="2000"/>
                                        <p:tgtEl>
                                          <p:spTgt spid="10"/>
                                        </p:tgtEl>
                                      </p:cBhvr>
                                    </p:animEffect>
                                  </p:childTnLst>
                                </p:cTn>
                              </p:par>
                              <p:par>
                                <p:cTn id="26" presetID="16" presetClass="entr" presetSubtype="26"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barn(inHorizontal)">
                                      <p:cBhvr>
                                        <p:cTn id="28" dur="2000"/>
                                        <p:tgtEl>
                                          <p:spTgt spid="11"/>
                                        </p:tgtEl>
                                      </p:cBhvr>
                                    </p:animEffect>
                                  </p:childTnLst>
                                </p:cTn>
                              </p:par>
                              <p:par>
                                <p:cTn id="29" presetID="16" presetClass="entr" presetSubtype="26"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barn(inHorizontal)">
                                      <p:cBhvr>
                                        <p:cTn id="31" dur="2000"/>
                                        <p:tgtEl>
                                          <p:spTgt spid="12"/>
                                        </p:tgtEl>
                                      </p:cBhvr>
                                    </p:animEffect>
                                  </p:childTnLst>
                                </p:cTn>
                              </p:par>
                              <p:par>
                                <p:cTn id="32" presetID="16" presetClass="entr" presetSubtype="26"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barn(inHorizontal)">
                                      <p:cBhvr>
                                        <p:cTn id="34" dur="2000"/>
                                        <p:tgtEl>
                                          <p:spTgt spid="13"/>
                                        </p:tgtEl>
                                      </p:cBhvr>
                                    </p:animEffect>
                                  </p:childTnLst>
                                </p:cTn>
                              </p:par>
                              <p:par>
                                <p:cTn id="35" presetID="16" presetClass="entr" presetSubtype="26"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barn(inHorizontal)">
                                      <p:cBhvr>
                                        <p:cTn id="37" dur="2000"/>
                                        <p:tgtEl>
                                          <p:spTgt spid="14"/>
                                        </p:tgtEl>
                                      </p:cBhvr>
                                    </p:animEffect>
                                  </p:childTnLst>
                                </p:cTn>
                              </p:par>
                              <p:par>
                                <p:cTn id="38" presetID="16" presetClass="entr" presetSubtype="26" fill="hold" grpId="0" nodeType="with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barn(inHorizontal)">
                                      <p:cBhvr>
                                        <p:cTn id="40" dur="2000"/>
                                        <p:tgtEl>
                                          <p:spTgt spid="15"/>
                                        </p:tgtEl>
                                      </p:cBhvr>
                                    </p:animEffect>
                                  </p:childTnLst>
                                </p:cTn>
                              </p:par>
                              <p:par>
                                <p:cTn id="41" presetID="16" presetClass="entr" presetSubtype="26" fill="hold" grpId="0" nodeType="with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barn(inHorizontal)">
                                      <p:cBhvr>
                                        <p:cTn id="43" dur="2000"/>
                                        <p:tgtEl>
                                          <p:spTgt spid="16"/>
                                        </p:tgtEl>
                                      </p:cBhvr>
                                    </p:animEffect>
                                  </p:childTnLst>
                                </p:cTn>
                              </p:par>
                              <p:par>
                                <p:cTn id="44" presetID="16" presetClass="entr" presetSubtype="26" fill="hold" grpId="0" nodeType="withEffect">
                                  <p:stCondLst>
                                    <p:cond delay="0"/>
                                  </p:stCondLst>
                                  <p:childTnLst>
                                    <p:set>
                                      <p:cBhvr>
                                        <p:cTn id="45" dur="1" fill="hold">
                                          <p:stCondLst>
                                            <p:cond delay="0"/>
                                          </p:stCondLst>
                                        </p:cTn>
                                        <p:tgtEl>
                                          <p:spTgt spid="17"/>
                                        </p:tgtEl>
                                        <p:attrNameLst>
                                          <p:attrName>style.visibility</p:attrName>
                                        </p:attrNameLst>
                                      </p:cBhvr>
                                      <p:to>
                                        <p:strVal val="visible"/>
                                      </p:to>
                                    </p:set>
                                    <p:animEffect transition="in" filter="barn(inHorizontal)">
                                      <p:cBhvr>
                                        <p:cTn id="46" dur="2000"/>
                                        <p:tgtEl>
                                          <p:spTgt spid="17"/>
                                        </p:tgtEl>
                                      </p:cBhvr>
                                    </p:animEffect>
                                  </p:childTnLst>
                                </p:cTn>
                              </p:par>
                              <p:par>
                                <p:cTn id="47" presetID="2" presetClass="entr" presetSubtype="4" fill="hold" grpId="1" nodeType="withEffect">
                                  <p:stCondLst>
                                    <p:cond delay="0"/>
                                  </p:stCondLst>
                                  <p:childTnLst>
                                    <p:set>
                                      <p:cBhvr>
                                        <p:cTn id="48" dur="1" fill="hold">
                                          <p:stCondLst>
                                            <p:cond delay="0"/>
                                          </p:stCondLst>
                                        </p:cTn>
                                        <p:tgtEl>
                                          <p:spTgt spid="5"/>
                                        </p:tgtEl>
                                        <p:attrNameLst>
                                          <p:attrName>style.visibility</p:attrName>
                                        </p:attrNameLst>
                                      </p:cBhvr>
                                      <p:to>
                                        <p:strVal val="visible"/>
                                      </p:to>
                                    </p:set>
                                    <p:anim calcmode="lin" valueType="num">
                                      <p:cBhvr additive="base">
                                        <p:cTn id="49" dur="2000" fill="hold"/>
                                        <p:tgtEl>
                                          <p:spTgt spid="5"/>
                                        </p:tgtEl>
                                        <p:attrNameLst>
                                          <p:attrName>ppt_x</p:attrName>
                                        </p:attrNameLst>
                                      </p:cBhvr>
                                      <p:tavLst>
                                        <p:tav tm="0">
                                          <p:val>
                                            <p:strVal val="#ppt_x"/>
                                          </p:val>
                                        </p:tav>
                                        <p:tav tm="100000">
                                          <p:val>
                                            <p:strVal val="#ppt_x"/>
                                          </p:val>
                                        </p:tav>
                                      </p:tavLst>
                                    </p:anim>
                                    <p:anim calcmode="lin" valueType="num">
                                      <p:cBhvr additive="base">
                                        <p:cTn id="50" dur="2000" fill="hold"/>
                                        <p:tgtEl>
                                          <p:spTgt spid="5"/>
                                        </p:tgtEl>
                                        <p:attrNameLst>
                                          <p:attrName>ppt_y</p:attrName>
                                        </p:attrNameLst>
                                      </p:cBhvr>
                                      <p:tavLst>
                                        <p:tav tm="0">
                                          <p:val>
                                            <p:strVal val="1+#ppt_h/2"/>
                                          </p:val>
                                        </p:tav>
                                        <p:tav tm="100000">
                                          <p:val>
                                            <p:strVal val="#ppt_y"/>
                                          </p:val>
                                        </p:tav>
                                      </p:tavLst>
                                    </p:anim>
                                  </p:childTnLst>
                                </p:cTn>
                              </p:par>
                              <p:par>
                                <p:cTn id="51" presetID="2" presetClass="entr" presetSubtype="4" fill="hold" grpId="1" nodeType="withEffect">
                                  <p:stCondLst>
                                    <p:cond delay="0"/>
                                  </p:stCondLst>
                                  <p:childTnLst>
                                    <p:set>
                                      <p:cBhvr>
                                        <p:cTn id="52" dur="1" fill="hold">
                                          <p:stCondLst>
                                            <p:cond delay="0"/>
                                          </p:stCondLst>
                                        </p:cTn>
                                        <p:tgtEl>
                                          <p:spTgt spid="6"/>
                                        </p:tgtEl>
                                        <p:attrNameLst>
                                          <p:attrName>style.visibility</p:attrName>
                                        </p:attrNameLst>
                                      </p:cBhvr>
                                      <p:to>
                                        <p:strVal val="visible"/>
                                      </p:to>
                                    </p:set>
                                    <p:anim calcmode="lin" valueType="num">
                                      <p:cBhvr additive="base">
                                        <p:cTn id="53" dur="2000" fill="hold"/>
                                        <p:tgtEl>
                                          <p:spTgt spid="6"/>
                                        </p:tgtEl>
                                        <p:attrNameLst>
                                          <p:attrName>ppt_x</p:attrName>
                                        </p:attrNameLst>
                                      </p:cBhvr>
                                      <p:tavLst>
                                        <p:tav tm="0">
                                          <p:val>
                                            <p:strVal val="#ppt_x"/>
                                          </p:val>
                                        </p:tav>
                                        <p:tav tm="100000">
                                          <p:val>
                                            <p:strVal val="#ppt_x"/>
                                          </p:val>
                                        </p:tav>
                                      </p:tavLst>
                                    </p:anim>
                                    <p:anim calcmode="lin" valueType="num">
                                      <p:cBhvr additive="base">
                                        <p:cTn id="54" dur="2000" fill="hold"/>
                                        <p:tgtEl>
                                          <p:spTgt spid="6"/>
                                        </p:tgtEl>
                                        <p:attrNameLst>
                                          <p:attrName>ppt_y</p:attrName>
                                        </p:attrNameLst>
                                      </p:cBhvr>
                                      <p:tavLst>
                                        <p:tav tm="0">
                                          <p:val>
                                            <p:strVal val="1+#ppt_h/2"/>
                                          </p:val>
                                        </p:tav>
                                        <p:tav tm="100000">
                                          <p:val>
                                            <p:strVal val="#ppt_y"/>
                                          </p:val>
                                        </p:tav>
                                      </p:tavLst>
                                    </p:anim>
                                  </p:childTnLst>
                                </p:cTn>
                              </p:par>
                              <p:par>
                                <p:cTn id="55" presetID="2" presetClass="entr" presetSubtype="4" fill="hold" grpId="1" nodeType="withEffect">
                                  <p:stCondLst>
                                    <p:cond delay="0"/>
                                  </p:stCondLst>
                                  <p:childTnLst>
                                    <p:set>
                                      <p:cBhvr>
                                        <p:cTn id="56" dur="1" fill="hold">
                                          <p:stCondLst>
                                            <p:cond delay="0"/>
                                          </p:stCondLst>
                                        </p:cTn>
                                        <p:tgtEl>
                                          <p:spTgt spid="7"/>
                                        </p:tgtEl>
                                        <p:attrNameLst>
                                          <p:attrName>style.visibility</p:attrName>
                                        </p:attrNameLst>
                                      </p:cBhvr>
                                      <p:to>
                                        <p:strVal val="visible"/>
                                      </p:to>
                                    </p:set>
                                    <p:anim calcmode="lin" valueType="num">
                                      <p:cBhvr additive="base">
                                        <p:cTn id="57" dur="2000" fill="hold"/>
                                        <p:tgtEl>
                                          <p:spTgt spid="7"/>
                                        </p:tgtEl>
                                        <p:attrNameLst>
                                          <p:attrName>ppt_x</p:attrName>
                                        </p:attrNameLst>
                                      </p:cBhvr>
                                      <p:tavLst>
                                        <p:tav tm="0">
                                          <p:val>
                                            <p:strVal val="#ppt_x"/>
                                          </p:val>
                                        </p:tav>
                                        <p:tav tm="100000">
                                          <p:val>
                                            <p:strVal val="#ppt_x"/>
                                          </p:val>
                                        </p:tav>
                                      </p:tavLst>
                                    </p:anim>
                                    <p:anim calcmode="lin" valueType="num">
                                      <p:cBhvr additive="base">
                                        <p:cTn id="58" dur="2000" fill="hold"/>
                                        <p:tgtEl>
                                          <p:spTgt spid="7"/>
                                        </p:tgtEl>
                                        <p:attrNameLst>
                                          <p:attrName>ppt_y</p:attrName>
                                        </p:attrNameLst>
                                      </p:cBhvr>
                                      <p:tavLst>
                                        <p:tav tm="0">
                                          <p:val>
                                            <p:strVal val="1+#ppt_h/2"/>
                                          </p:val>
                                        </p:tav>
                                        <p:tav tm="100000">
                                          <p:val>
                                            <p:strVal val="#ppt_y"/>
                                          </p:val>
                                        </p:tav>
                                      </p:tavLst>
                                    </p:anim>
                                  </p:childTnLst>
                                </p:cTn>
                              </p:par>
                              <p:par>
                                <p:cTn id="59" presetID="2" presetClass="entr" presetSubtype="4" fill="hold" grpId="1" nodeType="withEffect">
                                  <p:stCondLst>
                                    <p:cond delay="0"/>
                                  </p:stCondLst>
                                  <p:childTnLst>
                                    <p:set>
                                      <p:cBhvr>
                                        <p:cTn id="60" dur="1" fill="hold">
                                          <p:stCondLst>
                                            <p:cond delay="0"/>
                                          </p:stCondLst>
                                        </p:cTn>
                                        <p:tgtEl>
                                          <p:spTgt spid="8"/>
                                        </p:tgtEl>
                                        <p:attrNameLst>
                                          <p:attrName>style.visibility</p:attrName>
                                        </p:attrNameLst>
                                      </p:cBhvr>
                                      <p:to>
                                        <p:strVal val="visible"/>
                                      </p:to>
                                    </p:set>
                                    <p:anim calcmode="lin" valueType="num">
                                      <p:cBhvr additive="base">
                                        <p:cTn id="61" dur="2000" fill="hold"/>
                                        <p:tgtEl>
                                          <p:spTgt spid="8"/>
                                        </p:tgtEl>
                                        <p:attrNameLst>
                                          <p:attrName>ppt_x</p:attrName>
                                        </p:attrNameLst>
                                      </p:cBhvr>
                                      <p:tavLst>
                                        <p:tav tm="0">
                                          <p:val>
                                            <p:strVal val="#ppt_x"/>
                                          </p:val>
                                        </p:tav>
                                        <p:tav tm="100000">
                                          <p:val>
                                            <p:strVal val="#ppt_x"/>
                                          </p:val>
                                        </p:tav>
                                      </p:tavLst>
                                    </p:anim>
                                    <p:anim calcmode="lin" valueType="num">
                                      <p:cBhvr additive="base">
                                        <p:cTn id="62" dur="2000" fill="hold"/>
                                        <p:tgtEl>
                                          <p:spTgt spid="8"/>
                                        </p:tgtEl>
                                        <p:attrNameLst>
                                          <p:attrName>ppt_y</p:attrName>
                                        </p:attrNameLst>
                                      </p:cBhvr>
                                      <p:tavLst>
                                        <p:tav tm="0">
                                          <p:val>
                                            <p:strVal val="1+#ppt_h/2"/>
                                          </p:val>
                                        </p:tav>
                                        <p:tav tm="100000">
                                          <p:val>
                                            <p:strVal val="#ppt_y"/>
                                          </p:val>
                                        </p:tav>
                                      </p:tavLst>
                                    </p:anim>
                                  </p:childTnLst>
                                </p:cTn>
                              </p:par>
                              <p:par>
                                <p:cTn id="63" presetID="2" presetClass="entr" presetSubtype="4" fill="hold" grpId="1" nodeType="withEffect">
                                  <p:stCondLst>
                                    <p:cond delay="0"/>
                                  </p:stCondLst>
                                  <p:childTnLst>
                                    <p:set>
                                      <p:cBhvr>
                                        <p:cTn id="64" dur="1" fill="hold">
                                          <p:stCondLst>
                                            <p:cond delay="0"/>
                                          </p:stCondLst>
                                        </p:cTn>
                                        <p:tgtEl>
                                          <p:spTgt spid="9"/>
                                        </p:tgtEl>
                                        <p:attrNameLst>
                                          <p:attrName>style.visibility</p:attrName>
                                        </p:attrNameLst>
                                      </p:cBhvr>
                                      <p:to>
                                        <p:strVal val="visible"/>
                                      </p:to>
                                    </p:set>
                                    <p:anim calcmode="lin" valueType="num">
                                      <p:cBhvr additive="base">
                                        <p:cTn id="65" dur="2000" fill="hold"/>
                                        <p:tgtEl>
                                          <p:spTgt spid="9"/>
                                        </p:tgtEl>
                                        <p:attrNameLst>
                                          <p:attrName>ppt_x</p:attrName>
                                        </p:attrNameLst>
                                      </p:cBhvr>
                                      <p:tavLst>
                                        <p:tav tm="0">
                                          <p:val>
                                            <p:strVal val="#ppt_x"/>
                                          </p:val>
                                        </p:tav>
                                        <p:tav tm="100000">
                                          <p:val>
                                            <p:strVal val="#ppt_x"/>
                                          </p:val>
                                        </p:tav>
                                      </p:tavLst>
                                    </p:anim>
                                    <p:anim calcmode="lin" valueType="num">
                                      <p:cBhvr additive="base">
                                        <p:cTn id="66" dur="2000" fill="hold"/>
                                        <p:tgtEl>
                                          <p:spTgt spid="9"/>
                                        </p:tgtEl>
                                        <p:attrNameLst>
                                          <p:attrName>ppt_y</p:attrName>
                                        </p:attrNameLst>
                                      </p:cBhvr>
                                      <p:tavLst>
                                        <p:tav tm="0">
                                          <p:val>
                                            <p:strVal val="1+#ppt_h/2"/>
                                          </p:val>
                                        </p:tav>
                                        <p:tav tm="100000">
                                          <p:val>
                                            <p:strVal val="#ppt_y"/>
                                          </p:val>
                                        </p:tav>
                                      </p:tavLst>
                                    </p:anim>
                                  </p:childTnLst>
                                </p:cTn>
                              </p:par>
                              <p:par>
                                <p:cTn id="67" presetID="2" presetClass="entr" presetSubtype="4" fill="hold" grpId="1" nodeType="withEffect">
                                  <p:stCondLst>
                                    <p:cond delay="0"/>
                                  </p:stCondLst>
                                  <p:childTnLst>
                                    <p:set>
                                      <p:cBhvr>
                                        <p:cTn id="68" dur="1" fill="hold">
                                          <p:stCondLst>
                                            <p:cond delay="0"/>
                                          </p:stCondLst>
                                        </p:cTn>
                                        <p:tgtEl>
                                          <p:spTgt spid="10"/>
                                        </p:tgtEl>
                                        <p:attrNameLst>
                                          <p:attrName>style.visibility</p:attrName>
                                        </p:attrNameLst>
                                      </p:cBhvr>
                                      <p:to>
                                        <p:strVal val="visible"/>
                                      </p:to>
                                    </p:set>
                                    <p:anim calcmode="lin" valueType="num">
                                      <p:cBhvr additive="base">
                                        <p:cTn id="69" dur="2000" fill="hold"/>
                                        <p:tgtEl>
                                          <p:spTgt spid="10"/>
                                        </p:tgtEl>
                                        <p:attrNameLst>
                                          <p:attrName>ppt_x</p:attrName>
                                        </p:attrNameLst>
                                      </p:cBhvr>
                                      <p:tavLst>
                                        <p:tav tm="0">
                                          <p:val>
                                            <p:strVal val="#ppt_x"/>
                                          </p:val>
                                        </p:tav>
                                        <p:tav tm="100000">
                                          <p:val>
                                            <p:strVal val="#ppt_x"/>
                                          </p:val>
                                        </p:tav>
                                      </p:tavLst>
                                    </p:anim>
                                    <p:anim calcmode="lin" valueType="num">
                                      <p:cBhvr additive="base">
                                        <p:cTn id="70" dur="2000" fill="hold"/>
                                        <p:tgtEl>
                                          <p:spTgt spid="10"/>
                                        </p:tgtEl>
                                        <p:attrNameLst>
                                          <p:attrName>ppt_y</p:attrName>
                                        </p:attrNameLst>
                                      </p:cBhvr>
                                      <p:tavLst>
                                        <p:tav tm="0">
                                          <p:val>
                                            <p:strVal val="1+#ppt_h/2"/>
                                          </p:val>
                                        </p:tav>
                                        <p:tav tm="100000">
                                          <p:val>
                                            <p:strVal val="#ppt_y"/>
                                          </p:val>
                                        </p:tav>
                                      </p:tavLst>
                                    </p:anim>
                                  </p:childTnLst>
                                </p:cTn>
                              </p:par>
                              <p:par>
                                <p:cTn id="71" presetID="2" presetClass="entr" presetSubtype="4" fill="hold" grpId="1" nodeType="withEffect">
                                  <p:stCondLst>
                                    <p:cond delay="0"/>
                                  </p:stCondLst>
                                  <p:childTnLst>
                                    <p:set>
                                      <p:cBhvr>
                                        <p:cTn id="72" dur="1" fill="hold">
                                          <p:stCondLst>
                                            <p:cond delay="0"/>
                                          </p:stCondLst>
                                        </p:cTn>
                                        <p:tgtEl>
                                          <p:spTgt spid="11"/>
                                        </p:tgtEl>
                                        <p:attrNameLst>
                                          <p:attrName>style.visibility</p:attrName>
                                        </p:attrNameLst>
                                      </p:cBhvr>
                                      <p:to>
                                        <p:strVal val="visible"/>
                                      </p:to>
                                    </p:set>
                                    <p:anim calcmode="lin" valueType="num">
                                      <p:cBhvr additive="base">
                                        <p:cTn id="73" dur="2000" fill="hold"/>
                                        <p:tgtEl>
                                          <p:spTgt spid="11"/>
                                        </p:tgtEl>
                                        <p:attrNameLst>
                                          <p:attrName>ppt_x</p:attrName>
                                        </p:attrNameLst>
                                      </p:cBhvr>
                                      <p:tavLst>
                                        <p:tav tm="0">
                                          <p:val>
                                            <p:strVal val="#ppt_x"/>
                                          </p:val>
                                        </p:tav>
                                        <p:tav tm="100000">
                                          <p:val>
                                            <p:strVal val="#ppt_x"/>
                                          </p:val>
                                        </p:tav>
                                      </p:tavLst>
                                    </p:anim>
                                    <p:anim calcmode="lin" valueType="num">
                                      <p:cBhvr additive="base">
                                        <p:cTn id="74" dur="2000" fill="hold"/>
                                        <p:tgtEl>
                                          <p:spTgt spid="11"/>
                                        </p:tgtEl>
                                        <p:attrNameLst>
                                          <p:attrName>ppt_y</p:attrName>
                                        </p:attrNameLst>
                                      </p:cBhvr>
                                      <p:tavLst>
                                        <p:tav tm="0">
                                          <p:val>
                                            <p:strVal val="1+#ppt_h/2"/>
                                          </p:val>
                                        </p:tav>
                                        <p:tav tm="100000">
                                          <p:val>
                                            <p:strVal val="#ppt_y"/>
                                          </p:val>
                                        </p:tav>
                                      </p:tavLst>
                                    </p:anim>
                                  </p:childTnLst>
                                </p:cTn>
                              </p:par>
                              <p:par>
                                <p:cTn id="75" presetID="2" presetClass="entr" presetSubtype="4" fill="hold" grpId="1" nodeType="withEffect">
                                  <p:stCondLst>
                                    <p:cond delay="0"/>
                                  </p:stCondLst>
                                  <p:childTnLst>
                                    <p:set>
                                      <p:cBhvr>
                                        <p:cTn id="76" dur="1" fill="hold">
                                          <p:stCondLst>
                                            <p:cond delay="0"/>
                                          </p:stCondLst>
                                        </p:cTn>
                                        <p:tgtEl>
                                          <p:spTgt spid="12"/>
                                        </p:tgtEl>
                                        <p:attrNameLst>
                                          <p:attrName>style.visibility</p:attrName>
                                        </p:attrNameLst>
                                      </p:cBhvr>
                                      <p:to>
                                        <p:strVal val="visible"/>
                                      </p:to>
                                    </p:set>
                                    <p:anim calcmode="lin" valueType="num">
                                      <p:cBhvr additive="base">
                                        <p:cTn id="77" dur="2000" fill="hold"/>
                                        <p:tgtEl>
                                          <p:spTgt spid="12"/>
                                        </p:tgtEl>
                                        <p:attrNameLst>
                                          <p:attrName>ppt_x</p:attrName>
                                        </p:attrNameLst>
                                      </p:cBhvr>
                                      <p:tavLst>
                                        <p:tav tm="0">
                                          <p:val>
                                            <p:strVal val="#ppt_x"/>
                                          </p:val>
                                        </p:tav>
                                        <p:tav tm="100000">
                                          <p:val>
                                            <p:strVal val="#ppt_x"/>
                                          </p:val>
                                        </p:tav>
                                      </p:tavLst>
                                    </p:anim>
                                    <p:anim calcmode="lin" valueType="num">
                                      <p:cBhvr additive="base">
                                        <p:cTn id="78" dur="2000" fill="hold"/>
                                        <p:tgtEl>
                                          <p:spTgt spid="12"/>
                                        </p:tgtEl>
                                        <p:attrNameLst>
                                          <p:attrName>ppt_y</p:attrName>
                                        </p:attrNameLst>
                                      </p:cBhvr>
                                      <p:tavLst>
                                        <p:tav tm="0">
                                          <p:val>
                                            <p:strVal val="1+#ppt_h/2"/>
                                          </p:val>
                                        </p:tav>
                                        <p:tav tm="100000">
                                          <p:val>
                                            <p:strVal val="#ppt_y"/>
                                          </p:val>
                                        </p:tav>
                                      </p:tavLst>
                                    </p:anim>
                                  </p:childTnLst>
                                </p:cTn>
                              </p:par>
                              <p:par>
                                <p:cTn id="79" presetID="2" presetClass="entr" presetSubtype="4" fill="hold" grpId="1" nodeType="withEffect">
                                  <p:stCondLst>
                                    <p:cond delay="0"/>
                                  </p:stCondLst>
                                  <p:childTnLst>
                                    <p:set>
                                      <p:cBhvr>
                                        <p:cTn id="80" dur="1" fill="hold">
                                          <p:stCondLst>
                                            <p:cond delay="0"/>
                                          </p:stCondLst>
                                        </p:cTn>
                                        <p:tgtEl>
                                          <p:spTgt spid="13"/>
                                        </p:tgtEl>
                                        <p:attrNameLst>
                                          <p:attrName>style.visibility</p:attrName>
                                        </p:attrNameLst>
                                      </p:cBhvr>
                                      <p:to>
                                        <p:strVal val="visible"/>
                                      </p:to>
                                    </p:set>
                                    <p:anim calcmode="lin" valueType="num">
                                      <p:cBhvr additive="base">
                                        <p:cTn id="81" dur="2000" fill="hold"/>
                                        <p:tgtEl>
                                          <p:spTgt spid="13"/>
                                        </p:tgtEl>
                                        <p:attrNameLst>
                                          <p:attrName>ppt_x</p:attrName>
                                        </p:attrNameLst>
                                      </p:cBhvr>
                                      <p:tavLst>
                                        <p:tav tm="0">
                                          <p:val>
                                            <p:strVal val="#ppt_x"/>
                                          </p:val>
                                        </p:tav>
                                        <p:tav tm="100000">
                                          <p:val>
                                            <p:strVal val="#ppt_x"/>
                                          </p:val>
                                        </p:tav>
                                      </p:tavLst>
                                    </p:anim>
                                    <p:anim calcmode="lin" valueType="num">
                                      <p:cBhvr additive="base">
                                        <p:cTn id="82" dur="2000" fill="hold"/>
                                        <p:tgtEl>
                                          <p:spTgt spid="13"/>
                                        </p:tgtEl>
                                        <p:attrNameLst>
                                          <p:attrName>ppt_y</p:attrName>
                                        </p:attrNameLst>
                                      </p:cBhvr>
                                      <p:tavLst>
                                        <p:tav tm="0">
                                          <p:val>
                                            <p:strVal val="1+#ppt_h/2"/>
                                          </p:val>
                                        </p:tav>
                                        <p:tav tm="100000">
                                          <p:val>
                                            <p:strVal val="#ppt_y"/>
                                          </p:val>
                                        </p:tav>
                                      </p:tavLst>
                                    </p:anim>
                                  </p:childTnLst>
                                </p:cTn>
                              </p:par>
                              <p:par>
                                <p:cTn id="83" presetID="2" presetClass="entr" presetSubtype="4" fill="hold" grpId="1" nodeType="withEffect">
                                  <p:stCondLst>
                                    <p:cond delay="0"/>
                                  </p:stCondLst>
                                  <p:childTnLst>
                                    <p:set>
                                      <p:cBhvr>
                                        <p:cTn id="84" dur="1" fill="hold">
                                          <p:stCondLst>
                                            <p:cond delay="0"/>
                                          </p:stCondLst>
                                        </p:cTn>
                                        <p:tgtEl>
                                          <p:spTgt spid="14"/>
                                        </p:tgtEl>
                                        <p:attrNameLst>
                                          <p:attrName>style.visibility</p:attrName>
                                        </p:attrNameLst>
                                      </p:cBhvr>
                                      <p:to>
                                        <p:strVal val="visible"/>
                                      </p:to>
                                    </p:set>
                                    <p:anim calcmode="lin" valueType="num">
                                      <p:cBhvr additive="base">
                                        <p:cTn id="85" dur="2000" fill="hold"/>
                                        <p:tgtEl>
                                          <p:spTgt spid="14"/>
                                        </p:tgtEl>
                                        <p:attrNameLst>
                                          <p:attrName>ppt_x</p:attrName>
                                        </p:attrNameLst>
                                      </p:cBhvr>
                                      <p:tavLst>
                                        <p:tav tm="0">
                                          <p:val>
                                            <p:strVal val="#ppt_x"/>
                                          </p:val>
                                        </p:tav>
                                        <p:tav tm="100000">
                                          <p:val>
                                            <p:strVal val="#ppt_x"/>
                                          </p:val>
                                        </p:tav>
                                      </p:tavLst>
                                    </p:anim>
                                    <p:anim calcmode="lin" valueType="num">
                                      <p:cBhvr additive="base">
                                        <p:cTn id="86" dur="2000" fill="hold"/>
                                        <p:tgtEl>
                                          <p:spTgt spid="14"/>
                                        </p:tgtEl>
                                        <p:attrNameLst>
                                          <p:attrName>ppt_y</p:attrName>
                                        </p:attrNameLst>
                                      </p:cBhvr>
                                      <p:tavLst>
                                        <p:tav tm="0">
                                          <p:val>
                                            <p:strVal val="1+#ppt_h/2"/>
                                          </p:val>
                                        </p:tav>
                                        <p:tav tm="100000">
                                          <p:val>
                                            <p:strVal val="#ppt_y"/>
                                          </p:val>
                                        </p:tav>
                                      </p:tavLst>
                                    </p:anim>
                                  </p:childTnLst>
                                </p:cTn>
                              </p:par>
                              <p:par>
                                <p:cTn id="87" presetID="2" presetClass="entr" presetSubtype="4" fill="hold" grpId="1" nodeType="withEffect">
                                  <p:stCondLst>
                                    <p:cond delay="0"/>
                                  </p:stCondLst>
                                  <p:childTnLst>
                                    <p:set>
                                      <p:cBhvr>
                                        <p:cTn id="88" dur="1" fill="hold">
                                          <p:stCondLst>
                                            <p:cond delay="0"/>
                                          </p:stCondLst>
                                        </p:cTn>
                                        <p:tgtEl>
                                          <p:spTgt spid="15"/>
                                        </p:tgtEl>
                                        <p:attrNameLst>
                                          <p:attrName>style.visibility</p:attrName>
                                        </p:attrNameLst>
                                      </p:cBhvr>
                                      <p:to>
                                        <p:strVal val="visible"/>
                                      </p:to>
                                    </p:set>
                                    <p:anim calcmode="lin" valueType="num">
                                      <p:cBhvr additive="base">
                                        <p:cTn id="89" dur="2000" fill="hold"/>
                                        <p:tgtEl>
                                          <p:spTgt spid="15"/>
                                        </p:tgtEl>
                                        <p:attrNameLst>
                                          <p:attrName>ppt_x</p:attrName>
                                        </p:attrNameLst>
                                      </p:cBhvr>
                                      <p:tavLst>
                                        <p:tav tm="0">
                                          <p:val>
                                            <p:strVal val="#ppt_x"/>
                                          </p:val>
                                        </p:tav>
                                        <p:tav tm="100000">
                                          <p:val>
                                            <p:strVal val="#ppt_x"/>
                                          </p:val>
                                        </p:tav>
                                      </p:tavLst>
                                    </p:anim>
                                    <p:anim calcmode="lin" valueType="num">
                                      <p:cBhvr additive="base">
                                        <p:cTn id="90" dur="2000" fill="hold"/>
                                        <p:tgtEl>
                                          <p:spTgt spid="15"/>
                                        </p:tgtEl>
                                        <p:attrNameLst>
                                          <p:attrName>ppt_y</p:attrName>
                                        </p:attrNameLst>
                                      </p:cBhvr>
                                      <p:tavLst>
                                        <p:tav tm="0">
                                          <p:val>
                                            <p:strVal val="1+#ppt_h/2"/>
                                          </p:val>
                                        </p:tav>
                                        <p:tav tm="100000">
                                          <p:val>
                                            <p:strVal val="#ppt_y"/>
                                          </p:val>
                                        </p:tav>
                                      </p:tavLst>
                                    </p:anim>
                                  </p:childTnLst>
                                </p:cTn>
                              </p:par>
                              <p:par>
                                <p:cTn id="91" presetID="2" presetClass="entr" presetSubtype="4" fill="hold" grpId="1" nodeType="withEffect">
                                  <p:stCondLst>
                                    <p:cond delay="0"/>
                                  </p:stCondLst>
                                  <p:childTnLst>
                                    <p:set>
                                      <p:cBhvr>
                                        <p:cTn id="92" dur="1" fill="hold">
                                          <p:stCondLst>
                                            <p:cond delay="0"/>
                                          </p:stCondLst>
                                        </p:cTn>
                                        <p:tgtEl>
                                          <p:spTgt spid="16"/>
                                        </p:tgtEl>
                                        <p:attrNameLst>
                                          <p:attrName>style.visibility</p:attrName>
                                        </p:attrNameLst>
                                      </p:cBhvr>
                                      <p:to>
                                        <p:strVal val="visible"/>
                                      </p:to>
                                    </p:set>
                                    <p:anim calcmode="lin" valueType="num">
                                      <p:cBhvr additive="base">
                                        <p:cTn id="93" dur="2000" fill="hold"/>
                                        <p:tgtEl>
                                          <p:spTgt spid="16"/>
                                        </p:tgtEl>
                                        <p:attrNameLst>
                                          <p:attrName>ppt_x</p:attrName>
                                        </p:attrNameLst>
                                      </p:cBhvr>
                                      <p:tavLst>
                                        <p:tav tm="0">
                                          <p:val>
                                            <p:strVal val="#ppt_x"/>
                                          </p:val>
                                        </p:tav>
                                        <p:tav tm="100000">
                                          <p:val>
                                            <p:strVal val="#ppt_x"/>
                                          </p:val>
                                        </p:tav>
                                      </p:tavLst>
                                    </p:anim>
                                    <p:anim calcmode="lin" valueType="num">
                                      <p:cBhvr additive="base">
                                        <p:cTn id="94" dur="2000" fill="hold"/>
                                        <p:tgtEl>
                                          <p:spTgt spid="16"/>
                                        </p:tgtEl>
                                        <p:attrNameLst>
                                          <p:attrName>ppt_y</p:attrName>
                                        </p:attrNameLst>
                                      </p:cBhvr>
                                      <p:tavLst>
                                        <p:tav tm="0">
                                          <p:val>
                                            <p:strVal val="1+#ppt_h/2"/>
                                          </p:val>
                                        </p:tav>
                                        <p:tav tm="100000">
                                          <p:val>
                                            <p:strVal val="#ppt_y"/>
                                          </p:val>
                                        </p:tav>
                                      </p:tavLst>
                                    </p:anim>
                                  </p:childTnLst>
                                </p:cTn>
                              </p:par>
                              <p:par>
                                <p:cTn id="95" presetID="2" presetClass="entr" presetSubtype="4" fill="hold" grpId="1" nodeType="withEffect">
                                  <p:stCondLst>
                                    <p:cond delay="0"/>
                                  </p:stCondLst>
                                  <p:childTnLst>
                                    <p:set>
                                      <p:cBhvr>
                                        <p:cTn id="96" dur="1" fill="hold">
                                          <p:stCondLst>
                                            <p:cond delay="0"/>
                                          </p:stCondLst>
                                        </p:cTn>
                                        <p:tgtEl>
                                          <p:spTgt spid="17"/>
                                        </p:tgtEl>
                                        <p:attrNameLst>
                                          <p:attrName>style.visibility</p:attrName>
                                        </p:attrNameLst>
                                      </p:cBhvr>
                                      <p:to>
                                        <p:strVal val="visible"/>
                                      </p:to>
                                    </p:set>
                                    <p:anim calcmode="lin" valueType="num">
                                      <p:cBhvr additive="base">
                                        <p:cTn id="97" dur="2000" fill="hold"/>
                                        <p:tgtEl>
                                          <p:spTgt spid="17"/>
                                        </p:tgtEl>
                                        <p:attrNameLst>
                                          <p:attrName>ppt_x</p:attrName>
                                        </p:attrNameLst>
                                      </p:cBhvr>
                                      <p:tavLst>
                                        <p:tav tm="0">
                                          <p:val>
                                            <p:strVal val="#ppt_x"/>
                                          </p:val>
                                        </p:tav>
                                        <p:tav tm="100000">
                                          <p:val>
                                            <p:strVal val="#ppt_x"/>
                                          </p:val>
                                        </p:tav>
                                      </p:tavLst>
                                    </p:anim>
                                    <p:anim calcmode="lin" valueType="num">
                                      <p:cBhvr additive="base">
                                        <p:cTn id="98" dur="2000" fill="hold"/>
                                        <p:tgtEl>
                                          <p:spTgt spid="17"/>
                                        </p:tgtEl>
                                        <p:attrNameLst>
                                          <p:attrName>ppt_y</p:attrName>
                                        </p:attrNameLst>
                                      </p:cBhvr>
                                      <p:tavLst>
                                        <p:tav tm="0">
                                          <p:val>
                                            <p:strVal val="1+#ppt_h/2"/>
                                          </p:val>
                                        </p:tav>
                                        <p:tav tm="100000">
                                          <p:val>
                                            <p:strVal val="#ppt_y"/>
                                          </p:val>
                                        </p:tav>
                                      </p:tavLst>
                                    </p:anim>
                                  </p:childTnLst>
                                </p:cTn>
                              </p:par>
                              <p:par>
                                <p:cTn id="99" presetID="35" presetClass="entr" presetSubtype="0" fill="hold" grpId="2" nodeType="withEffect">
                                  <p:stCondLst>
                                    <p:cond delay="0"/>
                                  </p:stCondLst>
                                  <p:childTnLst>
                                    <p:set>
                                      <p:cBhvr>
                                        <p:cTn id="100" dur="1" fill="hold">
                                          <p:stCondLst>
                                            <p:cond delay="0"/>
                                          </p:stCondLst>
                                        </p:cTn>
                                        <p:tgtEl>
                                          <p:spTgt spid="5"/>
                                        </p:tgtEl>
                                        <p:attrNameLst>
                                          <p:attrName>style.visibility</p:attrName>
                                        </p:attrNameLst>
                                      </p:cBhvr>
                                      <p:to>
                                        <p:strVal val="visible"/>
                                      </p:to>
                                    </p:set>
                                    <p:animEffect transition="in" filter="fade">
                                      <p:cBhvr>
                                        <p:cTn id="101" dur="2000"/>
                                        <p:tgtEl>
                                          <p:spTgt spid="5"/>
                                        </p:tgtEl>
                                      </p:cBhvr>
                                    </p:animEffect>
                                    <p:anim calcmode="lin" valueType="num">
                                      <p:cBhvr>
                                        <p:cTn id="102" dur="2000" fill="hold"/>
                                        <p:tgtEl>
                                          <p:spTgt spid="5"/>
                                        </p:tgtEl>
                                        <p:attrNameLst>
                                          <p:attrName>style.rotation</p:attrName>
                                        </p:attrNameLst>
                                      </p:cBhvr>
                                      <p:tavLst>
                                        <p:tav tm="0">
                                          <p:val>
                                            <p:fltVal val="720"/>
                                          </p:val>
                                        </p:tav>
                                        <p:tav tm="100000">
                                          <p:val>
                                            <p:fltVal val="0"/>
                                          </p:val>
                                        </p:tav>
                                      </p:tavLst>
                                    </p:anim>
                                    <p:anim calcmode="lin" valueType="num">
                                      <p:cBhvr>
                                        <p:cTn id="103" dur="2000" fill="hold"/>
                                        <p:tgtEl>
                                          <p:spTgt spid="5"/>
                                        </p:tgtEl>
                                        <p:attrNameLst>
                                          <p:attrName>ppt_h</p:attrName>
                                        </p:attrNameLst>
                                      </p:cBhvr>
                                      <p:tavLst>
                                        <p:tav tm="0">
                                          <p:val>
                                            <p:fltVal val="0"/>
                                          </p:val>
                                        </p:tav>
                                        <p:tav tm="100000">
                                          <p:val>
                                            <p:strVal val="#ppt_h"/>
                                          </p:val>
                                        </p:tav>
                                      </p:tavLst>
                                    </p:anim>
                                    <p:anim calcmode="lin" valueType="num">
                                      <p:cBhvr>
                                        <p:cTn id="104" dur="2000" fill="hold"/>
                                        <p:tgtEl>
                                          <p:spTgt spid="5"/>
                                        </p:tgtEl>
                                        <p:attrNameLst>
                                          <p:attrName>ppt_w</p:attrName>
                                        </p:attrNameLst>
                                      </p:cBhvr>
                                      <p:tavLst>
                                        <p:tav tm="0">
                                          <p:val>
                                            <p:fltVal val="0"/>
                                          </p:val>
                                        </p:tav>
                                        <p:tav tm="100000">
                                          <p:val>
                                            <p:strVal val="#ppt_w"/>
                                          </p:val>
                                        </p:tav>
                                      </p:tavLst>
                                    </p:anim>
                                  </p:childTnLst>
                                </p:cTn>
                              </p:par>
                              <p:par>
                                <p:cTn id="105" presetID="35" presetClass="entr" presetSubtype="0" fill="hold" grpId="2" nodeType="withEffect">
                                  <p:stCondLst>
                                    <p:cond delay="0"/>
                                  </p:stCondLst>
                                  <p:childTnLst>
                                    <p:set>
                                      <p:cBhvr>
                                        <p:cTn id="106" dur="1" fill="hold">
                                          <p:stCondLst>
                                            <p:cond delay="0"/>
                                          </p:stCondLst>
                                        </p:cTn>
                                        <p:tgtEl>
                                          <p:spTgt spid="6"/>
                                        </p:tgtEl>
                                        <p:attrNameLst>
                                          <p:attrName>style.visibility</p:attrName>
                                        </p:attrNameLst>
                                      </p:cBhvr>
                                      <p:to>
                                        <p:strVal val="visible"/>
                                      </p:to>
                                    </p:set>
                                    <p:animEffect transition="in" filter="fade">
                                      <p:cBhvr>
                                        <p:cTn id="107" dur="2000"/>
                                        <p:tgtEl>
                                          <p:spTgt spid="6"/>
                                        </p:tgtEl>
                                      </p:cBhvr>
                                    </p:animEffect>
                                    <p:anim calcmode="lin" valueType="num">
                                      <p:cBhvr>
                                        <p:cTn id="108" dur="2000" fill="hold"/>
                                        <p:tgtEl>
                                          <p:spTgt spid="6"/>
                                        </p:tgtEl>
                                        <p:attrNameLst>
                                          <p:attrName>style.rotation</p:attrName>
                                        </p:attrNameLst>
                                      </p:cBhvr>
                                      <p:tavLst>
                                        <p:tav tm="0">
                                          <p:val>
                                            <p:fltVal val="720"/>
                                          </p:val>
                                        </p:tav>
                                        <p:tav tm="100000">
                                          <p:val>
                                            <p:fltVal val="0"/>
                                          </p:val>
                                        </p:tav>
                                      </p:tavLst>
                                    </p:anim>
                                    <p:anim calcmode="lin" valueType="num">
                                      <p:cBhvr>
                                        <p:cTn id="109" dur="2000" fill="hold"/>
                                        <p:tgtEl>
                                          <p:spTgt spid="6"/>
                                        </p:tgtEl>
                                        <p:attrNameLst>
                                          <p:attrName>ppt_h</p:attrName>
                                        </p:attrNameLst>
                                      </p:cBhvr>
                                      <p:tavLst>
                                        <p:tav tm="0">
                                          <p:val>
                                            <p:fltVal val="0"/>
                                          </p:val>
                                        </p:tav>
                                        <p:tav tm="100000">
                                          <p:val>
                                            <p:strVal val="#ppt_h"/>
                                          </p:val>
                                        </p:tav>
                                      </p:tavLst>
                                    </p:anim>
                                    <p:anim calcmode="lin" valueType="num">
                                      <p:cBhvr>
                                        <p:cTn id="110" dur="2000" fill="hold"/>
                                        <p:tgtEl>
                                          <p:spTgt spid="6"/>
                                        </p:tgtEl>
                                        <p:attrNameLst>
                                          <p:attrName>ppt_w</p:attrName>
                                        </p:attrNameLst>
                                      </p:cBhvr>
                                      <p:tavLst>
                                        <p:tav tm="0">
                                          <p:val>
                                            <p:fltVal val="0"/>
                                          </p:val>
                                        </p:tav>
                                        <p:tav tm="100000">
                                          <p:val>
                                            <p:strVal val="#ppt_w"/>
                                          </p:val>
                                        </p:tav>
                                      </p:tavLst>
                                    </p:anim>
                                  </p:childTnLst>
                                </p:cTn>
                              </p:par>
                              <p:par>
                                <p:cTn id="111" presetID="35" presetClass="entr" presetSubtype="0" fill="hold" grpId="2" nodeType="withEffect">
                                  <p:stCondLst>
                                    <p:cond delay="0"/>
                                  </p:stCondLst>
                                  <p:childTnLst>
                                    <p:set>
                                      <p:cBhvr>
                                        <p:cTn id="112" dur="1" fill="hold">
                                          <p:stCondLst>
                                            <p:cond delay="0"/>
                                          </p:stCondLst>
                                        </p:cTn>
                                        <p:tgtEl>
                                          <p:spTgt spid="7"/>
                                        </p:tgtEl>
                                        <p:attrNameLst>
                                          <p:attrName>style.visibility</p:attrName>
                                        </p:attrNameLst>
                                      </p:cBhvr>
                                      <p:to>
                                        <p:strVal val="visible"/>
                                      </p:to>
                                    </p:set>
                                    <p:animEffect transition="in" filter="fade">
                                      <p:cBhvr>
                                        <p:cTn id="113" dur="2000"/>
                                        <p:tgtEl>
                                          <p:spTgt spid="7"/>
                                        </p:tgtEl>
                                      </p:cBhvr>
                                    </p:animEffect>
                                    <p:anim calcmode="lin" valueType="num">
                                      <p:cBhvr>
                                        <p:cTn id="114" dur="2000" fill="hold"/>
                                        <p:tgtEl>
                                          <p:spTgt spid="7"/>
                                        </p:tgtEl>
                                        <p:attrNameLst>
                                          <p:attrName>style.rotation</p:attrName>
                                        </p:attrNameLst>
                                      </p:cBhvr>
                                      <p:tavLst>
                                        <p:tav tm="0">
                                          <p:val>
                                            <p:fltVal val="720"/>
                                          </p:val>
                                        </p:tav>
                                        <p:tav tm="100000">
                                          <p:val>
                                            <p:fltVal val="0"/>
                                          </p:val>
                                        </p:tav>
                                      </p:tavLst>
                                    </p:anim>
                                    <p:anim calcmode="lin" valueType="num">
                                      <p:cBhvr>
                                        <p:cTn id="115" dur="2000" fill="hold"/>
                                        <p:tgtEl>
                                          <p:spTgt spid="7"/>
                                        </p:tgtEl>
                                        <p:attrNameLst>
                                          <p:attrName>ppt_h</p:attrName>
                                        </p:attrNameLst>
                                      </p:cBhvr>
                                      <p:tavLst>
                                        <p:tav tm="0">
                                          <p:val>
                                            <p:fltVal val="0"/>
                                          </p:val>
                                        </p:tav>
                                        <p:tav tm="100000">
                                          <p:val>
                                            <p:strVal val="#ppt_h"/>
                                          </p:val>
                                        </p:tav>
                                      </p:tavLst>
                                    </p:anim>
                                    <p:anim calcmode="lin" valueType="num">
                                      <p:cBhvr>
                                        <p:cTn id="116" dur="2000" fill="hold"/>
                                        <p:tgtEl>
                                          <p:spTgt spid="7"/>
                                        </p:tgtEl>
                                        <p:attrNameLst>
                                          <p:attrName>ppt_w</p:attrName>
                                        </p:attrNameLst>
                                      </p:cBhvr>
                                      <p:tavLst>
                                        <p:tav tm="0">
                                          <p:val>
                                            <p:fltVal val="0"/>
                                          </p:val>
                                        </p:tav>
                                        <p:tav tm="100000">
                                          <p:val>
                                            <p:strVal val="#ppt_w"/>
                                          </p:val>
                                        </p:tav>
                                      </p:tavLst>
                                    </p:anim>
                                  </p:childTnLst>
                                </p:cTn>
                              </p:par>
                              <p:par>
                                <p:cTn id="117" presetID="35" presetClass="entr" presetSubtype="0" fill="hold" grpId="2" nodeType="withEffect">
                                  <p:stCondLst>
                                    <p:cond delay="0"/>
                                  </p:stCondLst>
                                  <p:childTnLst>
                                    <p:set>
                                      <p:cBhvr>
                                        <p:cTn id="118" dur="1" fill="hold">
                                          <p:stCondLst>
                                            <p:cond delay="0"/>
                                          </p:stCondLst>
                                        </p:cTn>
                                        <p:tgtEl>
                                          <p:spTgt spid="8"/>
                                        </p:tgtEl>
                                        <p:attrNameLst>
                                          <p:attrName>style.visibility</p:attrName>
                                        </p:attrNameLst>
                                      </p:cBhvr>
                                      <p:to>
                                        <p:strVal val="visible"/>
                                      </p:to>
                                    </p:set>
                                    <p:animEffect transition="in" filter="fade">
                                      <p:cBhvr>
                                        <p:cTn id="119" dur="2000"/>
                                        <p:tgtEl>
                                          <p:spTgt spid="8"/>
                                        </p:tgtEl>
                                      </p:cBhvr>
                                    </p:animEffect>
                                    <p:anim calcmode="lin" valueType="num">
                                      <p:cBhvr>
                                        <p:cTn id="120" dur="2000" fill="hold"/>
                                        <p:tgtEl>
                                          <p:spTgt spid="8"/>
                                        </p:tgtEl>
                                        <p:attrNameLst>
                                          <p:attrName>style.rotation</p:attrName>
                                        </p:attrNameLst>
                                      </p:cBhvr>
                                      <p:tavLst>
                                        <p:tav tm="0">
                                          <p:val>
                                            <p:fltVal val="720"/>
                                          </p:val>
                                        </p:tav>
                                        <p:tav tm="100000">
                                          <p:val>
                                            <p:fltVal val="0"/>
                                          </p:val>
                                        </p:tav>
                                      </p:tavLst>
                                    </p:anim>
                                    <p:anim calcmode="lin" valueType="num">
                                      <p:cBhvr>
                                        <p:cTn id="121" dur="2000" fill="hold"/>
                                        <p:tgtEl>
                                          <p:spTgt spid="8"/>
                                        </p:tgtEl>
                                        <p:attrNameLst>
                                          <p:attrName>ppt_h</p:attrName>
                                        </p:attrNameLst>
                                      </p:cBhvr>
                                      <p:tavLst>
                                        <p:tav tm="0">
                                          <p:val>
                                            <p:fltVal val="0"/>
                                          </p:val>
                                        </p:tav>
                                        <p:tav tm="100000">
                                          <p:val>
                                            <p:strVal val="#ppt_h"/>
                                          </p:val>
                                        </p:tav>
                                      </p:tavLst>
                                    </p:anim>
                                    <p:anim calcmode="lin" valueType="num">
                                      <p:cBhvr>
                                        <p:cTn id="122" dur="2000" fill="hold"/>
                                        <p:tgtEl>
                                          <p:spTgt spid="8"/>
                                        </p:tgtEl>
                                        <p:attrNameLst>
                                          <p:attrName>ppt_w</p:attrName>
                                        </p:attrNameLst>
                                      </p:cBhvr>
                                      <p:tavLst>
                                        <p:tav tm="0">
                                          <p:val>
                                            <p:fltVal val="0"/>
                                          </p:val>
                                        </p:tav>
                                        <p:tav tm="100000">
                                          <p:val>
                                            <p:strVal val="#ppt_w"/>
                                          </p:val>
                                        </p:tav>
                                      </p:tavLst>
                                    </p:anim>
                                  </p:childTnLst>
                                </p:cTn>
                              </p:par>
                              <p:par>
                                <p:cTn id="123" presetID="35" presetClass="entr" presetSubtype="0" fill="hold" grpId="2" nodeType="withEffect">
                                  <p:stCondLst>
                                    <p:cond delay="0"/>
                                  </p:stCondLst>
                                  <p:childTnLst>
                                    <p:set>
                                      <p:cBhvr>
                                        <p:cTn id="124" dur="1" fill="hold">
                                          <p:stCondLst>
                                            <p:cond delay="0"/>
                                          </p:stCondLst>
                                        </p:cTn>
                                        <p:tgtEl>
                                          <p:spTgt spid="9"/>
                                        </p:tgtEl>
                                        <p:attrNameLst>
                                          <p:attrName>style.visibility</p:attrName>
                                        </p:attrNameLst>
                                      </p:cBhvr>
                                      <p:to>
                                        <p:strVal val="visible"/>
                                      </p:to>
                                    </p:set>
                                    <p:animEffect transition="in" filter="fade">
                                      <p:cBhvr>
                                        <p:cTn id="125" dur="2000"/>
                                        <p:tgtEl>
                                          <p:spTgt spid="9"/>
                                        </p:tgtEl>
                                      </p:cBhvr>
                                    </p:animEffect>
                                    <p:anim calcmode="lin" valueType="num">
                                      <p:cBhvr>
                                        <p:cTn id="126" dur="2000" fill="hold"/>
                                        <p:tgtEl>
                                          <p:spTgt spid="9"/>
                                        </p:tgtEl>
                                        <p:attrNameLst>
                                          <p:attrName>style.rotation</p:attrName>
                                        </p:attrNameLst>
                                      </p:cBhvr>
                                      <p:tavLst>
                                        <p:tav tm="0">
                                          <p:val>
                                            <p:fltVal val="720"/>
                                          </p:val>
                                        </p:tav>
                                        <p:tav tm="100000">
                                          <p:val>
                                            <p:fltVal val="0"/>
                                          </p:val>
                                        </p:tav>
                                      </p:tavLst>
                                    </p:anim>
                                    <p:anim calcmode="lin" valueType="num">
                                      <p:cBhvr>
                                        <p:cTn id="127" dur="2000" fill="hold"/>
                                        <p:tgtEl>
                                          <p:spTgt spid="9"/>
                                        </p:tgtEl>
                                        <p:attrNameLst>
                                          <p:attrName>ppt_h</p:attrName>
                                        </p:attrNameLst>
                                      </p:cBhvr>
                                      <p:tavLst>
                                        <p:tav tm="0">
                                          <p:val>
                                            <p:fltVal val="0"/>
                                          </p:val>
                                        </p:tav>
                                        <p:tav tm="100000">
                                          <p:val>
                                            <p:strVal val="#ppt_h"/>
                                          </p:val>
                                        </p:tav>
                                      </p:tavLst>
                                    </p:anim>
                                    <p:anim calcmode="lin" valueType="num">
                                      <p:cBhvr>
                                        <p:cTn id="128" dur="2000" fill="hold"/>
                                        <p:tgtEl>
                                          <p:spTgt spid="9"/>
                                        </p:tgtEl>
                                        <p:attrNameLst>
                                          <p:attrName>ppt_w</p:attrName>
                                        </p:attrNameLst>
                                      </p:cBhvr>
                                      <p:tavLst>
                                        <p:tav tm="0">
                                          <p:val>
                                            <p:fltVal val="0"/>
                                          </p:val>
                                        </p:tav>
                                        <p:tav tm="100000">
                                          <p:val>
                                            <p:strVal val="#ppt_w"/>
                                          </p:val>
                                        </p:tav>
                                      </p:tavLst>
                                    </p:anim>
                                  </p:childTnLst>
                                </p:cTn>
                              </p:par>
                              <p:par>
                                <p:cTn id="129" presetID="35" presetClass="entr" presetSubtype="0" fill="hold" grpId="2" nodeType="withEffect">
                                  <p:stCondLst>
                                    <p:cond delay="0"/>
                                  </p:stCondLst>
                                  <p:childTnLst>
                                    <p:set>
                                      <p:cBhvr>
                                        <p:cTn id="130" dur="1" fill="hold">
                                          <p:stCondLst>
                                            <p:cond delay="0"/>
                                          </p:stCondLst>
                                        </p:cTn>
                                        <p:tgtEl>
                                          <p:spTgt spid="10"/>
                                        </p:tgtEl>
                                        <p:attrNameLst>
                                          <p:attrName>style.visibility</p:attrName>
                                        </p:attrNameLst>
                                      </p:cBhvr>
                                      <p:to>
                                        <p:strVal val="visible"/>
                                      </p:to>
                                    </p:set>
                                    <p:animEffect transition="in" filter="fade">
                                      <p:cBhvr>
                                        <p:cTn id="131" dur="2000"/>
                                        <p:tgtEl>
                                          <p:spTgt spid="10"/>
                                        </p:tgtEl>
                                      </p:cBhvr>
                                    </p:animEffect>
                                    <p:anim calcmode="lin" valueType="num">
                                      <p:cBhvr>
                                        <p:cTn id="132" dur="2000" fill="hold"/>
                                        <p:tgtEl>
                                          <p:spTgt spid="10"/>
                                        </p:tgtEl>
                                        <p:attrNameLst>
                                          <p:attrName>style.rotation</p:attrName>
                                        </p:attrNameLst>
                                      </p:cBhvr>
                                      <p:tavLst>
                                        <p:tav tm="0">
                                          <p:val>
                                            <p:fltVal val="720"/>
                                          </p:val>
                                        </p:tav>
                                        <p:tav tm="100000">
                                          <p:val>
                                            <p:fltVal val="0"/>
                                          </p:val>
                                        </p:tav>
                                      </p:tavLst>
                                    </p:anim>
                                    <p:anim calcmode="lin" valueType="num">
                                      <p:cBhvr>
                                        <p:cTn id="133" dur="2000" fill="hold"/>
                                        <p:tgtEl>
                                          <p:spTgt spid="10"/>
                                        </p:tgtEl>
                                        <p:attrNameLst>
                                          <p:attrName>ppt_h</p:attrName>
                                        </p:attrNameLst>
                                      </p:cBhvr>
                                      <p:tavLst>
                                        <p:tav tm="0">
                                          <p:val>
                                            <p:fltVal val="0"/>
                                          </p:val>
                                        </p:tav>
                                        <p:tav tm="100000">
                                          <p:val>
                                            <p:strVal val="#ppt_h"/>
                                          </p:val>
                                        </p:tav>
                                      </p:tavLst>
                                    </p:anim>
                                    <p:anim calcmode="lin" valueType="num">
                                      <p:cBhvr>
                                        <p:cTn id="134" dur="2000" fill="hold"/>
                                        <p:tgtEl>
                                          <p:spTgt spid="10"/>
                                        </p:tgtEl>
                                        <p:attrNameLst>
                                          <p:attrName>ppt_w</p:attrName>
                                        </p:attrNameLst>
                                      </p:cBhvr>
                                      <p:tavLst>
                                        <p:tav tm="0">
                                          <p:val>
                                            <p:fltVal val="0"/>
                                          </p:val>
                                        </p:tav>
                                        <p:tav tm="100000">
                                          <p:val>
                                            <p:strVal val="#ppt_w"/>
                                          </p:val>
                                        </p:tav>
                                      </p:tavLst>
                                    </p:anim>
                                  </p:childTnLst>
                                </p:cTn>
                              </p:par>
                              <p:par>
                                <p:cTn id="135" presetID="35" presetClass="entr" presetSubtype="0" fill="hold" grpId="2" nodeType="withEffect">
                                  <p:stCondLst>
                                    <p:cond delay="0"/>
                                  </p:stCondLst>
                                  <p:childTnLst>
                                    <p:set>
                                      <p:cBhvr>
                                        <p:cTn id="136" dur="1" fill="hold">
                                          <p:stCondLst>
                                            <p:cond delay="0"/>
                                          </p:stCondLst>
                                        </p:cTn>
                                        <p:tgtEl>
                                          <p:spTgt spid="11"/>
                                        </p:tgtEl>
                                        <p:attrNameLst>
                                          <p:attrName>style.visibility</p:attrName>
                                        </p:attrNameLst>
                                      </p:cBhvr>
                                      <p:to>
                                        <p:strVal val="visible"/>
                                      </p:to>
                                    </p:set>
                                    <p:animEffect transition="in" filter="fade">
                                      <p:cBhvr>
                                        <p:cTn id="137" dur="2000"/>
                                        <p:tgtEl>
                                          <p:spTgt spid="11"/>
                                        </p:tgtEl>
                                      </p:cBhvr>
                                    </p:animEffect>
                                    <p:anim calcmode="lin" valueType="num">
                                      <p:cBhvr>
                                        <p:cTn id="138" dur="2000" fill="hold"/>
                                        <p:tgtEl>
                                          <p:spTgt spid="11"/>
                                        </p:tgtEl>
                                        <p:attrNameLst>
                                          <p:attrName>style.rotation</p:attrName>
                                        </p:attrNameLst>
                                      </p:cBhvr>
                                      <p:tavLst>
                                        <p:tav tm="0">
                                          <p:val>
                                            <p:fltVal val="720"/>
                                          </p:val>
                                        </p:tav>
                                        <p:tav tm="100000">
                                          <p:val>
                                            <p:fltVal val="0"/>
                                          </p:val>
                                        </p:tav>
                                      </p:tavLst>
                                    </p:anim>
                                    <p:anim calcmode="lin" valueType="num">
                                      <p:cBhvr>
                                        <p:cTn id="139" dur="2000" fill="hold"/>
                                        <p:tgtEl>
                                          <p:spTgt spid="11"/>
                                        </p:tgtEl>
                                        <p:attrNameLst>
                                          <p:attrName>ppt_h</p:attrName>
                                        </p:attrNameLst>
                                      </p:cBhvr>
                                      <p:tavLst>
                                        <p:tav tm="0">
                                          <p:val>
                                            <p:fltVal val="0"/>
                                          </p:val>
                                        </p:tav>
                                        <p:tav tm="100000">
                                          <p:val>
                                            <p:strVal val="#ppt_h"/>
                                          </p:val>
                                        </p:tav>
                                      </p:tavLst>
                                    </p:anim>
                                    <p:anim calcmode="lin" valueType="num">
                                      <p:cBhvr>
                                        <p:cTn id="140" dur="2000" fill="hold"/>
                                        <p:tgtEl>
                                          <p:spTgt spid="11"/>
                                        </p:tgtEl>
                                        <p:attrNameLst>
                                          <p:attrName>ppt_w</p:attrName>
                                        </p:attrNameLst>
                                      </p:cBhvr>
                                      <p:tavLst>
                                        <p:tav tm="0">
                                          <p:val>
                                            <p:fltVal val="0"/>
                                          </p:val>
                                        </p:tav>
                                        <p:tav tm="100000">
                                          <p:val>
                                            <p:strVal val="#ppt_w"/>
                                          </p:val>
                                        </p:tav>
                                      </p:tavLst>
                                    </p:anim>
                                  </p:childTnLst>
                                </p:cTn>
                              </p:par>
                              <p:par>
                                <p:cTn id="141" presetID="35" presetClass="entr" presetSubtype="0" fill="hold" grpId="2" nodeType="withEffect">
                                  <p:stCondLst>
                                    <p:cond delay="0"/>
                                  </p:stCondLst>
                                  <p:childTnLst>
                                    <p:set>
                                      <p:cBhvr>
                                        <p:cTn id="142" dur="1" fill="hold">
                                          <p:stCondLst>
                                            <p:cond delay="0"/>
                                          </p:stCondLst>
                                        </p:cTn>
                                        <p:tgtEl>
                                          <p:spTgt spid="12"/>
                                        </p:tgtEl>
                                        <p:attrNameLst>
                                          <p:attrName>style.visibility</p:attrName>
                                        </p:attrNameLst>
                                      </p:cBhvr>
                                      <p:to>
                                        <p:strVal val="visible"/>
                                      </p:to>
                                    </p:set>
                                    <p:animEffect transition="in" filter="fade">
                                      <p:cBhvr>
                                        <p:cTn id="143" dur="2000"/>
                                        <p:tgtEl>
                                          <p:spTgt spid="12"/>
                                        </p:tgtEl>
                                      </p:cBhvr>
                                    </p:animEffect>
                                    <p:anim calcmode="lin" valueType="num">
                                      <p:cBhvr>
                                        <p:cTn id="144" dur="2000" fill="hold"/>
                                        <p:tgtEl>
                                          <p:spTgt spid="12"/>
                                        </p:tgtEl>
                                        <p:attrNameLst>
                                          <p:attrName>style.rotation</p:attrName>
                                        </p:attrNameLst>
                                      </p:cBhvr>
                                      <p:tavLst>
                                        <p:tav tm="0">
                                          <p:val>
                                            <p:fltVal val="720"/>
                                          </p:val>
                                        </p:tav>
                                        <p:tav tm="100000">
                                          <p:val>
                                            <p:fltVal val="0"/>
                                          </p:val>
                                        </p:tav>
                                      </p:tavLst>
                                    </p:anim>
                                    <p:anim calcmode="lin" valueType="num">
                                      <p:cBhvr>
                                        <p:cTn id="145" dur="2000" fill="hold"/>
                                        <p:tgtEl>
                                          <p:spTgt spid="12"/>
                                        </p:tgtEl>
                                        <p:attrNameLst>
                                          <p:attrName>ppt_h</p:attrName>
                                        </p:attrNameLst>
                                      </p:cBhvr>
                                      <p:tavLst>
                                        <p:tav tm="0">
                                          <p:val>
                                            <p:fltVal val="0"/>
                                          </p:val>
                                        </p:tav>
                                        <p:tav tm="100000">
                                          <p:val>
                                            <p:strVal val="#ppt_h"/>
                                          </p:val>
                                        </p:tav>
                                      </p:tavLst>
                                    </p:anim>
                                    <p:anim calcmode="lin" valueType="num">
                                      <p:cBhvr>
                                        <p:cTn id="146" dur="2000" fill="hold"/>
                                        <p:tgtEl>
                                          <p:spTgt spid="12"/>
                                        </p:tgtEl>
                                        <p:attrNameLst>
                                          <p:attrName>ppt_w</p:attrName>
                                        </p:attrNameLst>
                                      </p:cBhvr>
                                      <p:tavLst>
                                        <p:tav tm="0">
                                          <p:val>
                                            <p:fltVal val="0"/>
                                          </p:val>
                                        </p:tav>
                                        <p:tav tm="100000">
                                          <p:val>
                                            <p:strVal val="#ppt_w"/>
                                          </p:val>
                                        </p:tav>
                                      </p:tavLst>
                                    </p:anim>
                                  </p:childTnLst>
                                </p:cTn>
                              </p:par>
                              <p:par>
                                <p:cTn id="147" presetID="35" presetClass="entr" presetSubtype="0" fill="hold" grpId="2" nodeType="withEffect">
                                  <p:stCondLst>
                                    <p:cond delay="0"/>
                                  </p:stCondLst>
                                  <p:childTnLst>
                                    <p:set>
                                      <p:cBhvr>
                                        <p:cTn id="148" dur="1" fill="hold">
                                          <p:stCondLst>
                                            <p:cond delay="0"/>
                                          </p:stCondLst>
                                        </p:cTn>
                                        <p:tgtEl>
                                          <p:spTgt spid="13"/>
                                        </p:tgtEl>
                                        <p:attrNameLst>
                                          <p:attrName>style.visibility</p:attrName>
                                        </p:attrNameLst>
                                      </p:cBhvr>
                                      <p:to>
                                        <p:strVal val="visible"/>
                                      </p:to>
                                    </p:set>
                                    <p:animEffect transition="in" filter="fade">
                                      <p:cBhvr>
                                        <p:cTn id="149" dur="2000"/>
                                        <p:tgtEl>
                                          <p:spTgt spid="13"/>
                                        </p:tgtEl>
                                      </p:cBhvr>
                                    </p:animEffect>
                                    <p:anim calcmode="lin" valueType="num">
                                      <p:cBhvr>
                                        <p:cTn id="150" dur="2000" fill="hold"/>
                                        <p:tgtEl>
                                          <p:spTgt spid="13"/>
                                        </p:tgtEl>
                                        <p:attrNameLst>
                                          <p:attrName>style.rotation</p:attrName>
                                        </p:attrNameLst>
                                      </p:cBhvr>
                                      <p:tavLst>
                                        <p:tav tm="0">
                                          <p:val>
                                            <p:fltVal val="720"/>
                                          </p:val>
                                        </p:tav>
                                        <p:tav tm="100000">
                                          <p:val>
                                            <p:fltVal val="0"/>
                                          </p:val>
                                        </p:tav>
                                      </p:tavLst>
                                    </p:anim>
                                    <p:anim calcmode="lin" valueType="num">
                                      <p:cBhvr>
                                        <p:cTn id="151" dur="2000" fill="hold"/>
                                        <p:tgtEl>
                                          <p:spTgt spid="13"/>
                                        </p:tgtEl>
                                        <p:attrNameLst>
                                          <p:attrName>ppt_h</p:attrName>
                                        </p:attrNameLst>
                                      </p:cBhvr>
                                      <p:tavLst>
                                        <p:tav tm="0">
                                          <p:val>
                                            <p:fltVal val="0"/>
                                          </p:val>
                                        </p:tav>
                                        <p:tav tm="100000">
                                          <p:val>
                                            <p:strVal val="#ppt_h"/>
                                          </p:val>
                                        </p:tav>
                                      </p:tavLst>
                                    </p:anim>
                                    <p:anim calcmode="lin" valueType="num">
                                      <p:cBhvr>
                                        <p:cTn id="152" dur="2000" fill="hold"/>
                                        <p:tgtEl>
                                          <p:spTgt spid="13"/>
                                        </p:tgtEl>
                                        <p:attrNameLst>
                                          <p:attrName>ppt_w</p:attrName>
                                        </p:attrNameLst>
                                      </p:cBhvr>
                                      <p:tavLst>
                                        <p:tav tm="0">
                                          <p:val>
                                            <p:fltVal val="0"/>
                                          </p:val>
                                        </p:tav>
                                        <p:tav tm="100000">
                                          <p:val>
                                            <p:strVal val="#ppt_w"/>
                                          </p:val>
                                        </p:tav>
                                      </p:tavLst>
                                    </p:anim>
                                  </p:childTnLst>
                                </p:cTn>
                              </p:par>
                              <p:par>
                                <p:cTn id="153" presetID="35" presetClass="entr" presetSubtype="0" fill="hold" grpId="2" nodeType="withEffect">
                                  <p:stCondLst>
                                    <p:cond delay="0"/>
                                  </p:stCondLst>
                                  <p:childTnLst>
                                    <p:set>
                                      <p:cBhvr>
                                        <p:cTn id="154" dur="1" fill="hold">
                                          <p:stCondLst>
                                            <p:cond delay="0"/>
                                          </p:stCondLst>
                                        </p:cTn>
                                        <p:tgtEl>
                                          <p:spTgt spid="14"/>
                                        </p:tgtEl>
                                        <p:attrNameLst>
                                          <p:attrName>style.visibility</p:attrName>
                                        </p:attrNameLst>
                                      </p:cBhvr>
                                      <p:to>
                                        <p:strVal val="visible"/>
                                      </p:to>
                                    </p:set>
                                    <p:animEffect transition="in" filter="fade">
                                      <p:cBhvr>
                                        <p:cTn id="155" dur="2000"/>
                                        <p:tgtEl>
                                          <p:spTgt spid="14"/>
                                        </p:tgtEl>
                                      </p:cBhvr>
                                    </p:animEffect>
                                    <p:anim calcmode="lin" valueType="num">
                                      <p:cBhvr>
                                        <p:cTn id="156" dur="2000" fill="hold"/>
                                        <p:tgtEl>
                                          <p:spTgt spid="14"/>
                                        </p:tgtEl>
                                        <p:attrNameLst>
                                          <p:attrName>style.rotation</p:attrName>
                                        </p:attrNameLst>
                                      </p:cBhvr>
                                      <p:tavLst>
                                        <p:tav tm="0">
                                          <p:val>
                                            <p:fltVal val="720"/>
                                          </p:val>
                                        </p:tav>
                                        <p:tav tm="100000">
                                          <p:val>
                                            <p:fltVal val="0"/>
                                          </p:val>
                                        </p:tav>
                                      </p:tavLst>
                                    </p:anim>
                                    <p:anim calcmode="lin" valueType="num">
                                      <p:cBhvr>
                                        <p:cTn id="157" dur="2000" fill="hold"/>
                                        <p:tgtEl>
                                          <p:spTgt spid="14"/>
                                        </p:tgtEl>
                                        <p:attrNameLst>
                                          <p:attrName>ppt_h</p:attrName>
                                        </p:attrNameLst>
                                      </p:cBhvr>
                                      <p:tavLst>
                                        <p:tav tm="0">
                                          <p:val>
                                            <p:fltVal val="0"/>
                                          </p:val>
                                        </p:tav>
                                        <p:tav tm="100000">
                                          <p:val>
                                            <p:strVal val="#ppt_h"/>
                                          </p:val>
                                        </p:tav>
                                      </p:tavLst>
                                    </p:anim>
                                    <p:anim calcmode="lin" valueType="num">
                                      <p:cBhvr>
                                        <p:cTn id="158" dur="2000" fill="hold"/>
                                        <p:tgtEl>
                                          <p:spTgt spid="14"/>
                                        </p:tgtEl>
                                        <p:attrNameLst>
                                          <p:attrName>ppt_w</p:attrName>
                                        </p:attrNameLst>
                                      </p:cBhvr>
                                      <p:tavLst>
                                        <p:tav tm="0">
                                          <p:val>
                                            <p:fltVal val="0"/>
                                          </p:val>
                                        </p:tav>
                                        <p:tav tm="100000">
                                          <p:val>
                                            <p:strVal val="#ppt_w"/>
                                          </p:val>
                                        </p:tav>
                                      </p:tavLst>
                                    </p:anim>
                                  </p:childTnLst>
                                </p:cTn>
                              </p:par>
                              <p:par>
                                <p:cTn id="159" presetID="35" presetClass="entr" presetSubtype="0" fill="hold" grpId="2" nodeType="withEffect">
                                  <p:stCondLst>
                                    <p:cond delay="0"/>
                                  </p:stCondLst>
                                  <p:childTnLst>
                                    <p:set>
                                      <p:cBhvr>
                                        <p:cTn id="160" dur="1" fill="hold">
                                          <p:stCondLst>
                                            <p:cond delay="0"/>
                                          </p:stCondLst>
                                        </p:cTn>
                                        <p:tgtEl>
                                          <p:spTgt spid="15"/>
                                        </p:tgtEl>
                                        <p:attrNameLst>
                                          <p:attrName>style.visibility</p:attrName>
                                        </p:attrNameLst>
                                      </p:cBhvr>
                                      <p:to>
                                        <p:strVal val="visible"/>
                                      </p:to>
                                    </p:set>
                                    <p:animEffect transition="in" filter="fade">
                                      <p:cBhvr>
                                        <p:cTn id="161" dur="2000"/>
                                        <p:tgtEl>
                                          <p:spTgt spid="15"/>
                                        </p:tgtEl>
                                      </p:cBhvr>
                                    </p:animEffect>
                                    <p:anim calcmode="lin" valueType="num">
                                      <p:cBhvr>
                                        <p:cTn id="162" dur="2000" fill="hold"/>
                                        <p:tgtEl>
                                          <p:spTgt spid="15"/>
                                        </p:tgtEl>
                                        <p:attrNameLst>
                                          <p:attrName>style.rotation</p:attrName>
                                        </p:attrNameLst>
                                      </p:cBhvr>
                                      <p:tavLst>
                                        <p:tav tm="0">
                                          <p:val>
                                            <p:fltVal val="720"/>
                                          </p:val>
                                        </p:tav>
                                        <p:tav tm="100000">
                                          <p:val>
                                            <p:fltVal val="0"/>
                                          </p:val>
                                        </p:tav>
                                      </p:tavLst>
                                    </p:anim>
                                    <p:anim calcmode="lin" valueType="num">
                                      <p:cBhvr>
                                        <p:cTn id="163" dur="2000" fill="hold"/>
                                        <p:tgtEl>
                                          <p:spTgt spid="15"/>
                                        </p:tgtEl>
                                        <p:attrNameLst>
                                          <p:attrName>ppt_h</p:attrName>
                                        </p:attrNameLst>
                                      </p:cBhvr>
                                      <p:tavLst>
                                        <p:tav tm="0">
                                          <p:val>
                                            <p:fltVal val="0"/>
                                          </p:val>
                                        </p:tav>
                                        <p:tav tm="100000">
                                          <p:val>
                                            <p:strVal val="#ppt_h"/>
                                          </p:val>
                                        </p:tav>
                                      </p:tavLst>
                                    </p:anim>
                                    <p:anim calcmode="lin" valueType="num">
                                      <p:cBhvr>
                                        <p:cTn id="164" dur="2000" fill="hold"/>
                                        <p:tgtEl>
                                          <p:spTgt spid="15"/>
                                        </p:tgtEl>
                                        <p:attrNameLst>
                                          <p:attrName>ppt_w</p:attrName>
                                        </p:attrNameLst>
                                      </p:cBhvr>
                                      <p:tavLst>
                                        <p:tav tm="0">
                                          <p:val>
                                            <p:fltVal val="0"/>
                                          </p:val>
                                        </p:tav>
                                        <p:tav tm="100000">
                                          <p:val>
                                            <p:strVal val="#ppt_w"/>
                                          </p:val>
                                        </p:tav>
                                      </p:tavLst>
                                    </p:anim>
                                  </p:childTnLst>
                                </p:cTn>
                              </p:par>
                              <p:par>
                                <p:cTn id="165" presetID="35" presetClass="entr" presetSubtype="0" fill="hold" grpId="2" nodeType="withEffect">
                                  <p:stCondLst>
                                    <p:cond delay="0"/>
                                  </p:stCondLst>
                                  <p:childTnLst>
                                    <p:set>
                                      <p:cBhvr>
                                        <p:cTn id="166" dur="1" fill="hold">
                                          <p:stCondLst>
                                            <p:cond delay="0"/>
                                          </p:stCondLst>
                                        </p:cTn>
                                        <p:tgtEl>
                                          <p:spTgt spid="16"/>
                                        </p:tgtEl>
                                        <p:attrNameLst>
                                          <p:attrName>style.visibility</p:attrName>
                                        </p:attrNameLst>
                                      </p:cBhvr>
                                      <p:to>
                                        <p:strVal val="visible"/>
                                      </p:to>
                                    </p:set>
                                    <p:animEffect transition="in" filter="fade">
                                      <p:cBhvr>
                                        <p:cTn id="167" dur="2000"/>
                                        <p:tgtEl>
                                          <p:spTgt spid="16"/>
                                        </p:tgtEl>
                                      </p:cBhvr>
                                    </p:animEffect>
                                    <p:anim calcmode="lin" valueType="num">
                                      <p:cBhvr>
                                        <p:cTn id="168" dur="2000" fill="hold"/>
                                        <p:tgtEl>
                                          <p:spTgt spid="16"/>
                                        </p:tgtEl>
                                        <p:attrNameLst>
                                          <p:attrName>style.rotation</p:attrName>
                                        </p:attrNameLst>
                                      </p:cBhvr>
                                      <p:tavLst>
                                        <p:tav tm="0">
                                          <p:val>
                                            <p:fltVal val="720"/>
                                          </p:val>
                                        </p:tav>
                                        <p:tav tm="100000">
                                          <p:val>
                                            <p:fltVal val="0"/>
                                          </p:val>
                                        </p:tav>
                                      </p:tavLst>
                                    </p:anim>
                                    <p:anim calcmode="lin" valueType="num">
                                      <p:cBhvr>
                                        <p:cTn id="169" dur="2000" fill="hold"/>
                                        <p:tgtEl>
                                          <p:spTgt spid="16"/>
                                        </p:tgtEl>
                                        <p:attrNameLst>
                                          <p:attrName>ppt_h</p:attrName>
                                        </p:attrNameLst>
                                      </p:cBhvr>
                                      <p:tavLst>
                                        <p:tav tm="0">
                                          <p:val>
                                            <p:fltVal val="0"/>
                                          </p:val>
                                        </p:tav>
                                        <p:tav tm="100000">
                                          <p:val>
                                            <p:strVal val="#ppt_h"/>
                                          </p:val>
                                        </p:tav>
                                      </p:tavLst>
                                    </p:anim>
                                    <p:anim calcmode="lin" valueType="num">
                                      <p:cBhvr>
                                        <p:cTn id="170" dur="2000" fill="hold"/>
                                        <p:tgtEl>
                                          <p:spTgt spid="16"/>
                                        </p:tgtEl>
                                        <p:attrNameLst>
                                          <p:attrName>ppt_w</p:attrName>
                                        </p:attrNameLst>
                                      </p:cBhvr>
                                      <p:tavLst>
                                        <p:tav tm="0">
                                          <p:val>
                                            <p:fltVal val="0"/>
                                          </p:val>
                                        </p:tav>
                                        <p:tav tm="100000">
                                          <p:val>
                                            <p:strVal val="#ppt_w"/>
                                          </p:val>
                                        </p:tav>
                                      </p:tavLst>
                                    </p:anim>
                                  </p:childTnLst>
                                </p:cTn>
                              </p:par>
                              <p:par>
                                <p:cTn id="171" presetID="35" presetClass="entr" presetSubtype="0" fill="hold" grpId="2" nodeType="withEffect">
                                  <p:stCondLst>
                                    <p:cond delay="0"/>
                                  </p:stCondLst>
                                  <p:childTnLst>
                                    <p:set>
                                      <p:cBhvr>
                                        <p:cTn id="172" dur="1" fill="hold">
                                          <p:stCondLst>
                                            <p:cond delay="0"/>
                                          </p:stCondLst>
                                        </p:cTn>
                                        <p:tgtEl>
                                          <p:spTgt spid="17"/>
                                        </p:tgtEl>
                                        <p:attrNameLst>
                                          <p:attrName>style.visibility</p:attrName>
                                        </p:attrNameLst>
                                      </p:cBhvr>
                                      <p:to>
                                        <p:strVal val="visible"/>
                                      </p:to>
                                    </p:set>
                                    <p:animEffect transition="in" filter="fade">
                                      <p:cBhvr>
                                        <p:cTn id="173" dur="2000"/>
                                        <p:tgtEl>
                                          <p:spTgt spid="17"/>
                                        </p:tgtEl>
                                      </p:cBhvr>
                                    </p:animEffect>
                                    <p:anim calcmode="lin" valueType="num">
                                      <p:cBhvr>
                                        <p:cTn id="174" dur="2000" fill="hold"/>
                                        <p:tgtEl>
                                          <p:spTgt spid="17"/>
                                        </p:tgtEl>
                                        <p:attrNameLst>
                                          <p:attrName>style.rotation</p:attrName>
                                        </p:attrNameLst>
                                      </p:cBhvr>
                                      <p:tavLst>
                                        <p:tav tm="0">
                                          <p:val>
                                            <p:fltVal val="720"/>
                                          </p:val>
                                        </p:tav>
                                        <p:tav tm="100000">
                                          <p:val>
                                            <p:fltVal val="0"/>
                                          </p:val>
                                        </p:tav>
                                      </p:tavLst>
                                    </p:anim>
                                    <p:anim calcmode="lin" valueType="num">
                                      <p:cBhvr>
                                        <p:cTn id="175" dur="2000" fill="hold"/>
                                        <p:tgtEl>
                                          <p:spTgt spid="17"/>
                                        </p:tgtEl>
                                        <p:attrNameLst>
                                          <p:attrName>ppt_h</p:attrName>
                                        </p:attrNameLst>
                                      </p:cBhvr>
                                      <p:tavLst>
                                        <p:tav tm="0">
                                          <p:val>
                                            <p:fltVal val="0"/>
                                          </p:val>
                                        </p:tav>
                                        <p:tav tm="100000">
                                          <p:val>
                                            <p:strVal val="#ppt_h"/>
                                          </p:val>
                                        </p:tav>
                                      </p:tavLst>
                                    </p:anim>
                                    <p:anim calcmode="lin" valueType="num">
                                      <p:cBhvr>
                                        <p:cTn id="176" dur="2000" fill="hold"/>
                                        <p:tgtEl>
                                          <p:spTgt spid="17"/>
                                        </p:tgtEl>
                                        <p:attrNameLst>
                                          <p:attrName>ppt_w</p:attrName>
                                        </p:attrNameLst>
                                      </p:cBhvr>
                                      <p:tavLst>
                                        <p:tav tm="0">
                                          <p:val>
                                            <p:fltVal val="0"/>
                                          </p:val>
                                        </p:tav>
                                        <p:tav tm="100000">
                                          <p:val>
                                            <p:strVal val="#ppt_w"/>
                                          </p:val>
                                        </p:tav>
                                      </p:tavLst>
                                    </p:anim>
                                  </p:childTnLst>
                                </p:cTn>
                              </p:par>
                              <p:par>
                                <p:cTn id="177" presetID="16" presetClass="entr" presetSubtype="26" fill="hold" grpId="0" nodeType="withEffect">
                                  <p:stCondLst>
                                    <p:cond delay="0"/>
                                  </p:stCondLst>
                                  <p:childTnLst>
                                    <p:set>
                                      <p:cBhvr>
                                        <p:cTn id="178" dur="1" fill="hold">
                                          <p:stCondLst>
                                            <p:cond delay="0"/>
                                          </p:stCondLst>
                                        </p:cTn>
                                        <p:tgtEl>
                                          <p:spTgt spid="18"/>
                                        </p:tgtEl>
                                        <p:attrNameLst>
                                          <p:attrName>style.visibility</p:attrName>
                                        </p:attrNameLst>
                                      </p:cBhvr>
                                      <p:to>
                                        <p:strVal val="visible"/>
                                      </p:to>
                                    </p:set>
                                    <p:animEffect transition="in" filter="barn(inHorizontal)">
                                      <p:cBhvr>
                                        <p:cTn id="179" dur="2000"/>
                                        <p:tgtEl>
                                          <p:spTgt spid="18"/>
                                        </p:tgtEl>
                                      </p:cBhvr>
                                    </p:animEffect>
                                  </p:childTnLst>
                                </p:cTn>
                              </p:par>
                              <p:par>
                                <p:cTn id="180" presetID="16" presetClass="entr" presetSubtype="26" fill="hold" grpId="0" nodeType="withEffect">
                                  <p:stCondLst>
                                    <p:cond delay="0"/>
                                  </p:stCondLst>
                                  <p:childTnLst>
                                    <p:set>
                                      <p:cBhvr>
                                        <p:cTn id="181" dur="1" fill="hold">
                                          <p:stCondLst>
                                            <p:cond delay="0"/>
                                          </p:stCondLst>
                                        </p:cTn>
                                        <p:tgtEl>
                                          <p:spTgt spid="19"/>
                                        </p:tgtEl>
                                        <p:attrNameLst>
                                          <p:attrName>style.visibility</p:attrName>
                                        </p:attrNameLst>
                                      </p:cBhvr>
                                      <p:to>
                                        <p:strVal val="visible"/>
                                      </p:to>
                                    </p:set>
                                    <p:animEffect transition="in" filter="barn(inHorizontal)">
                                      <p:cBhvr>
                                        <p:cTn id="182" dur="2000"/>
                                        <p:tgtEl>
                                          <p:spTgt spid="19"/>
                                        </p:tgtEl>
                                      </p:cBhvr>
                                    </p:animEffect>
                                  </p:childTnLst>
                                </p:cTn>
                              </p:par>
                              <p:par>
                                <p:cTn id="183" presetID="16" presetClass="entr" presetSubtype="26" fill="hold" grpId="0" nodeType="withEffect">
                                  <p:stCondLst>
                                    <p:cond delay="0"/>
                                  </p:stCondLst>
                                  <p:childTnLst>
                                    <p:set>
                                      <p:cBhvr>
                                        <p:cTn id="184" dur="1" fill="hold">
                                          <p:stCondLst>
                                            <p:cond delay="0"/>
                                          </p:stCondLst>
                                        </p:cTn>
                                        <p:tgtEl>
                                          <p:spTgt spid="20"/>
                                        </p:tgtEl>
                                        <p:attrNameLst>
                                          <p:attrName>style.visibility</p:attrName>
                                        </p:attrNameLst>
                                      </p:cBhvr>
                                      <p:to>
                                        <p:strVal val="visible"/>
                                      </p:to>
                                    </p:set>
                                    <p:animEffect transition="in" filter="barn(inHorizontal)">
                                      <p:cBhvr>
                                        <p:cTn id="185" dur="2000"/>
                                        <p:tgtEl>
                                          <p:spTgt spid="20"/>
                                        </p:tgtEl>
                                      </p:cBhvr>
                                    </p:animEffect>
                                  </p:childTnLst>
                                </p:cTn>
                              </p:par>
                              <p:par>
                                <p:cTn id="186" presetID="16" presetClass="entr" presetSubtype="26" fill="hold" grpId="0" nodeType="withEffect">
                                  <p:stCondLst>
                                    <p:cond delay="0"/>
                                  </p:stCondLst>
                                  <p:childTnLst>
                                    <p:set>
                                      <p:cBhvr>
                                        <p:cTn id="187" dur="1" fill="hold">
                                          <p:stCondLst>
                                            <p:cond delay="0"/>
                                          </p:stCondLst>
                                        </p:cTn>
                                        <p:tgtEl>
                                          <p:spTgt spid="21"/>
                                        </p:tgtEl>
                                        <p:attrNameLst>
                                          <p:attrName>style.visibility</p:attrName>
                                        </p:attrNameLst>
                                      </p:cBhvr>
                                      <p:to>
                                        <p:strVal val="visible"/>
                                      </p:to>
                                    </p:set>
                                    <p:animEffect transition="in" filter="barn(inHorizontal)">
                                      <p:cBhvr>
                                        <p:cTn id="188" dur="2000"/>
                                        <p:tgtEl>
                                          <p:spTgt spid="21"/>
                                        </p:tgtEl>
                                      </p:cBhvr>
                                    </p:animEffect>
                                  </p:childTnLst>
                                </p:cTn>
                              </p:par>
                              <p:par>
                                <p:cTn id="189" presetID="16" presetClass="entr" presetSubtype="26" fill="hold" grpId="0" nodeType="withEffect">
                                  <p:stCondLst>
                                    <p:cond delay="0"/>
                                  </p:stCondLst>
                                  <p:childTnLst>
                                    <p:set>
                                      <p:cBhvr>
                                        <p:cTn id="190" dur="1" fill="hold">
                                          <p:stCondLst>
                                            <p:cond delay="0"/>
                                          </p:stCondLst>
                                        </p:cTn>
                                        <p:tgtEl>
                                          <p:spTgt spid="22"/>
                                        </p:tgtEl>
                                        <p:attrNameLst>
                                          <p:attrName>style.visibility</p:attrName>
                                        </p:attrNameLst>
                                      </p:cBhvr>
                                      <p:to>
                                        <p:strVal val="visible"/>
                                      </p:to>
                                    </p:set>
                                    <p:animEffect transition="in" filter="barn(inHorizontal)">
                                      <p:cBhvr>
                                        <p:cTn id="191" dur="2000"/>
                                        <p:tgtEl>
                                          <p:spTgt spid="22"/>
                                        </p:tgtEl>
                                      </p:cBhvr>
                                    </p:animEffect>
                                  </p:childTnLst>
                                </p:cTn>
                              </p:par>
                              <p:par>
                                <p:cTn id="192" presetID="16" presetClass="entr" presetSubtype="26" fill="hold" grpId="0" nodeType="withEffect">
                                  <p:stCondLst>
                                    <p:cond delay="0"/>
                                  </p:stCondLst>
                                  <p:childTnLst>
                                    <p:set>
                                      <p:cBhvr>
                                        <p:cTn id="193" dur="1" fill="hold">
                                          <p:stCondLst>
                                            <p:cond delay="0"/>
                                          </p:stCondLst>
                                        </p:cTn>
                                        <p:tgtEl>
                                          <p:spTgt spid="23"/>
                                        </p:tgtEl>
                                        <p:attrNameLst>
                                          <p:attrName>style.visibility</p:attrName>
                                        </p:attrNameLst>
                                      </p:cBhvr>
                                      <p:to>
                                        <p:strVal val="visible"/>
                                      </p:to>
                                    </p:set>
                                    <p:animEffect transition="in" filter="barn(inHorizontal)">
                                      <p:cBhvr>
                                        <p:cTn id="194" dur="2000"/>
                                        <p:tgtEl>
                                          <p:spTgt spid="23"/>
                                        </p:tgtEl>
                                      </p:cBhvr>
                                    </p:animEffect>
                                  </p:childTnLst>
                                </p:cTn>
                              </p:par>
                              <p:par>
                                <p:cTn id="195" presetID="16" presetClass="entr" presetSubtype="26" fill="hold" grpId="0" nodeType="withEffect">
                                  <p:stCondLst>
                                    <p:cond delay="0"/>
                                  </p:stCondLst>
                                  <p:childTnLst>
                                    <p:set>
                                      <p:cBhvr>
                                        <p:cTn id="196" dur="1" fill="hold">
                                          <p:stCondLst>
                                            <p:cond delay="0"/>
                                          </p:stCondLst>
                                        </p:cTn>
                                        <p:tgtEl>
                                          <p:spTgt spid="24"/>
                                        </p:tgtEl>
                                        <p:attrNameLst>
                                          <p:attrName>style.visibility</p:attrName>
                                        </p:attrNameLst>
                                      </p:cBhvr>
                                      <p:to>
                                        <p:strVal val="visible"/>
                                      </p:to>
                                    </p:set>
                                    <p:animEffect transition="in" filter="barn(inHorizontal)">
                                      <p:cBhvr>
                                        <p:cTn id="197" dur="2000"/>
                                        <p:tgtEl>
                                          <p:spTgt spid="24"/>
                                        </p:tgtEl>
                                      </p:cBhvr>
                                    </p:animEffect>
                                  </p:childTnLst>
                                </p:cTn>
                              </p:par>
                              <p:par>
                                <p:cTn id="198" presetID="16" presetClass="entr" presetSubtype="26" fill="hold" grpId="0" nodeType="withEffect">
                                  <p:stCondLst>
                                    <p:cond delay="0"/>
                                  </p:stCondLst>
                                  <p:childTnLst>
                                    <p:set>
                                      <p:cBhvr>
                                        <p:cTn id="199" dur="1" fill="hold">
                                          <p:stCondLst>
                                            <p:cond delay="0"/>
                                          </p:stCondLst>
                                        </p:cTn>
                                        <p:tgtEl>
                                          <p:spTgt spid="25"/>
                                        </p:tgtEl>
                                        <p:attrNameLst>
                                          <p:attrName>style.visibility</p:attrName>
                                        </p:attrNameLst>
                                      </p:cBhvr>
                                      <p:to>
                                        <p:strVal val="visible"/>
                                      </p:to>
                                    </p:set>
                                    <p:animEffect transition="in" filter="barn(inHorizontal)">
                                      <p:cBhvr>
                                        <p:cTn id="200" dur="2000"/>
                                        <p:tgtEl>
                                          <p:spTgt spid="25"/>
                                        </p:tgtEl>
                                      </p:cBhvr>
                                    </p:animEffect>
                                  </p:childTnLst>
                                </p:cTn>
                              </p:par>
                              <p:par>
                                <p:cTn id="201" presetID="16" presetClass="entr" presetSubtype="26" fill="hold" grpId="0" nodeType="withEffect">
                                  <p:stCondLst>
                                    <p:cond delay="0"/>
                                  </p:stCondLst>
                                  <p:childTnLst>
                                    <p:set>
                                      <p:cBhvr>
                                        <p:cTn id="202" dur="1" fill="hold">
                                          <p:stCondLst>
                                            <p:cond delay="0"/>
                                          </p:stCondLst>
                                        </p:cTn>
                                        <p:tgtEl>
                                          <p:spTgt spid="26"/>
                                        </p:tgtEl>
                                        <p:attrNameLst>
                                          <p:attrName>style.visibility</p:attrName>
                                        </p:attrNameLst>
                                      </p:cBhvr>
                                      <p:to>
                                        <p:strVal val="visible"/>
                                      </p:to>
                                    </p:set>
                                    <p:animEffect transition="in" filter="barn(inHorizontal)">
                                      <p:cBhvr>
                                        <p:cTn id="203" dur="2000"/>
                                        <p:tgtEl>
                                          <p:spTgt spid="26"/>
                                        </p:tgtEl>
                                      </p:cBhvr>
                                    </p:animEffect>
                                  </p:childTnLst>
                                </p:cTn>
                              </p:par>
                              <p:par>
                                <p:cTn id="204" presetID="16" presetClass="entr" presetSubtype="26" fill="hold" grpId="0" nodeType="withEffect">
                                  <p:stCondLst>
                                    <p:cond delay="0"/>
                                  </p:stCondLst>
                                  <p:childTnLst>
                                    <p:set>
                                      <p:cBhvr>
                                        <p:cTn id="205" dur="1" fill="hold">
                                          <p:stCondLst>
                                            <p:cond delay="0"/>
                                          </p:stCondLst>
                                        </p:cTn>
                                        <p:tgtEl>
                                          <p:spTgt spid="27"/>
                                        </p:tgtEl>
                                        <p:attrNameLst>
                                          <p:attrName>style.visibility</p:attrName>
                                        </p:attrNameLst>
                                      </p:cBhvr>
                                      <p:to>
                                        <p:strVal val="visible"/>
                                      </p:to>
                                    </p:set>
                                    <p:animEffect transition="in" filter="barn(inHorizontal)">
                                      <p:cBhvr>
                                        <p:cTn id="206" dur="2000"/>
                                        <p:tgtEl>
                                          <p:spTgt spid="27"/>
                                        </p:tgtEl>
                                      </p:cBhvr>
                                    </p:animEffect>
                                  </p:childTnLst>
                                </p:cTn>
                              </p:par>
                              <p:par>
                                <p:cTn id="207" presetID="16" presetClass="entr" presetSubtype="26" fill="hold" grpId="0" nodeType="withEffect">
                                  <p:stCondLst>
                                    <p:cond delay="0"/>
                                  </p:stCondLst>
                                  <p:childTnLst>
                                    <p:set>
                                      <p:cBhvr>
                                        <p:cTn id="208" dur="1" fill="hold">
                                          <p:stCondLst>
                                            <p:cond delay="0"/>
                                          </p:stCondLst>
                                        </p:cTn>
                                        <p:tgtEl>
                                          <p:spTgt spid="28"/>
                                        </p:tgtEl>
                                        <p:attrNameLst>
                                          <p:attrName>style.visibility</p:attrName>
                                        </p:attrNameLst>
                                      </p:cBhvr>
                                      <p:to>
                                        <p:strVal val="visible"/>
                                      </p:to>
                                    </p:set>
                                    <p:animEffect transition="in" filter="barn(inHorizontal)">
                                      <p:cBhvr>
                                        <p:cTn id="209" dur="2000"/>
                                        <p:tgtEl>
                                          <p:spTgt spid="28"/>
                                        </p:tgtEl>
                                      </p:cBhvr>
                                    </p:animEffect>
                                  </p:childTnLst>
                                </p:cTn>
                              </p:par>
                              <p:par>
                                <p:cTn id="210" presetID="16" presetClass="entr" presetSubtype="26" fill="hold" grpId="0" nodeType="withEffect">
                                  <p:stCondLst>
                                    <p:cond delay="0"/>
                                  </p:stCondLst>
                                  <p:childTnLst>
                                    <p:set>
                                      <p:cBhvr>
                                        <p:cTn id="211" dur="1" fill="hold">
                                          <p:stCondLst>
                                            <p:cond delay="0"/>
                                          </p:stCondLst>
                                        </p:cTn>
                                        <p:tgtEl>
                                          <p:spTgt spid="29"/>
                                        </p:tgtEl>
                                        <p:attrNameLst>
                                          <p:attrName>style.visibility</p:attrName>
                                        </p:attrNameLst>
                                      </p:cBhvr>
                                      <p:to>
                                        <p:strVal val="visible"/>
                                      </p:to>
                                    </p:set>
                                    <p:animEffect transition="in" filter="barn(inHorizontal)">
                                      <p:cBhvr>
                                        <p:cTn id="212" dur="2000"/>
                                        <p:tgtEl>
                                          <p:spTgt spid="29"/>
                                        </p:tgtEl>
                                      </p:cBhvr>
                                    </p:animEffect>
                                  </p:childTnLst>
                                </p:cTn>
                              </p:par>
                              <p:par>
                                <p:cTn id="213" presetID="16" presetClass="entr" presetSubtype="26" fill="hold" grpId="0" nodeType="withEffect">
                                  <p:stCondLst>
                                    <p:cond delay="0"/>
                                  </p:stCondLst>
                                  <p:childTnLst>
                                    <p:set>
                                      <p:cBhvr>
                                        <p:cTn id="214" dur="1" fill="hold">
                                          <p:stCondLst>
                                            <p:cond delay="0"/>
                                          </p:stCondLst>
                                        </p:cTn>
                                        <p:tgtEl>
                                          <p:spTgt spid="30"/>
                                        </p:tgtEl>
                                        <p:attrNameLst>
                                          <p:attrName>style.visibility</p:attrName>
                                        </p:attrNameLst>
                                      </p:cBhvr>
                                      <p:to>
                                        <p:strVal val="visible"/>
                                      </p:to>
                                    </p:set>
                                    <p:animEffect transition="in" filter="barn(inHorizontal)">
                                      <p:cBhvr>
                                        <p:cTn id="215" dur="2000"/>
                                        <p:tgtEl>
                                          <p:spTgt spid="30"/>
                                        </p:tgtEl>
                                      </p:cBhvr>
                                    </p:animEffect>
                                  </p:childTnLst>
                                </p:cTn>
                              </p:par>
                              <p:par>
                                <p:cTn id="216" presetID="2" presetClass="entr" presetSubtype="4" fill="hold" grpId="1" nodeType="withEffect">
                                  <p:stCondLst>
                                    <p:cond delay="0"/>
                                  </p:stCondLst>
                                  <p:childTnLst>
                                    <p:set>
                                      <p:cBhvr>
                                        <p:cTn id="217" dur="1" fill="hold">
                                          <p:stCondLst>
                                            <p:cond delay="0"/>
                                          </p:stCondLst>
                                        </p:cTn>
                                        <p:tgtEl>
                                          <p:spTgt spid="18"/>
                                        </p:tgtEl>
                                        <p:attrNameLst>
                                          <p:attrName>style.visibility</p:attrName>
                                        </p:attrNameLst>
                                      </p:cBhvr>
                                      <p:to>
                                        <p:strVal val="visible"/>
                                      </p:to>
                                    </p:set>
                                    <p:anim calcmode="lin" valueType="num">
                                      <p:cBhvr additive="base">
                                        <p:cTn id="218" dur="2000" fill="hold"/>
                                        <p:tgtEl>
                                          <p:spTgt spid="18"/>
                                        </p:tgtEl>
                                        <p:attrNameLst>
                                          <p:attrName>ppt_x</p:attrName>
                                        </p:attrNameLst>
                                      </p:cBhvr>
                                      <p:tavLst>
                                        <p:tav tm="0">
                                          <p:val>
                                            <p:strVal val="#ppt_x"/>
                                          </p:val>
                                        </p:tav>
                                        <p:tav tm="100000">
                                          <p:val>
                                            <p:strVal val="#ppt_x"/>
                                          </p:val>
                                        </p:tav>
                                      </p:tavLst>
                                    </p:anim>
                                    <p:anim calcmode="lin" valueType="num">
                                      <p:cBhvr additive="base">
                                        <p:cTn id="219" dur="2000" fill="hold"/>
                                        <p:tgtEl>
                                          <p:spTgt spid="18"/>
                                        </p:tgtEl>
                                        <p:attrNameLst>
                                          <p:attrName>ppt_y</p:attrName>
                                        </p:attrNameLst>
                                      </p:cBhvr>
                                      <p:tavLst>
                                        <p:tav tm="0">
                                          <p:val>
                                            <p:strVal val="1+#ppt_h/2"/>
                                          </p:val>
                                        </p:tav>
                                        <p:tav tm="100000">
                                          <p:val>
                                            <p:strVal val="#ppt_y"/>
                                          </p:val>
                                        </p:tav>
                                      </p:tavLst>
                                    </p:anim>
                                  </p:childTnLst>
                                </p:cTn>
                              </p:par>
                              <p:par>
                                <p:cTn id="220" presetID="2" presetClass="entr" presetSubtype="4" fill="hold" grpId="1" nodeType="withEffect">
                                  <p:stCondLst>
                                    <p:cond delay="0"/>
                                  </p:stCondLst>
                                  <p:childTnLst>
                                    <p:set>
                                      <p:cBhvr>
                                        <p:cTn id="221" dur="1" fill="hold">
                                          <p:stCondLst>
                                            <p:cond delay="0"/>
                                          </p:stCondLst>
                                        </p:cTn>
                                        <p:tgtEl>
                                          <p:spTgt spid="19"/>
                                        </p:tgtEl>
                                        <p:attrNameLst>
                                          <p:attrName>style.visibility</p:attrName>
                                        </p:attrNameLst>
                                      </p:cBhvr>
                                      <p:to>
                                        <p:strVal val="visible"/>
                                      </p:to>
                                    </p:set>
                                    <p:anim calcmode="lin" valueType="num">
                                      <p:cBhvr additive="base">
                                        <p:cTn id="222" dur="2000" fill="hold"/>
                                        <p:tgtEl>
                                          <p:spTgt spid="19"/>
                                        </p:tgtEl>
                                        <p:attrNameLst>
                                          <p:attrName>ppt_x</p:attrName>
                                        </p:attrNameLst>
                                      </p:cBhvr>
                                      <p:tavLst>
                                        <p:tav tm="0">
                                          <p:val>
                                            <p:strVal val="#ppt_x"/>
                                          </p:val>
                                        </p:tav>
                                        <p:tav tm="100000">
                                          <p:val>
                                            <p:strVal val="#ppt_x"/>
                                          </p:val>
                                        </p:tav>
                                      </p:tavLst>
                                    </p:anim>
                                    <p:anim calcmode="lin" valueType="num">
                                      <p:cBhvr additive="base">
                                        <p:cTn id="223" dur="2000" fill="hold"/>
                                        <p:tgtEl>
                                          <p:spTgt spid="19"/>
                                        </p:tgtEl>
                                        <p:attrNameLst>
                                          <p:attrName>ppt_y</p:attrName>
                                        </p:attrNameLst>
                                      </p:cBhvr>
                                      <p:tavLst>
                                        <p:tav tm="0">
                                          <p:val>
                                            <p:strVal val="1+#ppt_h/2"/>
                                          </p:val>
                                        </p:tav>
                                        <p:tav tm="100000">
                                          <p:val>
                                            <p:strVal val="#ppt_y"/>
                                          </p:val>
                                        </p:tav>
                                      </p:tavLst>
                                    </p:anim>
                                  </p:childTnLst>
                                </p:cTn>
                              </p:par>
                              <p:par>
                                <p:cTn id="224" presetID="2" presetClass="entr" presetSubtype="4" fill="hold" grpId="1" nodeType="withEffect">
                                  <p:stCondLst>
                                    <p:cond delay="0"/>
                                  </p:stCondLst>
                                  <p:childTnLst>
                                    <p:set>
                                      <p:cBhvr>
                                        <p:cTn id="225" dur="1" fill="hold">
                                          <p:stCondLst>
                                            <p:cond delay="0"/>
                                          </p:stCondLst>
                                        </p:cTn>
                                        <p:tgtEl>
                                          <p:spTgt spid="20"/>
                                        </p:tgtEl>
                                        <p:attrNameLst>
                                          <p:attrName>style.visibility</p:attrName>
                                        </p:attrNameLst>
                                      </p:cBhvr>
                                      <p:to>
                                        <p:strVal val="visible"/>
                                      </p:to>
                                    </p:set>
                                    <p:anim calcmode="lin" valueType="num">
                                      <p:cBhvr additive="base">
                                        <p:cTn id="226" dur="2000" fill="hold"/>
                                        <p:tgtEl>
                                          <p:spTgt spid="20"/>
                                        </p:tgtEl>
                                        <p:attrNameLst>
                                          <p:attrName>ppt_x</p:attrName>
                                        </p:attrNameLst>
                                      </p:cBhvr>
                                      <p:tavLst>
                                        <p:tav tm="0">
                                          <p:val>
                                            <p:strVal val="#ppt_x"/>
                                          </p:val>
                                        </p:tav>
                                        <p:tav tm="100000">
                                          <p:val>
                                            <p:strVal val="#ppt_x"/>
                                          </p:val>
                                        </p:tav>
                                      </p:tavLst>
                                    </p:anim>
                                    <p:anim calcmode="lin" valueType="num">
                                      <p:cBhvr additive="base">
                                        <p:cTn id="227" dur="2000" fill="hold"/>
                                        <p:tgtEl>
                                          <p:spTgt spid="20"/>
                                        </p:tgtEl>
                                        <p:attrNameLst>
                                          <p:attrName>ppt_y</p:attrName>
                                        </p:attrNameLst>
                                      </p:cBhvr>
                                      <p:tavLst>
                                        <p:tav tm="0">
                                          <p:val>
                                            <p:strVal val="1+#ppt_h/2"/>
                                          </p:val>
                                        </p:tav>
                                        <p:tav tm="100000">
                                          <p:val>
                                            <p:strVal val="#ppt_y"/>
                                          </p:val>
                                        </p:tav>
                                      </p:tavLst>
                                    </p:anim>
                                  </p:childTnLst>
                                </p:cTn>
                              </p:par>
                              <p:par>
                                <p:cTn id="228" presetID="2" presetClass="entr" presetSubtype="4" fill="hold" grpId="1" nodeType="withEffect">
                                  <p:stCondLst>
                                    <p:cond delay="0"/>
                                  </p:stCondLst>
                                  <p:childTnLst>
                                    <p:set>
                                      <p:cBhvr>
                                        <p:cTn id="229" dur="1" fill="hold">
                                          <p:stCondLst>
                                            <p:cond delay="0"/>
                                          </p:stCondLst>
                                        </p:cTn>
                                        <p:tgtEl>
                                          <p:spTgt spid="21"/>
                                        </p:tgtEl>
                                        <p:attrNameLst>
                                          <p:attrName>style.visibility</p:attrName>
                                        </p:attrNameLst>
                                      </p:cBhvr>
                                      <p:to>
                                        <p:strVal val="visible"/>
                                      </p:to>
                                    </p:set>
                                    <p:anim calcmode="lin" valueType="num">
                                      <p:cBhvr additive="base">
                                        <p:cTn id="230" dur="2000" fill="hold"/>
                                        <p:tgtEl>
                                          <p:spTgt spid="21"/>
                                        </p:tgtEl>
                                        <p:attrNameLst>
                                          <p:attrName>ppt_x</p:attrName>
                                        </p:attrNameLst>
                                      </p:cBhvr>
                                      <p:tavLst>
                                        <p:tav tm="0">
                                          <p:val>
                                            <p:strVal val="#ppt_x"/>
                                          </p:val>
                                        </p:tav>
                                        <p:tav tm="100000">
                                          <p:val>
                                            <p:strVal val="#ppt_x"/>
                                          </p:val>
                                        </p:tav>
                                      </p:tavLst>
                                    </p:anim>
                                    <p:anim calcmode="lin" valueType="num">
                                      <p:cBhvr additive="base">
                                        <p:cTn id="231" dur="2000" fill="hold"/>
                                        <p:tgtEl>
                                          <p:spTgt spid="21"/>
                                        </p:tgtEl>
                                        <p:attrNameLst>
                                          <p:attrName>ppt_y</p:attrName>
                                        </p:attrNameLst>
                                      </p:cBhvr>
                                      <p:tavLst>
                                        <p:tav tm="0">
                                          <p:val>
                                            <p:strVal val="1+#ppt_h/2"/>
                                          </p:val>
                                        </p:tav>
                                        <p:tav tm="100000">
                                          <p:val>
                                            <p:strVal val="#ppt_y"/>
                                          </p:val>
                                        </p:tav>
                                      </p:tavLst>
                                    </p:anim>
                                  </p:childTnLst>
                                </p:cTn>
                              </p:par>
                              <p:par>
                                <p:cTn id="232" presetID="2" presetClass="entr" presetSubtype="4" fill="hold" grpId="1" nodeType="withEffect">
                                  <p:stCondLst>
                                    <p:cond delay="0"/>
                                  </p:stCondLst>
                                  <p:childTnLst>
                                    <p:set>
                                      <p:cBhvr>
                                        <p:cTn id="233" dur="1" fill="hold">
                                          <p:stCondLst>
                                            <p:cond delay="0"/>
                                          </p:stCondLst>
                                        </p:cTn>
                                        <p:tgtEl>
                                          <p:spTgt spid="22"/>
                                        </p:tgtEl>
                                        <p:attrNameLst>
                                          <p:attrName>style.visibility</p:attrName>
                                        </p:attrNameLst>
                                      </p:cBhvr>
                                      <p:to>
                                        <p:strVal val="visible"/>
                                      </p:to>
                                    </p:set>
                                    <p:anim calcmode="lin" valueType="num">
                                      <p:cBhvr additive="base">
                                        <p:cTn id="234" dur="2000" fill="hold"/>
                                        <p:tgtEl>
                                          <p:spTgt spid="22"/>
                                        </p:tgtEl>
                                        <p:attrNameLst>
                                          <p:attrName>ppt_x</p:attrName>
                                        </p:attrNameLst>
                                      </p:cBhvr>
                                      <p:tavLst>
                                        <p:tav tm="0">
                                          <p:val>
                                            <p:strVal val="#ppt_x"/>
                                          </p:val>
                                        </p:tav>
                                        <p:tav tm="100000">
                                          <p:val>
                                            <p:strVal val="#ppt_x"/>
                                          </p:val>
                                        </p:tav>
                                      </p:tavLst>
                                    </p:anim>
                                    <p:anim calcmode="lin" valueType="num">
                                      <p:cBhvr additive="base">
                                        <p:cTn id="235" dur="2000" fill="hold"/>
                                        <p:tgtEl>
                                          <p:spTgt spid="22"/>
                                        </p:tgtEl>
                                        <p:attrNameLst>
                                          <p:attrName>ppt_y</p:attrName>
                                        </p:attrNameLst>
                                      </p:cBhvr>
                                      <p:tavLst>
                                        <p:tav tm="0">
                                          <p:val>
                                            <p:strVal val="1+#ppt_h/2"/>
                                          </p:val>
                                        </p:tav>
                                        <p:tav tm="100000">
                                          <p:val>
                                            <p:strVal val="#ppt_y"/>
                                          </p:val>
                                        </p:tav>
                                      </p:tavLst>
                                    </p:anim>
                                  </p:childTnLst>
                                </p:cTn>
                              </p:par>
                              <p:par>
                                <p:cTn id="236" presetID="2" presetClass="entr" presetSubtype="4" fill="hold" grpId="1" nodeType="withEffect">
                                  <p:stCondLst>
                                    <p:cond delay="0"/>
                                  </p:stCondLst>
                                  <p:childTnLst>
                                    <p:set>
                                      <p:cBhvr>
                                        <p:cTn id="237" dur="1" fill="hold">
                                          <p:stCondLst>
                                            <p:cond delay="0"/>
                                          </p:stCondLst>
                                        </p:cTn>
                                        <p:tgtEl>
                                          <p:spTgt spid="23"/>
                                        </p:tgtEl>
                                        <p:attrNameLst>
                                          <p:attrName>style.visibility</p:attrName>
                                        </p:attrNameLst>
                                      </p:cBhvr>
                                      <p:to>
                                        <p:strVal val="visible"/>
                                      </p:to>
                                    </p:set>
                                    <p:anim calcmode="lin" valueType="num">
                                      <p:cBhvr additive="base">
                                        <p:cTn id="238" dur="2000" fill="hold"/>
                                        <p:tgtEl>
                                          <p:spTgt spid="23"/>
                                        </p:tgtEl>
                                        <p:attrNameLst>
                                          <p:attrName>ppt_x</p:attrName>
                                        </p:attrNameLst>
                                      </p:cBhvr>
                                      <p:tavLst>
                                        <p:tav tm="0">
                                          <p:val>
                                            <p:strVal val="#ppt_x"/>
                                          </p:val>
                                        </p:tav>
                                        <p:tav tm="100000">
                                          <p:val>
                                            <p:strVal val="#ppt_x"/>
                                          </p:val>
                                        </p:tav>
                                      </p:tavLst>
                                    </p:anim>
                                    <p:anim calcmode="lin" valueType="num">
                                      <p:cBhvr additive="base">
                                        <p:cTn id="239" dur="2000" fill="hold"/>
                                        <p:tgtEl>
                                          <p:spTgt spid="23"/>
                                        </p:tgtEl>
                                        <p:attrNameLst>
                                          <p:attrName>ppt_y</p:attrName>
                                        </p:attrNameLst>
                                      </p:cBhvr>
                                      <p:tavLst>
                                        <p:tav tm="0">
                                          <p:val>
                                            <p:strVal val="1+#ppt_h/2"/>
                                          </p:val>
                                        </p:tav>
                                        <p:tav tm="100000">
                                          <p:val>
                                            <p:strVal val="#ppt_y"/>
                                          </p:val>
                                        </p:tav>
                                      </p:tavLst>
                                    </p:anim>
                                  </p:childTnLst>
                                </p:cTn>
                              </p:par>
                              <p:par>
                                <p:cTn id="240" presetID="2" presetClass="entr" presetSubtype="4" fill="hold" grpId="1" nodeType="withEffect">
                                  <p:stCondLst>
                                    <p:cond delay="0"/>
                                  </p:stCondLst>
                                  <p:childTnLst>
                                    <p:set>
                                      <p:cBhvr>
                                        <p:cTn id="241" dur="1" fill="hold">
                                          <p:stCondLst>
                                            <p:cond delay="0"/>
                                          </p:stCondLst>
                                        </p:cTn>
                                        <p:tgtEl>
                                          <p:spTgt spid="24"/>
                                        </p:tgtEl>
                                        <p:attrNameLst>
                                          <p:attrName>style.visibility</p:attrName>
                                        </p:attrNameLst>
                                      </p:cBhvr>
                                      <p:to>
                                        <p:strVal val="visible"/>
                                      </p:to>
                                    </p:set>
                                    <p:anim calcmode="lin" valueType="num">
                                      <p:cBhvr additive="base">
                                        <p:cTn id="242" dur="2000" fill="hold"/>
                                        <p:tgtEl>
                                          <p:spTgt spid="24"/>
                                        </p:tgtEl>
                                        <p:attrNameLst>
                                          <p:attrName>ppt_x</p:attrName>
                                        </p:attrNameLst>
                                      </p:cBhvr>
                                      <p:tavLst>
                                        <p:tav tm="0">
                                          <p:val>
                                            <p:strVal val="#ppt_x"/>
                                          </p:val>
                                        </p:tav>
                                        <p:tav tm="100000">
                                          <p:val>
                                            <p:strVal val="#ppt_x"/>
                                          </p:val>
                                        </p:tav>
                                      </p:tavLst>
                                    </p:anim>
                                    <p:anim calcmode="lin" valueType="num">
                                      <p:cBhvr additive="base">
                                        <p:cTn id="243" dur="2000" fill="hold"/>
                                        <p:tgtEl>
                                          <p:spTgt spid="24"/>
                                        </p:tgtEl>
                                        <p:attrNameLst>
                                          <p:attrName>ppt_y</p:attrName>
                                        </p:attrNameLst>
                                      </p:cBhvr>
                                      <p:tavLst>
                                        <p:tav tm="0">
                                          <p:val>
                                            <p:strVal val="1+#ppt_h/2"/>
                                          </p:val>
                                        </p:tav>
                                        <p:tav tm="100000">
                                          <p:val>
                                            <p:strVal val="#ppt_y"/>
                                          </p:val>
                                        </p:tav>
                                      </p:tavLst>
                                    </p:anim>
                                  </p:childTnLst>
                                </p:cTn>
                              </p:par>
                              <p:par>
                                <p:cTn id="244" presetID="2" presetClass="entr" presetSubtype="4" fill="hold" grpId="1" nodeType="withEffect">
                                  <p:stCondLst>
                                    <p:cond delay="0"/>
                                  </p:stCondLst>
                                  <p:childTnLst>
                                    <p:set>
                                      <p:cBhvr>
                                        <p:cTn id="245" dur="1" fill="hold">
                                          <p:stCondLst>
                                            <p:cond delay="0"/>
                                          </p:stCondLst>
                                        </p:cTn>
                                        <p:tgtEl>
                                          <p:spTgt spid="25"/>
                                        </p:tgtEl>
                                        <p:attrNameLst>
                                          <p:attrName>style.visibility</p:attrName>
                                        </p:attrNameLst>
                                      </p:cBhvr>
                                      <p:to>
                                        <p:strVal val="visible"/>
                                      </p:to>
                                    </p:set>
                                    <p:anim calcmode="lin" valueType="num">
                                      <p:cBhvr additive="base">
                                        <p:cTn id="246" dur="2000" fill="hold"/>
                                        <p:tgtEl>
                                          <p:spTgt spid="25"/>
                                        </p:tgtEl>
                                        <p:attrNameLst>
                                          <p:attrName>ppt_x</p:attrName>
                                        </p:attrNameLst>
                                      </p:cBhvr>
                                      <p:tavLst>
                                        <p:tav tm="0">
                                          <p:val>
                                            <p:strVal val="#ppt_x"/>
                                          </p:val>
                                        </p:tav>
                                        <p:tav tm="100000">
                                          <p:val>
                                            <p:strVal val="#ppt_x"/>
                                          </p:val>
                                        </p:tav>
                                      </p:tavLst>
                                    </p:anim>
                                    <p:anim calcmode="lin" valueType="num">
                                      <p:cBhvr additive="base">
                                        <p:cTn id="247" dur="2000" fill="hold"/>
                                        <p:tgtEl>
                                          <p:spTgt spid="25"/>
                                        </p:tgtEl>
                                        <p:attrNameLst>
                                          <p:attrName>ppt_y</p:attrName>
                                        </p:attrNameLst>
                                      </p:cBhvr>
                                      <p:tavLst>
                                        <p:tav tm="0">
                                          <p:val>
                                            <p:strVal val="1+#ppt_h/2"/>
                                          </p:val>
                                        </p:tav>
                                        <p:tav tm="100000">
                                          <p:val>
                                            <p:strVal val="#ppt_y"/>
                                          </p:val>
                                        </p:tav>
                                      </p:tavLst>
                                    </p:anim>
                                  </p:childTnLst>
                                </p:cTn>
                              </p:par>
                              <p:par>
                                <p:cTn id="248" presetID="2" presetClass="entr" presetSubtype="4" fill="hold" grpId="1" nodeType="withEffect">
                                  <p:stCondLst>
                                    <p:cond delay="0"/>
                                  </p:stCondLst>
                                  <p:childTnLst>
                                    <p:set>
                                      <p:cBhvr>
                                        <p:cTn id="249" dur="1" fill="hold">
                                          <p:stCondLst>
                                            <p:cond delay="0"/>
                                          </p:stCondLst>
                                        </p:cTn>
                                        <p:tgtEl>
                                          <p:spTgt spid="26"/>
                                        </p:tgtEl>
                                        <p:attrNameLst>
                                          <p:attrName>style.visibility</p:attrName>
                                        </p:attrNameLst>
                                      </p:cBhvr>
                                      <p:to>
                                        <p:strVal val="visible"/>
                                      </p:to>
                                    </p:set>
                                    <p:anim calcmode="lin" valueType="num">
                                      <p:cBhvr additive="base">
                                        <p:cTn id="250" dur="2000" fill="hold"/>
                                        <p:tgtEl>
                                          <p:spTgt spid="26"/>
                                        </p:tgtEl>
                                        <p:attrNameLst>
                                          <p:attrName>ppt_x</p:attrName>
                                        </p:attrNameLst>
                                      </p:cBhvr>
                                      <p:tavLst>
                                        <p:tav tm="0">
                                          <p:val>
                                            <p:strVal val="#ppt_x"/>
                                          </p:val>
                                        </p:tav>
                                        <p:tav tm="100000">
                                          <p:val>
                                            <p:strVal val="#ppt_x"/>
                                          </p:val>
                                        </p:tav>
                                      </p:tavLst>
                                    </p:anim>
                                    <p:anim calcmode="lin" valueType="num">
                                      <p:cBhvr additive="base">
                                        <p:cTn id="251" dur="2000" fill="hold"/>
                                        <p:tgtEl>
                                          <p:spTgt spid="26"/>
                                        </p:tgtEl>
                                        <p:attrNameLst>
                                          <p:attrName>ppt_y</p:attrName>
                                        </p:attrNameLst>
                                      </p:cBhvr>
                                      <p:tavLst>
                                        <p:tav tm="0">
                                          <p:val>
                                            <p:strVal val="1+#ppt_h/2"/>
                                          </p:val>
                                        </p:tav>
                                        <p:tav tm="100000">
                                          <p:val>
                                            <p:strVal val="#ppt_y"/>
                                          </p:val>
                                        </p:tav>
                                      </p:tavLst>
                                    </p:anim>
                                  </p:childTnLst>
                                </p:cTn>
                              </p:par>
                              <p:par>
                                <p:cTn id="252" presetID="2" presetClass="entr" presetSubtype="4" fill="hold" grpId="1" nodeType="withEffect">
                                  <p:stCondLst>
                                    <p:cond delay="0"/>
                                  </p:stCondLst>
                                  <p:childTnLst>
                                    <p:set>
                                      <p:cBhvr>
                                        <p:cTn id="253" dur="1" fill="hold">
                                          <p:stCondLst>
                                            <p:cond delay="0"/>
                                          </p:stCondLst>
                                        </p:cTn>
                                        <p:tgtEl>
                                          <p:spTgt spid="27"/>
                                        </p:tgtEl>
                                        <p:attrNameLst>
                                          <p:attrName>style.visibility</p:attrName>
                                        </p:attrNameLst>
                                      </p:cBhvr>
                                      <p:to>
                                        <p:strVal val="visible"/>
                                      </p:to>
                                    </p:set>
                                    <p:anim calcmode="lin" valueType="num">
                                      <p:cBhvr additive="base">
                                        <p:cTn id="254" dur="2000" fill="hold"/>
                                        <p:tgtEl>
                                          <p:spTgt spid="27"/>
                                        </p:tgtEl>
                                        <p:attrNameLst>
                                          <p:attrName>ppt_x</p:attrName>
                                        </p:attrNameLst>
                                      </p:cBhvr>
                                      <p:tavLst>
                                        <p:tav tm="0">
                                          <p:val>
                                            <p:strVal val="#ppt_x"/>
                                          </p:val>
                                        </p:tav>
                                        <p:tav tm="100000">
                                          <p:val>
                                            <p:strVal val="#ppt_x"/>
                                          </p:val>
                                        </p:tav>
                                      </p:tavLst>
                                    </p:anim>
                                    <p:anim calcmode="lin" valueType="num">
                                      <p:cBhvr additive="base">
                                        <p:cTn id="255" dur="2000" fill="hold"/>
                                        <p:tgtEl>
                                          <p:spTgt spid="27"/>
                                        </p:tgtEl>
                                        <p:attrNameLst>
                                          <p:attrName>ppt_y</p:attrName>
                                        </p:attrNameLst>
                                      </p:cBhvr>
                                      <p:tavLst>
                                        <p:tav tm="0">
                                          <p:val>
                                            <p:strVal val="1+#ppt_h/2"/>
                                          </p:val>
                                        </p:tav>
                                        <p:tav tm="100000">
                                          <p:val>
                                            <p:strVal val="#ppt_y"/>
                                          </p:val>
                                        </p:tav>
                                      </p:tavLst>
                                    </p:anim>
                                  </p:childTnLst>
                                </p:cTn>
                              </p:par>
                              <p:par>
                                <p:cTn id="256" presetID="2" presetClass="entr" presetSubtype="4" fill="hold" grpId="1" nodeType="withEffect">
                                  <p:stCondLst>
                                    <p:cond delay="0"/>
                                  </p:stCondLst>
                                  <p:childTnLst>
                                    <p:set>
                                      <p:cBhvr>
                                        <p:cTn id="257" dur="1" fill="hold">
                                          <p:stCondLst>
                                            <p:cond delay="0"/>
                                          </p:stCondLst>
                                        </p:cTn>
                                        <p:tgtEl>
                                          <p:spTgt spid="28"/>
                                        </p:tgtEl>
                                        <p:attrNameLst>
                                          <p:attrName>style.visibility</p:attrName>
                                        </p:attrNameLst>
                                      </p:cBhvr>
                                      <p:to>
                                        <p:strVal val="visible"/>
                                      </p:to>
                                    </p:set>
                                    <p:anim calcmode="lin" valueType="num">
                                      <p:cBhvr additive="base">
                                        <p:cTn id="258" dur="2000" fill="hold"/>
                                        <p:tgtEl>
                                          <p:spTgt spid="28"/>
                                        </p:tgtEl>
                                        <p:attrNameLst>
                                          <p:attrName>ppt_x</p:attrName>
                                        </p:attrNameLst>
                                      </p:cBhvr>
                                      <p:tavLst>
                                        <p:tav tm="0">
                                          <p:val>
                                            <p:strVal val="#ppt_x"/>
                                          </p:val>
                                        </p:tav>
                                        <p:tav tm="100000">
                                          <p:val>
                                            <p:strVal val="#ppt_x"/>
                                          </p:val>
                                        </p:tav>
                                      </p:tavLst>
                                    </p:anim>
                                    <p:anim calcmode="lin" valueType="num">
                                      <p:cBhvr additive="base">
                                        <p:cTn id="259" dur="2000" fill="hold"/>
                                        <p:tgtEl>
                                          <p:spTgt spid="28"/>
                                        </p:tgtEl>
                                        <p:attrNameLst>
                                          <p:attrName>ppt_y</p:attrName>
                                        </p:attrNameLst>
                                      </p:cBhvr>
                                      <p:tavLst>
                                        <p:tav tm="0">
                                          <p:val>
                                            <p:strVal val="1+#ppt_h/2"/>
                                          </p:val>
                                        </p:tav>
                                        <p:tav tm="100000">
                                          <p:val>
                                            <p:strVal val="#ppt_y"/>
                                          </p:val>
                                        </p:tav>
                                      </p:tavLst>
                                    </p:anim>
                                  </p:childTnLst>
                                </p:cTn>
                              </p:par>
                              <p:par>
                                <p:cTn id="260" presetID="2" presetClass="entr" presetSubtype="4" fill="hold" grpId="1" nodeType="withEffect">
                                  <p:stCondLst>
                                    <p:cond delay="0"/>
                                  </p:stCondLst>
                                  <p:childTnLst>
                                    <p:set>
                                      <p:cBhvr>
                                        <p:cTn id="261" dur="1" fill="hold">
                                          <p:stCondLst>
                                            <p:cond delay="0"/>
                                          </p:stCondLst>
                                        </p:cTn>
                                        <p:tgtEl>
                                          <p:spTgt spid="29"/>
                                        </p:tgtEl>
                                        <p:attrNameLst>
                                          <p:attrName>style.visibility</p:attrName>
                                        </p:attrNameLst>
                                      </p:cBhvr>
                                      <p:to>
                                        <p:strVal val="visible"/>
                                      </p:to>
                                    </p:set>
                                    <p:anim calcmode="lin" valueType="num">
                                      <p:cBhvr additive="base">
                                        <p:cTn id="262" dur="2000" fill="hold"/>
                                        <p:tgtEl>
                                          <p:spTgt spid="29"/>
                                        </p:tgtEl>
                                        <p:attrNameLst>
                                          <p:attrName>ppt_x</p:attrName>
                                        </p:attrNameLst>
                                      </p:cBhvr>
                                      <p:tavLst>
                                        <p:tav tm="0">
                                          <p:val>
                                            <p:strVal val="#ppt_x"/>
                                          </p:val>
                                        </p:tav>
                                        <p:tav tm="100000">
                                          <p:val>
                                            <p:strVal val="#ppt_x"/>
                                          </p:val>
                                        </p:tav>
                                      </p:tavLst>
                                    </p:anim>
                                    <p:anim calcmode="lin" valueType="num">
                                      <p:cBhvr additive="base">
                                        <p:cTn id="263" dur="2000" fill="hold"/>
                                        <p:tgtEl>
                                          <p:spTgt spid="29"/>
                                        </p:tgtEl>
                                        <p:attrNameLst>
                                          <p:attrName>ppt_y</p:attrName>
                                        </p:attrNameLst>
                                      </p:cBhvr>
                                      <p:tavLst>
                                        <p:tav tm="0">
                                          <p:val>
                                            <p:strVal val="1+#ppt_h/2"/>
                                          </p:val>
                                        </p:tav>
                                        <p:tav tm="100000">
                                          <p:val>
                                            <p:strVal val="#ppt_y"/>
                                          </p:val>
                                        </p:tav>
                                      </p:tavLst>
                                    </p:anim>
                                  </p:childTnLst>
                                </p:cTn>
                              </p:par>
                              <p:par>
                                <p:cTn id="264" presetID="2" presetClass="entr" presetSubtype="4" fill="hold" grpId="1" nodeType="withEffect">
                                  <p:stCondLst>
                                    <p:cond delay="0"/>
                                  </p:stCondLst>
                                  <p:childTnLst>
                                    <p:set>
                                      <p:cBhvr>
                                        <p:cTn id="265" dur="1" fill="hold">
                                          <p:stCondLst>
                                            <p:cond delay="0"/>
                                          </p:stCondLst>
                                        </p:cTn>
                                        <p:tgtEl>
                                          <p:spTgt spid="30"/>
                                        </p:tgtEl>
                                        <p:attrNameLst>
                                          <p:attrName>style.visibility</p:attrName>
                                        </p:attrNameLst>
                                      </p:cBhvr>
                                      <p:to>
                                        <p:strVal val="visible"/>
                                      </p:to>
                                    </p:set>
                                    <p:anim calcmode="lin" valueType="num">
                                      <p:cBhvr additive="base">
                                        <p:cTn id="266" dur="2000" fill="hold"/>
                                        <p:tgtEl>
                                          <p:spTgt spid="30"/>
                                        </p:tgtEl>
                                        <p:attrNameLst>
                                          <p:attrName>ppt_x</p:attrName>
                                        </p:attrNameLst>
                                      </p:cBhvr>
                                      <p:tavLst>
                                        <p:tav tm="0">
                                          <p:val>
                                            <p:strVal val="#ppt_x"/>
                                          </p:val>
                                        </p:tav>
                                        <p:tav tm="100000">
                                          <p:val>
                                            <p:strVal val="#ppt_x"/>
                                          </p:val>
                                        </p:tav>
                                      </p:tavLst>
                                    </p:anim>
                                    <p:anim calcmode="lin" valueType="num">
                                      <p:cBhvr additive="base">
                                        <p:cTn id="267" dur="2000" fill="hold"/>
                                        <p:tgtEl>
                                          <p:spTgt spid="30"/>
                                        </p:tgtEl>
                                        <p:attrNameLst>
                                          <p:attrName>ppt_y</p:attrName>
                                        </p:attrNameLst>
                                      </p:cBhvr>
                                      <p:tavLst>
                                        <p:tav tm="0">
                                          <p:val>
                                            <p:strVal val="1+#ppt_h/2"/>
                                          </p:val>
                                        </p:tav>
                                        <p:tav tm="100000">
                                          <p:val>
                                            <p:strVal val="#ppt_y"/>
                                          </p:val>
                                        </p:tav>
                                      </p:tavLst>
                                    </p:anim>
                                  </p:childTnLst>
                                </p:cTn>
                              </p:par>
                              <p:par>
                                <p:cTn id="268" presetID="35" presetClass="entr" presetSubtype="0" fill="hold" grpId="2" nodeType="withEffect">
                                  <p:stCondLst>
                                    <p:cond delay="0"/>
                                  </p:stCondLst>
                                  <p:childTnLst>
                                    <p:set>
                                      <p:cBhvr>
                                        <p:cTn id="269" dur="1" fill="hold">
                                          <p:stCondLst>
                                            <p:cond delay="0"/>
                                          </p:stCondLst>
                                        </p:cTn>
                                        <p:tgtEl>
                                          <p:spTgt spid="18"/>
                                        </p:tgtEl>
                                        <p:attrNameLst>
                                          <p:attrName>style.visibility</p:attrName>
                                        </p:attrNameLst>
                                      </p:cBhvr>
                                      <p:to>
                                        <p:strVal val="visible"/>
                                      </p:to>
                                    </p:set>
                                    <p:animEffect transition="in" filter="fade">
                                      <p:cBhvr>
                                        <p:cTn id="270" dur="2000"/>
                                        <p:tgtEl>
                                          <p:spTgt spid="18"/>
                                        </p:tgtEl>
                                      </p:cBhvr>
                                    </p:animEffect>
                                    <p:anim calcmode="lin" valueType="num">
                                      <p:cBhvr>
                                        <p:cTn id="271" dur="2000" fill="hold"/>
                                        <p:tgtEl>
                                          <p:spTgt spid="18"/>
                                        </p:tgtEl>
                                        <p:attrNameLst>
                                          <p:attrName>style.rotation</p:attrName>
                                        </p:attrNameLst>
                                      </p:cBhvr>
                                      <p:tavLst>
                                        <p:tav tm="0">
                                          <p:val>
                                            <p:fltVal val="720"/>
                                          </p:val>
                                        </p:tav>
                                        <p:tav tm="100000">
                                          <p:val>
                                            <p:fltVal val="0"/>
                                          </p:val>
                                        </p:tav>
                                      </p:tavLst>
                                    </p:anim>
                                    <p:anim calcmode="lin" valueType="num">
                                      <p:cBhvr>
                                        <p:cTn id="272" dur="2000" fill="hold"/>
                                        <p:tgtEl>
                                          <p:spTgt spid="18"/>
                                        </p:tgtEl>
                                        <p:attrNameLst>
                                          <p:attrName>ppt_h</p:attrName>
                                        </p:attrNameLst>
                                      </p:cBhvr>
                                      <p:tavLst>
                                        <p:tav tm="0">
                                          <p:val>
                                            <p:fltVal val="0"/>
                                          </p:val>
                                        </p:tav>
                                        <p:tav tm="100000">
                                          <p:val>
                                            <p:strVal val="#ppt_h"/>
                                          </p:val>
                                        </p:tav>
                                      </p:tavLst>
                                    </p:anim>
                                    <p:anim calcmode="lin" valueType="num">
                                      <p:cBhvr>
                                        <p:cTn id="273" dur="2000" fill="hold"/>
                                        <p:tgtEl>
                                          <p:spTgt spid="18"/>
                                        </p:tgtEl>
                                        <p:attrNameLst>
                                          <p:attrName>ppt_w</p:attrName>
                                        </p:attrNameLst>
                                      </p:cBhvr>
                                      <p:tavLst>
                                        <p:tav tm="0">
                                          <p:val>
                                            <p:fltVal val="0"/>
                                          </p:val>
                                        </p:tav>
                                        <p:tav tm="100000">
                                          <p:val>
                                            <p:strVal val="#ppt_w"/>
                                          </p:val>
                                        </p:tav>
                                      </p:tavLst>
                                    </p:anim>
                                  </p:childTnLst>
                                </p:cTn>
                              </p:par>
                              <p:par>
                                <p:cTn id="274" presetID="35" presetClass="entr" presetSubtype="0" fill="hold" grpId="2" nodeType="withEffect">
                                  <p:stCondLst>
                                    <p:cond delay="0"/>
                                  </p:stCondLst>
                                  <p:childTnLst>
                                    <p:set>
                                      <p:cBhvr>
                                        <p:cTn id="275" dur="1" fill="hold">
                                          <p:stCondLst>
                                            <p:cond delay="0"/>
                                          </p:stCondLst>
                                        </p:cTn>
                                        <p:tgtEl>
                                          <p:spTgt spid="19"/>
                                        </p:tgtEl>
                                        <p:attrNameLst>
                                          <p:attrName>style.visibility</p:attrName>
                                        </p:attrNameLst>
                                      </p:cBhvr>
                                      <p:to>
                                        <p:strVal val="visible"/>
                                      </p:to>
                                    </p:set>
                                    <p:animEffect transition="in" filter="fade">
                                      <p:cBhvr>
                                        <p:cTn id="276" dur="2000"/>
                                        <p:tgtEl>
                                          <p:spTgt spid="19"/>
                                        </p:tgtEl>
                                      </p:cBhvr>
                                    </p:animEffect>
                                    <p:anim calcmode="lin" valueType="num">
                                      <p:cBhvr>
                                        <p:cTn id="277" dur="2000" fill="hold"/>
                                        <p:tgtEl>
                                          <p:spTgt spid="19"/>
                                        </p:tgtEl>
                                        <p:attrNameLst>
                                          <p:attrName>style.rotation</p:attrName>
                                        </p:attrNameLst>
                                      </p:cBhvr>
                                      <p:tavLst>
                                        <p:tav tm="0">
                                          <p:val>
                                            <p:fltVal val="720"/>
                                          </p:val>
                                        </p:tav>
                                        <p:tav tm="100000">
                                          <p:val>
                                            <p:fltVal val="0"/>
                                          </p:val>
                                        </p:tav>
                                      </p:tavLst>
                                    </p:anim>
                                    <p:anim calcmode="lin" valueType="num">
                                      <p:cBhvr>
                                        <p:cTn id="278" dur="2000" fill="hold"/>
                                        <p:tgtEl>
                                          <p:spTgt spid="19"/>
                                        </p:tgtEl>
                                        <p:attrNameLst>
                                          <p:attrName>ppt_h</p:attrName>
                                        </p:attrNameLst>
                                      </p:cBhvr>
                                      <p:tavLst>
                                        <p:tav tm="0">
                                          <p:val>
                                            <p:fltVal val="0"/>
                                          </p:val>
                                        </p:tav>
                                        <p:tav tm="100000">
                                          <p:val>
                                            <p:strVal val="#ppt_h"/>
                                          </p:val>
                                        </p:tav>
                                      </p:tavLst>
                                    </p:anim>
                                    <p:anim calcmode="lin" valueType="num">
                                      <p:cBhvr>
                                        <p:cTn id="279" dur="2000" fill="hold"/>
                                        <p:tgtEl>
                                          <p:spTgt spid="19"/>
                                        </p:tgtEl>
                                        <p:attrNameLst>
                                          <p:attrName>ppt_w</p:attrName>
                                        </p:attrNameLst>
                                      </p:cBhvr>
                                      <p:tavLst>
                                        <p:tav tm="0">
                                          <p:val>
                                            <p:fltVal val="0"/>
                                          </p:val>
                                        </p:tav>
                                        <p:tav tm="100000">
                                          <p:val>
                                            <p:strVal val="#ppt_w"/>
                                          </p:val>
                                        </p:tav>
                                      </p:tavLst>
                                    </p:anim>
                                  </p:childTnLst>
                                </p:cTn>
                              </p:par>
                              <p:par>
                                <p:cTn id="280" presetID="35" presetClass="entr" presetSubtype="0" fill="hold" grpId="2" nodeType="withEffect">
                                  <p:stCondLst>
                                    <p:cond delay="0"/>
                                  </p:stCondLst>
                                  <p:childTnLst>
                                    <p:set>
                                      <p:cBhvr>
                                        <p:cTn id="281" dur="1" fill="hold">
                                          <p:stCondLst>
                                            <p:cond delay="0"/>
                                          </p:stCondLst>
                                        </p:cTn>
                                        <p:tgtEl>
                                          <p:spTgt spid="20"/>
                                        </p:tgtEl>
                                        <p:attrNameLst>
                                          <p:attrName>style.visibility</p:attrName>
                                        </p:attrNameLst>
                                      </p:cBhvr>
                                      <p:to>
                                        <p:strVal val="visible"/>
                                      </p:to>
                                    </p:set>
                                    <p:animEffect transition="in" filter="fade">
                                      <p:cBhvr>
                                        <p:cTn id="282" dur="2000"/>
                                        <p:tgtEl>
                                          <p:spTgt spid="20"/>
                                        </p:tgtEl>
                                      </p:cBhvr>
                                    </p:animEffect>
                                    <p:anim calcmode="lin" valueType="num">
                                      <p:cBhvr>
                                        <p:cTn id="283" dur="2000" fill="hold"/>
                                        <p:tgtEl>
                                          <p:spTgt spid="20"/>
                                        </p:tgtEl>
                                        <p:attrNameLst>
                                          <p:attrName>style.rotation</p:attrName>
                                        </p:attrNameLst>
                                      </p:cBhvr>
                                      <p:tavLst>
                                        <p:tav tm="0">
                                          <p:val>
                                            <p:fltVal val="720"/>
                                          </p:val>
                                        </p:tav>
                                        <p:tav tm="100000">
                                          <p:val>
                                            <p:fltVal val="0"/>
                                          </p:val>
                                        </p:tav>
                                      </p:tavLst>
                                    </p:anim>
                                    <p:anim calcmode="lin" valueType="num">
                                      <p:cBhvr>
                                        <p:cTn id="284" dur="2000" fill="hold"/>
                                        <p:tgtEl>
                                          <p:spTgt spid="20"/>
                                        </p:tgtEl>
                                        <p:attrNameLst>
                                          <p:attrName>ppt_h</p:attrName>
                                        </p:attrNameLst>
                                      </p:cBhvr>
                                      <p:tavLst>
                                        <p:tav tm="0">
                                          <p:val>
                                            <p:fltVal val="0"/>
                                          </p:val>
                                        </p:tav>
                                        <p:tav tm="100000">
                                          <p:val>
                                            <p:strVal val="#ppt_h"/>
                                          </p:val>
                                        </p:tav>
                                      </p:tavLst>
                                    </p:anim>
                                    <p:anim calcmode="lin" valueType="num">
                                      <p:cBhvr>
                                        <p:cTn id="285" dur="2000" fill="hold"/>
                                        <p:tgtEl>
                                          <p:spTgt spid="20"/>
                                        </p:tgtEl>
                                        <p:attrNameLst>
                                          <p:attrName>ppt_w</p:attrName>
                                        </p:attrNameLst>
                                      </p:cBhvr>
                                      <p:tavLst>
                                        <p:tav tm="0">
                                          <p:val>
                                            <p:fltVal val="0"/>
                                          </p:val>
                                        </p:tav>
                                        <p:tav tm="100000">
                                          <p:val>
                                            <p:strVal val="#ppt_w"/>
                                          </p:val>
                                        </p:tav>
                                      </p:tavLst>
                                    </p:anim>
                                  </p:childTnLst>
                                </p:cTn>
                              </p:par>
                              <p:par>
                                <p:cTn id="286" presetID="35" presetClass="entr" presetSubtype="0" fill="hold" grpId="2" nodeType="withEffect">
                                  <p:stCondLst>
                                    <p:cond delay="0"/>
                                  </p:stCondLst>
                                  <p:childTnLst>
                                    <p:set>
                                      <p:cBhvr>
                                        <p:cTn id="287" dur="1" fill="hold">
                                          <p:stCondLst>
                                            <p:cond delay="0"/>
                                          </p:stCondLst>
                                        </p:cTn>
                                        <p:tgtEl>
                                          <p:spTgt spid="21"/>
                                        </p:tgtEl>
                                        <p:attrNameLst>
                                          <p:attrName>style.visibility</p:attrName>
                                        </p:attrNameLst>
                                      </p:cBhvr>
                                      <p:to>
                                        <p:strVal val="visible"/>
                                      </p:to>
                                    </p:set>
                                    <p:animEffect transition="in" filter="fade">
                                      <p:cBhvr>
                                        <p:cTn id="288" dur="2000"/>
                                        <p:tgtEl>
                                          <p:spTgt spid="21"/>
                                        </p:tgtEl>
                                      </p:cBhvr>
                                    </p:animEffect>
                                    <p:anim calcmode="lin" valueType="num">
                                      <p:cBhvr>
                                        <p:cTn id="289" dur="2000" fill="hold"/>
                                        <p:tgtEl>
                                          <p:spTgt spid="21"/>
                                        </p:tgtEl>
                                        <p:attrNameLst>
                                          <p:attrName>style.rotation</p:attrName>
                                        </p:attrNameLst>
                                      </p:cBhvr>
                                      <p:tavLst>
                                        <p:tav tm="0">
                                          <p:val>
                                            <p:fltVal val="720"/>
                                          </p:val>
                                        </p:tav>
                                        <p:tav tm="100000">
                                          <p:val>
                                            <p:fltVal val="0"/>
                                          </p:val>
                                        </p:tav>
                                      </p:tavLst>
                                    </p:anim>
                                    <p:anim calcmode="lin" valueType="num">
                                      <p:cBhvr>
                                        <p:cTn id="290" dur="2000" fill="hold"/>
                                        <p:tgtEl>
                                          <p:spTgt spid="21"/>
                                        </p:tgtEl>
                                        <p:attrNameLst>
                                          <p:attrName>ppt_h</p:attrName>
                                        </p:attrNameLst>
                                      </p:cBhvr>
                                      <p:tavLst>
                                        <p:tav tm="0">
                                          <p:val>
                                            <p:fltVal val="0"/>
                                          </p:val>
                                        </p:tav>
                                        <p:tav tm="100000">
                                          <p:val>
                                            <p:strVal val="#ppt_h"/>
                                          </p:val>
                                        </p:tav>
                                      </p:tavLst>
                                    </p:anim>
                                    <p:anim calcmode="lin" valueType="num">
                                      <p:cBhvr>
                                        <p:cTn id="291" dur="2000" fill="hold"/>
                                        <p:tgtEl>
                                          <p:spTgt spid="21"/>
                                        </p:tgtEl>
                                        <p:attrNameLst>
                                          <p:attrName>ppt_w</p:attrName>
                                        </p:attrNameLst>
                                      </p:cBhvr>
                                      <p:tavLst>
                                        <p:tav tm="0">
                                          <p:val>
                                            <p:fltVal val="0"/>
                                          </p:val>
                                        </p:tav>
                                        <p:tav tm="100000">
                                          <p:val>
                                            <p:strVal val="#ppt_w"/>
                                          </p:val>
                                        </p:tav>
                                      </p:tavLst>
                                    </p:anim>
                                  </p:childTnLst>
                                </p:cTn>
                              </p:par>
                              <p:par>
                                <p:cTn id="292" presetID="35" presetClass="entr" presetSubtype="0" fill="hold" grpId="2" nodeType="withEffect">
                                  <p:stCondLst>
                                    <p:cond delay="0"/>
                                  </p:stCondLst>
                                  <p:childTnLst>
                                    <p:set>
                                      <p:cBhvr>
                                        <p:cTn id="293" dur="1" fill="hold">
                                          <p:stCondLst>
                                            <p:cond delay="0"/>
                                          </p:stCondLst>
                                        </p:cTn>
                                        <p:tgtEl>
                                          <p:spTgt spid="22"/>
                                        </p:tgtEl>
                                        <p:attrNameLst>
                                          <p:attrName>style.visibility</p:attrName>
                                        </p:attrNameLst>
                                      </p:cBhvr>
                                      <p:to>
                                        <p:strVal val="visible"/>
                                      </p:to>
                                    </p:set>
                                    <p:animEffect transition="in" filter="fade">
                                      <p:cBhvr>
                                        <p:cTn id="294" dur="2000"/>
                                        <p:tgtEl>
                                          <p:spTgt spid="22"/>
                                        </p:tgtEl>
                                      </p:cBhvr>
                                    </p:animEffect>
                                    <p:anim calcmode="lin" valueType="num">
                                      <p:cBhvr>
                                        <p:cTn id="295" dur="2000" fill="hold"/>
                                        <p:tgtEl>
                                          <p:spTgt spid="22"/>
                                        </p:tgtEl>
                                        <p:attrNameLst>
                                          <p:attrName>style.rotation</p:attrName>
                                        </p:attrNameLst>
                                      </p:cBhvr>
                                      <p:tavLst>
                                        <p:tav tm="0">
                                          <p:val>
                                            <p:fltVal val="720"/>
                                          </p:val>
                                        </p:tav>
                                        <p:tav tm="100000">
                                          <p:val>
                                            <p:fltVal val="0"/>
                                          </p:val>
                                        </p:tav>
                                      </p:tavLst>
                                    </p:anim>
                                    <p:anim calcmode="lin" valueType="num">
                                      <p:cBhvr>
                                        <p:cTn id="296" dur="2000" fill="hold"/>
                                        <p:tgtEl>
                                          <p:spTgt spid="22"/>
                                        </p:tgtEl>
                                        <p:attrNameLst>
                                          <p:attrName>ppt_h</p:attrName>
                                        </p:attrNameLst>
                                      </p:cBhvr>
                                      <p:tavLst>
                                        <p:tav tm="0">
                                          <p:val>
                                            <p:fltVal val="0"/>
                                          </p:val>
                                        </p:tav>
                                        <p:tav tm="100000">
                                          <p:val>
                                            <p:strVal val="#ppt_h"/>
                                          </p:val>
                                        </p:tav>
                                      </p:tavLst>
                                    </p:anim>
                                    <p:anim calcmode="lin" valueType="num">
                                      <p:cBhvr>
                                        <p:cTn id="297" dur="2000" fill="hold"/>
                                        <p:tgtEl>
                                          <p:spTgt spid="22"/>
                                        </p:tgtEl>
                                        <p:attrNameLst>
                                          <p:attrName>ppt_w</p:attrName>
                                        </p:attrNameLst>
                                      </p:cBhvr>
                                      <p:tavLst>
                                        <p:tav tm="0">
                                          <p:val>
                                            <p:fltVal val="0"/>
                                          </p:val>
                                        </p:tav>
                                        <p:tav tm="100000">
                                          <p:val>
                                            <p:strVal val="#ppt_w"/>
                                          </p:val>
                                        </p:tav>
                                      </p:tavLst>
                                    </p:anim>
                                  </p:childTnLst>
                                </p:cTn>
                              </p:par>
                              <p:par>
                                <p:cTn id="298" presetID="35" presetClass="entr" presetSubtype="0" fill="hold" grpId="2" nodeType="withEffect">
                                  <p:stCondLst>
                                    <p:cond delay="0"/>
                                  </p:stCondLst>
                                  <p:childTnLst>
                                    <p:set>
                                      <p:cBhvr>
                                        <p:cTn id="299" dur="1" fill="hold">
                                          <p:stCondLst>
                                            <p:cond delay="0"/>
                                          </p:stCondLst>
                                        </p:cTn>
                                        <p:tgtEl>
                                          <p:spTgt spid="23"/>
                                        </p:tgtEl>
                                        <p:attrNameLst>
                                          <p:attrName>style.visibility</p:attrName>
                                        </p:attrNameLst>
                                      </p:cBhvr>
                                      <p:to>
                                        <p:strVal val="visible"/>
                                      </p:to>
                                    </p:set>
                                    <p:animEffect transition="in" filter="fade">
                                      <p:cBhvr>
                                        <p:cTn id="300" dur="2000"/>
                                        <p:tgtEl>
                                          <p:spTgt spid="23"/>
                                        </p:tgtEl>
                                      </p:cBhvr>
                                    </p:animEffect>
                                    <p:anim calcmode="lin" valueType="num">
                                      <p:cBhvr>
                                        <p:cTn id="301" dur="2000" fill="hold"/>
                                        <p:tgtEl>
                                          <p:spTgt spid="23"/>
                                        </p:tgtEl>
                                        <p:attrNameLst>
                                          <p:attrName>style.rotation</p:attrName>
                                        </p:attrNameLst>
                                      </p:cBhvr>
                                      <p:tavLst>
                                        <p:tav tm="0">
                                          <p:val>
                                            <p:fltVal val="720"/>
                                          </p:val>
                                        </p:tav>
                                        <p:tav tm="100000">
                                          <p:val>
                                            <p:fltVal val="0"/>
                                          </p:val>
                                        </p:tav>
                                      </p:tavLst>
                                    </p:anim>
                                    <p:anim calcmode="lin" valueType="num">
                                      <p:cBhvr>
                                        <p:cTn id="302" dur="2000" fill="hold"/>
                                        <p:tgtEl>
                                          <p:spTgt spid="23"/>
                                        </p:tgtEl>
                                        <p:attrNameLst>
                                          <p:attrName>ppt_h</p:attrName>
                                        </p:attrNameLst>
                                      </p:cBhvr>
                                      <p:tavLst>
                                        <p:tav tm="0">
                                          <p:val>
                                            <p:fltVal val="0"/>
                                          </p:val>
                                        </p:tav>
                                        <p:tav tm="100000">
                                          <p:val>
                                            <p:strVal val="#ppt_h"/>
                                          </p:val>
                                        </p:tav>
                                      </p:tavLst>
                                    </p:anim>
                                    <p:anim calcmode="lin" valueType="num">
                                      <p:cBhvr>
                                        <p:cTn id="303" dur="2000" fill="hold"/>
                                        <p:tgtEl>
                                          <p:spTgt spid="23"/>
                                        </p:tgtEl>
                                        <p:attrNameLst>
                                          <p:attrName>ppt_w</p:attrName>
                                        </p:attrNameLst>
                                      </p:cBhvr>
                                      <p:tavLst>
                                        <p:tav tm="0">
                                          <p:val>
                                            <p:fltVal val="0"/>
                                          </p:val>
                                        </p:tav>
                                        <p:tav tm="100000">
                                          <p:val>
                                            <p:strVal val="#ppt_w"/>
                                          </p:val>
                                        </p:tav>
                                      </p:tavLst>
                                    </p:anim>
                                  </p:childTnLst>
                                </p:cTn>
                              </p:par>
                              <p:par>
                                <p:cTn id="304" presetID="35" presetClass="entr" presetSubtype="0" fill="hold" grpId="2" nodeType="withEffect">
                                  <p:stCondLst>
                                    <p:cond delay="0"/>
                                  </p:stCondLst>
                                  <p:childTnLst>
                                    <p:set>
                                      <p:cBhvr>
                                        <p:cTn id="305" dur="1" fill="hold">
                                          <p:stCondLst>
                                            <p:cond delay="0"/>
                                          </p:stCondLst>
                                        </p:cTn>
                                        <p:tgtEl>
                                          <p:spTgt spid="24"/>
                                        </p:tgtEl>
                                        <p:attrNameLst>
                                          <p:attrName>style.visibility</p:attrName>
                                        </p:attrNameLst>
                                      </p:cBhvr>
                                      <p:to>
                                        <p:strVal val="visible"/>
                                      </p:to>
                                    </p:set>
                                    <p:animEffect transition="in" filter="fade">
                                      <p:cBhvr>
                                        <p:cTn id="306" dur="2000"/>
                                        <p:tgtEl>
                                          <p:spTgt spid="24"/>
                                        </p:tgtEl>
                                      </p:cBhvr>
                                    </p:animEffect>
                                    <p:anim calcmode="lin" valueType="num">
                                      <p:cBhvr>
                                        <p:cTn id="307" dur="2000" fill="hold"/>
                                        <p:tgtEl>
                                          <p:spTgt spid="24"/>
                                        </p:tgtEl>
                                        <p:attrNameLst>
                                          <p:attrName>style.rotation</p:attrName>
                                        </p:attrNameLst>
                                      </p:cBhvr>
                                      <p:tavLst>
                                        <p:tav tm="0">
                                          <p:val>
                                            <p:fltVal val="720"/>
                                          </p:val>
                                        </p:tav>
                                        <p:tav tm="100000">
                                          <p:val>
                                            <p:fltVal val="0"/>
                                          </p:val>
                                        </p:tav>
                                      </p:tavLst>
                                    </p:anim>
                                    <p:anim calcmode="lin" valueType="num">
                                      <p:cBhvr>
                                        <p:cTn id="308" dur="2000" fill="hold"/>
                                        <p:tgtEl>
                                          <p:spTgt spid="24"/>
                                        </p:tgtEl>
                                        <p:attrNameLst>
                                          <p:attrName>ppt_h</p:attrName>
                                        </p:attrNameLst>
                                      </p:cBhvr>
                                      <p:tavLst>
                                        <p:tav tm="0">
                                          <p:val>
                                            <p:fltVal val="0"/>
                                          </p:val>
                                        </p:tav>
                                        <p:tav tm="100000">
                                          <p:val>
                                            <p:strVal val="#ppt_h"/>
                                          </p:val>
                                        </p:tav>
                                      </p:tavLst>
                                    </p:anim>
                                    <p:anim calcmode="lin" valueType="num">
                                      <p:cBhvr>
                                        <p:cTn id="309" dur="2000" fill="hold"/>
                                        <p:tgtEl>
                                          <p:spTgt spid="24"/>
                                        </p:tgtEl>
                                        <p:attrNameLst>
                                          <p:attrName>ppt_w</p:attrName>
                                        </p:attrNameLst>
                                      </p:cBhvr>
                                      <p:tavLst>
                                        <p:tav tm="0">
                                          <p:val>
                                            <p:fltVal val="0"/>
                                          </p:val>
                                        </p:tav>
                                        <p:tav tm="100000">
                                          <p:val>
                                            <p:strVal val="#ppt_w"/>
                                          </p:val>
                                        </p:tav>
                                      </p:tavLst>
                                    </p:anim>
                                  </p:childTnLst>
                                </p:cTn>
                              </p:par>
                              <p:par>
                                <p:cTn id="310" presetID="35" presetClass="entr" presetSubtype="0" fill="hold" grpId="2" nodeType="withEffect">
                                  <p:stCondLst>
                                    <p:cond delay="0"/>
                                  </p:stCondLst>
                                  <p:childTnLst>
                                    <p:set>
                                      <p:cBhvr>
                                        <p:cTn id="311" dur="1" fill="hold">
                                          <p:stCondLst>
                                            <p:cond delay="0"/>
                                          </p:stCondLst>
                                        </p:cTn>
                                        <p:tgtEl>
                                          <p:spTgt spid="25"/>
                                        </p:tgtEl>
                                        <p:attrNameLst>
                                          <p:attrName>style.visibility</p:attrName>
                                        </p:attrNameLst>
                                      </p:cBhvr>
                                      <p:to>
                                        <p:strVal val="visible"/>
                                      </p:to>
                                    </p:set>
                                    <p:animEffect transition="in" filter="fade">
                                      <p:cBhvr>
                                        <p:cTn id="312" dur="2000"/>
                                        <p:tgtEl>
                                          <p:spTgt spid="25"/>
                                        </p:tgtEl>
                                      </p:cBhvr>
                                    </p:animEffect>
                                    <p:anim calcmode="lin" valueType="num">
                                      <p:cBhvr>
                                        <p:cTn id="313" dur="2000" fill="hold"/>
                                        <p:tgtEl>
                                          <p:spTgt spid="25"/>
                                        </p:tgtEl>
                                        <p:attrNameLst>
                                          <p:attrName>style.rotation</p:attrName>
                                        </p:attrNameLst>
                                      </p:cBhvr>
                                      <p:tavLst>
                                        <p:tav tm="0">
                                          <p:val>
                                            <p:fltVal val="720"/>
                                          </p:val>
                                        </p:tav>
                                        <p:tav tm="100000">
                                          <p:val>
                                            <p:fltVal val="0"/>
                                          </p:val>
                                        </p:tav>
                                      </p:tavLst>
                                    </p:anim>
                                    <p:anim calcmode="lin" valueType="num">
                                      <p:cBhvr>
                                        <p:cTn id="314" dur="2000" fill="hold"/>
                                        <p:tgtEl>
                                          <p:spTgt spid="25"/>
                                        </p:tgtEl>
                                        <p:attrNameLst>
                                          <p:attrName>ppt_h</p:attrName>
                                        </p:attrNameLst>
                                      </p:cBhvr>
                                      <p:tavLst>
                                        <p:tav tm="0">
                                          <p:val>
                                            <p:fltVal val="0"/>
                                          </p:val>
                                        </p:tav>
                                        <p:tav tm="100000">
                                          <p:val>
                                            <p:strVal val="#ppt_h"/>
                                          </p:val>
                                        </p:tav>
                                      </p:tavLst>
                                    </p:anim>
                                    <p:anim calcmode="lin" valueType="num">
                                      <p:cBhvr>
                                        <p:cTn id="315" dur="2000" fill="hold"/>
                                        <p:tgtEl>
                                          <p:spTgt spid="25"/>
                                        </p:tgtEl>
                                        <p:attrNameLst>
                                          <p:attrName>ppt_w</p:attrName>
                                        </p:attrNameLst>
                                      </p:cBhvr>
                                      <p:tavLst>
                                        <p:tav tm="0">
                                          <p:val>
                                            <p:fltVal val="0"/>
                                          </p:val>
                                        </p:tav>
                                        <p:tav tm="100000">
                                          <p:val>
                                            <p:strVal val="#ppt_w"/>
                                          </p:val>
                                        </p:tav>
                                      </p:tavLst>
                                    </p:anim>
                                  </p:childTnLst>
                                </p:cTn>
                              </p:par>
                              <p:par>
                                <p:cTn id="316" presetID="35" presetClass="entr" presetSubtype="0" fill="hold" grpId="2" nodeType="withEffect">
                                  <p:stCondLst>
                                    <p:cond delay="0"/>
                                  </p:stCondLst>
                                  <p:childTnLst>
                                    <p:set>
                                      <p:cBhvr>
                                        <p:cTn id="317" dur="1" fill="hold">
                                          <p:stCondLst>
                                            <p:cond delay="0"/>
                                          </p:stCondLst>
                                        </p:cTn>
                                        <p:tgtEl>
                                          <p:spTgt spid="26"/>
                                        </p:tgtEl>
                                        <p:attrNameLst>
                                          <p:attrName>style.visibility</p:attrName>
                                        </p:attrNameLst>
                                      </p:cBhvr>
                                      <p:to>
                                        <p:strVal val="visible"/>
                                      </p:to>
                                    </p:set>
                                    <p:animEffect transition="in" filter="fade">
                                      <p:cBhvr>
                                        <p:cTn id="318" dur="2000"/>
                                        <p:tgtEl>
                                          <p:spTgt spid="26"/>
                                        </p:tgtEl>
                                      </p:cBhvr>
                                    </p:animEffect>
                                    <p:anim calcmode="lin" valueType="num">
                                      <p:cBhvr>
                                        <p:cTn id="319" dur="2000" fill="hold"/>
                                        <p:tgtEl>
                                          <p:spTgt spid="26"/>
                                        </p:tgtEl>
                                        <p:attrNameLst>
                                          <p:attrName>style.rotation</p:attrName>
                                        </p:attrNameLst>
                                      </p:cBhvr>
                                      <p:tavLst>
                                        <p:tav tm="0">
                                          <p:val>
                                            <p:fltVal val="720"/>
                                          </p:val>
                                        </p:tav>
                                        <p:tav tm="100000">
                                          <p:val>
                                            <p:fltVal val="0"/>
                                          </p:val>
                                        </p:tav>
                                      </p:tavLst>
                                    </p:anim>
                                    <p:anim calcmode="lin" valueType="num">
                                      <p:cBhvr>
                                        <p:cTn id="320" dur="2000" fill="hold"/>
                                        <p:tgtEl>
                                          <p:spTgt spid="26"/>
                                        </p:tgtEl>
                                        <p:attrNameLst>
                                          <p:attrName>ppt_h</p:attrName>
                                        </p:attrNameLst>
                                      </p:cBhvr>
                                      <p:tavLst>
                                        <p:tav tm="0">
                                          <p:val>
                                            <p:fltVal val="0"/>
                                          </p:val>
                                        </p:tav>
                                        <p:tav tm="100000">
                                          <p:val>
                                            <p:strVal val="#ppt_h"/>
                                          </p:val>
                                        </p:tav>
                                      </p:tavLst>
                                    </p:anim>
                                    <p:anim calcmode="lin" valueType="num">
                                      <p:cBhvr>
                                        <p:cTn id="321" dur="2000" fill="hold"/>
                                        <p:tgtEl>
                                          <p:spTgt spid="26"/>
                                        </p:tgtEl>
                                        <p:attrNameLst>
                                          <p:attrName>ppt_w</p:attrName>
                                        </p:attrNameLst>
                                      </p:cBhvr>
                                      <p:tavLst>
                                        <p:tav tm="0">
                                          <p:val>
                                            <p:fltVal val="0"/>
                                          </p:val>
                                        </p:tav>
                                        <p:tav tm="100000">
                                          <p:val>
                                            <p:strVal val="#ppt_w"/>
                                          </p:val>
                                        </p:tav>
                                      </p:tavLst>
                                    </p:anim>
                                  </p:childTnLst>
                                </p:cTn>
                              </p:par>
                              <p:par>
                                <p:cTn id="322" presetID="35" presetClass="entr" presetSubtype="0" fill="hold" grpId="2" nodeType="withEffect">
                                  <p:stCondLst>
                                    <p:cond delay="0"/>
                                  </p:stCondLst>
                                  <p:childTnLst>
                                    <p:set>
                                      <p:cBhvr>
                                        <p:cTn id="323" dur="1" fill="hold">
                                          <p:stCondLst>
                                            <p:cond delay="0"/>
                                          </p:stCondLst>
                                        </p:cTn>
                                        <p:tgtEl>
                                          <p:spTgt spid="27"/>
                                        </p:tgtEl>
                                        <p:attrNameLst>
                                          <p:attrName>style.visibility</p:attrName>
                                        </p:attrNameLst>
                                      </p:cBhvr>
                                      <p:to>
                                        <p:strVal val="visible"/>
                                      </p:to>
                                    </p:set>
                                    <p:animEffect transition="in" filter="fade">
                                      <p:cBhvr>
                                        <p:cTn id="324" dur="2000"/>
                                        <p:tgtEl>
                                          <p:spTgt spid="27"/>
                                        </p:tgtEl>
                                      </p:cBhvr>
                                    </p:animEffect>
                                    <p:anim calcmode="lin" valueType="num">
                                      <p:cBhvr>
                                        <p:cTn id="325" dur="2000" fill="hold"/>
                                        <p:tgtEl>
                                          <p:spTgt spid="27"/>
                                        </p:tgtEl>
                                        <p:attrNameLst>
                                          <p:attrName>style.rotation</p:attrName>
                                        </p:attrNameLst>
                                      </p:cBhvr>
                                      <p:tavLst>
                                        <p:tav tm="0">
                                          <p:val>
                                            <p:fltVal val="720"/>
                                          </p:val>
                                        </p:tav>
                                        <p:tav tm="100000">
                                          <p:val>
                                            <p:fltVal val="0"/>
                                          </p:val>
                                        </p:tav>
                                      </p:tavLst>
                                    </p:anim>
                                    <p:anim calcmode="lin" valueType="num">
                                      <p:cBhvr>
                                        <p:cTn id="326" dur="2000" fill="hold"/>
                                        <p:tgtEl>
                                          <p:spTgt spid="27"/>
                                        </p:tgtEl>
                                        <p:attrNameLst>
                                          <p:attrName>ppt_h</p:attrName>
                                        </p:attrNameLst>
                                      </p:cBhvr>
                                      <p:tavLst>
                                        <p:tav tm="0">
                                          <p:val>
                                            <p:fltVal val="0"/>
                                          </p:val>
                                        </p:tav>
                                        <p:tav tm="100000">
                                          <p:val>
                                            <p:strVal val="#ppt_h"/>
                                          </p:val>
                                        </p:tav>
                                      </p:tavLst>
                                    </p:anim>
                                    <p:anim calcmode="lin" valueType="num">
                                      <p:cBhvr>
                                        <p:cTn id="327" dur="2000" fill="hold"/>
                                        <p:tgtEl>
                                          <p:spTgt spid="27"/>
                                        </p:tgtEl>
                                        <p:attrNameLst>
                                          <p:attrName>ppt_w</p:attrName>
                                        </p:attrNameLst>
                                      </p:cBhvr>
                                      <p:tavLst>
                                        <p:tav tm="0">
                                          <p:val>
                                            <p:fltVal val="0"/>
                                          </p:val>
                                        </p:tav>
                                        <p:tav tm="100000">
                                          <p:val>
                                            <p:strVal val="#ppt_w"/>
                                          </p:val>
                                        </p:tav>
                                      </p:tavLst>
                                    </p:anim>
                                  </p:childTnLst>
                                </p:cTn>
                              </p:par>
                              <p:par>
                                <p:cTn id="328" presetID="35" presetClass="entr" presetSubtype="0" fill="hold" grpId="2" nodeType="withEffect">
                                  <p:stCondLst>
                                    <p:cond delay="0"/>
                                  </p:stCondLst>
                                  <p:childTnLst>
                                    <p:set>
                                      <p:cBhvr>
                                        <p:cTn id="329" dur="1" fill="hold">
                                          <p:stCondLst>
                                            <p:cond delay="0"/>
                                          </p:stCondLst>
                                        </p:cTn>
                                        <p:tgtEl>
                                          <p:spTgt spid="28"/>
                                        </p:tgtEl>
                                        <p:attrNameLst>
                                          <p:attrName>style.visibility</p:attrName>
                                        </p:attrNameLst>
                                      </p:cBhvr>
                                      <p:to>
                                        <p:strVal val="visible"/>
                                      </p:to>
                                    </p:set>
                                    <p:animEffect transition="in" filter="fade">
                                      <p:cBhvr>
                                        <p:cTn id="330" dur="2000"/>
                                        <p:tgtEl>
                                          <p:spTgt spid="28"/>
                                        </p:tgtEl>
                                      </p:cBhvr>
                                    </p:animEffect>
                                    <p:anim calcmode="lin" valueType="num">
                                      <p:cBhvr>
                                        <p:cTn id="331" dur="2000" fill="hold"/>
                                        <p:tgtEl>
                                          <p:spTgt spid="28"/>
                                        </p:tgtEl>
                                        <p:attrNameLst>
                                          <p:attrName>style.rotation</p:attrName>
                                        </p:attrNameLst>
                                      </p:cBhvr>
                                      <p:tavLst>
                                        <p:tav tm="0">
                                          <p:val>
                                            <p:fltVal val="720"/>
                                          </p:val>
                                        </p:tav>
                                        <p:tav tm="100000">
                                          <p:val>
                                            <p:fltVal val="0"/>
                                          </p:val>
                                        </p:tav>
                                      </p:tavLst>
                                    </p:anim>
                                    <p:anim calcmode="lin" valueType="num">
                                      <p:cBhvr>
                                        <p:cTn id="332" dur="2000" fill="hold"/>
                                        <p:tgtEl>
                                          <p:spTgt spid="28"/>
                                        </p:tgtEl>
                                        <p:attrNameLst>
                                          <p:attrName>ppt_h</p:attrName>
                                        </p:attrNameLst>
                                      </p:cBhvr>
                                      <p:tavLst>
                                        <p:tav tm="0">
                                          <p:val>
                                            <p:fltVal val="0"/>
                                          </p:val>
                                        </p:tav>
                                        <p:tav tm="100000">
                                          <p:val>
                                            <p:strVal val="#ppt_h"/>
                                          </p:val>
                                        </p:tav>
                                      </p:tavLst>
                                    </p:anim>
                                    <p:anim calcmode="lin" valueType="num">
                                      <p:cBhvr>
                                        <p:cTn id="333" dur="2000" fill="hold"/>
                                        <p:tgtEl>
                                          <p:spTgt spid="28"/>
                                        </p:tgtEl>
                                        <p:attrNameLst>
                                          <p:attrName>ppt_w</p:attrName>
                                        </p:attrNameLst>
                                      </p:cBhvr>
                                      <p:tavLst>
                                        <p:tav tm="0">
                                          <p:val>
                                            <p:fltVal val="0"/>
                                          </p:val>
                                        </p:tav>
                                        <p:tav tm="100000">
                                          <p:val>
                                            <p:strVal val="#ppt_w"/>
                                          </p:val>
                                        </p:tav>
                                      </p:tavLst>
                                    </p:anim>
                                  </p:childTnLst>
                                </p:cTn>
                              </p:par>
                              <p:par>
                                <p:cTn id="334" presetID="35" presetClass="entr" presetSubtype="0" fill="hold" grpId="2" nodeType="withEffect">
                                  <p:stCondLst>
                                    <p:cond delay="0"/>
                                  </p:stCondLst>
                                  <p:childTnLst>
                                    <p:set>
                                      <p:cBhvr>
                                        <p:cTn id="335" dur="1" fill="hold">
                                          <p:stCondLst>
                                            <p:cond delay="0"/>
                                          </p:stCondLst>
                                        </p:cTn>
                                        <p:tgtEl>
                                          <p:spTgt spid="29"/>
                                        </p:tgtEl>
                                        <p:attrNameLst>
                                          <p:attrName>style.visibility</p:attrName>
                                        </p:attrNameLst>
                                      </p:cBhvr>
                                      <p:to>
                                        <p:strVal val="visible"/>
                                      </p:to>
                                    </p:set>
                                    <p:animEffect transition="in" filter="fade">
                                      <p:cBhvr>
                                        <p:cTn id="336" dur="2000"/>
                                        <p:tgtEl>
                                          <p:spTgt spid="29"/>
                                        </p:tgtEl>
                                      </p:cBhvr>
                                    </p:animEffect>
                                    <p:anim calcmode="lin" valueType="num">
                                      <p:cBhvr>
                                        <p:cTn id="337" dur="2000" fill="hold"/>
                                        <p:tgtEl>
                                          <p:spTgt spid="29"/>
                                        </p:tgtEl>
                                        <p:attrNameLst>
                                          <p:attrName>style.rotation</p:attrName>
                                        </p:attrNameLst>
                                      </p:cBhvr>
                                      <p:tavLst>
                                        <p:tav tm="0">
                                          <p:val>
                                            <p:fltVal val="720"/>
                                          </p:val>
                                        </p:tav>
                                        <p:tav tm="100000">
                                          <p:val>
                                            <p:fltVal val="0"/>
                                          </p:val>
                                        </p:tav>
                                      </p:tavLst>
                                    </p:anim>
                                    <p:anim calcmode="lin" valueType="num">
                                      <p:cBhvr>
                                        <p:cTn id="338" dur="2000" fill="hold"/>
                                        <p:tgtEl>
                                          <p:spTgt spid="29"/>
                                        </p:tgtEl>
                                        <p:attrNameLst>
                                          <p:attrName>ppt_h</p:attrName>
                                        </p:attrNameLst>
                                      </p:cBhvr>
                                      <p:tavLst>
                                        <p:tav tm="0">
                                          <p:val>
                                            <p:fltVal val="0"/>
                                          </p:val>
                                        </p:tav>
                                        <p:tav tm="100000">
                                          <p:val>
                                            <p:strVal val="#ppt_h"/>
                                          </p:val>
                                        </p:tav>
                                      </p:tavLst>
                                    </p:anim>
                                    <p:anim calcmode="lin" valueType="num">
                                      <p:cBhvr>
                                        <p:cTn id="339" dur="2000" fill="hold"/>
                                        <p:tgtEl>
                                          <p:spTgt spid="29"/>
                                        </p:tgtEl>
                                        <p:attrNameLst>
                                          <p:attrName>ppt_w</p:attrName>
                                        </p:attrNameLst>
                                      </p:cBhvr>
                                      <p:tavLst>
                                        <p:tav tm="0">
                                          <p:val>
                                            <p:fltVal val="0"/>
                                          </p:val>
                                        </p:tav>
                                        <p:tav tm="100000">
                                          <p:val>
                                            <p:strVal val="#ppt_w"/>
                                          </p:val>
                                        </p:tav>
                                      </p:tavLst>
                                    </p:anim>
                                  </p:childTnLst>
                                </p:cTn>
                              </p:par>
                              <p:par>
                                <p:cTn id="340" presetID="35" presetClass="entr" presetSubtype="0" fill="hold" grpId="2" nodeType="withEffect">
                                  <p:stCondLst>
                                    <p:cond delay="0"/>
                                  </p:stCondLst>
                                  <p:childTnLst>
                                    <p:set>
                                      <p:cBhvr>
                                        <p:cTn id="341" dur="1" fill="hold">
                                          <p:stCondLst>
                                            <p:cond delay="0"/>
                                          </p:stCondLst>
                                        </p:cTn>
                                        <p:tgtEl>
                                          <p:spTgt spid="30"/>
                                        </p:tgtEl>
                                        <p:attrNameLst>
                                          <p:attrName>style.visibility</p:attrName>
                                        </p:attrNameLst>
                                      </p:cBhvr>
                                      <p:to>
                                        <p:strVal val="visible"/>
                                      </p:to>
                                    </p:set>
                                    <p:animEffect transition="in" filter="fade">
                                      <p:cBhvr>
                                        <p:cTn id="342" dur="2000"/>
                                        <p:tgtEl>
                                          <p:spTgt spid="30"/>
                                        </p:tgtEl>
                                      </p:cBhvr>
                                    </p:animEffect>
                                    <p:anim calcmode="lin" valueType="num">
                                      <p:cBhvr>
                                        <p:cTn id="343" dur="2000" fill="hold"/>
                                        <p:tgtEl>
                                          <p:spTgt spid="30"/>
                                        </p:tgtEl>
                                        <p:attrNameLst>
                                          <p:attrName>style.rotation</p:attrName>
                                        </p:attrNameLst>
                                      </p:cBhvr>
                                      <p:tavLst>
                                        <p:tav tm="0">
                                          <p:val>
                                            <p:fltVal val="720"/>
                                          </p:val>
                                        </p:tav>
                                        <p:tav tm="100000">
                                          <p:val>
                                            <p:fltVal val="0"/>
                                          </p:val>
                                        </p:tav>
                                      </p:tavLst>
                                    </p:anim>
                                    <p:anim calcmode="lin" valueType="num">
                                      <p:cBhvr>
                                        <p:cTn id="344" dur="2000" fill="hold"/>
                                        <p:tgtEl>
                                          <p:spTgt spid="30"/>
                                        </p:tgtEl>
                                        <p:attrNameLst>
                                          <p:attrName>ppt_h</p:attrName>
                                        </p:attrNameLst>
                                      </p:cBhvr>
                                      <p:tavLst>
                                        <p:tav tm="0">
                                          <p:val>
                                            <p:fltVal val="0"/>
                                          </p:val>
                                        </p:tav>
                                        <p:tav tm="100000">
                                          <p:val>
                                            <p:strVal val="#ppt_h"/>
                                          </p:val>
                                        </p:tav>
                                      </p:tavLst>
                                    </p:anim>
                                    <p:anim calcmode="lin" valueType="num">
                                      <p:cBhvr>
                                        <p:cTn id="345" dur="2000" fill="hold"/>
                                        <p:tgtEl>
                                          <p:spTgt spid="30"/>
                                        </p:tgtEl>
                                        <p:attrNameLst>
                                          <p:attrName>ppt_w</p:attrName>
                                        </p:attrNameLst>
                                      </p:cBhvr>
                                      <p:tavLst>
                                        <p:tav tm="0">
                                          <p:val>
                                            <p:fltVal val="0"/>
                                          </p:val>
                                        </p:tav>
                                        <p:tav tm="100000">
                                          <p:val>
                                            <p:strVal val="#ppt_w"/>
                                          </p:val>
                                        </p:tav>
                                      </p:tavLst>
                                    </p:anim>
                                  </p:childTnLst>
                                </p:cTn>
                              </p:par>
                              <p:par>
                                <p:cTn id="346" presetID="42" presetClass="entr" presetSubtype="0" fill="hold" nodeType="withEffect">
                                  <p:stCondLst>
                                    <p:cond delay="0"/>
                                  </p:stCondLst>
                                  <p:childTnLst>
                                    <p:set>
                                      <p:cBhvr>
                                        <p:cTn id="347" dur="1" fill="hold">
                                          <p:stCondLst>
                                            <p:cond delay="0"/>
                                          </p:stCondLst>
                                        </p:cTn>
                                        <p:tgtEl>
                                          <p:spTgt spid="4"/>
                                        </p:tgtEl>
                                        <p:attrNameLst>
                                          <p:attrName>style.visibility</p:attrName>
                                        </p:attrNameLst>
                                      </p:cBhvr>
                                      <p:to>
                                        <p:strVal val="visible"/>
                                      </p:to>
                                    </p:set>
                                    <p:animEffect transition="in" filter="fade">
                                      <p:cBhvr>
                                        <p:cTn id="348" dur="2000"/>
                                        <p:tgtEl>
                                          <p:spTgt spid="4"/>
                                        </p:tgtEl>
                                      </p:cBhvr>
                                    </p:animEffect>
                                    <p:anim calcmode="lin" valueType="num">
                                      <p:cBhvr>
                                        <p:cTn id="349" dur="2000" fill="hold"/>
                                        <p:tgtEl>
                                          <p:spTgt spid="4"/>
                                        </p:tgtEl>
                                        <p:attrNameLst>
                                          <p:attrName>ppt_x</p:attrName>
                                        </p:attrNameLst>
                                      </p:cBhvr>
                                      <p:tavLst>
                                        <p:tav tm="0">
                                          <p:val>
                                            <p:strVal val="#ppt_x"/>
                                          </p:val>
                                        </p:tav>
                                        <p:tav tm="100000">
                                          <p:val>
                                            <p:strVal val="#ppt_x"/>
                                          </p:val>
                                        </p:tav>
                                      </p:tavLst>
                                    </p:anim>
                                    <p:anim calcmode="lin" valueType="num">
                                      <p:cBhvr>
                                        <p:cTn id="350" dur="2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1"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a:blip r:embed="rId2">
              <a:duotone>
                <a:prstClr val="black"/>
                <a:schemeClr val="accent2">
                  <a:tint val="45000"/>
                  <a:satMod val="400000"/>
                </a:schemeClr>
              </a:duotone>
              <a:lum contrast="30000"/>
            </a:blip>
            <a:stretch>
              <a:fillRect/>
            </a:stretch>
          </a:blipFill>
        </p:spPr>
        <p:txBody>
          <a:bodyPr/>
          <a:lstStyle/>
          <a:p>
            <a:endParaRPr lang="es-ES" dirty="0"/>
          </a:p>
        </p:txBody>
      </p:sp>
      <p:pic>
        <p:nvPicPr>
          <p:cNvPr id="4" name="3 Imagen" descr="maxresdefaultF.jpg"/>
          <p:cNvPicPr>
            <a:picLocks noChangeAspect="1"/>
          </p:cNvPicPr>
          <p:nvPr/>
        </p:nvPicPr>
        <p:blipFill>
          <a:blip r:embed="rId3"/>
          <a:stretch>
            <a:fillRect/>
          </a:stretch>
        </p:blipFill>
        <p:spPr>
          <a:xfrm>
            <a:off x="0" y="6691"/>
            <a:ext cx="9144000" cy="6851309"/>
          </a:xfrm>
          <a:prstGeom prst="rect">
            <a:avLst/>
          </a:prstGeom>
        </p:spPr>
      </p:pic>
      <p:sp>
        <p:nvSpPr>
          <p:cNvPr id="5" name="4 Luna"/>
          <p:cNvSpPr/>
          <p:nvPr/>
        </p:nvSpPr>
        <p:spPr>
          <a:xfrm>
            <a:off x="4572000" y="1214422"/>
            <a:ext cx="4643438" cy="4071966"/>
          </a:xfrm>
          <a:prstGeom prst="moon">
            <a:avLst>
              <a:gd name="adj" fmla="val 11454"/>
            </a:avLst>
          </a:prstGeom>
          <a:gradFill flip="none" rotWithShape="1">
            <a:gsLst>
              <a:gs pos="0">
                <a:srgbClr val="C00000"/>
              </a:gs>
              <a:gs pos="64999">
                <a:srgbClr val="F0EBD5"/>
              </a:gs>
              <a:gs pos="100000">
                <a:srgbClr val="D1C39F"/>
              </a:gs>
            </a:gsLst>
            <a:lin ang="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flipH="1">
            <a:off x="0" y="1214422"/>
            <a:ext cx="4643438" cy="4071966"/>
          </a:xfrm>
          <a:prstGeom prst="moon">
            <a:avLst>
              <a:gd name="adj" fmla="val 12091"/>
            </a:avLst>
          </a:prstGeom>
          <a:gradFill flip="none" rotWithShape="1">
            <a:gsLst>
              <a:gs pos="0">
                <a:srgbClr val="C00000"/>
              </a:gs>
              <a:gs pos="64999">
                <a:srgbClr val="F0EBD5"/>
              </a:gs>
              <a:gs pos="100000">
                <a:srgbClr val="D1C39F"/>
              </a:gs>
            </a:gsLst>
            <a:lin ang="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flipH="1">
            <a:off x="0" y="1214422"/>
            <a:ext cx="3917896" cy="4143404"/>
          </a:xfrm>
          <a:prstGeom prst="moon">
            <a:avLst>
              <a:gd name="adj" fmla="val 10407"/>
            </a:avLst>
          </a:prstGeom>
          <a:gradFill flip="none" rotWithShape="1">
            <a:gsLst>
              <a:gs pos="0">
                <a:srgbClr val="C00000"/>
              </a:gs>
              <a:gs pos="64999">
                <a:srgbClr val="F0EBD5"/>
              </a:gs>
              <a:gs pos="100000">
                <a:srgbClr val="D1C39F"/>
              </a:gs>
            </a:gsLst>
            <a:lin ang="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a:off x="5214942" y="1142984"/>
            <a:ext cx="3988218" cy="4143404"/>
          </a:xfrm>
          <a:prstGeom prst="moon">
            <a:avLst>
              <a:gd name="adj" fmla="val 11077"/>
            </a:avLst>
          </a:prstGeom>
          <a:gradFill flip="none" rotWithShape="1">
            <a:gsLst>
              <a:gs pos="0">
                <a:srgbClr val="C00000"/>
              </a:gs>
              <a:gs pos="64999">
                <a:srgbClr val="F0EBD5"/>
              </a:gs>
              <a:gs pos="100000">
                <a:srgbClr val="D1C39F"/>
              </a:gs>
            </a:gsLst>
            <a:lin ang="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flipH="1">
            <a:off x="0" y="1214422"/>
            <a:ext cx="3337462" cy="4071966"/>
          </a:xfrm>
          <a:prstGeom prst="moon">
            <a:avLst>
              <a:gd name="adj" fmla="val 13630"/>
            </a:avLst>
          </a:prstGeom>
          <a:gradFill flip="none" rotWithShape="1">
            <a:gsLst>
              <a:gs pos="0">
                <a:srgbClr val="C00000"/>
              </a:gs>
              <a:gs pos="64999">
                <a:srgbClr val="F0EBD5"/>
              </a:gs>
              <a:gs pos="100000">
                <a:srgbClr val="D1C39F"/>
              </a:gs>
            </a:gsLst>
            <a:lin ang="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a:off x="5857885" y="1142984"/>
            <a:ext cx="3335228" cy="4143404"/>
          </a:xfrm>
          <a:prstGeom prst="moon">
            <a:avLst>
              <a:gd name="adj" fmla="val 15090"/>
            </a:avLst>
          </a:prstGeom>
          <a:gradFill flip="none" rotWithShape="1">
            <a:gsLst>
              <a:gs pos="0">
                <a:srgbClr val="C00000"/>
              </a:gs>
              <a:gs pos="64999">
                <a:srgbClr val="F0EBD5"/>
              </a:gs>
              <a:gs pos="100000">
                <a:srgbClr val="D1C39F"/>
              </a:gs>
            </a:gsLst>
            <a:lin ang="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a:off x="6572265" y="1203196"/>
            <a:ext cx="2609686" cy="4085046"/>
          </a:xfrm>
          <a:prstGeom prst="moon">
            <a:avLst>
              <a:gd name="adj" fmla="val 16699"/>
            </a:avLst>
          </a:prstGeom>
          <a:gradFill flip="none" rotWithShape="1">
            <a:gsLst>
              <a:gs pos="0">
                <a:srgbClr val="C00000"/>
              </a:gs>
              <a:gs pos="64999">
                <a:srgbClr val="F0EBD5"/>
              </a:gs>
              <a:gs pos="100000">
                <a:srgbClr val="D1C39F"/>
              </a:gs>
            </a:gsLst>
            <a:lin ang="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flipH="1">
            <a:off x="0" y="1285860"/>
            <a:ext cx="2757028" cy="3929090"/>
          </a:xfrm>
          <a:prstGeom prst="moon">
            <a:avLst>
              <a:gd name="adj" fmla="val 14952"/>
            </a:avLst>
          </a:prstGeom>
          <a:gradFill flip="none" rotWithShape="1">
            <a:gsLst>
              <a:gs pos="0">
                <a:srgbClr val="C00000"/>
              </a:gs>
              <a:gs pos="64999">
                <a:srgbClr val="F0EBD5"/>
              </a:gs>
              <a:gs pos="100000">
                <a:srgbClr val="D1C39F"/>
              </a:gs>
            </a:gsLst>
            <a:lin ang="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una"/>
          <p:cNvSpPr/>
          <p:nvPr/>
        </p:nvSpPr>
        <p:spPr>
          <a:xfrm flipH="1">
            <a:off x="0" y="1285860"/>
            <a:ext cx="2176594" cy="4002382"/>
          </a:xfrm>
          <a:prstGeom prst="moon">
            <a:avLst>
              <a:gd name="adj" fmla="val 15686"/>
            </a:avLst>
          </a:prstGeom>
          <a:gradFill flip="none" rotWithShape="1">
            <a:gsLst>
              <a:gs pos="0">
                <a:srgbClr val="C00000"/>
              </a:gs>
              <a:gs pos="64999">
                <a:srgbClr val="F0EBD5"/>
              </a:gs>
              <a:gs pos="100000">
                <a:srgbClr val="D1C39F"/>
              </a:gs>
            </a:gsLst>
            <a:lin ang="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una"/>
          <p:cNvSpPr/>
          <p:nvPr/>
        </p:nvSpPr>
        <p:spPr>
          <a:xfrm>
            <a:off x="7215207" y="1203196"/>
            <a:ext cx="1956698" cy="4085046"/>
          </a:xfrm>
          <a:prstGeom prst="moon">
            <a:avLst>
              <a:gd name="adj" fmla="val 20844"/>
            </a:avLst>
          </a:prstGeom>
          <a:gradFill flip="none" rotWithShape="1">
            <a:gsLst>
              <a:gs pos="0">
                <a:srgbClr val="C00000"/>
              </a:gs>
              <a:gs pos="64999">
                <a:srgbClr val="F0EBD5"/>
              </a:gs>
              <a:gs pos="100000">
                <a:srgbClr val="D1C39F"/>
              </a:gs>
            </a:gsLst>
            <a:lin ang="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2" presetClass="entr" presetSubtype="2"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2000" fill="hold"/>
                                        <p:tgtEl>
                                          <p:spTgt spid="6"/>
                                        </p:tgtEl>
                                        <p:attrNameLst>
                                          <p:attrName>ppt_x</p:attrName>
                                        </p:attrNameLst>
                                      </p:cBhvr>
                                      <p:tavLst>
                                        <p:tav tm="0">
                                          <p:val>
                                            <p:strVal val="1+#ppt_w/2"/>
                                          </p:val>
                                        </p:tav>
                                        <p:tav tm="100000">
                                          <p:val>
                                            <p:strVal val="#ppt_x"/>
                                          </p:val>
                                        </p:tav>
                                      </p:tavLst>
                                    </p:anim>
                                    <p:anim calcmode="lin" valueType="num">
                                      <p:cBhvr additive="base">
                                        <p:cTn id="11" dur="2000" fill="hold"/>
                                        <p:tgtEl>
                                          <p:spTgt spid="6"/>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2000" fill="hold"/>
                                        <p:tgtEl>
                                          <p:spTgt spid="7"/>
                                        </p:tgtEl>
                                        <p:attrNameLst>
                                          <p:attrName>ppt_x</p:attrName>
                                        </p:attrNameLst>
                                      </p:cBhvr>
                                      <p:tavLst>
                                        <p:tav tm="0">
                                          <p:val>
                                            <p:strVal val="1+#ppt_w/2"/>
                                          </p:val>
                                        </p:tav>
                                        <p:tav tm="100000">
                                          <p:val>
                                            <p:strVal val="#ppt_x"/>
                                          </p:val>
                                        </p:tav>
                                      </p:tavLst>
                                    </p:anim>
                                    <p:anim calcmode="lin" valueType="num">
                                      <p:cBhvr additive="base">
                                        <p:cTn id="15" dur="2000" fill="hold"/>
                                        <p:tgtEl>
                                          <p:spTgt spid="7"/>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2000" fill="hold"/>
                                        <p:tgtEl>
                                          <p:spTgt spid="9"/>
                                        </p:tgtEl>
                                        <p:attrNameLst>
                                          <p:attrName>ppt_x</p:attrName>
                                        </p:attrNameLst>
                                      </p:cBhvr>
                                      <p:tavLst>
                                        <p:tav tm="0">
                                          <p:val>
                                            <p:strVal val="1+#ppt_w/2"/>
                                          </p:val>
                                        </p:tav>
                                        <p:tav tm="100000">
                                          <p:val>
                                            <p:strVal val="#ppt_x"/>
                                          </p:val>
                                        </p:tav>
                                      </p:tavLst>
                                    </p:anim>
                                    <p:anim calcmode="lin" valueType="num">
                                      <p:cBhvr additive="base">
                                        <p:cTn id="19" dur="2000" fill="hold"/>
                                        <p:tgtEl>
                                          <p:spTgt spid="9"/>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2000" fill="hold"/>
                                        <p:tgtEl>
                                          <p:spTgt spid="12"/>
                                        </p:tgtEl>
                                        <p:attrNameLst>
                                          <p:attrName>ppt_x</p:attrName>
                                        </p:attrNameLst>
                                      </p:cBhvr>
                                      <p:tavLst>
                                        <p:tav tm="0">
                                          <p:val>
                                            <p:strVal val="1+#ppt_w/2"/>
                                          </p:val>
                                        </p:tav>
                                        <p:tav tm="100000">
                                          <p:val>
                                            <p:strVal val="#ppt_x"/>
                                          </p:val>
                                        </p:tav>
                                      </p:tavLst>
                                    </p:anim>
                                    <p:anim calcmode="lin" valueType="num">
                                      <p:cBhvr additive="base">
                                        <p:cTn id="23" dur="2000" fill="hold"/>
                                        <p:tgtEl>
                                          <p:spTgt spid="12"/>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2000" fill="hold"/>
                                        <p:tgtEl>
                                          <p:spTgt spid="13"/>
                                        </p:tgtEl>
                                        <p:attrNameLst>
                                          <p:attrName>ppt_x</p:attrName>
                                        </p:attrNameLst>
                                      </p:cBhvr>
                                      <p:tavLst>
                                        <p:tav tm="0">
                                          <p:val>
                                            <p:strVal val="1+#ppt_w/2"/>
                                          </p:val>
                                        </p:tav>
                                        <p:tav tm="100000">
                                          <p:val>
                                            <p:strVal val="#ppt_x"/>
                                          </p:val>
                                        </p:tav>
                                      </p:tavLst>
                                    </p:anim>
                                    <p:anim calcmode="lin" valueType="num">
                                      <p:cBhvr additive="base">
                                        <p:cTn id="27" dur="2000" fill="hold"/>
                                        <p:tgtEl>
                                          <p:spTgt spid="13"/>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5"/>
                                        </p:tgtEl>
                                        <p:attrNameLst>
                                          <p:attrName>style.visibility</p:attrName>
                                        </p:attrNameLst>
                                      </p:cBhvr>
                                      <p:to>
                                        <p:strVal val="visible"/>
                                      </p:to>
                                    </p:set>
                                    <p:anim calcmode="lin" valueType="num">
                                      <p:cBhvr additive="base">
                                        <p:cTn id="30" dur="2000" fill="hold"/>
                                        <p:tgtEl>
                                          <p:spTgt spid="5"/>
                                        </p:tgtEl>
                                        <p:attrNameLst>
                                          <p:attrName>ppt_x</p:attrName>
                                        </p:attrNameLst>
                                      </p:cBhvr>
                                      <p:tavLst>
                                        <p:tav tm="0">
                                          <p:val>
                                            <p:strVal val="0-#ppt_w/2"/>
                                          </p:val>
                                        </p:tav>
                                        <p:tav tm="100000">
                                          <p:val>
                                            <p:strVal val="#ppt_x"/>
                                          </p:val>
                                        </p:tav>
                                      </p:tavLst>
                                    </p:anim>
                                    <p:anim calcmode="lin" valueType="num">
                                      <p:cBhvr additive="base">
                                        <p:cTn id="31" dur="2000" fill="hold"/>
                                        <p:tgtEl>
                                          <p:spTgt spid="5"/>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8"/>
                                        </p:tgtEl>
                                        <p:attrNameLst>
                                          <p:attrName>style.visibility</p:attrName>
                                        </p:attrNameLst>
                                      </p:cBhvr>
                                      <p:to>
                                        <p:strVal val="visible"/>
                                      </p:to>
                                    </p:set>
                                    <p:anim calcmode="lin" valueType="num">
                                      <p:cBhvr additive="base">
                                        <p:cTn id="34" dur="2000" fill="hold"/>
                                        <p:tgtEl>
                                          <p:spTgt spid="8"/>
                                        </p:tgtEl>
                                        <p:attrNameLst>
                                          <p:attrName>ppt_x</p:attrName>
                                        </p:attrNameLst>
                                      </p:cBhvr>
                                      <p:tavLst>
                                        <p:tav tm="0">
                                          <p:val>
                                            <p:strVal val="0-#ppt_w/2"/>
                                          </p:val>
                                        </p:tav>
                                        <p:tav tm="100000">
                                          <p:val>
                                            <p:strVal val="#ppt_x"/>
                                          </p:val>
                                        </p:tav>
                                      </p:tavLst>
                                    </p:anim>
                                    <p:anim calcmode="lin" valueType="num">
                                      <p:cBhvr additive="base">
                                        <p:cTn id="35" dur="2000" fill="hold"/>
                                        <p:tgtEl>
                                          <p:spTgt spid="8"/>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2000" fill="hold"/>
                                        <p:tgtEl>
                                          <p:spTgt spid="10"/>
                                        </p:tgtEl>
                                        <p:attrNameLst>
                                          <p:attrName>ppt_x</p:attrName>
                                        </p:attrNameLst>
                                      </p:cBhvr>
                                      <p:tavLst>
                                        <p:tav tm="0">
                                          <p:val>
                                            <p:strVal val="0-#ppt_w/2"/>
                                          </p:val>
                                        </p:tav>
                                        <p:tav tm="100000">
                                          <p:val>
                                            <p:strVal val="#ppt_x"/>
                                          </p:val>
                                        </p:tav>
                                      </p:tavLst>
                                    </p:anim>
                                    <p:anim calcmode="lin" valueType="num">
                                      <p:cBhvr additive="base">
                                        <p:cTn id="39" dur="2000" fill="hold"/>
                                        <p:tgtEl>
                                          <p:spTgt spid="10"/>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additive="base">
                                        <p:cTn id="42" dur="2000" fill="hold"/>
                                        <p:tgtEl>
                                          <p:spTgt spid="11"/>
                                        </p:tgtEl>
                                        <p:attrNameLst>
                                          <p:attrName>ppt_x</p:attrName>
                                        </p:attrNameLst>
                                      </p:cBhvr>
                                      <p:tavLst>
                                        <p:tav tm="0">
                                          <p:val>
                                            <p:strVal val="0-#ppt_w/2"/>
                                          </p:val>
                                        </p:tav>
                                        <p:tav tm="100000">
                                          <p:val>
                                            <p:strVal val="#ppt_x"/>
                                          </p:val>
                                        </p:tav>
                                      </p:tavLst>
                                    </p:anim>
                                    <p:anim calcmode="lin" valueType="num">
                                      <p:cBhvr additive="base">
                                        <p:cTn id="43" dur="2000" fill="hold"/>
                                        <p:tgtEl>
                                          <p:spTgt spid="11"/>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2000" fill="hold"/>
                                        <p:tgtEl>
                                          <p:spTgt spid="14"/>
                                        </p:tgtEl>
                                        <p:attrNameLst>
                                          <p:attrName>ppt_x</p:attrName>
                                        </p:attrNameLst>
                                      </p:cBhvr>
                                      <p:tavLst>
                                        <p:tav tm="0">
                                          <p:val>
                                            <p:strVal val="0-#ppt_w/2"/>
                                          </p:val>
                                        </p:tav>
                                        <p:tav tm="100000">
                                          <p:val>
                                            <p:strVal val="#ppt_x"/>
                                          </p:val>
                                        </p:tav>
                                      </p:tavLst>
                                    </p:anim>
                                    <p:anim calcmode="lin" valueType="num">
                                      <p:cBhvr additive="base">
                                        <p:cTn id="47" dur="2000" fill="hold"/>
                                        <p:tgtEl>
                                          <p:spTgt spid="14"/>
                                        </p:tgtEl>
                                        <p:attrNameLst>
                                          <p:attrName>ppt_y</p:attrName>
                                        </p:attrNameLst>
                                      </p:cBhvr>
                                      <p:tavLst>
                                        <p:tav tm="0">
                                          <p:val>
                                            <p:strVal val="#ppt_y"/>
                                          </p:val>
                                        </p:tav>
                                        <p:tav tm="100000">
                                          <p:val>
                                            <p:strVal val="#ppt_y"/>
                                          </p:val>
                                        </p:tav>
                                      </p:tavLst>
                                    </p:anim>
                                  </p:childTnLst>
                                </p:cTn>
                              </p:par>
                              <p:par>
                                <p:cTn id="48" presetID="8" presetClass="emph" presetSubtype="0" fill="hold" grpId="1" nodeType="withEffect">
                                  <p:stCondLst>
                                    <p:cond delay="0"/>
                                  </p:stCondLst>
                                  <p:childTnLst>
                                    <p:animRot by="10800000">
                                      <p:cBhvr>
                                        <p:cTn id="49" dur="2000" fill="hold"/>
                                        <p:tgtEl>
                                          <p:spTgt spid="6"/>
                                        </p:tgtEl>
                                        <p:attrNameLst>
                                          <p:attrName>r</p:attrName>
                                        </p:attrNameLst>
                                      </p:cBhvr>
                                    </p:animRot>
                                  </p:childTnLst>
                                </p:cTn>
                              </p:par>
                              <p:par>
                                <p:cTn id="50" presetID="8" presetClass="emph" presetSubtype="0" fill="hold" grpId="1" nodeType="withEffect">
                                  <p:stCondLst>
                                    <p:cond delay="0"/>
                                  </p:stCondLst>
                                  <p:childTnLst>
                                    <p:animRot by="10800000">
                                      <p:cBhvr>
                                        <p:cTn id="51" dur="2000" fill="hold"/>
                                        <p:tgtEl>
                                          <p:spTgt spid="7"/>
                                        </p:tgtEl>
                                        <p:attrNameLst>
                                          <p:attrName>r</p:attrName>
                                        </p:attrNameLst>
                                      </p:cBhvr>
                                    </p:animRot>
                                  </p:childTnLst>
                                </p:cTn>
                              </p:par>
                              <p:par>
                                <p:cTn id="52" presetID="8" presetClass="emph" presetSubtype="0" fill="hold" grpId="1" nodeType="withEffect">
                                  <p:stCondLst>
                                    <p:cond delay="0"/>
                                  </p:stCondLst>
                                  <p:childTnLst>
                                    <p:animRot by="10800000">
                                      <p:cBhvr>
                                        <p:cTn id="53" dur="2000" fill="hold"/>
                                        <p:tgtEl>
                                          <p:spTgt spid="9"/>
                                        </p:tgtEl>
                                        <p:attrNameLst>
                                          <p:attrName>r</p:attrName>
                                        </p:attrNameLst>
                                      </p:cBhvr>
                                    </p:animRot>
                                  </p:childTnLst>
                                </p:cTn>
                              </p:par>
                              <p:par>
                                <p:cTn id="54" presetID="8" presetClass="emph" presetSubtype="0" fill="hold" grpId="1" nodeType="withEffect">
                                  <p:stCondLst>
                                    <p:cond delay="0"/>
                                  </p:stCondLst>
                                  <p:childTnLst>
                                    <p:animRot by="10800000">
                                      <p:cBhvr>
                                        <p:cTn id="55" dur="2000" fill="hold"/>
                                        <p:tgtEl>
                                          <p:spTgt spid="12"/>
                                        </p:tgtEl>
                                        <p:attrNameLst>
                                          <p:attrName>r</p:attrName>
                                        </p:attrNameLst>
                                      </p:cBhvr>
                                    </p:animRot>
                                  </p:childTnLst>
                                </p:cTn>
                              </p:par>
                              <p:par>
                                <p:cTn id="56" presetID="8" presetClass="emph" presetSubtype="0" fill="hold" grpId="1" nodeType="withEffect">
                                  <p:stCondLst>
                                    <p:cond delay="0"/>
                                  </p:stCondLst>
                                  <p:childTnLst>
                                    <p:animRot by="10800000">
                                      <p:cBhvr>
                                        <p:cTn id="57" dur="2000" fill="hold"/>
                                        <p:tgtEl>
                                          <p:spTgt spid="13"/>
                                        </p:tgtEl>
                                        <p:attrNameLst>
                                          <p:attrName>r</p:attrName>
                                        </p:attrNameLst>
                                      </p:cBhvr>
                                    </p:animRot>
                                  </p:childTnLst>
                                </p:cTn>
                              </p:par>
                              <p:par>
                                <p:cTn id="58" presetID="8" presetClass="emph" presetSubtype="0" fill="hold" grpId="1" nodeType="withEffect">
                                  <p:stCondLst>
                                    <p:cond delay="0"/>
                                  </p:stCondLst>
                                  <p:childTnLst>
                                    <p:animRot by="-10800000">
                                      <p:cBhvr>
                                        <p:cTn id="59" dur="2000" fill="hold"/>
                                        <p:tgtEl>
                                          <p:spTgt spid="5"/>
                                        </p:tgtEl>
                                        <p:attrNameLst>
                                          <p:attrName>r</p:attrName>
                                        </p:attrNameLst>
                                      </p:cBhvr>
                                    </p:animRot>
                                  </p:childTnLst>
                                </p:cTn>
                              </p:par>
                              <p:par>
                                <p:cTn id="60" presetID="8" presetClass="emph" presetSubtype="0" fill="hold" grpId="1" nodeType="withEffect">
                                  <p:stCondLst>
                                    <p:cond delay="0"/>
                                  </p:stCondLst>
                                  <p:childTnLst>
                                    <p:animRot by="-10800000">
                                      <p:cBhvr>
                                        <p:cTn id="61" dur="2000" fill="hold"/>
                                        <p:tgtEl>
                                          <p:spTgt spid="8"/>
                                        </p:tgtEl>
                                        <p:attrNameLst>
                                          <p:attrName>r</p:attrName>
                                        </p:attrNameLst>
                                      </p:cBhvr>
                                    </p:animRot>
                                  </p:childTnLst>
                                </p:cTn>
                              </p:par>
                              <p:par>
                                <p:cTn id="62" presetID="8" presetClass="emph" presetSubtype="0" fill="hold" grpId="1" nodeType="withEffect">
                                  <p:stCondLst>
                                    <p:cond delay="0"/>
                                  </p:stCondLst>
                                  <p:childTnLst>
                                    <p:animRot by="-10800000">
                                      <p:cBhvr>
                                        <p:cTn id="63" dur="2000" fill="hold"/>
                                        <p:tgtEl>
                                          <p:spTgt spid="10"/>
                                        </p:tgtEl>
                                        <p:attrNameLst>
                                          <p:attrName>r</p:attrName>
                                        </p:attrNameLst>
                                      </p:cBhvr>
                                    </p:animRot>
                                  </p:childTnLst>
                                </p:cTn>
                              </p:par>
                              <p:par>
                                <p:cTn id="64" presetID="8" presetClass="emph" presetSubtype="0" fill="hold" grpId="1" nodeType="withEffect">
                                  <p:stCondLst>
                                    <p:cond delay="0"/>
                                  </p:stCondLst>
                                  <p:childTnLst>
                                    <p:animRot by="-10800000">
                                      <p:cBhvr>
                                        <p:cTn id="65" dur="2000" fill="hold"/>
                                        <p:tgtEl>
                                          <p:spTgt spid="11"/>
                                        </p:tgtEl>
                                        <p:attrNameLst>
                                          <p:attrName>r</p:attrName>
                                        </p:attrNameLst>
                                      </p:cBhvr>
                                    </p:animRot>
                                  </p:childTnLst>
                                </p:cTn>
                              </p:par>
                              <p:par>
                                <p:cTn id="66" presetID="8" presetClass="emph" presetSubtype="0" fill="hold" grpId="1" nodeType="withEffect">
                                  <p:stCondLst>
                                    <p:cond delay="0"/>
                                  </p:stCondLst>
                                  <p:childTnLst>
                                    <p:animRot by="-10800000">
                                      <p:cBhvr>
                                        <p:cTn id="67" dur="2000" fill="hold"/>
                                        <p:tgtEl>
                                          <p:spTgt spid="14"/>
                                        </p:tgtEl>
                                        <p:attrNameLst>
                                          <p:attrName>r</p:attrName>
                                        </p:attrNameLst>
                                      </p:cBhvr>
                                    </p:animRot>
                                  </p:childTnLst>
                                </p:cTn>
                              </p:par>
                            </p:childTnLst>
                          </p:cTn>
                        </p:par>
                        <p:par>
                          <p:cTn id="68" fill="hold">
                            <p:stCondLst>
                              <p:cond delay="2000"/>
                            </p:stCondLst>
                            <p:childTnLst>
                              <p:par>
                                <p:cTn id="69" presetID="8" presetClass="emph" presetSubtype="0" fill="hold" grpId="2" nodeType="afterEffect">
                                  <p:stCondLst>
                                    <p:cond delay="0"/>
                                  </p:stCondLst>
                                  <p:childTnLst>
                                    <p:animRot by="21600000">
                                      <p:cBhvr>
                                        <p:cTn id="70" dur="2000" fill="hold"/>
                                        <p:tgtEl>
                                          <p:spTgt spid="6"/>
                                        </p:tgtEl>
                                        <p:attrNameLst>
                                          <p:attrName>r</p:attrName>
                                        </p:attrNameLst>
                                      </p:cBhvr>
                                    </p:animRot>
                                  </p:childTnLst>
                                </p:cTn>
                              </p:par>
                              <p:par>
                                <p:cTn id="71" presetID="8" presetClass="emph" presetSubtype="0" fill="hold" grpId="2" nodeType="withEffect">
                                  <p:stCondLst>
                                    <p:cond delay="0"/>
                                  </p:stCondLst>
                                  <p:childTnLst>
                                    <p:animRot by="21600000">
                                      <p:cBhvr>
                                        <p:cTn id="72" dur="2000" fill="hold"/>
                                        <p:tgtEl>
                                          <p:spTgt spid="7"/>
                                        </p:tgtEl>
                                        <p:attrNameLst>
                                          <p:attrName>r</p:attrName>
                                        </p:attrNameLst>
                                      </p:cBhvr>
                                    </p:animRot>
                                  </p:childTnLst>
                                </p:cTn>
                              </p:par>
                              <p:par>
                                <p:cTn id="73" presetID="8" presetClass="emph" presetSubtype="0" fill="hold" grpId="2" nodeType="withEffect">
                                  <p:stCondLst>
                                    <p:cond delay="0"/>
                                  </p:stCondLst>
                                  <p:childTnLst>
                                    <p:animRot by="21600000">
                                      <p:cBhvr>
                                        <p:cTn id="74" dur="2000" fill="hold"/>
                                        <p:tgtEl>
                                          <p:spTgt spid="9"/>
                                        </p:tgtEl>
                                        <p:attrNameLst>
                                          <p:attrName>r</p:attrName>
                                        </p:attrNameLst>
                                      </p:cBhvr>
                                    </p:animRot>
                                  </p:childTnLst>
                                </p:cTn>
                              </p:par>
                              <p:par>
                                <p:cTn id="75" presetID="8" presetClass="emph" presetSubtype="0" fill="hold" grpId="2" nodeType="withEffect">
                                  <p:stCondLst>
                                    <p:cond delay="0"/>
                                  </p:stCondLst>
                                  <p:childTnLst>
                                    <p:animRot by="21600000">
                                      <p:cBhvr>
                                        <p:cTn id="76" dur="2000" fill="hold"/>
                                        <p:tgtEl>
                                          <p:spTgt spid="12"/>
                                        </p:tgtEl>
                                        <p:attrNameLst>
                                          <p:attrName>r</p:attrName>
                                        </p:attrNameLst>
                                      </p:cBhvr>
                                    </p:animRot>
                                  </p:childTnLst>
                                </p:cTn>
                              </p:par>
                              <p:par>
                                <p:cTn id="77" presetID="8" presetClass="emph" presetSubtype="0" fill="hold" grpId="2" nodeType="withEffect">
                                  <p:stCondLst>
                                    <p:cond delay="0"/>
                                  </p:stCondLst>
                                  <p:childTnLst>
                                    <p:animRot by="21600000">
                                      <p:cBhvr>
                                        <p:cTn id="78" dur="2000" fill="hold"/>
                                        <p:tgtEl>
                                          <p:spTgt spid="13"/>
                                        </p:tgtEl>
                                        <p:attrNameLst>
                                          <p:attrName>r</p:attrName>
                                        </p:attrNameLst>
                                      </p:cBhvr>
                                    </p:animRot>
                                  </p:childTnLst>
                                </p:cTn>
                              </p:par>
                              <p:par>
                                <p:cTn id="79" presetID="8" presetClass="emph" presetSubtype="0" fill="hold" grpId="2" nodeType="withEffect">
                                  <p:stCondLst>
                                    <p:cond delay="0"/>
                                  </p:stCondLst>
                                  <p:childTnLst>
                                    <p:animRot by="-21600000">
                                      <p:cBhvr>
                                        <p:cTn id="80" dur="2000" fill="hold"/>
                                        <p:tgtEl>
                                          <p:spTgt spid="5"/>
                                        </p:tgtEl>
                                        <p:attrNameLst>
                                          <p:attrName>r</p:attrName>
                                        </p:attrNameLst>
                                      </p:cBhvr>
                                    </p:animRot>
                                  </p:childTnLst>
                                </p:cTn>
                              </p:par>
                              <p:par>
                                <p:cTn id="81" presetID="8" presetClass="emph" presetSubtype="0" fill="hold" grpId="2" nodeType="withEffect">
                                  <p:stCondLst>
                                    <p:cond delay="0"/>
                                  </p:stCondLst>
                                  <p:childTnLst>
                                    <p:animRot by="-21600000">
                                      <p:cBhvr>
                                        <p:cTn id="82" dur="2000" fill="hold"/>
                                        <p:tgtEl>
                                          <p:spTgt spid="8"/>
                                        </p:tgtEl>
                                        <p:attrNameLst>
                                          <p:attrName>r</p:attrName>
                                        </p:attrNameLst>
                                      </p:cBhvr>
                                    </p:animRot>
                                  </p:childTnLst>
                                </p:cTn>
                              </p:par>
                              <p:par>
                                <p:cTn id="83" presetID="8" presetClass="emph" presetSubtype="0" fill="hold" grpId="2" nodeType="withEffect">
                                  <p:stCondLst>
                                    <p:cond delay="0"/>
                                  </p:stCondLst>
                                  <p:childTnLst>
                                    <p:animRot by="-21600000">
                                      <p:cBhvr>
                                        <p:cTn id="84" dur="2000" fill="hold"/>
                                        <p:tgtEl>
                                          <p:spTgt spid="10"/>
                                        </p:tgtEl>
                                        <p:attrNameLst>
                                          <p:attrName>r</p:attrName>
                                        </p:attrNameLst>
                                      </p:cBhvr>
                                    </p:animRot>
                                  </p:childTnLst>
                                </p:cTn>
                              </p:par>
                              <p:par>
                                <p:cTn id="85" presetID="8" presetClass="emph" presetSubtype="0" fill="hold" grpId="2" nodeType="withEffect">
                                  <p:stCondLst>
                                    <p:cond delay="0"/>
                                  </p:stCondLst>
                                  <p:childTnLst>
                                    <p:animRot by="-21600000">
                                      <p:cBhvr>
                                        <p:cTn id="86" dur="2000" fill="hold"/>
                                        <p:tgtEl>
                                          <p:spTgt spid="11"/>
                                        </p:tgtEl>
                                        <p:attrNameLst>
                                          <p:attrName>r</p:attrName>
                                        </p:attrNameLst>
                                      </p:cBhvr>
                                    </p:animRot>
                                  </p:childTnLst>
                                </p:cTn>
                              </p:par>
                              <p:par>
                                <p:cTn id="87" presetID="8" presetClass="emph" presetSubtype="0" fill="hold" grpId="2" nodeType="withEffect">
                                  <p:stCondLst>
                                    <p:cond delay="0"/>
                                  </p:stCondLst>
                                  <p:childTnLst>
                                    <p:animRot by="-21600000">
                                      <p:cBhvr>
                                        <p:cTn id="88" dur="2000" fill="hold"/>
                                        <p:tgtEl>
                                          <p:spTgt spid="14"/>
                                        </p:tgtEl>
                                        <p:attrNameLst>
                                          <p:attrName>r</p:attrName>
                                        </p:attrNameLst>
                                      </p:cBhvr>
                                    </p:animRot>
                                  </p:childTnLst>
                                </p:cTn>
                              </p:par>
                            </p:childTnLst>
                          </p:cTn>
                        </p:par>
                        <p:par>
                          <p:cTn id="89" fill="hold">
                            <p:stCondLst>
                              <p:cond delay="4000"/>
                            </p:stCondLst>
                            <p:childTnLst>
                              <p:par>
                                <p:cTn id="90" presetID="2" presetClass="exit" presetSubtype="2" fill="hold" grpId="3" nodeType="afterEffect">
                                  <p:stCondLst>
                                    <p:cond delay="0"/>
                                  </p:stCondLst>
                                  <p:childTnLst>
                                    <p:anim calcmode="lin" valueType="num">
                                      <p:cBhvr additive="base">
                                        <p:cTn id="91" dur="2000"/>
                                        <p:tgtEl>
                                          <p:spTgt spid="6"/>
                                        </p:tgtEl>
                                        <p:attrNameLst>
                                          <p:attrName>ppt_x</p:attrName>
                                        </p:attrNameLst>
                                      </p:cBhvr>
                                      <p:tavLst>
                                        <p:tav tm="0">
                                          <p:val>
                                            <p:strVal val="ppt_x"/>
                                          </p:val>
                                        </p:tav>
                                        <p:tav tm="100000">
                                          <p:val>
                                            <p:strVal val="1+ppt_w/2"/>
                                          </p:val>
                                        </p:tav>
                                      </p:tavLst>
                                    </p:anim>
                                    <p:anim calcmode="lin" valueType="num">
                                      <p:cBhvr additive="base">
                                        <p:cTn id="92" dur="2000"/>
                                        <p:tgtEl>
                                          <p:spTgt spid="6"/>
                                        </p:tgtEl>
                                        <p:attrNameLst>
                                          <p:attrName>ppt_y</p:attrName>
                                        </p:attrNameLst>
                                      </p:cBhvr>
                                      <p:tavLst>
                                        <p:tav tm="0">
                                          <p:val>
                                            <p:strVal val="ppt_y"/>
                                          </p:val>
                                        </p:tav>
                                        <p:tav tm="100000">
                                          <p:val>
                                            <p:strVal val="ppt_y"/>
                                          </p:val>
                                        </p:tav>
                                      </p:tavLst>
                                    </p:anim>
                                    <p:set>
                                      <p:cBhvr>
                                        <p:cTn id="93" dur="1" fill="hold">
                                          <p:stCondLst>
                                            <p:cond delay="1999"/>
                                          </p:stCondLst>
                                        </p:cTn>
                                        <p:tgtEl>
                                          <p:spTgt spid="6"/>
                                        </p:tgtEl>
                                        <p:attrNameLst>
                                          <p:attrName>style.visibility</p:attrName>
                                        </p:attrNameLst>
                                      </p:cBhvr>
                                      <p:to>
                                        <p:strVal val="hidden"/>
                                      </p:to>
                                    </p:set>
                                  </p:childTnLst>
                                </p:cTn>
                              </p:par>
                              <p:par>
                                <p:cTn id="94" presetID="2" presetClass="exit" presetSubtype="2" fill="hold" grpId="3" nodeType="withEffect">
                                  <p:stCondLst>
                                    <p:cond delay="0"/>
                                  </p:stCondLst>
                                  <p:childTnLst>
                                    <p:anim calcmode="lin" valueType="num">
                                      <p:cBhvr additive="base">
                                        <p:cTn id="95" dur="2000"/>
                                        <p:tgtEl>
                                          <p:spTgt spid="7"/>
                                        </p:tgtEl>
                                        <p:attrNameLst>
                                          <p:attrName>ppt_x</p:attrName>
                                        </p:attrNameLst>
                                      </p:cBhvr>
                                      <p:tavLst>
                                        <p:tav tm="0">
                                          <p:val>
                                            <p:strVal val="ppt_x"/>
                                          </p:val>
                                        </p:tav>
                                        <p:tav tm="100000">
                                          <p:val>
                                            <p:strVal val="1+ppt_w/2"/>
                                          </p:val>
                                        </p:tav>
                                      </p:tavLst>
                                    </p:anim>
                                    <p:anim calcmode="lin" valueType="num">
                                      <p:cBhvr additive="base">
                                        <p:cTn id="96" dur="2000"/>
                                        <p:tgtEl>
                                          <p:spTgt spid="7"/>
                                        </p:tgtEl>
                                        <p:attrNameLst>
                                          <p:attrName>ppt_y</p:attrName>
                                        </p:attrNameLst>
                                      </p:cBhvr>
                                      <p:tavLst>
                                        <p:tav tm="0">
                                          <p:val>
                                            <p:strVal val="ppt_y"/>
                                          </p:val>
                                        </p:tav>
                                        <p:tav tm="100000">
                                          <p:val>
                                            <p:strVal val="ppt_y"/>
                                          </p:val>
                                        </p:tav>
                                      </p:tavLst>
                                    </p:anim>
                                    <p:set>
                                      <p:cBhvr>
                                        <p:cTn id="97" dur="1" fill="hold">
                                          <p:stCondLst>
                                            <p:cond delay="1999"/>
                                          </p:stCondLst>
                                        </p:cTn>
                                        <p:tgtEl>
                                          <p:spTgt spid="7"/>
                                        </p:tgtEl>
                                        <p:attrNameLst>
                                          <p:attrName>style.visibility</p:attrName>
                                        </p:attrNameLst>
                                      </p:cBhvr>
                                      <p:to>
                                        <p:strVal val="hidden"/>
                                      </p:to>
                                    </p:set>
                                  </p:childTnLst>
                                </p:cTn>
                              </p:par>
                              <p:par>
                                <p:cTn id="98" presetID="2" presetClass="exit" presetSubtype="2" fill="hold" grpId="3" nodeType="withEffect">
                                  <p:stCondLst>
                                    <p:cond delay="0"/>
                                  </p:stCondLst>
                                  <p:childTnLst>
                                    <p:anim calcmode="lin" valueType="num">
                                      <p:cBhvr additive="base">
                                        <p:cTn id="99" dur="2000"/>
                                        <p:tgtEl>
                                          <p:spTgt spid="9"/>
                                        </p:tgtEl>
                                        <p:attrNameLst>
                                          <p:attrName>ppt_x</p:attrName>
                                        </p:attrNameLst>
                                      </p:cBhvr>
                                      <p:tavLst>
                                        <p:tav tm="0">
                                          <p:val>
                                            <p:strVal val="ppt_x"/>
                                          </p:val>
                                        </p:tav>
                                        <p:tav tm="100000">
                                          <p:val>
                                            <p:strVal val="1+ppt_w/2"/>
                                          </p:val>
                                        </p:tav>
                                      </p:tavLst>
                                    </p:anim>
                                    <p:anim calcmode="lin" valueType="num">
                                      <p:cBhvr additive="base">
                                        <p:cTn id="100" dur="2000"/>
                                        <p:tgtEl>
                                          <p:spTgt spid="9"/>
                                        </p:tgtEl>
                                        <p:attrNameLst>
                                          <p:attrName>ppt_y</p:attrName>
                                        </p:attrNameLst>
                                      </p:cBhvr>
                                      <p:tavLst>
                                        <p:tav tm="0">
                                          <p:val>
                                            <p:strVal val="ppt_y"/>
                                          </p:val>
                                        </p:tav>
                                        <p:tav tm="100000">
                                          <p:val>
                                            <p:strVal val="ppt_y"/>
                                          </p:val>
                                        </p:tav>
                                      </p:tavLst>
                                    </p:anim>
                                    <p:set>
                                      <p:cBhvr>
                                        <p:cTn id="101" dur="1" fill="hold">
                                          <p:stCondLst>
                                            <p:cond delay="1999"/>
                                          </p:stCondLst>
                                        </p:cTn>
                                        <p:tgtEl>
                                          <p:spTgt spid="9"/>
                                        </p:tgtEl>
                                        <p:attrNameLst>
                                          <p:attrName>style.visibility</p:attrName>
                                        </p:attrNameLst>
                                      </p:cBhvr>
                                      <p:to>
                                        <p:strVal val="hidden"/>
                                      </p:to>
                                    </p:set>
                                  </p:childTnLst>
                                </p:cTn>
                              </p:par>
                              <p:par>
                                <p:cTn id="102" presetID="2" presetClass="exit" presetSubtype="2" fill="hold" grpId="3" nodeType="withEffect">
                                  <p:stCondLst>
                                    <p:cond delay="0"/>
                                  </p:stCondLst>
                                  <p:childTnLst>
                                    <p:anim calcmode="lin" valueType="num">
                                      <p:cBhvr additive="base">
                                        <p:cTn id="103" dur="2000"/>
                                        <p:tgtEl>
                                          <p:spTgt spid="12"/>
                                        </p:tgtEl>
                                        <p:attrNameLst>
                                          <p:attrName>ppt_x</p:attrName>
                                        </p:attrNameLst>
                                      </p:cBhvr>
                                      <p:tavLst>
                                        <p:tav tm="0">
                                          <p:val>
                                            <p:strVal val="ppt_x"/>
                                          </p:val>
                                        </p:tav>
                                        <p:tav tm="100000">
                                          <p:val>
                                            <p:strVal val="1+ppt_w/2"/>
                                          </p:val>
                                        </p:tav>
                                      </p:tavLst>
                                    </p:anim>
                                    <p:anim calcmode="lin" valueType="num">
                                      <p:cBhvr additive="base">
                                        <p:cTn id="104" dur="2000"/>
                                        <p:tgtEl>
                                          <p:spTgt spid="12"/>
                                        </p:tgtEl>
                                        <p:attrNameLst>
                                          <p:attrName>ppt_y</p:attrName>
                                        </p:attrNameLst>
                                      </p:cBhvr>
                                      <p:tavLst>
                                        <p:tav tm="0">
                                          <p:val>
                                            <p:strVal val="ppt_y"/>
                                          </p:val>
                                        </p:tav>
                                        <p:tav tm="100000">
                                          <p:val>
                                            <p:strVal val="ppt_y"/>
                                          </p:val>
                                        </p:tav>
                                      </p:tavLst>
                                    </p:anim>
                                    <p:set>
                                      <p:cBhvr>
                                        <p:cTn id="105" dur="1" fill="hold">
                                          <p:stCondLst>
                                            <p:cond delay="1999"/>
                                          </p:stCondLst>
                                        </p:cTn>
                                        <p:tgtEl>
                                          <p:spTgt spid="12"/>
                                        </p:tgtEl>
                                        <p:attrNameLst>
                                          <p:attrName>style.visibility</p:attrName>
                                        </p:attrNameLst>
                                      </p:cBhvr>
                                      <p:to>
                                        <p:strVal val="hidden"/>
                                      </p:to>
                                    </p:set>
                                  </p:childTnLst>
                                </p:cTn>
                              </p:par>
                              <p:par>
                                <p:cTn id="106" presetID="2" presetClass="exit" presetSubtype="2" fill="hold" grpId="3" nodeType="withEffect">
                                  <p:stCondLst>
                                    <p:cond delay="0"/>
                                  </p:stCondLst>
                                  <p:childTnLst>
                                    <p:anim calcmode="lin" valueType="num">
                                      <p:cBhvr additive="base">
                                        <p:cTn id="107" dur="2000"/>
                                        <p:tgtEl>
                                          <p:spTgt spid="13"/>
                                        </p:tgtEl>
                                        <p:attrNameLst>
                                          <p:attrName>ppt_x</p:attrName>
                                        </p:attrNameLst>
                                      </p:cBhvr>
                                      <p:tavLst>
                                        <p:tav tm="0">
                                          <p:val>
                                            <p:strVal val="ppt_x"/>
                                          </p:val>
                                        </p:tav>
                                        <p:tav tm="100000">
                                          <p:val>
                                            <p:strVal val="1+ppt_w/2"/>
                                          </p:val>
                                        </p:tav>
                                      </p:tavLst>
                                    </p:anim>
                                    <p:anim calcmode="lin" valueType="num">
                                      <p:cBhvr additive="base">
                                        <p:cTn id="108" dur="2000"/>
                                        <p:tgtEl>
                                          <p:spTgt spid="13"/>
                                        </p:tgtEl>
                                        <p:attrNameLst>
                                          <p:attrName>ppt_y</p:attrName>
                                        </p:attrNameLst>
                                      </p:cBhvr>
                                      <p:tavLst>
                                        <p:tav tm="0">
                                          <p:val>
                                            <p:strVal val="ppt_y"/>
                                          </p:val>
                                        </p:tav>
                                        <p:tav tm="100000">
                                          <p:val>
                                            <p:strVal val="ppt_y"/>
                                          </p:val>
                                        </p:tav>
                                      </p:tavLst>
                                    </p:anim>
                                    <p:set>
                                      <p:cBhvr>
                                        <p:cTn id="109" dur="1" fill="hold">
                                          <p:stCondLst>
                                            <p:cond delay="1999"/>
                                          </p:stCondLst>
                                        </p:cTn>
                                        <p:tgtEl>
                                          <p:spTgt spid="13"/>
                                        </p:tgtEl>
                                        <p:attrNameLst>
                                          <p:attrName>style.visibility</p:attrName>
                                        </p:attrNameLst>
                                      </p:cBhvr>
                                      <p:to>
                                        <p:strVal val="hidden"/>
                                      </p:to>
                                    </p:set>
                                  </p:childTnLst>
                                </p:cTn>
                              </p:par>
                              <p:par>
                                <p:cTn id="110" presetID="2" presetClass="exit" presetSubtype="8" fill="hold" grpId="3" nodeType="withEffect">
                                  <p:stCondLst>
                                    <p:cond delay="0"/>
                                  </p:stCondLst>
                                  <p:childTnLst>
                                    <p:anim calcmode="lin" valueType="num">
                                      <p:cBhvr additive="base">
                                        <p:cTn id="111" dur="2000"/>
                                        <p:tgtEl>
                                          <p:spTgt spid="5"/>
                                        </p:tgtEl>
                                        <p:attrNameLst>
                                          <p:attrName>ppt_x</p:attrName>
                                        </p:attrNameLst>
                                      </p:cBhvr>
                                      <p:tavLst>
                                        <p:tav tm="0">
                                          <p:val>
                                            <p:strVal val="ppt_x"/>
                                          </p:val>
                                        </p:tav>
                                        <p:tav tm="100000">
                                          <p:val>
                                            <p:strVal val="0-ppt_w/2"/>
                                          </p:val>
                                        </p:tav>
                                      </p:tavLst>
                                    </p:anim>
                                    <p:anim calcmode="lin" valueType="num">
                                      <p:cBhvr additive="base">
                                        <p:cTn id="112" dur="2000"/>
                                        <p:tgtEl>
                                          <p:spTgt spid="5"/>
                                        </p:tgtEl>
                                        <p:attrNameLst>
                                          <p:attrName>ppt_y</p:attrName>
                                        </p:attrNameLst>
                                      </p:cBhvr>
                                      <p:tavLst>
                                        <p:tav tm="0">
                                          <p:val>
                                            <p:strVal val="ppt_y"/>
                                          </p:val>
                                        </p:tav>
                                        <p:tav tm="100000">
                                          <p:val>
                                            <p:strVal val="ppt_y"/>
                                          </p:val>
                                        </p:tav>
                                      </p:tavLst>
                                    </p:anim>
                                    <p:set>
                                      <p:cBhvr>
                                        <p:cTn id="113" dur="1" fill="hold">
                                          <p:stCondLst>
                                            <p:cond delay="1999"/>
                                          </p:stCondLst>
                                        </p:cTn>
                                        <p:tgtEl>
                                          <p:spTgt spid="5"/>
                                        </p:tgtEl>
                                        <p:attrNameLst>
                                          <p:attrName>style.visibility</p:attrName>
                                        </p:attrNameLst>
                                      </p:cBhvr>
                                      <p:to>
                                        <p:strVal val="hidden"/>
                                      </p:to>
                                    </p:set>
                                  </p:childTnLst>
                                </p:cTn>
                              </p:par>
                              <p:par>
                                <p:cTn id="114" presetID="2" presetClass="exit" presetSubtype="8" fill="hold" grpId="3" nodeType="withEffect">
                                  <p:stCondLst>
                                    <p:cond delay="0"/>
                                  </p:stCondLst>
                                  <p:childTnLst>
                                    <p:anim calcmode="lin" valueType="num">
                                      <p:cBhvr additive="base">
                                        <p:cTn id="115" dur="2000"/>
                                        <p:tgtEl>
                                          <p:spTgt spid="8"/>
                                        </p:tgtEl>
                                        <p:attrNameLst>
                                          <p:attrName>ppt_x</p:attrName>
                                        </p:attrNameLst>
                                      </p:cBhvr>
                                      <p:tavLst>
                                        <p:tav tm="0">
                                          <p:val>
                                            <p:strVal val="ppt_x"/>
                                          </p:val>
                                        </p:tav>
                                        <p:tav tm="100000">
                                          <p:val>
                                            <p:strVal val="0-ppt_w/2"/>
                                          </p:val>
                                        </p:tav>
                                      </p:tavLst>
                                    </p:anim>
                                    <p:anim calcmode="lin" valueType="num">
                                      <p:cBhvr additive="base">
                                        <p:cTn id="116" dur="2000"/>
                                        <p:tgtEl>
                                          <p:spTgt spid="8"/>
                                        </p:tgtEl>
                                        <p:attrNameLst>
                                          <p:attrName>ppt_y</p:attrName>
                                        </p:attrNameLst>
                                      </p:cBhvr>
                                      <p:tavLst>
                                        <p:tav tm="0">
                                          <p:val>
                                            <p:strVal val="ppt_y"/>
                                          </p:val>
                                        </p:tav>
                                        <p:tav tm="100000">
                                          <p:val>
                                            <p:strVal val="ppt_y"/>
                                          </p:val>
                                        </p:tav>
                                      </p:tavLst>
                                    </p:anim>
                                    <p:set>
                                      <p:cBhvr>
                                        <p:cTn id="117" dur="1" fill="hold">
                                          <p:stCondLst>
                                            <p:cond delay="1999"/>
                                          </p:stCondLst>
                                        </p:cTn>
                                        <p:tgtEl>
                                          <p:spTgt spid="8"/>
                                        </p:tgtEl>
                                        <p:attrNameLst>
                                          <p:attrName>style.visibility</p:attrName>
                                        </p:attrNameLst>
                                      </p:cBhvr>
                                      <p:to>
                                        <p:strVal val="hidden"/>
                                      </p:to>
                                    </p:set>
                                  </p:childTnLst>
                                </p:cTn>
                              </p:par>
                              <p:par>
                                <p:cTn id="118" presetID="2" presetClass="exit" presetSubtype="8" fill="hold" grpId="3" nodeType="withEffect">
                                  <p:stCondLst>
                                    <p:cond delay="0"/>
                                  </p:stCondLst>
                                  <p:childTnLst>
                                    <p:anim calcmode="lin" valueType="num">
                                      <p:cBhvr additive="base">
                                        <p:cTn id="119" dur="2000"/>
                                        <p:tgtEl>
                                          <p:spTgt spid="10"/>
                                        </p:tgtEl>
                                        <p:attrNameLst>
                                          <p:attrName>ppt_x</p:attrName>
                                        </p:attrNameLst>
                                      </p:cBhvr>
                                      <p:tavLst>
                                        <p:tav tm="0">
                                          <p:val>
                                            <p:strVal val="ppt_x"/>
                                          </p:val>
                                        </p:tav>
                                        <p:tav tm="100000">
                                          <p:val>
                                            <p:strVal val="0-ppt_w/2"/>
                                          </p:val>
                                        </p:tav>
                                      </p:tavLst>
                                    </p:anim>
                                    <p:anim calcmode="lin" valueType="num">
                                      <p:cBhvr additive="base">
                                        <p:cTn id="120" dur="2000"/>
                                        <p:tgtEl>
                                          <p:spTgt spid="10"/>
                                        </p:tgtEl>
                                        <p:attrNameLst>
                                          <p:attrName>ppt_y</p:attrName>
                                        </p:attrNameLst>
                                      </p:cBhvr>
                                      <p:tavLst>
                                        <p:tav tm="0">
                                          <p:val>
                                            <p:strVal val="ppt_y"/>
                                          </p:val>
                                        </p:tav>
                                        <p:tav tm="100000">
                                          <p:val>
                                            <p:strVal val="ppt_y"/>
                                          </p:val>
                                        </p:tav>
                                      </p:tavLst>
                                    </p:anim>
                                    <p:set>
                                      <p:cBhvr>
                                        <p:cTn id="121" dur="1" fill="hold">
                                          <p:stCondLst>
                                            <p:cond delay="1999"/>
                                          </p:stCondLst>
                                        </p:cTn>
                                        <p:tgtEl>
                                          <p:spTgt spid="10"/>
                                        </p:tgtEl>
                                        <p:attrNameLst>
                                          <p:attrName>style.visibility</p:attrName>
                                        </p:attrNameLst>
                                      </p:cBhvr>
                                      <p:to>
                                        <p:strVal val="hidden"/>
                                      </p:to>
                                    </p:set>
                                  </p:childTnLst>
                                </p:cTn>
                              </p:par>
                              <p:par>
                                <p:cTn id="122" presetID="2" presetClass="exit" presetSubtype="8" fill="hold" grpId="3" nodeType="withEffect">
                                  <p:stCondLst>
                                    <p:cond delay="0"/>
                                  </p:stCondLst>
                                  <p:childTnLst>
                                    <p:anim calcmode="lin" valueType="num">
                                      <p:cBhvr additive="base">
                                        <p:cTn id="123" dur="2000"/>
                                        <p:tgtEl>
                                          <p:spTgt spid="11"/>
                                        </p:tgtEl>
                                        <p:attrNameLst>
                                          <p:attrName>ppt_x</p:attrName>
                                        </p:attrNameLst>
                                      </p:cBhvr>
                                      <p:tavLst>
                                        <p:tav tm="0">
                                          <p:val>
                                            <p:strVal val="ppt_x"/>
                                          </p:val>
                                        </p:tav>
                                        <p:tav tm="100000">
                                          <p:val>
                                            <p:strVal val="0-ppt_w/2"/>
                                          </p:val>
                                        </p:tav>
                                      </p:tavLst>
                                    </p:anim>
                                    <p:anim calcmode="lin" valueType="num">
                                      <p:cBhvr additive="base">
                                        <p:cTn id="124" dur="2000"/>
                                        <p:tgtEl>
                                          <p:spTgt spid="11"/>
                                        </p:tgtEl>
                                        <p:attrNameLst>
                                          <p:attrName>ppt_y</p:attrName>
                                        </p:attrNameLst>
                                      </p:cBhvr>
                                      <p:tavLst>
                                        <p:tav tm="0">
                                          <p:val>
                                            <p:strVal val="ppt_y"/>
                                          </p:val>
                                        </p:tav>
                                        <p:tav tm="100000">
                                          <p:val>
                                            <p:strVal val="ppt_y"/>
                                          </p:val>
                                        </p:tav>
                                      </p:tavLst>
                                    </p:anim>
                                    <p:set>
                                      <p:cBhvr>
                                        <p:cTn id="125" dur="1" fill="hold">
                                          <p:stCondLst>
                                            <p:cond delay="1999"/>
                                          </p:stCondLst>
                                        </p:cTn>
                                        <p:tgtEl>
                                          <p:spTgt spid="11"/>
                                        </p:tgtEl>
                                        <p:attrNameLst>
                                          <p:attrName>style.visibility</p:attrName>
                                        </p:attrNameLst>
                                      </p:cBhvr>
                                      <p:to>
                                        <p:strVal val="hidden"/>
                                      </p:to>
                                    </p:set>
                                  </p:childTnLst>
                                </p:cTn>
                              </p:par>
                              <p:par>
                                <p:cTn id="126" presetID="2" presetClass="exit" presetSubtype="8" fill="hold" grpId="3" nodeType="withEffect">
                                  <p:stCondLst>
                                    <p:cond delay="0"/>
                                  </p:stCondLst>
                                  <p:childTnLst>
                                    <p:anim calcmode="lin" valueType="num">
                                      <p:cBhvr additive="base">
                                        <p:cTn id="127" dur="2000"/>
                                        <p:tgtEl>
                                          <p:spTgt spid="14"/>
                                        </p:tgtEl>
                                        <p:attrNameLst>
                                          <p:attrName>ppt_x</p:attrName>
                                        </p:attrNameLst>
                                      </p:cBhvr>
                                      <p:tavLst>
                                        <p:tav tm="0">
                                          <p:val>
                                            <p:strVal val="ppt_x"/>
                                          </p:val>
                                        </p:tav>
                                        <p:tav tm="100000">
                                          <p:val>
                                            <p:strVal val="0-ppt_w/2"/>
                                          </p:val>
                                        </p:tav>
                                      </p:tavLst>
                                    </p:anim>
                                    <p:anim calcmode="lin" valueType="num">
                                      <p:cBhvr additive="base">
                                        <p:cTn id="128" dur="2000"/>
                                        <p:tgtEl>
                                          <p:spTgt spid="14"/>
                                        </p:tgtEl>
                                        <p:attrNameLst>
                                          <p:attrName>ppt_y</p:attrName>
                                        </p:attrNameLst>
                                      </p:cBhvr>
                                      <p:tavLst>
                                        <p:tav tm="0">
                                          <p:val>
                                            <p:strVal val="ppt_y"/>
                                          </p:val>
                                        </p:tav>
                                        <p:tav tm="100000">
                                          <p:val>
                                            <p:strVal val="ppt_y"/>
                                          </p:val>
                                        </p:tav>
                                      </p:tavLst>
                                    </p:anim>
                                    <p:set>
                                      <p:cBhvr>
                                        <p:cTn id="129" dur="1" fill="hold">
                                          <p:stCondLst>
                                            <p:cond delay="1999"/>
                                          </p:stCondLst>
                                        </p:cTn>
                                        <p:tgtEl>
                                          <p:spTgt spid="14"/>
                                        </p:tgtEl>
                                        <p:attrNameLst>
                                          <p:attrName>style.visibility</p:attrName>
                                        </p:attrNameLst>
                                      </p:cBhvr>
                                      <p:to>
                                        <p:strVal val="hidden"/>
                                      </p:to>
                                    </p:set>
                                  </p:childTnLst>
                                </p:cTn>
                              </p:par>
                              <p:par>
                                <p:cTn id="130" presetID="23" presetClass="entr" presetSubtype="16" fill="hold" nodeType="withEffect">
                                  <p:stCondLst>
                                    <p:cond delay="0"/>
                                  </p:stCondLst>
                                  <p:childTnLst>
                                    <p:set>
                                      <p:cBhvr>
                                        <p:cTn id="131" dur="1" fill="hold">
                                          <p:stCondLst>
                                            <p:cond delay="0"/>
                                          </p:stCondLst>
                                        </p:cTn>
                                        <p:tgtEl>
                                          <p:spTgt spid="4"/>
                                        </p:tgtEl>
                                        <p:attrNameLst>
                                          <p:attrName>style.visibility</p:attrName>
                                        </p:attrNameLst>
                                      </p:cBhvr>
                                      <p:to>
                                        <p:strVal val="visible"/>
                                      </p:to>
                                    </p:set>
                                    <p:anim calcmode="lin" valueType="num">
                                      <p:cBhvr>
                                        <p:cTn id="132" dur="2000" fill="hold"/>
                                        <p:tgtEl>
                                          <p:spTgt spid="4"/>
                                        </p:tgtEl>
                                        <p:attrNameLst>
                                          <p:attrName>ppt_w</p:attrName>
                                        </p:attrNameLst>
                                      </p:cBhvr>
                                      <p:tavLst>
                                        <p:tav tm="0">
                                          <p:val>
                                            <p:fltVal val="0"/>
                                          </p:val>
                                        </p:tav>
                                        <p:tav tm="100000">
                                          <p:val>
                                            <p:strVal val="#ppt_w"/>
                                          </p:val>
                                        </p:tav>
                                      </p:tavLst>
                                    </p:anim>
                                    <p:anim calcmode="lin" valueType="num">
                                      <p:cBhvr>
                                        <p:cTn id="133" dur="2000" fill="hold"/>
                                        <p:tgtEl>
                                          <p:spTgt spid="4"/>
                                        </p:tgtEl>
                                        <p:attrNameLst>
                                          <p:attrName>ppt_h</p:attrName>
                                        </p:attrNameLst>
                                      </p:cBhvr>
                                      <p:tavLst>
                                        <p:tav tm="0">
                                          <p:val>
                                            <p:fltVal val="0"/>
                                          </p:val>
                                        </p:tav>
                                        <p:tav tm="100000">
                                          <p:val>
                                            <p:strVal val="#ppt_h"/>
                                          </p:val>
                                        </p:tav>
                                      </p:tavLst>
                                    </p:anim>
                                  </p:childTnLst>
                                </p:cTn>
                              </p:par>
                              <p:par>
                                <p:cTn id="134" presetID="16" presetClass="entr" presetSubtype="37" fill="hold" nodeType="withEffect">
                                  <p:stCondLst>
                                    <p:cond delay="0"/>
                                  </p:stCondLst>
                                  <p:childTnLst>
                                    <p:set>
                                      <p:cBhvr>
                                        <p:cTn id="135" dur="1" fill="hold">
                                          <p:stCondLst>
                                            <p:cond delay="0"/>
                                          </p:stCondLst>
                                        </p:cTn>
                                        <p:tgtEl>
                                          <p:spTgt spid="4"/>
                                        </p:tgtEl>
                                        <p:attrNameLst>
                                          <p:attrName>style.visibility</p:attrName>
                                        </p:attrNameLst>
                                      </p:cBhvr>
                                      <p:to>
                                        <p:strVal val="visible"/>
                                      </p:to>
                                    </p:set>
                                    <p:animEffect transition="in" filter="barn(outVertical)">
                                      <p:cBhvr>
                                        <p:cTn id="13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a:blip r:embed="rId2">
              <a:duotone>
                <a:prstClr val="black"/>
                <a:schemeClr val="accent6">
                  <a:tint val="45000"/>
                  <a:satMod val="400000"/>
                </a:schemeClr>
              </a:duotone>
              <a:lum bright="-30000"/>
            </a:blip>
            <a:stretch>
              <a:fillRect/>
            </a:stretch>
          </a:blipFill>
        </p:spPr>
        <p:txBody>
          <a:bodyPr/>
          <a:lstStyle/>
          <a:p>
            <a:endParaRPr lang="es-ES" dirty="0"/>
          </a:p>
        </p:txBody>
      </p:sp>
      <p:pic>
        <p:nvPicPr>
          <p:cNvPr id="4" name="3 Imagen" descr="the-mighty-one-carol-cavalaris.jpg"/>
          <p:cNvPicPr>
            <a:picLocks noChangeAspect="1"/>
          </p:cNvPicPr>
          <p:nvPr/>
        </p:nvPicPr>
        <p:blipFill>
          <a:blip r:embed="rId3"/>
          <a:stretch>
            <a:fillRect/>
          </a:stretch>
        </p:blipFill>
        <p:spPr>
          <a:xfrm>
            <a:off x="1143000" y="0"/>
            <a:ext cx="6858000" cy="6858000"/>
          </a:xfrm>
          <a:prstGeom prst="rect">
            <a:avLst/>
          </a:prstGeom>
          <a:scene3d>
            <a:camera prst="orthographicFront"/>
            <a:lightRig rig="threePt" dir="t"/>
          </a:scene3d>
          <a:sp3d>
            <a:bevelT prst="angle"/>
          </a:sp3d>
        </p:spPr>
      </p:pic>
      <p:sp>
        <p:nvSpPr>
          <p:cNvPr id="5" name="4 Cheurón"/>
          <p:cNvSpPr/>
          <p:nvPr/>
        </p:nvSpPr>
        <p:spPr>
          <a:xfrm rot="16200000">
            <a:off x="317546" y="6076560"/>
            <a:ext cx="749615" cy="813264"/>
          </a:xfrm>
          <a:prstGeom prst="chevron">
            <a:avLst>
              <a:gd name="adj" fmla="val 51548"/>
            </a:avLst>
          </a:prstGeom>
          <a:blipFill>
            <a:blip r:embed="rId2">
              <a:duotone>
                <a:prstClr val="black"/>
                <a:srgbClr val="D9C3A5">
                  <a:tint val="50000"/>
                  <a:satMod val="180000"/>
                </a:srgbClr>
              </a:duotone>
              <a:lum bright="-20000"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rot="16200000">
            <a:off x="317546" y="5540315"/>
            <a:ext cx="749615" cy="813264"/>
          </a:xfrm>
          <a:prstGeom prst="chevron">
            <a:avLst>
              <a:gd name="adj" fmla="val 51548"/>
            </a:avLst>
          </a:prstGeom>
          <a:blipFill>
            <a:blip r:embed="rId2">
              <a:duotone>
                <a:prstClr val="black"/>
                <a:srgbClr val="D9C3A5">
                  <a:tint val="50000"/>
                  <a:satMod val="180000"/>
                </a:srgbClr>
              </a:duotone>
              <a:lum bright="-20000"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rot="16200000">
            <a:off x="317546" y="5040249"/>
            <a:ext cx="749615" cy="813264"/>
          </a:xfrm>
          <a:prstGeom prst="chevron">
            <a:avLst>
              <a:gd name="adj" fmla="val 51548"/>
            </a:avLst>
          </a:prstGeom>
          <a:blipFill>
            <a:blip r:embed="rId2">
              <a:duotone>
                <a:prstClr val="black"/>
                <a:srgbClr val="D9C3A5">
                  <a:tint val="50000"/>
                  <a:satMod val="180000"/>
                </a:srgbClr>
              </a:duotone>
              <a:lum bright="-20000"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16200000">
            <a:off x="317546" y="4540183"/>
            <a:ext cx="749615" cy="813264"/>
          </a:xfrm>
          <a:prstGeom prst="chevron">
            <a:avLst>
              <a:gd name="adj" fmla="val 51548"/>
            </a:avLst>
          </a:prstGeom>
          <a:blipFill>
            <a:blip r:embed="rId2">
              <a:duotone>
                <a:prstClr val="black"/>
                <a:srgbClr val="D9C3A5">
                  <a:tint val="50000"/>
                  <a:satMod val="180000"/>
                </a:srgbClr>
              </a:duotone>
              <a:lum bright="-20000"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16200000">
            <a:off x="317546" y="4004859"/>
            <a:ext cx="749615" cy="813264"/>
          </a:xfrm>
          <a:prstGeom prst="chevron">
            <a:avLst>
              <a:gd name="adj" fmla="val 51548"/>
            </a:avLst>
          </a:prstGeom>
          <a:blipFill>
            <a:blip r:embed="rId2">
              <a:duotone>
                <a:prstClr val="black"/>
                <a:srgbClr val="D9C3A5">
                  <a:tint val="50000"/>
                  <a:satMod val="180000"/>
                </a:srgbClr>
              </a:duotone>
              <a:lum bright="-20000"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16200000">
            <a:off x="317546" y="3468614"/>
            <a:ext cx="749615" cy="813264"/>
          </a:xfrm>
          <a:prstGeom prst="chevron">
            <a:avLst>
              <a:gd name="adj" fmla="val 51548"/>
            </a:avLst>
          </a:prstGeom>
          <a:blipFill>
            <a:blip r:embed="rId2">
              <a:duotone>
                <a:prstClr val="black"/>
                <a:srgbClr val="D9C3A5">
                  <a:tint val="50000"/>
                  <a:satMod val="180000"/>
                </a:srgbClr>
              </a:duotone>
              <a:lum bright="-20000"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rot="16200000">
            <a:off x="317546" y="2968548"/>
            <a:ext cx="749615" cy="813264"/>
          </a:xfrm>
          <a:prstGeom prst="chevron">
            <a:avLst>
              <a:gd name="adj" fmla="val 51548"/>
            </a:avLst>
          </a:prstGeom>
          <a:blipFill>
            <a:blip r:embed="rId2">
              <a:duotone>
                <a:prstClr val="black"/>
                <a:srgbClr val="D9C3A5">
                  <a:tint val="50000"/>
                  <a:satMod val="180000"/>
                </a:srgbClr>
              </a:duotone>
              <a:lum bright="-20000"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rot="16200000">
            <a:off x="317546" y="2468482"/>
            <a:ext cx="749615" cy="813264"/>
          </a:xfrm>
          <a:prstGeom prst="chevron">
            <a:avLst>
              <a:gd name="adj" fmla="val 51548"/>
            </a:avLst>
          </a:prstGeom>
          <a:blipFill>
            <a:blip r:embed="rId2">
              <a:duotone>
                <a:prstClr val="black"/>
                <a:srgbClr val="D9C3A5">
                  <a:tint val="50000"/>
                  <a:satMod val="180000"/>
                </a:srgbClr>
              </a:duotone>
              <a:lum bright="-20000"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rot="16200000">
            <a:off x="317545" y="1933156"/>
            <a:ext cx="749615" cy="813264"/>
          </a:xfrm>
          <a:prstGeom prst="chevron">
            <a:avLst>
              <a:gd name="adj" fmla="val 51548"/>
            </a:avLst>
          </a:prstGeom>
          <a:blipFill>
            <a:blip r:embed="rId2">
              <a:duotone>
                <a:prstClr val="black"/>
                <a:srgbClr val="D9C3A5">
                  <a:tint val="50000"/>
                  <a:satMod val="180000"/>
                </a:srgbClr>
              </a:duotone>
              <a:lum bright="-20000"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Cheurón"/>
          <p:cNvSpPr/>
          <p:nvPr/>
        </p:nvSpPr>
        <p:spPr>
          <a:xfrm rot="16200000">
            <a:off x="317545" y="1396911"/>
            <a:ext cx="749615" cy="813264"/>
          </a:xfrm>
          <a:prstGeom prst="chevron">
            <a:avLst>
              <a:gd name="adj" fmla="val 51548"/>
            </a:avLst>
          </a:prstGeom>
          <a:blipFill>
            <a:blip r:embed="rId2">
              <a:duotone>
                <a:prstClr val="black"/>
                <a:srgbClr val="D9C3A5">
                  <a:tint val="50000"/>
                  <a:satMod val="180000"/>
                </a:srgbClr>
              </a:duotone>
              <a:lum bright="-20000"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Cheurón"/>
          <p:cNvSpPr/>
          <p:nvPr/>
        </p:nvSpPr>
        <p:spPr>
          <a:xfrm rot="16200000">
            <a:off x="317545" y="896845"/>
            <a:ext cx="749615" cy="813264"/>
          </a:xfrm>
          <a:prstGeom prst="chevron">
            <a:avLst>
              <a:gd name="adj" fmla="val 51548"/>
            </a:avLst>
          </a:prstGeom>
          <a:blipFill>
            <a:blip r:embed="rId2">
              <a:duotone>
                <a:prstClr val="black"/>
                <a:srgbClr val="D9C3A5">
                  <a:tint val="50000"/>
                  <a:satMod val="180000"/>
                </a:srgbClr>
              </a:duotone>
              <a:lum bright="-20000"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Cheurón"/>
          <p:cNvSpPr/>
          <p:nvPr/>
        </p:nvSpPr>
        <p:spPr>
          <a:xfrm rot="16200000">
            <a:off x="317545" y="396779"/>
            <a:ext cx="749615" cy="813264"/>
          </a:xfrm>
          <a:prstGeom prst="chevron">
            <a:avLst>
              <a:gd name="adj" fmla="val 51548"/>
            </a:avLst>
          </a:prstGeom>
          <a:blipFill>
            <a:blip r:embed="rId2">
              <a:duotone>
                <a:prstClr val="black"/>
                <a:srgbClr val="D9C3A5">
                  <a:tint val="50000"/>
                  <a:satMod val="180000"/>
                </a:srgbClr>
              </a:duotone>
              <a:lum bright="-20000"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Cheurón"/>
          <p:cNvSpPr/>
          <p:nvPr/>
        </p:nvSpPr>
        <p:spPr>
          <a:xfrm rot="16200000">
            <a:off x="317545" y="-31824"/>
            <a:ext cx="749615" cy="813264"/>
          </a:xfrm>
          <a:prstGeom prst="chevron">
            <a:avLst>
              <a:gd name="adj" fmla="val 51548"/>
            </a:avLst>
          </a:prstGeom>
          <a:blipFill>
            <a:blip r:embed="rId2">
              <a:duotone>
                <a:prstClr val="black"/>
                <a:srgbClr val="D9C3A5">
                  <a:tint val="50000"/>
                  <a:satMod val="180000"/>
                </a:srgbClr>
              </a:duotone>
              <a:lum bright="-20000"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Cheurón"/>
          <p:cNvSpPr/>
          <p:nvPr/>
        </p:nvSpPr>
        <p:spPr>
          <a:xfrm rot="16200000">
            <a:off x="8104287" y="6076561"/>
            <a:ext cx="749615" cy="813264"/>
          </a:xfrm>
          <a:prstGeom prst="chevron">
            <a:avLst>
              <a:gd name="adj" fmla="val 51548"/>
            </a:avLst>
          </a:prstGeom>
          <a:blipFill>
            <a:blip r:embed="rId2">
              <a:duotone>
                <a:prstClr val="black"/>
                <a:srgbClr val="D9C3A5">
                  <a:tint val="50000"/>
                  <a:satMod val="180000"/>
                </a:srgbClr>
              </a:duotone>
              <a:lum bright="-20000"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Cheurón"/>
          <p:cNvSpPr/>
          <p:nvPr/>
        </p:nvSpPr>
        <p:spPr>
          <a:xfrm rot="16200000">
            <a:off x="8104287" y="5540316"/>
            <a:ext cx="749615" cy="813264"/>
          </a:xfrm>
          <a:prstGeom prst="chevron">
            <a:avLst>
              <a:gd name="adj" fmla="val 51548"/>
            </a:avLst>
          </a:prstGeom>
          <a:blipFill>
            <a:blip r:embed="rId2">
              <a:duotone>
                <a:prstClr val="black"/>
                <a:srgbClr val="D9C3A5">
                  <a:tint val="50000"/>
                  <a:satMod val="180000"/>
                </a:srgbClr>
              </a:duotone>
              <a:lum bright="-20000"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Cheurón"/>
          <p:cNvSpPr/>
          <p:nvPr/>
        </p:nvSpPr>
        <p:spPr>
          <a:xfrm rot="16200000">
            <a:off x="8104287" y="5040250"/>
            <a:ext cx="749615" cy="813264"/>
          </a:xfrm>
          <a:prstGeom prst="chevron">
            <a:avLst>
              <a:gd name="adj" fmla="val 51548"/>
            </a:avLst>
          </a:prstGeom>
          <a:blipFill>
            <a:blip r:embed="rId2">
              <a:duotone>
                <a:prstClr val="black"/>
                <a:srgbClr val="D9C3A5">
                  <a:tint val="50000"/>
                  <a:satMod val="180000"/>
                </a:srgbClr>
              </a:duotone>
              <a:lum bright="-20000"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Cheurón"/>
          <p:cNvSpPr/>
          <p:nvPr/>
        </p:nvSpPr>
        <p:spPr>
          <a:xfrm rot="16200000">
            <a:off x="8104287" y="4540184"/>
            <a:ext cx="749615" cy="813264"/>
          </a:xfrm>
          <a:prstGeom prst="chevron">
            <a:avLst>
              <a:gd name="adj" fmla="val 51548"/>
            </a:avLst>
          </a:prstGeom>
          <a:blipFill>
            <a:blip r:embed="rId2">
              <a:duotone>
                <a:prstClr val="black"/>
                <a:srgbClr val="D9C3A5">
                  <a:tint val="50000"/>
                  <a:satMod val="180000"/>
                </a:srgbClr>
              </a:duotone>
              <a:lum bright="-20000"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Cheurón"/>
          <p:cNvSpPr/>
          <p:nvPr/>
        </p:nvSpPr>
        <p:spPr>
          <a:xfrm rot="16200000">
            <a:off x="8104287" y="4004860"/>
            <a:ext cx="749615" cy="813264"/>
          </a:xfrm>
          <a:prstGeom prst="chevron">
            <a:avLst>
              <a:gd name="adj" fmla="val 51548"/>
            </a:avLst>
          </a:prstGeom>
          <a:blipFill>
            <a:blip r:embed="rId2">
              <a:duotone>
                <a:prstClr val="black"/>
                <a:srgbClr val="D9C3A5">
                  <a:tint val="50000"/>
                  <a:satMod val="180000"/>
                </a:srgbClr>
              </a:duotone>
              <a:lum bright="-20000"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Cheurón"/>
          <p:cNvSpPr/>
          <p:nvPr/>
        </p:nvSpPr>
        <p:spPr>
          <a:xfrm rot="16200000">
            <a:off x="8104287" y="3468615"/>
            <a:ext cx="749615" cy="813264"/>
          </a:xfrm>
          <a:prstGeom prst="chevron">
            <a:avLst>
              <a:gd name="adj" fmla="val 51548"/>
            </a:avLst>
          </a:prstGeom>
          <a:blipFill>
            <a:blip r:embed="rId2">
              <a:duotone>
                <a:prstClr val="black"/>
                <a:srgbClr val="D9C3A5">
                  <a:tint val="50000"/>
                  <a:satMod val="180000"/>
                </a:srgbClr>
              </a:duotone>
              <a:lum bright="-20000"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Cheurón"/>
          <p:cNvSpPr/>
          <p:nvPr/>
        </p:nvSpPr>
        <p:spPr>
          <a:xfrm rot="16200000">
            <a:off x="8104287" y="2968549"/>
            <a:ext cx="749615" cy="813264"/>
          </a:xfrm>
          <a:prstGeom prst="chevron">
            <a:avLst>
              <a:gd name="adj" fmla="val 51548"/>
            </a:avLst>
          </a:prstGeom>
          <a:blipFill>
            <a:blip r:embed="rId2">
              <a:duotone>
                <a:prstClr val="black"/>
                <a:srgbClr val="D9C3A5">
                  <a:tint val="50000"/>
                  <a:satMod val="180000"/>
                </a:srgbClr>
              </a:duotone>
              <a:lum bright="-20000"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Cheurón"/>
          <p:cNvSpPr/>
          <p:nvPr/>
        </p:nvSpPr>
        <p:spPr>
          <a:xfrm rot="16200000">
            <a:off x="8104287" y="2468483"/>
            <a:ext cx="749615" cy="813264"/>
          </a:xfrm>
          <a:prstGeom prst="chevron">
            <a:avLst>
              <a:gd name="adj" fmla="val 51548"/>
            </a:avLst>
          </a:prstGeom>
          <a:blipFill>
            <a:blip r:embed="rId2">
              <a:duotone>
                <a:prstClr val="black"/>
                <a:srgbClr val="D9C3A5">
                  <a:tint val="50000"/>
                  <a:satMod val="180000"/>
                </a:srgbClr>
              </a:duotone>
              <a:lum bright="-20000"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Cheurón"/>
          <p:cNvSpPr/>
          <p:nvPr/>
        </p:nvSpPr>
        <p:spPr>
          <a:xfrm rot="16200000">
            <a:off x="8104286" y="1933157"/>
            <a:ext cx="749615" cy="813264"/>
          </a:xfrm>
          <a:prstGeom prst="chevron">
            <a:avLst>
              <a:gd name="adj" fmla="val 51548"/>
            </a:avLst>
          </a:prstGeom>
          <a:blipFill>
            <a:blip r:embed="rId2">
              <a:duotone>
                <a:prstClr val="black"/>
                <a:srgbClr val="D9C3A5">
                  <a:tint val="50000"/>
                  <a:satMod val="180000"/>
                </a:srgbClr>
              </a:duotone>
              <a:lum bright="-20000"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Cheurón"/>
          <p:cNvSpPr/>
          <p:nvPr/>
        </p:nvSpPr>
        <p:spPr>
          <a:xfrm rot="16200000">
            <a:off x="8104286" y="1396912"/>
            <a:ext cx="749615" cy="813264"/>
          </a:xfrm>
          <a:prstGeom prst="chevron">
            <a:avLst>
              <a:gd name="adj" fmla="val 51548"/>
            </a:avLst>
          </a:prstGeom>
          <a:blipFill>
            <a:blip r:embed="rId2">
              <a:duotone>
                <a:prstClr val="black"/>
                <a:srgbClr val="D9C3A5">
                  <a:tint val="50000"/>
                  <a:satMod val="180000"/>
                </a:srgbClr>
              </a:duotone>
              <a:lum bright="-20000"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Cheurón"/>
          <p:cNvSpPr/>
          <p:nvPr/>
        </p:nvSpPr>
        <p:spPr>
          <a:xfrm rot="16200000">
            <a:off x="8104286" y="896846"/>
            <a:ext cx="749615" cy="813264"/>
          </a:xfrm>
          <a:prstGeom prst="chevron">
            <a:avLst>
              <a:gd name="adj" fmla="val 51548"/>
            </a:avLst>
          </a:prstGeom>
          <a:blipFill>
            <a:blip r:embed="rId2">
              <a:duotone>
                <a:prstClr val="black"/>
                <a:srgbClr val="D9C3A5">
                  <a:tint val="50000"/>
                  <a:satMod val="180000"/>
                </a:srgbClr>
              </a:duotone>
              <a:lum bright="-20000"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Cheurón"/>
          <p:cNvSpPr/>
          <p:nvPr/>
        </p:nvSpPr>
        <p:spPr>
          <a:xfrm rot="16200000">
            <a:off x="8104286" y="396780"/>
            <a:ext cx="749615" cy="813264"/>
          </a:xfrm>
          <a:prstGeom prst="chevron">
            <a:avLst>
              <a:gd name="adj" fmla="val 51548"/>
            </a:avLst>
          </a:prstGeom>
          <a:blipFill>
            <a:blip r:embed="rId2">
              <a:duotone>
                <a:prstClr val="black"/>
                <a:srgbClr val="D9C3A5">
                  <a:tint val="50000"/>
                  <a:satMod val="180000"/>
                </a:srgbClr>
              </a:duotone>
              <a:lum bright="-20000"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0" name="29 Cheurón"/>
          <p:cNvSpPr/>
          <p:nvPr/>
        </p:nvSpPr>
        <p:spPr>
          <a:xfrm rot="16200000">
            <a:off x="8104286" y="-31823"/>
            <a:ext cx="749615" cy="813264"/>
          </a:xfrm>
          <a:prstGeom prst="chevron">
            <a:avLst>
              <a:gd name="adj" fmla="val 51548"/>
            </a:avLst>
          </a:prstGeom>
          <a:blipFill>
            <a:blip r:embed="rId2">
              <a:duotone>
                <a:prstClr val="black"/>
                <a:srgbClr val="D9C3A5">
                  <a:tint val="50000"/>
                  <a:satMod val="180000"/>
                </a:srgbClr>
              </a:duotone>
              <a:lum bright="-20000"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1" name="30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1"/>
                                        </p:tgtEl>
                                        <p:attrNameLst>
                                          <p:attrName>style.opacity</p:attrName>
                                        </p:attrNameLst>
                                      </p:cBhvr>
                                      <p:to>
                                        <p:strVal val="0"/>
                                      </p:to>
                                    </p:set>
                                    <p:animEffect filter="image" prLst="opacity: 0">
                                      <p:cBhvr rctx="IE">
                                        <p:cTn id="7" dur="indefinite"/>
                                        <p:tgtEl>
                                          <p:spTgt spid="31"/>
                                        </p:tgtEl>
                                      </p:cBhvr>
                                    </p:animEffect>
                                  </p:childTnLst>
                                </p:cTn>
                              </p:par>
                              <p:par>
                                <p:cTn id="8" presetID="16" presetClass="entr" presetSubtype="2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arn(inHorizontal)">
                                      <p:cBhvr>
                                        <p:cTn id="10" dur="2000"/>
                                        <p:tgtEl>
                                          <p:spTgt spid="5"/>
                                        </p:tgtEl>
                                      </p:cBhvr>
                                    </p:animEffect>
                                  </p:childTnLst>
                                </p:cTn>
                              </p:par>
                              <p:par>
                                <p:cTn id="11" presetID="16" presetClass="entr" presetSubtype="26"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barn(inHorizontal)">
                                      <p:cBhvr>
                                        <p:cTn id="13" dur="2000"/>
                                        <p:tgtEl>
                                          <p:spTgt spid="6"/>
                                        </p:tgtEl>
                                      </p:cBhvr>
                                    </p:animEffect>
                                  </p:childTnLst>
                                </p:cTn>
                              </p:par>
                              <p:par>
                                <p:cTn id="14" presetID="16" presetClass="entr" presetSubtype="26"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barn(inHorizontal)">
                                      <p:cBhvr>
                                        <p:cTn id="16" dur="2000"/>
                                        <p:tgtEl>
                                          <p:spTgt spid="7"/>
                                        </p:tgtEl>
                                      </p:cBhvr>
                                    </p:animEffect>
                                  </p:childTnLst>
                                </p:cTn>
                              </p:par>
                              <p:par>
                                <p:cTn id="17" presetID="16" presetClass="entr" presetSubtype="26"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barn(inHorizontal)">
                                      <p:cBhvr>
                                        <p:cTn id="19" dur="2000"/>
                                        <p:tgtEl>
                                          <p:spTgt spid="8"/>
                                        </p:tgtEl>
                                      </p:cBhvr>
                                    </p:animEffect>
                                  </p:childTnLst>
                                </p:cTn>
                              </p:par>
                              <p:par>
                                <p:cTn id="20" presetID="16" presetClass="entr" presetSubtype="26"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barn(inHorizontal)">
                                      <p:cBhvr>
                                        <p:cTn id="22" dur="2000"/>
                                        <p:tgtEl>
                                          <p:spTgt spid="9"/>
                                        </p:tgtEl>
                                      </p:cBhvr>
                                    </p:animEffect>
                                  </p:childTnLst>
                                </p:cTn>
                              </p:par>
                              <p:par>
                                <p:cTn id="23" presetID="16" presetClass="entr" presetSubtype="26"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barn(inHorizontal)">
                                      <p:cBhvr>
                                        <p:cTn id="25" dur="2000"/>
                                        <p:tgtEl>
                                          <p:spTgt spid="10"/>
                                        </p:tgtEl>
                                      </p:cBhvr>
                                    </p:animEffect>
                                  </p:childTnLst>
                                </p:cTn>
                              </p:par>
                              <p:par>
                                <p:cTn id="26" presetID="16" presetClass="entr" presetSubtype="26"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barn(inHorizontal)">
                                      <p:cBhvr>
                                        <p:cTn id="28" dur="2000"/>
                                        <p:tgtEl>
                                          <p:spTgt spid="11"/>
                                        </p:tgtEl>
                                      </p:cBhvr>
                                    </p:animEffect>
                                  </p:childTnLst>
                                </p:cTn>
                              </p:par>
                              <p:par>
                                <p:cTn id="29" presetID="16" presetClass="entr" presetSubtype="26"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barn(inHorizontal)">
                                      <p:cBhvr>
                                        <p:cTn id="31" dur="2000"/>
                                        <p:tgtEl>
                                          <p:spTgt spid="12"/>
                                        </p:tgtEl>
                                      </p:cBhvr>
                                    </p:animEffect>
                                  </p:childTnLst>
                                </p:cTn>
                              </p:par>
                              <p:par>
                                <p:cTn id="32" presetID="16" presetClass="entr" presetSubtype="26"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barn(inHorizontal)">
                                      <p:cBhvr>
                                        <p:cTn id="34" dur="2000"/>
                                        <p:tgtEl>
                                          <p:spTgt spid="13"/>
                                        </p:tgtEl>
                                      </p:cBhvr>
                                    </p:animEffect>
                                  </p:childTnLst>
                                </p:cTn>
                              </p:par>
                              <p:par>
                                <p:cTn id="35" presetID="16" presetClass="entr" presetSubtype="26"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barn(inHorizontal)">
                                      <p:cBhvr>
                                        <p:cTn id="37" dur="2000"/>
                                        <p:tgtEl>
                                          <p:spTgt spid="14"/>
                                        </p:tgtEl>
                                      </p:cBhvr>
                                    </p:animEffect>
                                  </p:childTnLst>
                                </p:cTn>
                              </p:par>
                              <p:par>
                                <p:cTn id="38" presetID="16" presetClass="entr" presetSubtype="26" fill="hold" grpId="0" nodeType="with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barn(inHorizontal)">
                                      <p:cBhvr>
                                        <p:cTn id="40" dur="2000"/>
                                        <p:tgtEl>
                                          <p:spTgt spid="15"/>
                                        </p:tgtEl>
                                      </p:cBhvr>
                                    </p:animEffect>
                                  </p:childTnLst>
                                </p:cTn>
                              </p:par>
                              <p:par>
                                <p:cTn id="41" presetID="16" presetClass="entr" presetSubtype="26" fill="hold" grpId="0" nodeType="with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barn(inHorizontal)">
                                      <p:cBhvr>
                                        <p:cTn id="43" dur="2000"/>
                                        <p:tgtEl>
                                          <p:spTgt spid="16"/>
                                        </p:tgtEl>
                                      </p:cBhvr>
                                    </p:animEffect>
                                  </p:childTnLst>
                                </p:cTn>
                              </p:par>
                              <p:par>
                                <p:cTn id="44" presetID="16" presetClass="entr" presetSubtype="26" fill="hold" grpId="0" nodeType="withEffect">
                                  <p:stCondLst>
                                    <p:cond delay="0"/>
                                  </p:stCondLst>
                                  <p:childTnLst>
                                    <p:set>
                                      <p:cBhvr>
                                        <p:cTn id="45" dur="1" fill="hold">
                                          <p:stCondLst>
                                            <p:cond delay="0"/>
                                          </p:stCondLst>
                                        </p:cTn>
                                        <p:tgtEl>
                                          <p:spTgt spid="17"/>
                                        </p:tgtEl>
                                        <p:attrNameLst>
                                          <p:attrName>style.visibility</p:attrName>
                                        </p:attrNameLst>
                                      </p:cBhvr>
                                      <p:to>
                                        <p:strVal val="visible"/>
                                      </p:to>
                                    </p:set>
                                    <p:animEffect transition="in" filter="barn(inHorizontal)">
                                      <p:cBhvr>
                                        <p:cTn id="46" dur="2000"/>
                                        <p:tgtEl>
                                          <p:spTgt spid="17"/>
                                        </p:tgtEl>
                                      </p:cBhvr>
                                    </p:animEffect>
                                  </p:childTnLst>
                                </p:cTn>
                              </p:par>
                              <p:par>
                                <p:cTn id="47" presetID="2" presetClass="entr" presetSubtype="4" fill="hold" grpId="1" nodeType="withEffect">
                                  <p:stCondLst>
                                    <p:cond delay="0"/>
                                  </p:stCondLst>
                                  <p:childTnLst>
                                    <p:set>
                                      <p:cBhvr>
                                        <p:cTn id="48" dur="1" fill="hold">
                                          <p:stCondLst>
                                            <p:cond delay="0"/>
                                          </p:stCondLst>
                                        </p:cTn>
                                        <p:tgtEl>
                                          <p:spTgt spid="5"/>
                                        </p:tgtEl>
                                        <p:attrNameLst>
                                          <p:attrName>style.visibility</p:attrName>
                                        </p:attrNameLst>
                                      </p:cBhvr>
                                      <p:to>
                                        <p:strVal val="visible"/>
                                      </p:to>
                                    </p:set>
                                    <p:anim calcmode="lin" valueType="num">
                                      <p:cBhvr additive="base">
                                        <p:cTn id="49" dur="2000" fill="hold"/>
                                        <p:tgtEl>
                                          <p:spTgt spid="5"/>
                                        </p:tgtEl>
                                        <p:attrNameLst>
                                          <p:attrName>ppt_x</p:attrName>
                                        </p:attrNameLst>
                                      </p:cBhvr>
                                      <p:tavLst>
                                        <p:tav tm="0">
                                          <p:val>
                                            <p:strVal val="#ppt_x"/>
                                          </p:val>
                                        </p:tav>
                                        <p:tav tm="100000">
                                          <p:val>
                                            <p:strVal val="#ppt_x"/>
                                          </p:val>
                                        </p:tav>
                                      </p:tavLst>
                                    </p:anim>
                                    <p:anim calcmode="lin" valueType="num">
                                      <p:cBhvr additive="base">
                                        <p:cTn id="50" dur="2000" fill="hold"/>
                                        <p:tgtEl>
                                          <p:spTgt spid="5"/>
                                        </p:tgtEl>
                                        <p:attrNameLst>
                                          <p:attrName>ppt_y</p:attrName>
                                        </p:attrNameLst>
                                      </p:cBhvr>
                                      <p:tavLst>
                                        <p:tav tm="0">
                                          <p:val>
                                            <p:strVal val="1+#ppt_h/2"/>
                                          </p:val>
                                        </p:tav>
                                        <p:tav tm="100000">
                                          <p:val>
                                            <p:strVal val="#ppt_y"/>
                                          </p:val>
                                        </p:tav>
                                      </p:tavLst>
                                    </p:anim>
                                  </p:childTnLst>
                                </p:cTn>
                              </p:par>
                              <p:par>
                                <p:cTn id="51" presetID="2" presetClass="entr" presetSubtype="4" fill="hold" grpId="1" nodeType="withEffect">
                                  <p:stCondLst>
                                    <p:cond delay="0"/>
                                  </p:stCondLst>
                                  <p:childTnLst>
                                    <p:set>
                                      <p:cBhvr>
                                        <p:cTn id="52" dur="1" fill="hold">
                                          <p:stCondLst>
                                            <p:cond delay="0"/>
                                          </p:stCondLst>
                                        </p:cTn>
                                        <p:tgtEl>
                                          <p:spTgt spid="6"/>
                                        </p:tgtEl>
                                        <p:attrNameLst>
                                          <p:attrName>style.visibility</p:attrName>
                                        </p:attrNameLst>
                                      </p:cBhvr>
                                      <p:to>
                                        <p:strVal val="visible"/>
                                      </p:to>
                                    </p:set>
                                    <p:anim calcmode="lin" valueType="num">
                                      <p:cBhvr additive="base">
                                        <p:cTn id="53" dur="2000" fill="hold"/>
                                        <p:tgtEl>
                                          <p:spTgt spid="6"/>
                                        </p:tgtEl>
                                        <p:attrNameLst>
                                          <p:attrName>ppt_x</p:attrName>
                                        </p:attrNameLst>
                                      </p:cBhvr>
                                      <p:tavLst>
                                        <p:tav tm="0">
                                          <p:val>
                                            <p:strVal val="#ppt_x"/>
                                          </p:val>
                                        </p:tav>
                                        <p:tav tm="100000">
                                          <p:val>
                                            <p:strVal val="#ppt_x"/>
                                          </p:val>
                                        </p:tav>
                                      </p:tavLst>
                                    </p:anim>
                                    <p:anim calcmode="lin" valueType="num">
                                      <p:cBhvr additive="base">
                                        <p:cTn id="54" dur="2000" fill="hold"/>
                                        <p:tgtEl>
                                          <p:spTgt spid="6"/>
                                        </p:tgtEl>
                                        <p:attrNameLst>
                                          <p:attrName>ppt_y</p:attrName>
                                        </p:attrNameLst>
                                      </p:cBhvr>
                                      <p:tavLst>
                                        <p:tav tm="0">
                                          <p:val>
                                            <p:strVal val="1+#ppt_h/2"/>
                                          </p:val>
                                        </p:tav>
                                        <p:tav tm="100000">
                                          <p:val>
                                            <p:strVal val="#ppt_y"/>
                                          </p:val>
                                        </p:tav>
                                      </p:tavLst>
                                    </p:anim>
                                  </p:childTnLst>
                                </p:cTn>
                              </p:par>
                              <p:par>
                                <p:cTn id="55" presetID="2" presetClass="entr" presetSubtype="4" fill="hold" grpId="1" nodeType="withEffect">
                                  <p:stCondLst>
                                    <p:cond delay="0"/>
                                  </p:stCondLst>
                                  <p:childTnLst>
                                    <p:set>
                                      <p:cBhvr>
                                        <p:cTn id="56" dur="1" fill="hold">
                                          <p:stCondLst>
                                            <p:cond delay="0"/>
                                          </p:stCondLst>
                                        </p:cTn>
                                        <p:tgtEl>
                                          <p:spTgt spid="7"/>
                                        </p:tgtEl>
                                        <p:attrNameLst>
                                          <p:attrName>style.visibility</p:attrName>
                                        </p:attrNameLst>
                                      </p:cBhvr>
                                      <p:to>
                                        <p:strVal val="visible"/>
                                      </p:to>
                                    </p:set>
                                    <p:anim calcmode="lin" valueType="num">
                                      <p:cBhvr additive="base">
                                        <p:cTn id="57" dur="2000" fill="hold"/>
                                        <p:tgtEl>
                                          <p:spTgt spid="7"/>
                                        </p:tgtEl>
                                        <p:attrNameLst>
                                          <p:attrName>ppt_x</p:attrName>
                                        </p:attrNameLst>
                                      </p:cBhvr>
                                      <p:tavLst>
                                        <p:tav tm="0">
                                          <p:val>
                                            <p:strVal val="#ppt_x"/>
                                          </p:val>
                                        </p:tav>
                                        <p:tav tm="100000">
                                          <p:val>
                                            <p:strVal val="#ppt_x"/>
                                          </p:val>
                                        </p:tav>
                                      </p:tavLst>
                                    </p:anim>
                                    <p:anim calcmode="lin" valueType="num">
                                      <p:cBhvr additive="base">
                                        <p:cTn id="58" dur="2000" fill="hold"/>
                                        <p:tgtEl>
                                          <p:spTgt spid="7"/>
                                        </p:tgtEl>
                                        <p:attrNameLst>
                                          <p:attrName>ppt_y</p:attrName>
                                        </p:attrNameLst>
                                      </p:cBhvr>
                                      <p:tavLst>
                                        <p:tav tm="0">
                                          <p:val>
                                            <p:strVal val="1+#ppt_h/2"/>
                                          </p:val>
                                        </p:tav>
                                        <p:tav tm="100000">
                                          <p:val>
                                            <p:strVal val="#ppt_y"/>
                                          </p:val>
                                        </p:tav>
                                      </p:tavLst>
                                    </p:anim>
                                  </p:childTnLst>
                                </p:cTn>
                              </p:par>
                              <p:par>
                                <p:cTn id="59" presetID="2" presetClass="entr" presetSubtype="4" fill="hold" grpId="1" nodeType="withEffect">
                                  <p:stCondLst>
                                    <p:cond delay="0"/>
                                  </p:stCondLst>
                                  <p:childTnLst>
                                    <p:set>
                                      <p:cBhvr>
                                        <p:cTn id="60" dur="1" fill="hold">
                                          <p:stCondLst>
                                            <p:cond delay="0"/>
                                          </p:stCondLst>
                                        </p:cTn>
                                        <p:tgtEl>
                                          <p:spTgt spid="8"/>
                                        </p:tgtEl>
                                        <p:attrNameLst>
                                          <p:attrName>style.visibility</p:attrName>
                                        </p:attrNameLst>
                                      </p:cBhvr>
                                      <p:to>
                                        <p:strVal val="visible"/>
                                      </p:to>
                                    </p:set>
                                    <p:anim calcmode="lin" valueType="num">
                                      <p:cBhvr additive="base">
                                        <p:cTn id="61" dur="2000" fill="hold"/>
                                        <p:tgtEl>
                                          <p:spTgt spid="8"/>
                                        </p:tgtEl>
                                        <p:attrNameLst>
                                          <p:attrName>ppt_x</p:attrName>
                                        </p:attrNameLst>
                                      </p:cBhvr>
                                      <p:tavLst>
                                        <p:tav tm="0">
                                          <p:val>
                                            <p:strVal val="#ppt_x"/>
                                          </p:val>
                                        </p:tav>
                                        <p:tav tm="100000">
                                          <p:val>
                                            <p:strVal val="#ppt_x"/>
                                          </p:val>
                                        </p:tav>
                                      </p:tavLst>
                                    </p:anim>
                                    <p:anim calcmode="lin" valueType="num">
                                      <p:cBhvr additive="base">
                                        <p:cTn id="62" dur="2000" fill="hold"/>
                                        <p:tgtEl>
                                          <p:spTgt spid="8"/>
                                        </p:tgtEl>
                                        <p:attrNameLst>
                                          <p:attrName>ppt_y</p:attrName>
                                        </p:attrNameLst>
                                      </p:cBhvr>
                                      <p:tavLst>
                                        <p:tav tm="0">
                                          <p:val>
                                            <p:strVal val="1+#ppt_h/2"/>
                                          </p:val>
                                        </p:tav>
                                        <p:tav tm="100000">
                                          <p:val>
                                            <p:strVal val="#ppt_y"/>
                                          </p:val>
                                        </p:tav>
                                      </p:tavLst>
                                    </p:anim>
                                  </p:childTnLst>
                                </p:cTn>
                              </p:par>
                              <p:par>
                                <p:cTn id="63" presetID="2" presetClass="entr" presetSubtype="4" fill="hold" grpId="1" nodeType="withEffect">
                                  <p:stCondLst>
                                    <p:cond delay="0"/>
                                  </p:stCondLst>
                                  <p:childTnLst>
                                    <p:set>
                                      <p:cBhvr>
                                        <p:cTn id="64" dur="1" fill="hold">
                                          <p:stCondLst>
                                            <p:cond delay="0"/>
                                          </p:stCondLst>
                                        </p:cTn>
                                        <p:tgtEl>
                                          <p:spTgt spid="9"/>
                                        </p:tgtEl>
                                        <p:attrNameLst>
                                          <p:attrName>style.visibility</p:attrName>
                                        </p:attrNameLst>
                                      </p:cBhvr>
                                      <p:to>
                                        <p:strVal val="visible"/>
                                      </p:to>
                                    </p:set>
                                    <p:anim calcmode="lin" valueType="num">
                                      <p:cBhvr additive="base">
                                        <p:cTn id="65" dur="2000" fill="hold"/>
                                        <p:tgtEl>
                                          <p:spTgt spid="9"/>
                                        </p:tgtEl>
                                        <p:attrNameLst>
                                          <p:attrName>ppt_x</p:attrName>
                                        </p:attrNameLst>
                                      </p:cBhvr>
                                      <p:tavLst>
                                        <p:tav tm="0">
                                          <p:val>
                                            <p:strVal val="#ppt_x"/>
                                          </p:val>
                                        </p:tav>
                                        <p:tav tm="100000">
                                          <p:val>
                                            <p:strVal val="#ppt_x"/>
                                          </p:val>
                                        </p:tav>
                                      </p:tavLst>
                                    </p:anim>
                                    <p:anim calcmode="lin" valueType="num">
                                      <p:cBhvr additive="base">
                                        <p:cTn id="66" dur="2000" fill="hold"/>
                                        <p:tgtEl>
                                          <p:spTgt spid="9"/>
                                        </p:tgtEl>
                                        <p:attrNameLst>
                                          <p:attrName>ppt_y</p:attrName>
                                        </p:attrNameLst>
                                      </p:cBhvr>
                                      <p:tavLst>
                                        <p:tav tm="0">
                                          <p:val>
                                            <p:strVal val="1+#ppt_h/2"/>
                                          </p:val>
                                        </p:tav>
                                        <p:tav tm="100000">
                                          <p:val>
                                            <p:strVal val="#ppt_y"/>
                                          </p:val>
                                        </p:tav>
                                      </p:tavLst>
                                    </p:anim>
                                  </p:childTnLst>
                                </p:cTn>
                              </p:par>
                              <p:par>
                                <p:cTn id="67" presetID="2" presetClass="entr" presetSubtype="4" fill="hold" grpId="1" nodeType="withEffect">
                                  <p:stCondLst>
                                    <p:cond delay="0"/>
                                  </p:stCondLst>
                                  <p:childTnLst>
                                    <p:set>
                                      <p:cBhvr>
                                        <p:cTn id="68" dur="1" fill="hold">
                                          <p:stCondLst>
                                            <p:cond delay="0"/>
                                          </p:stCondLst>
                                        </p:cTn>
                                        <p:tgtEl>
                                          <p:spTgt spid="10"/>
                                        </p:tgtEl>
                                        <p:attrNameLst>
                                          <p:attrName>style.visibility</p:attrName>
                                        </p:attrNameLst>
                                      </p:cBhvr>
                                      <p:to>
                                        <p:strVal val="visible"/>
                                      </p:to>
                                    </p:set>
                                    <p:anim calcmode="lin" valueType="num">
                                      <p:cBhvr additive="base">
                                        <p:cTn id="69" dur="2000" fill="hold"/>
                                        <p:tgtEl>
                                          <p:spTgt spid="10"/>
                                        </p:tgtEl>
                                        <p:attrNameLst>
                                          <p:attrName>ppt_x</p:attrName>
                                        </p:attrNameLst>
                                      </p:cBhvr>
                                      <p:tavLst>
                                        <p:tav tm="0">
                                          <p:val>
                                            <p:strVal val="#ppt_x"/>
                                          </p:val>
                                        </p:tav>
                                        <p:tav tm="100000">
                                          <p:val>
                                            <p:strVal val="#ppt_x"/>
                                          </p:val>
                                        </p:tav>
                                      </p:tavLst>
                                    </p:anim>
                                    <p:anim calcmode="lin" valueType="num">
                                      <p:cBhvr additive="base">
                                        <p:cTn id="70" dur="2000" fill="hold"/>
                                        <p:tgtEl>
                                          <p:spTgt spid="10"/>
                                        </p:tgtEl>
                                        <p:attrNameLst>
                                          <p:attrName>ppt_y</p:attrName>
                                        </p:attrNameLst>
                                      </p:cBhvr>
                                      <p:tavLst>
                                        <p:tav tm="0">
                                          <p:val>
                                            <p:strVal val="1+#ppt_h/2"/>
                                          </p:val>
                                        </p:tav>
                                        <p:tav tm="100000">
                                          <p:val>
                                            <p:strVal val="#ppt_y"/>
                                          </p:val>
                                        </p:tav>
                                      </p:tavLst>
                                    </p:anim>
                                  </p:childTnLst>
                                </p:cTn>
                              </p:par>
                              <p:par>
                                <p:cTn id="71" presetID="2" presetClass="entr" presetSubtype="4" fill="hold" grpId="1" nodeType="withEffect">
                                  <p:stCondLst>
                                    <p:cond delay="0"/>
                                  </p:stCondLst>
                                  <p:childTnLst>
                                    <p:set>
                                      <p:cBhvr>
                                        <p:cTn id="72" dur="1" fill="hold">
                                          <p:stCondLst>
                                            <p:cond delay="0"/>
                                          </p:stCondLst>
                                        </p:cTn>
                                        <p:tgtEl>
                                          <p:spTgt spid="11"/>
                                        </p:tgtEl>
                                        <p:attrNameLst>
                                          <p:attrName>style.visibility</p:attrName>
                                        </p:attrNameLst>
                                      </p:cBhvr>
                                      <p:to>
                                        <p:strVal val="visible"/>
                                      </p:to>
                                    </p:set>
                                    <p:anim calcmode="lin" valueType="num">
                                      <p:cBhvr additive="base">
                                        <p:cTn id="73" dur="2000" fill="hold"/>
                                        <p:tgtEl>
                                          <p:spTgt spid="11"/>
                                        </p:tgtEl>
                                        <p:attrNameLst>
                                          <p:attrName>ppt_x</p:attrName>
                                        </p:attrNameLst>
                                      </p:cBhvr>
                                      <p:tavLst>
                                        <p:tav tm="0">
                                          <p:val>
                                            <p:strVal val="#ppt_x"/>
                                          </p:val>
                                        </p:tav>
                                        <p:tav tm="100000">
                                          <p:val>
                                            <p:strVal val="#ppt_x"/>
                                          </p:val>
                                        </p:tav>
                                      </p:tavLst>
                                    </p:anim>
                                    <p:anim calcmode="lin" valueType="num">
                                      <p:cBhvr additive="base">
                                        <p:cTn id="74" dur="2000" fill="hold"/>
                                        <p:tgtEl>
                                          <p:spTgt spid="11"/>
                                        </p:tgtEl>
                                        <p:attrNameLst>
                                          <p:attrName>ppt_y</p:attrName>
                                        </p:attrNameLst>
                                      </p:cBhvr>
                                      <p:tavLst>
                                        <p:tav tm="0">
                                          <p:val>
                                            <p:strVal val="1+#ppt_h/2"/>
                                          </p:val>
                                        </p:tav>
                                        <p:tav tm="100000">
                                          <p:val>
                                            <p:strVal val="#ppt_y"/>
                                          </p:val>
                                        </p:tav>
                                      </p:tavLst>
                                    </p:anim>
                                  </p:childTnLst>
                                </p:cTn>
                              </p:par>
                              <p:par>
                                <p:cTn id="75" presetID="2" presetClass="entr" presetSubtype="4" fill="hold" grpId="1" nodeType="withEffect">
                                  <p:stCondLst>
                                    <p:cond delay="0"/>
                                  </p:stCondLst>
                                  <p:childTnLst>
                                    <p:set>
                                      <p:cBhvr>
                                        <p:cTn id="76" dur="1" fill="hold">
                                          <p:stCondLst>
                                            <p:cond delay="0"/>
                                          </p:stCondLst>
                                        </p:cTn>
                                        <p:tgtEl>
                                          <p:spTgt spid="12"/>
                                        </p:tgtEl>
                                        <p:attrNameLst>
                                          <p:attrName>style.visibility</p:attrName>
                                        </p:attrNameLst>
                                      </p:cBhvr>
                                      <p:to>
                                        <p:strVal val="visible"/>
                                      </p:to>
                                    </p:set>
                                    <p:anim calcmode="lin" valueType="num">
                                      <p:cBhvr additive="base">
                                        <p:cTn id="77" dur="2000" fill="hold"/>
                                        <p:tgtEl>
                                          <p:spTgt spid="12"/>
                                        </p:tgtEl>
                                        <p:attrNameLst>
                                          <p:attrName>ppt_x</p:attrName>
                                        </p:attrNameLst>
                                      </p:cBhvr>
                                      <p:tavLst>
                                        <p:tav tm="0">
                                          <p:val>
                                            <p:strVal val="#ppt_x"/>
                                          </p:val>
                                        </p:tav>
                                        <p:tav tm="100000">
                                          <p:val>
                                            <p:strVal val="#ppt_x"/>
                                          </p:val>
                                        </p:tav>
                                      </p:tavLst>
                                    </p:anim>
                                    <p:anim calcmode="lin" valueType="num">
                                      <p:cBhvr additive="base">
                                        <p:cTn id="78" dur="2000" fill="hold"/>
                                        <p:tgtEl>
                                          <p:spTgt spid="12"/>
                                        </p:tgtEl>
                                        <p:attrNameLst>
                                          <p:attrName>ppt_y</p:attrName>
                                        </p:attrNameLst>
                                      </p:cBhvr>
                                      <p:tavLst>
                                        <p:tav tm="0">
                                          <p:val>
                                            <p:strVal val="1+#ppt_h/2"/>
                                          </p:val>
                                        </p:tav>
                                        <p:tav tm="100000">
                                          <p:val>
                                            <p:strVal val="#ppt_y"/>
                                          </p:val>
                                        </p:tav>
                                      </p:tavLst>
                                    </p:anim>
                                  </p:childTnLst>
                                </p:cTn>
                              </p:par>
                              <p:par>
                                <p:cTn id="79" presetID="2" presetClass="entr" presetSubtype="4" fill="hold" grpId="1" nodeType="withEffect">
                                  <p:stCondLst>
                                    <p:cond delay="0"/>
                                  </p:stCondLst>
                                  <p:childTnLst>
                                    <p:set>
                                      <p:cBhvr>
                                        <p:cTn id="80" dur="1" fill="hold">
                                          <p:stCondLst>
                                            <p:cond delay="0"/>
                                          </p:stCondLst>
                                        </p:cTn>
                                        <p:tgtEl>
                                          <p:spTgt spid="13"/>
                                        </p:tgtEl>
                                        <p:attrNameLst>
                                          <p:attrName>style.visibility</p:attrName>
                                        </p:attrNameLst>
                                      </p:cBhvr>
                                      <p:to>
                                        <p:strVal val="visible"/>
                                      </p:to>
                                    </p:set>
                                    <p:anim calcmode="lin" valueType="num">
                                      <p:cBhvr additive="base">
                                        <p:cTn id="81" dur="2000" fill="hold"/>
                                        <p:tgtEl>
                                          <p:spTgt spid="13"/>
                                        </p:tgtEl>
                                        <p:attrNameLst>
                                          <p:attrName>ppt_x</p:attrName>
                                        </p:attrNameLst>
                                      </p:cBhvr>
                                      <p:tavLst>
                                        <p:tav tm="0">
                                          <p:val>
                                            <p:strVal val="#ppt_x"/>
                                          </p:val>
                                        </p:tav>
                                        <p:tav tm="100000">
                                          <p:val>
                                            <p:strVal val="#ppt_x"/>
                                          </p:val>
                                        </p:tav>
                                      </p:tavLst>
                                    </p:anim>
                                    <p:anim calcmode="lin" valueType="num">
                                      <p:cBhvr additive="base">
                                        <p:cTn id="82" dur="2000" fill="hold"/>
                                        <p:tgtEl>
                                          <p:spTgt spid="13"/>
                                        </p:tgtEl>
                                        <p:attrNameLst>
                                          <p:attrName>ppt_y</p:attrName>
                                        </p:attrNameLst>
                                      </p:cBhvr>
                                      <p:tavLst>
                                        <p:tav tm="0">
                                          <p:val>
                                            <p:strVal val="1+#ppt_h/2"/>
                                          </p:val>
                                        </p:tav>
                                        <p:tav tm="100000">
                                          <p:val>
                                            <p:strVal val="#ppt_y"/>
                                          </p:val>
                                        </p:tav>
                                      </p:tavLst>
                                    </p:anim>
                                  </p:childTnLst>
                                </p:cTn>
                              </p:par>
                              <p:par>
                                <p:cTn id="83" presetID="2" presetClass="entr" presetSubtype="4" fill="hold" grpId="1" nodeType="withEffect">
                                  <p:stCondLst>
                                    <p:cond delay="0"/>
                                  </p:stCondLst>
                                  <p:childTnLst>
                                    <p:set>
                                      <p:cBhvr>
                                        <p:cTn id="84" dur="1" fill="hold">
                                          <p:stCondLst>
                                            <p:cond delay="0"/>
                                          </p:stCondLst>
                                        </p:cTn>
                                        <p:tgtEl>
                                          <p:spTgt spid="14"/>
                                        </p:tgtEl>
                                        <p:attrNameLst>
                                          <p:attrName>style.visibility</p:attrName>
                                        </p:attrNameLst>
                                      </p:cBhvr>
                                      <p:to>
                                        <p:strVal val="visible"/>
                                      </p:to>
                                    </p:set>
                                    <p:anim calcmode="lin" valueType="num">
                                      <p:cBhvr additive="base">
                                        <p:cTn id="85" dur="2000" fill="hold"/>
                                        <p:tgtEl>
                                          <p:spTgt spid="14"/>
                                        </p:tgtEl>
                                        <p:attrNameLst>
                                          <p:attrName>ppt_x</p:attrName>
                                        </p:attrNameLst>
                                      </p:cBhvr>
                                      <p:tavLst>
                                        <p:tav tm="0">
                                          <p:val>
                                            <p:strVal val="#ppt_x"/>
                                          </p:val>
                                        </p:tav>
                                        <p:tav tm="100000">
                                          <p:val>
                                            <p:strVal val="#ppt_x"/>
                                          </p:val>
                                        </p:tav>
                                      </p:tavLst>
                                    </p:anim>
                                    <p:anim calcmode="lin" valueType="num">
                                      <p:cBhvr additive="base">
                                        <p:cTn id="86" dur="2000" fill="hold"/>
                                        <p:tgtEl>
                                          <p:spTgt spid="14"/>
                                        </p:tgtEl>
                                        <p:attrNameLst>
                                          <p:attrName>ppt_y</p:attrName>
                                        </p:attrNameLst>
                                      </p:cBhvr>
                                      <p:tavLst>
                                        <p:tav tm="0">
                                          <p:val>
                                            <p:strVal val="1+#ppt_h/2"/>
                                          </p:val>
                                        </p:tav>
                                        <p:tav tm="100000">
                                          <p:val>
                                            <p:strVal val="#ppt_y"/>
                                          </p:val>
                                        </p:tav>
                                      </p:tavLst>
                                    </p:anim>
                                  </p:childTnLst>
                                </p:cTn>
                              </p:par>
                              <p:par>
                                <p:cTn id="87" presetID="2" presetClass="entr" presetSubtype="4" fill="hold" grpId="1" nodeType="withEffect">
                                  <p:stCondLst>
                                    <p:cond delay="0"/>
                                  </p:stCondLst>
                                  <p:childTnLst>
                                    <p:set>
                                      <p:cBhvr>
                                        <p:cTn id="88" dur="1" fill="hold">
                                          <p:stCondLst>
                                            <p:cond delay="0"/>
                                          </p:stCondLst>
                                        </p:cTn>
                                        <p:tgtEl>
                                          <p:spTgt spid="15"/>
                                        </p:tgtEl>
                                        <p:attrNameLst>
                                          <p:attrName>style.visibility</p:attrName>
                                        </p:attrNameLst>
                                      </p:cBhvr>
                                      <p:to>
                                        <p:strVal val="visible"/>
                                      </p:to>
                                    </p:set>
                                    <p:anim calcmode="lin" valueType="num">
                                      <p:cBhvr additive="base">
                                        <p:cTn id="89" dur="2000" fill="hold"/>
                                        <p:tgtEl>
                                          <p:spTgt spid="15"/>
                                        </p:tgtEl>
                                        <p:attrNameLst>
                                          <p:attrName>ppt_x</p:attrName>
                                        </p:attrNameLst>
                                      </p:cBhvr>
                                      <p:tavLst>
                                        <p:tav tm="0">
                                          <p:val>
                                            <p:strVal val="#ppt_x"/>
                                          </p:val>
                                        </p:tav>
                                        <p:tav tm="100000">
                                          <p:val>
                                            <p:strVal val="#ppt_x"/>
                                          </p:val>
                                        </p:tav>
                                      </p:tavLst>
                                    </p:anim>
                                    <p:anim calcmode="lin" valueType="num">
                                      <p:cBhvr additive="base">
                                        <p:cTn id="90" dur="2000" fill="hold"/>
                                        <p:tgtEl>
                                          <p:spTgt spid="15"/>
                                        </p:tgtEl>
                                        <p:attrNameLst>
                                          <p:attrName>ppt_y</p:attrName>
                                        </p:attrNameLst>
                                      </p:cBhvr>
                                      <p:tavLst>
                                        <p:tav tm="0">
                                          <p:val>
                                            <p:strVal val="1+#ppt_h/2"/>
                                          </p:val>
                                        </p:tav>
                                        <p:tav tm="100000">
                                          <p:val>
                                            <p:strVal val="#ppt_y"/>
                                          </p:val>
                                        </p:tav>
                                      </p:tavLst>
                                    </p:anim>
                                  </p:childTnLst>
                                </p:cTn>
                              </p:par>
                              <p:par>
                                <p:cTn id="91" presetID="2" presetClass="entr" presetSubtype="4" fill="hold" grpId="1" nodeType="withEffect">
                                  <p:stCondLst>
                                    <p:cond delay="0"/>
                                  </p:stCondLst>
                                  <p:childTnLst>
                                    <p:set>
                                      <p:cBhvr>
                                        <p:cTn id="92" dur="1" fill="hold">
                                          <p:stCondLst>
                                            <p:cond delay="0"/>
                                          </p:stCondLst>
                                        </p:cTn>
                                        <p:tgtEl>
                                          <p:spTgt spid="16"/>
                                        </p:tgtEl>
                                        <p:attrNameLst>
                                          <p:attrName>style.visibility</p:attrName>
                                        </p:attrNameLst>
                                      </p:cBhvr>
                                      <p:to>
                                        <p:strVal val="visible"/>
                                      </p:to>
                                    </p:set>
                                    <p:anim calcmode="lin" valueType="num">
                                      <p:cBhvr additive="base">
                                        <p:cTn id="93" dur="2000" fill="hold"/>
                                        <p:tgtEl>
                                          <p:spTgt spid="16"/>
                                        </p:tgtEl>
                                        <p:attrNameLst>
                                          <p:attrName>ppt_x</p:attrName>
                                        </p:attrNameLst>
                                      </p:cBhvr>
                                      <p:tavLst>
                                        <p:tav tm="0">
                                          <p:val>
                                            <p:strVal val="#ppt_x"/>
                                          </p:val>
                                        </p:tav>
                                        <p:tav tm="100000">
                                          <p:val>
                                            <p:strVal val="#ppt_x"/>
                                          </p:val>
                                        </p:tav>
                                      </p:tavLst>
                                    </p:anim>
                                    <p:anim calcmode="lin" valueType="num">
                                      <p:cBhvr additive="base">
                                        <p:cTn id="94" dur="2000" fill="hold"/>
                                        <p:tgtEl>
                                          <p:spTgt spid="16"/>
                                        </p:tgtEl>
                                        <p:attrNameLst>
                                          <p:attrName>ppt_y</p:attrName>
                                        </p:attrNameLst>
                                      </p:cBhvr>
                                      <p:tavLst>
                                        <p:tav tm="0">
                                          <p:val>
                                            <p:strVal val="1+#ppt_h/2"/>
                                          </p:val>
                                        </p:tav>
                                        <p:tav tm="100000">
                                          <p:val>
                                            <p:strVal val="#ppt_y"/>
                                          </p:val>
                                        </p:tav>
                                      </p:tavLst>
                                    </p:anim>
                                  </p:childTnLst>
                                </p:cTn>
                              </p:par>
                              <p:par>
                                <p:cTn id="95" presetID="2" presetClass="entr" presetSubtype="4" fill="hold" grpId="1" nodeType="withEffect">
                                  <p:stCondLst>
                                    <p:cond delay="0"/>
                                  </p:stCondLst>
                                  <p:childTnLst>
                                    <p:set>
                                      <p:cBhvr>
                                        <p:cTn id="96" dur="1" fill="hold">
                                          <p:stCondLst>
                                            <p:cond delay="0"/>
                                          </p:stCondLst>
                                        </p:cTn>
                                        <p:tgtEl>
                                          <p:spTgt spid="17"/>
                                        </p:tgtEl>
                                        <p:attrNameLst>
                                          <p:attrName>style.visibility</p:attrName>
                                        </p:attrNameLst>
                                      </p:cBhvr>
                                      <p:to>
                                        <p:strVal val="visible"/>
                                      </p:to>
                                    </p:set>
                                    <p:anim calcmode="lin" valueType="num">
                                      <p:cBhvr additive="base">
                                        <p:cTn id="97" dur="2000" fill="hold"/>
                                        <p:tgtEl>
                                          <p:spTgt spid="17"/>
                                        </p:tgtEl>
                                        <p:attrNameLst>
                                          <p:attrName>ppt_x</p:attrName>
                                        </p:attrNameLst>
                                      </p:cBhvr>
                                      <p:tavLst>
                                        <p:tav tm="0">
                                          <p:val>
                                            <p:strVal val="#ppt_x"/>
                                          </p:val>
                                        </p:tav>
                                        <p:tav tm="100000">
                                          <p:val>
                                            <p:strVal val="#ppt_x"/>
                                          </p:val>
                                        </p:tav>
                                      </p:tavLst>
                                    </p:anim>
                                    <p:anim calcmode="lin" valueType="num">
                                      <p:cBhvr additive="base">
                                        <p:cTn id="98" dur="2000" fill="hold"/>
                                        <p:tgtEl>
                                          <p:spTgt spid="17"/>
                                        </p:tgtEl>
                                        <p:attrNameLst>
                                          <p:attrName>ppt_y</p:attrName>
                                        </p:attrNameLst>
                                      </p:cBhvr>
                                      <p:tavLst>
                                        <p:tav tm="0">
                                          <p:val>
                                            <p:strVal val="1+#ppt_h/2"/>
                                          </p:val>
                                        </p:tav>
                                        <p:tav tm="100000">
                                          <p:val>
                                            <p:strVal val="#ppt_y"/>
                                          </p:val>
                                        </p:tav>
                                      </p:tavLst>
                                    </p:anim>
                                  </p:childTnLst>
                                </p:cTn>
                              </p:par>
                              <p:par>
                                <p:cTn id="99" presetID="35" presetClass="entr" presetSubtype="0" fill="hold" grpId="2" nodeType="withEffect">
                                  <p:stCondLst>
                                    <p:cond delay="0"/>
                                  </p:stCondLst>
                                  <p:childTnLst>
                                    <p:set>
                                      <p:cBhvr>
                                        <p:cTn id="100" dur="1" fill="hold">
                                          <p:stCondLst>
                                            <p:cond delay="0"/>
                                          </p:stCondLst>
                                        </p:cTn>
                                        <p:tgtEl>
                                          <p:spTgt spid="5"/>
                                        </p:tgtEl>
                                        <p:attrNameLst>
                                          <p:attrName>style.visibility</p:attrName>
                                        </p:attrNameLst>
                                      </p:cBhvr>
                                      <p:to>
                                        <p:strVal val="visible"/>
                                      </p:to>
                                    </p:set>
                                    <p:animEffect transition="in" filter="fade">
                                      <p:cBhvr>
                                        <p:cTn id="101" dur="2000"/>
                                        <p:tgtEl>
                                          <p:spTgt spid="5"/>
                                        </p:tgtEl>
                                      </p:cBhvr>
                                    </p:animEffect>
                                    <p:anim calcmode="lin" valueType="num">
                                      <p:cBhvr>
                                        <p:cTn id="102" dur="2000" fill="hold"/>
                                        <p:tgtEl>
                                          <p:spTgt spid="5"/>
                                        </p:tgtEl>
                                        <p:attrNameLst>
                                          <p:attrName>style.rotation</p:attrName>
                                        </p:attrNameLst>
                                      </p:cBhvr>
                                      <p:tavLst>
                                        <p:tav tm="0">
                                          <p:val>
                                            <p:fltVal val="720"/>
                                          </p:val>
                                        </p:tav>
                                        <p:tav tm="100000">
                                          <p:val>
                                            <p:fltVal val="0"/>
                                          </p:val>
                                        </p:tav>
                                      </p:tavLst>
                                    </p:anim>
                                    <p:anim calcmode="lin" valueType="num">
                                      <p:cBhvr>
                                        <p:cTn id="103" dur="2000" fill="hold"/>
                                        <p:tgtEl>
                                          <p:spTgt spid="5"/>
                                        </p:tgtEl>
                                        <p:attrNameLst>
                                          <p:attrName>ppt_h</p:attrName>
                                        </p:attrNameLst>
                                      </p:cBhvr>
                                      <p:tavLst>
                                        <p:tav tm="0">
                                          <p:val>
                                            <p:fltVal val="0"/>
                                          </p:val>
                                        </p:tav>
                                        <p:tav tm="100000">
                                          <p:val>
                                            <p:strVal val="#ppt_h"/>
                                          </p:val>
                                        </p:tav>
                                      </p:tavLst>
                                    </p:anim>
                                    <p:anim calcmode="lin" valueType="num">
                                      <p:cBhvr>
                                        <p:cTn id="104" dur="2000" fill="hold"/>
                                        <p:tgtEl>
                                          <p:spTgt spid="5"/>
                                        </p:tgtEl>
                                        <p:attrNameLst>
                                          <p:attrName>ppt_w</p:attrName>
                                        </p:attrNameLst>
                                      </p:cBhvr>
                                      <p:tavLst>
                                        <p:tav tm="0">
                                          <p:val>
                                            <p:fltVal val="0"/>
                                          </p:val>
                                        </p:tav>
                                        <p:tav tm="100000">
                                          <p:val>
                                            <p:strVal val="#ppt_w"/>
                                          </p:val>
                                        </p:tav>
                                      </p:tavLst>
                                    </p:anim>
                                  </p:childTnLst>
                                </p:cTn>
                              </p:par>
                              <p:par>
                                <p:cTn id="105" presetID="35" presetClass="entr" presetSubtype="0" fill="hold" grpId="2" nodeType="withEffect">
                                  <p:stCondLst>
                                    <p:cond delay="0"/>
                                  </p:stCondLst>
                                  <p:childTnLst>
                                    <p:set>
                                      <p:cBhvr>
                                        <p:cTn id="106" dur="1" fill="hold">
                                          <p:stCondLst>
                                            <p:cond delay="0"/>
                                          </p:stCondLst>
                                        </p:cTn>
                                        <p:tgtEl>
                                          <p:spTgt spid="6"/>
                                        </p:tgtEl>
                                        <p:attrNameLst>
                                          <p:attrName>style.visibility</p:attrName>
                                        </p:attrNameLst>
                                      </p:cBhvr>
                                      <p:to>
                                        <p:strVal val="visible"/>
                                      </p:to>
                                    </p:set>
                                    <p:animEffect transition="in" filter="fade">
                                      <p:cBhvr>
                                        <p:cTn id="107" dur="2000"/>
                                        <p:tgtEl>
                                          <p:spTgt spid="6"/>
                                        </p:tgtEl>
                                      </p:cBhvr>
                                    </p:animEffect>
                                    <p:anim calcmode="lin" valueType="num">
                                      <p:cBhvr>
                                        <p:cTn id="108" dur="2000" fill="hold"/>
                                        <p:tgtEl>
                                          <p:spTgt spid="6"/>
                                        </p:tgtEl>
                                        <p:attrNameLst>
                                          <p:attrName>style.rotation</p:attrName>
                                        </p:attrNameLst>
                                      </p:cBhvr>
                                      <p:tavLst>
                                        <p:tav tm="0">
                                          <p:val>
                                            <p:fltVal val="720"/>
                                          </p:val>
                                        </p:tav>
                                        <p:tav tm="100000">
                                          <p:val>
                                            <p:fltVal val="0"/>
                                          </p:val>
                                        </p:tav>
                                      </p:tavLst>
                                    </p:anim>
                                    <p:anim calcmode="lin" valueType="num">
                                      <p:cBhvr>
                                        <p:cTn id="109" dur="2000" fill="hold"/>
                                        <p:tgtEl>
                                          <p:spTgt spid="6"/>
                                        </p:tgtEl>
                                        <p:attrNameLst>
                                          <p:attrName>ppt_h</p:attrName>
                                        </p:attrNameLst>
                                      </p:cBhvr>
                                      <p:tavLst>
                                        <p:tav tm="0">
                                          <p:val>
                                            <p:fltVal val="0"/>
                                          </p:val>
                                        </p:tav>
                                        <p:tav tm="100000">
                                          <p:val>
                                            <p:strVal val="#ppt_h"/>
                                          </p:val>
                                        </p:tav>
                                      </p:tavLst>
                                    </p:anim>
                                    <p:anim calcmode="lin" valueType="num">
                                      <p:cBhvr>
                                        <p:cTn id="110" dur="2000" fill="hold"/>
                                        <p:tgtEl>
                                          <p:spTgt spid="6"/>
                                        </p:tgtEl>
                                        <p:attrNameLst>
                                          <p:attrName>ppt_w</p:attrName>
                                        </p:attrNameLst>
                                      </p:cBhvr>
                                      <p:tavLst>
                                        <p:tav tm="0">
                                          <p:val>
                                            <p:fltVal val="0"/>
                                          </p:val>
                                        </p:tav>
                                        <p:tav tm="100000">
                                          <p:val>
                                            <p:strVal val="#ppt_w"/>
                                          </p:val>
                                        </p:tav>
                                      </p:tavLst>
                                    </p:anim>
                                  </p:childTnLst>
                                </p:cTn>
                              </p:par>
                              <p:par>
                                <p:cTn id="111" presetID="35" presetClass="entr" presetSubtype="0" fill="hold" grpId="2" nodeType="withEffect">
                                  <p:stCondLst>
                                    <p:cond delay="0"/>
                                  </p:stCondLst>
                                  <p:childTnLst>
                                    <p:set>
                                      <p:cBhvr>
                                        <p:cTn id="112" dur="1" fill="hold">
                                          <p:stCondLst>
                                            <p:cond delay="0"/>
                                          </p:stCondLst>
                                        </p:cTn>
                                        <p:tgtEl>
                                          <p:spTgt spid="7"/>
                                        </p:tgtEl>
                                        <p:attrNameLst>
                                          <p:attrName>style.visibility</p:attrName>
                                        </p:attrNameLst>
                                      </p:cBhvr>
                                      <p:to>
                                        <p:strVal val="visible"/>
                                      </p:to>
                                    </p:set>
                                    <p:animEffect transition="in" filter="fade">
                                      <p:cBhvr>
                                        <p:cTn id="113" dur="2000"/>
                                        <p:tgtEl>
                                          <p:spTgt spid="7"/>
                                        </p:tgtEl>
                                      </p:cBhvr>
                                    </p:animEffect>
                                    <p:anim calcmode="lin" valueType="num">
                                      <p:cBhvr>
                                        <p:cTn id="114" dur="2000" fill="hold"/>
                                        <p:tgtEl>
                                          <p:spTgt spid="7"/>
                                        </p:tgtEl>
                                        <p:attrNameLst>
                                          <p:attrName>style.rotation</p:attrName>
                                        </p:attrNameLst>
                                      </p:cBhvr>
                                      <p:tavLst>
                                        <p:tav tm="0">
                                          <p:val>
                                            <p:fltVal val="720"/>
                                          </p:val>
                                        </p:tav>
                                        <p:tav tm="100000">
                                          <p:val>
                                            <p:fltVal val="0"/>
                                          </p:val>
                                        </p:tav>
                                      </p:tavLst>
                                    </p:anim>
                                    <p:anim calcmode="lin" valueType="num">
                                      <p:cBhvr>
                                        <p:cTn id="115" dur="2000" fill="hold"/>
                                        <p:tgtEl>
                                          <p:spTgt spid="7"/>
                                        </p:tgtEl>
                                        <p:attrNameLst>
                                          <p:attrName>ppt_h</p:attrName>
                                        </p:attrNameLst>
                                      </p:cBhvr>
                                      <p:tavLst>
                                        <p:tav tm="0">
                                          <p:val>
                                            <p:fltVal val="0"/>
                                          </p:val>
                                        </p:tav>
                                        <p:tav tm="100000">
                                          <p:val>
                                            <p:strVal val="#ppt_h"/>
                                          </p:val>
                                        </p:tav>
                                      </p:tavLst>
                                    </p:anim>
                                    <p:anim calcmode="lin" valueType="num">
                                      <p:cBhvr>
                                        <p:cTn id="116" dur="2000" fill="hold"/>
                                        <p:tgtEl>
                                          <p:spTgt spid="7"/>
                                        </p:tgtEl>
                                        <p:attrNameLst>
                                          <p:attrName>ppt_w</p:attrName>
                                        </p:attrNameLst>
                                      </p:cBhvr>
                                      <p:tavLst>
                                        <p:tav tm="0">
                                          <p:val>
                                            <p:fltVal val="0"/>
                                          </p:val>
                                        </p:tav>
                                        <p:tav tm="100000">
                                          <p:val>
                                            <p:strVal val="#ppt_w"/>
                                          </p:val>
                                        </p:tav>
                                      </p:tavLst>
                                    </p:anim>
                                  </p:childTnLst>
                                </p:cTn>
                              </p:par>
                              <p:par>
                                <p:cTn id="117" presetID="35" presetClass="entr" presetSubtype="0" fill="hold" grpId="2" nodeType="withEffect">
                                  <p:stCondLst>
                                    <p:cond delay="0"/>
                                  </p:stCondLst>
                                  <p:childTnLst>
                                    <p:set>
                                      <p:cBhvr>
                                        <p:cTn id="118" dur="1" fill="hold">
                                          <p:stCondLst>
                                            <p:cond delay="0"/>
                                          </p:stCondLst>
                                        </p:cTn>
                                        <p:tgtEl>
                                          <p:spTgt spid="8"/>
                                        </p:tgtEl>
                                        <p:attrNameLst>
                                          <p:attrName>style.visibility</p:attrName>
                                        </p:attrNameLst>
                                      </p:cBhvr>
                                      <p:to>
                                        <p:strVal val="visible"/>
                                      </p:to>
                                    </p:set>
                                    <p:animEffect transition="in" filter="fade">
                                      <p:cBhvr>
                                        <p:cTn id="119" dur="2000"/>
                                        <p:tgtEl>
                                          <p:spTgt spid="8"/>
                                        </p:tgtEl>
                                      </p:cBhvr>
                                    </p:animEffect>
                                    <p:anim calcmode="lin" valueType="num">
                                      <p:cBhvr>
                                        <p:cTn id="120" dur="2000" fill="hold"/>
                                        <p:tgtEl>
                                          <p:spTgt spid="8"/>
                                        </p:tgtEl>
                                        <p:attrNameLst>
                                          <p:attrName>style.rotation</p:attrName>
                                        </p:attrNameLst>
                                      </p:cBhvr>
                                      <p:tavLst>
                                        <p:tav tm="0">
                                          <p:val>
                                            <p:fltVal val="720"/>
                                          </p:val>
                                        </p:tav>
                                        <p:tav tm="100000">
                                          <p:val>
                                            <p:fltVal val="0"/>
                                          </p:val>
                                        </p:tav>
                                      </p:tavLst>
                                    </p:anim>
                                    <p:anim calcmode="lin" valueType="num">
                                      <p:cBhvr>
                                        <p:cTn id="121" dur="2000" fill="hold"/>
                                        <p:tgtEl>
                                          <p:spTgt spid="8"/>
                                        </p:tgtEl>
                                        <p:attrNameLst>
                                          <p:attrName>ppt_h</p:attrName>
                                        </p:attrNameLst>
                                      </p:cBhvr>
                                      <p:tavLst>
                                        <p:tav tm="0">
                                          <p:val>
                                            <p:fltVal val="0"/>
                                          </p:val>
                                        </p:tav>
                                        <p:tav tm="100000">
                                          <p:val>
                                            <p:strVal val="#ppt_h"/>
                                          </p:val>
                                        </p:tav>
                                      </p:tavLst>
                                    </p:anim>
                                    <p:anim calcmode="lin" valueType="num">
                                      <p:cBhvr>
                                        <p:cTn id="122" dur="2000" fill="hold"/>
                                        <p:tgtEl>
                                          <p:spTgt spid="8"/>
                                        </p:tgtEl>
                                        <p:attrNameLst>
                                          <p:attrName>ppt_w</p:attrName>
                                        </p:attrNameLst>
                                      </p:cBhvr>
                                      <p:tavLst>
                                        <p:tav tm="0">
                                          <p:val>
                                            <p:fltVal val="0"/>
                                          </p:val>
                                        </p:tav>
                                        <p:tav tm="100000">
                                          <p:val>
                                            <p:strVal val="#ppt_w"/>
                                          </p:val>
                                        </p:tav>
                                      </p:tavLst>
                                    </p:anim>
                                  </p:childTnLst>
                                </p:cTn>
                              </p:par>
                              <p:par>
                                <p:cTn id="123" presetID="35" presetClass="entr" presetSubtype="0" fill="hold" grpId="2" nodeType="withEffect">
                                  <p:stCondLst>
                                    <p:cond delay="0"/>
                                  </p:stCondLst>
                                  <p:childTnLst>
                                    <p:set>
                                      <p:cBhvr>
                                        <p:cTn id="124" dur="1" fill="hold">
                                          <p:stCondLst>
                                            <p:cond delay="0"/>
                                          </p:stCondLst>
                                        </p:cTn>
                                        <p:tgtEl>
                                          <p:spTgt spid="9"/>
                                        </p:tgtEl>
                                        <p:attrNameLst>
                                          <p:attrName>style.visibility</p:attrName>
                                        </p:attrNameLst>
                                      </p:cBhvr>
                                      <p:to>
                                        <p:strVal val="visible"/>
                                      </p:to>
                                    </p:set>
                                    <p:animEffect transition="in" filter="fade">
                                      <p:cBhvr>
                                        <p:cTn id="125" dur="2000"/>
                                        <p:tgtEl>
                                          <p:spTgt spid="9"/>
                                        </p:tgtEl>
                                      </p:cBhvr>
                                    </p:animEffect>
                                    <p:anim calcmode="lin" valueType="num">
                                      <p:cBhvr>
                                        <p:cTn id="126" dur="2000" fill="hold"/>
                                        <p:tgtEl>
                                          <p:spTgt spid="9"/>
                                        </p:tgtEl>
                                        <p:attrNameLst>
                                          <p:attrName>style.rotation</p:attrName>
                                        </p:attrNameLst>
                                      </p:cBhvr>
                                      <p:tavLst>
                                        <p:tav tm="0">
                                          <p:val>
                                            <p:fltVal val="720"/>
                                          </p:val>
                                        </p:tav>
                                        <p:tav tm="100000">
                                          <p:val>
                                            <p:fltVal val="0"/>
                                          </p:val>
                                        </p:tav>
                                      </p:tavLst>
                                    </p:anim>
                                    <p:anim calcmode="lin" valueType="num">
                                      <p:cBhvr>
                                        <p:cTn id="127" dur="2000" fill="hold"/>
                                        <p:tgtEl>
                                          <p:spTgt spid="9"/>
                                        </p:tgtEl>
                                        <p:attrNameLst>
                                          <p:attrName>ppt_h</p:attrName>
                                        </p:attrNameLst>
                                      </p:cBhvr>
                                      <p:tavLst>
                                        <p:tav tm="0">
                                          <p:val>
                                            <p:fltVal val="0"/>
                                          </p:val>
                                        </p:tav>
                                        <p:tav tm="100000">
                                          <p:val>
                                            <p:strVal val="#ppt_h"/>
                                          </p:val>
                                        </p:tav>
                                      </p:tavLst>
                                    </p:anim>
                                    <p:anim calcmode="lin" valueType="num">
                                      <p:cBhvr>
                                        <p:cTn id="128" dur="2000" fill="hold"/>
                                        <p:tgtEl>
                                          <p:spTgt spid="9"/>
                                        </p:tgtEl>
                                        <p:attrNameLst>
                                          <p:attrName>ppt_w</p:attrName>
                                        </p:attrNameLst>
                                      </p:cBhvr>
                                      <p:tavLst>
                                        <p:tav tm="0">
                                          <p:val>
                                            <p:fltVal val="0"/>
                                          </p:val>
                                        </p:tav>
                                        <p:tav tm="100000">
                                          <p:val>
                                            <p:strVal val="#ppt_w"/>
                                          </p:val>
                                        </p:tav>
                                      </p:tavLst>
                                    </p:anim>
                                  </p:childTnLst>
                                </p:cTn>
                              </p:par>
                              <p:par>
                                <p:cTn id="129" presetID="35" presetClass="entr" presetSubtype="0" fill="hold" grpId="2" nodeType="withEffect">
                                  <p:stCondLst>
                                    <p:cond delay="0"/>
                                  </p:stCondLst>
                                  <p:childTnLst>
                                    <p:set>
                                      <p:cBhvr>
                                        <p:cTn id="130" dur="1" fill="hold">
                                          <p:stCondLst>
                                            <p:cond delay="0"/>
                                          </p:stCondLst>
                                        </p:cTn>
                                        <p:tgtEl>
                                          <p:spTgt spid="10"/>
                                        </p:tgtEl>
                                        <p:attrNameLst>
                                          <p:attrName>style.visibility</p:attrName>
                                        </p:attrNameLst>
                                      </p:cBhvr>
                                      <p:to>
                                        <p:strVal val="visible"/>
                                      </p:to>
                                    </p:set>
                                    <p:animEffect transition="in" filter="fade">
                                      <p:cBhvr>
                                        <p:cTn id="131" dur="2000"/>
                                        <p:tgtEl>
                                          <p:spTgt spid="10"/>
                                        </p:tgtEl>
                                      </p:cBhvr>
                                    </p:animEffect>
                                    <p:anim calcmode="lin" valueType="num">
                                      <p:cBhvr>
                                        <p:cTn id="132" dur="2000" fill="hold"/>
                                        <p:tgtEl>
                                          <p:spTgt spid="10"/>
                                        </p:tgtEl>
                                        <p:attrNameLst>
                                          <p:attrName>style.rotation</p:attrName>
                                        </p:attrNameLst>
                                      </p:cBhvr>
                                      <p:tavLst>
                                        <p:tav tm="0">
                                          <p:val>
                                            <p:fltVal val="720"/>
                                          </p:val>
                                        </p:tav>
                                        <p:tav tm="100000">
                                          <p:val>
                                            <p:fltVal val="0"/>
                                          </p:val>
                                        </p:tav>
                                      </p:tavLst>
                                    </p:anim>
                                    <p:anim calcmode="lin" valueType="num">
                                      <p:cBhvr>
                                        <p:cTn id="133" dur="2000" fill="hold"/>
                                        <p:tgtEl>
                                          <p:spTgt spid="10"/>
                                        </p:tgtEl>
                                        <p:attrNameLst>
                                          <p:attrName>ppt_h</p:attrName>
                                        </p:attrNameLst>
                                      </p:cBhvr>
                                      <p:tavLst>
                                        <p:tav tm="0">
                                          <p:val>
                                            <p:fltVal val="0"/>
                                          </p:val>
                                        </p:tav>
                                        <p:tav tm="100000">
                                          <p:val>
                                            <p:strVal val="#ppt_h"/>
                                          </p:val>
                                        </p:tav>
                                      </p:tavLst>
                                    </p:anim>
                                    <p:anim calcmode="lin" valueType="num">
                                      <p:cBhvr>
                                        <p:cTn id="134" dur="2000" fill="hold"/>
                                        <p:tgtEl>
                                          <p:spTgt spid="10"/>
                                        </p:tgtEl>
                                        <p:attrNameLst>
                                          <p:attrName>ppt_w</p:attrName>
                                        </p:attrNameLst>
                                      </p:cBhvr>
                                      <p:tavLst>
                                        <p:tav tm="0">
                                          <p:val>
                                            <p:fltVal val="0"/>
                                          </p:val>
                                        </p:tav>
                                        <p:tav tm="100000">
                                          <p:val>
                                            <p:strVal val="#ppt_w"/>
                                          </p:val>
                                        </p:tav>
                                      </p:tavLst>
                                    </p:anim>
                                  </p:childTnLst>
                                </p:cTn>
                              </p:par>
                              <p:par>
                                <p:cTn id="135" presetID="35" presetClass="entr" presetSubtype="0" fill="hold" grpId="2" nodeType="withEffect">
                                  <p:stCondLst>
                                    <p:cond delay="0"/>
                                  </p:stCondLst>
                                  <p:childTnLst>
                                    <p:set>
                                      <p:cBhvr>
                                        <p:cTn id="136" dur="1" fill="hold">
                                          <p:stCondLst>
                                            <p:cond delay="0"/>
                                          </p:stCondLst>
                                        </p:cTn>
                                        <p:tgtEl>
                                          <p:spTgt spid="11"/>
                                        </p:tgtEl>
                                        <p:attrNameLst>
                                          <p:attrName>style.visibility</p:attrName>
                                        </p:attrNameLst>
                                      </p:cBhvr>
                                      <p:to>
                                        <p:strVal val="visible"/>
                                      </p:to>
                                    </p:set>
                                    <p:animEffect transition="in" filter="fade">
                                      <p:cBhvr>
                                        <p:cTn id="137" dur="2000"/>
                                        <p:tgtEl>
                                          <p:spTgt spid="11"/>
                                        </p:tgtEl>
                                      </p:cBhvr>
                                    </p:animEffect>
                                    <p:anim calcmode="lin" valueType="num">
                                      <p:cBhvr>
                                        <p:cTn id="138" dur="2000" fill="hold"/>
                                        <p:tgtEl>
                                          <p:spTgt spid="11"/>
                                        </p:tgtEl>
                                        <p:attrNameLst>
                                          <p:attrName>style.rotation</p:attrName>
                                        </p:attrNameLst>
                                      </p:cBhvr>
                                      <p:tavLst>
                                        <p:tav tm="0">
                                          <p:val>
                                            <p:fltVal val="720"/>
                                          </p:val>
                                        </p:tav>
                                        <p:tav tm="100000">
                                          <p:val>
                                            <p:fltVal val="0"/>
                                          </p:val>
                                        </p:tav>
                                      </p:tavLst>
                                    </p:anim>
                                    <p:anim calcmode="lin" valueType="num">
                                      <p:cBhvr>
                                        <p:cTn id="139" dur="2000" fill="hold"/>
                                        <p:tgtEl>
                                          <p:spTgt spid="11"/>
                                        </p:tgtEl>
                                        <p:attrNameLst>
                                          <p:attrName>ppt_h</p:attrName>
                                        </p:attrNameLst>
                                      </p:cBhvr>
                                      <p:tavLst>
                                        <p:tav tm="0">
                                          <p:val>
                                            <p:fltVal val="0"/>
                                          </p:val>
                                        </p:tav>
                                        <p:tav tm="100000">
                                          <p:val>
                                            <p:strVal val="#ppt_h"/>
                                          </p:val>
                                        </p:tav>
                                      </p:tavLst>
                                    </p:anim>
                                    <p:anim calcmode="lin" valueType="num">
                                      <p:cBhvr>
                                        <p:cTn id="140" dur="2000" fill="hold"/>
                                        <p:tgtEl>
                                          <p:spTgt spid="11"/>
                                        </p:tgtEl>
                                        <p:attrNameLst>
                                          <p:attrName>ppt_w</p:attrName>
                                        </p:attrNameLst>
                                      </p:cBhvr>
                                      <p:tavLst>
                                        <p:tav tm="0">
                                          <p:val>
                                            <p:fltVal val="0"/>
                                          </p:val>
                                        </p:tav>
                                        <p:tav tm="100000">
                                          <p:val>
                                            <p:strVal val="#ppt_w"/>
                                          </p:val>
                                        </p:tav>
                                      </p:tavLst>
                                    </p:anim>
                                  </p:childTnLst>
                                </p:cTn>
                              </p:par>
                              <p:par>
                                <p:cTn id="141" presetID="35" presetClass="entr" presetSubtype="0" fill="hold" grpId="2" nodeType="withEffect">
                                  <p:stCondLst>
                                    <p:cond delay="0"/>
                                  </p:stCondLst>
                                  <p:childTnLst>
                                    <p:set>
                                      <p:cBhvr>
                                        <p:cTn id="142" dur="1" fill="hold">
                                          <p:stCondLst>
                                            <p:cond delay="0"/>
                                          </p:stCondLst>
                                        </p:cTn>
                                        <p:tgtEl>
                                          <p:spTgt spid="12"/>
                                        </p:tgtEl>
                                        <p:attrNameLst>
                                          <p:attrName>style.visibility</p:attrName>
                                        </p:attrNameLst>
                                      </p:cBhvr>
                                      <p:to>
                                        <p:strVal val="visible"/>
                                      </p:to>
                                    </p:set>
                                    <p:animEffect transition="in" filter="fade">
                                      <p:cBhvr>
                                        <p:cTn id="143" dur="2000"/>
                                        <p:tgtEl>
                                          <p:spTgt spid="12"/>
                                        </p:tgtEl>
                                      </p:cBhvr>
                                    </p:animEffect>
                                    <p:anim calcmode="lin" valueType="num">
                                      <p:cBhvr>
                                        <p:cTn id="144" dur="2000" fill="hold"/>
                                        <p:tgtEl>
                                          <p:spTgt spid="12"/>
                                        </p:tgtEl>
                                        <p:attrNameLst>
                                          <p:attrName>style.rotation</p:attrName>
                                        </p:attrNameLst>
                                      </p:cBhvr>
                                      <p:tavLst>
                                        <p:tav tm="0">
                                          <p:val>
                                            <p:fltVal val="720"/>
                                          </p:val>
                                        </p:tav>
                                        <p:tav tm="100000">
                                          <p:val>
                                            <p:fltVal val="0"/>
                                          </p:val>
                                        </p:tav>
                                      </p:tavLst>
                                    </p:anim>
                                    <p:anim calcmode="lin" valueType="num">
                                      <p:cBhvr>
                                        <p:cTn id="145" dur="2000" fill="hold"/>
                                        <p:tgtEl>
                                          <p:spTgt spid="12"/>
                                        </p:tgtEl>
                                        <p:attrNameLst>
                                          <p:attrName>ppt_h</p:attrName>
                                        </p:attrNameLst>
                                      </p:cBhvr>
                                      <p:tavLst>
                                        <p:tav tm="0">
                                          <p:val>
                                            <p:fltVal val="0"/>
                                          </p:val>
                                        </p:tav>
                                        <p:tav tm="100000">
                                          <p:val>
                                            <p:strVal val="#ppt_h"/>
                                          </p:val>
                                        </p:tav>
                                      </p:tavLst>
                                    </p:anim>
                                    <p:anim calcmode="lin" valueType="num">
                                      <p:cBhvr>
                                        <p:cTn id="146" dur="2000" fill="hold"/>
                                        <p:tgtEl>
                                          <p:spTgt spid="12"/>
                                        </p:tgtEl>
                                        <p:attrNameLst>
                                          <p:attrName>ppt_w</p:attrName>
                                        </p:attrNameLst>
                                      </p:cBhvr>
                                      <p:tavLst>
                                        <p:tav tm="0">
                                          <p:val>
                                            <p:fltVal val="0"/>
                                          </p:val>
                                        </p:tav>
                                        <p:tav tm="100000">
                                          <p:val>
                                            <p:strVal val="#ppt_w"/>
                                          </p:val>
                                        </p:tav>
                                      </p:tavLst>
                                    </p:anim>
                                  </p:childTnLst>
                                </p:cTn>
                              </p:par>
                              <p:par>
                                <p:cTn id="147" presetID="35" presetClass="entr" presetSubtype="0" fill="hold" grpId="2" nodeType="withEffect">
                                  <p:stCondLst>
                                    <p:cond delay="0"/>
                                  </p:stCondLst>
                                  <p:childTnLst>
                                    <p:set>
                                      <p:cBhvr>
                                        <p:cTn id="148" dur="1" fill="hold">
                                          <p:stCondLst>
                                            <p:cond delay="0"/>
                                          </p:stCondLst>
                                        </p:cTn>
                                        <p:tgtEl>
                                          <p:spTgt spid="13"/>
                                        </p:tgtEl>
                                        <p:attrNameLst>
                                          <p:attrName>style.visibility</p:attrName>
                                        </p:attrNameLst>
                                      </p:cBhvr>
                                      <p:to>
                                        <p:strVal val="visible"/>
                                      </p:to>
                                    </p:set>
                                    <p:animEffect transition="in" filter="fade">
                                      <p:cBhvr>
                                        <p:cTn id="149" dur="2000"/>
                                        <p:tgtEl>
                                          <p:spTgt spid="13"/>
                                        </p:tgtEl>
                                      </p:cBhvr>
                                    </p:animEffect>
                                    <p:anim calcmode="lin" valueType="num">
                                      <p:cBhvr>
                                        <p:cTn id="150" dur="2000" fill="hold"/>
                                        <p:tgtEl>
                                          <p:spTgt spid="13"/>
                                        </p:tgtEl>
                                        <p:attrNameLst>
                                          <p:attrName>style.rotation</p:attrName>
                                        </p:attrNameLst>
                                      </p:cBhvr>
                                      <p:tavLst>
                                        <p:tav tm="0">
                                          <p:val>
                                            <p:fltVal val="720"/>
                                          </p:val>
                                        </p:tav>
                                        <p:tav tm="100000">
                                          <p:val>
                                            <p:fltVal val="0"/>
                                          </p:val>
                                        </p:tav>
                                      </p:tavLst>
                                    </p:anim>
                                    <p:anim calcmode="lin" valueType="num">
                                      <p:cBhvr>
                                        <p:cTn id="151" dur="2000" fill="hold"/>
                                        <p:tgtEl>
                                          <p:spTgt spid="13"/>
                                        </p:tgtEl>
                                        <p:attrNameLst>
                                          <p:attrName>ppt_h</p:attrName>
                                        </p:attrNameLst>
                                      </p:cBhvr>
                                      <p:tavLst>
                                        <p:tav tm="0">
                                          <p:val>
                                            <p:fltVal val="0"/>
                                          </p:val>
                                        </p:tav>
                                        <p:tav tm="100000">
                                          <p:val>
                                            <p:strVal val="#ppt_h"/>
                                          </p:val>
                                        </p:tav>
                                      </p:tavLst>
                                    </p:anim>
                                    <p:anim calcmode="lin" valueType="num">
                                      <p:cBhvr>
                                        <p:cTn id="152" dur="2000" fill="hold"/>
                                        <p:tgtEl>
                                          <p:spTgt spid="13"/>
                                        </p:tgtEl>
                                        <p:attrNameLst>
                                          <p:attrName>ppt_w</p:attrName>
                                        </p:attrNameLst>
                                      </p:cBhvr>
                                      <p:tavLst>
                                        <p:tav tm="0">
                                          <p:val>
                                            <p:fltVal val="0"/>
                                          </p:val>
                                        </p:tav>
                                        <p:tav tm="100000">
                                          <p:val>
                                            <p:strVal val="#ppt_w"/>
                                          </p:val>
                                        </p:tav>
                                      </p:tavLst>
                                    </p:anim>
                                  </p:childTnLst>
                                </p:cTn>
                              </p:par>
                              <p:par>
                                <p:cTn id="153" presetID="35" presetClass="entr" presetSubtype="0" fill="hold" grpId="2" nodeType="withEffect">
                                  <p:stCondLst>
                                    <p:cond delay="0"/>
                                  </p:stCondLst>
                                  <p:childTnLst>
                                    <p:set>
                                      <p:cBhvr>
                                        <p:cTn id="154" dur="1" fill="hold">
                                          <p:stCondLst>
                                            <p:cond delay="0"/>
                                          </p:stCondLst>
                                        </p:cTn>
                                        <p:tgtEl>
                                          <p:spTgt spid="14"/>
                                        </p:tgtEl>
                                        <p:attrNameLst>
                                          <p:attrName>style.visibility</p:attrName>
                                        </p:attrNameLst>
                                      </p:cBhvr>
                                      <p:to>
                                        <p:strVal val="visible"/>
                                      </p:to>
                                    </p:set>
                                    <p:animEffect transition="in" filter="fade">
                                      <p:cBhvr>
                                        <p:cTn id="155" dur="2000"/>
                                        <p:tgtEl>
                                          <p:spTgt spid="14"/>
                                        </p:tgtEl>
                                      </p:cBhvr>
                                    </p:animEffect>
                                    <p:anim calcmode="lin" valueType="num">
                                      <p:cBhvr>
                                        <p:cTn id="156" dur="2000" fill="hold"/>
                                        <p:tgtEl>
                                          <p:spTgt spid="14"/>
                                        </p:tgtEl>
                                        <p:attrNameLst>
                                          <p:attrName>style.rotation</p:attrName>
                                        </p:attrNameLst>
                                      </p:cBhvr>
                                      <p:tavLst>
                                        <p:tav tm="0">
                                          <p:val>
                                            <p:fltVal val="720"/>
                                          </p:val>
                                        </p:tav>
                                        <p:tav tm="100000">
                                          <p:val>
                                            <p:fltVal val="0"/>
                                          </p:val>
                                        </p:tav>
                                      </p:tavLst>
                                    </p:anim>
                                    <p:anim calcmode="lin" valueType="num">
                                      <p:cBhvr>
                                        <p:cTn id="157" dur="2000" fill="hold"/>
                                        <p:tgtEl>
                                          <p:spTgt spid="14"/>
                                        </p:tgtEl>
                                        <p:attrNameLst>
                                          <p:attrName>ppt_h</p:attrName>
                                        </p:attrNameLst>
                                      </p:cBhvr>
                                      <p:tavLst>
                                        <p:tav tm="0">
                                          <p:val>
                                            <p:fltVal val="0"/>
                                          </p:val>
                                        </p:tav>
                                        <p:tav tm="100000">
                                          <p:val>
                                            <p:strVal val="#ppt_h"/>
                                          </p:val>
                                        </p:tav>
                                      </p:tavLst>
                                    </p:anim>
                                    <p:anim calcmode="lin" valueType="num">
                                      <p:cBhvr>
                                        <p:cTn id="158" dur="2000" fill="hold"/>
                                        <p:tgtEl>
                                          <p:spTgt spid="14"/>
                                        </p:tgtEl>
                                        <p:attrNameLst>
                                          <p:attrName>ppt_w</p:attrName>
                                        </p:attrNameLst>
                                      </p:cBhvr>
                                      <p:tavLst>
                                        <p:tav tm="0">
                                          <p:val>
                                            <p:fltVal val="0"/>
                                          </p:val>
                                        </p:tav>
                                        <p:tav tm="100000">
                                          <p:val>
                                            <p:strVal val="#ppt_w"/>
                                          </p:val>
                                        </p:tav>
                                      </p:tavLst>
                                    </p:anim>
                                  </p:childTnLst>
                                </p:cTn>
                              </p:par>
                              <p:par>
                                <p:cTn id="159" presetID="35" presetClass="entr" presetSubtype="0" fill="hold" grpId="2" nodeType="withEffect">
                                  <p:stCondLst>
                                    <p:cond delay="0"/>
                                  </p:stCondLst>
                                  <p:childTnLst>
                                    <p:set>
                                      <p:cBhvr>
                                        <p:cTn id="160" dur="1" fill="hold">
                                          <p:stCondLst>
                                            <p:cond delay="0"/>
                                          </p:stCondLst>
                                        </p:cTn>
                                        <p:tgtEl>
                                          <p:spTgt spid="15"/>
                                        </p:tgtEl>
                                        <p:attrNameLst>
                                          <p:attrName>style.visibility</p:attrName>
                                        </p:attrNameLst>
                                      </p:cBhvr>
                                      <p:to>
                                        <p:strVal val="visible"/>
                                      </p:to>
                                    </p:set>
                                    <p:animEffect transition="in" filter="fade">
                                      <p:cBhvr>
                                        <p:cTn id="161" dur="2000"/>
                                        <p:tgtEl>
                                          <p:spTgt spid="15"/>
                                        </p:tgtEl>
                                      </p:cBhvr>
                                    </p:animEffect>
                                    <p:anim calcmode="lin" valueType="num">
                                      <p:cBhvr>
                                        <p:cTn id="162" dur="2000" fill="hold"/>
                                        <p:tgtEl>
                                          <p:spTgt spid="15"/>
                                        </p:tgtEl>
                                        <p:attrNameLst>
                                          <p:attrName>style.rotation</p:attrName>
                                        </p:attrNameLst>
                                      </p:cBhvr>
                                      <p:tavLst>
                                        <p:tav tm="0">
                                          <p:val>
                                            <p:fltVal val="720"/>
                                          </p:val>
                                        </p:tav>
                                        <p:tav tm="100000">
                                          <p:val>
                                            <p:fltVal val="0"/>
                                          </p:val>
                                        </p:tav>
                                      </p:tavLst>
                                    </p:anim>
                                    <p:anim calcmode="lin" valueType="num">
                                      <p:cBhvr>
                                        <p:cTn id="163" dur="2000" fill="hold"/>
                                        <p:tgtEl>
                                          <p:spTgt spid="15"/>
                                        </p:tgtEl>
                                        <p:attrNameLst>
                                          <p:attrName>ppt_h</p:attrName>
                                        </p:attrNameLst>
                                      </p:cBhvr>
                                      <p:tavLst>
                                        <p:tav tm="0">
                                          <p:val>
                                            <p:fltVal val="0"/>
                                          </p:val>
                                        </p:tav>
                                        <p:tav tm="100000">
                                          <p:val>
                                            <p:strVal val="#ppt_h"/>
                                          </p:val>
                                        </p:tav>
                                      </p:tavLst>
                                    </p:anim>
                                    <p:anim calcmode="lin" valueType="num">
                                      <p:cBhvr>
                                        <p:cTn id="164" dur="2000" fill="hold"/>
                                        <p:tgtEl>
                                          <p:spTgt spid="15"/>
                                        </p:tgtEl>
                                        <p:attrNameLst>
                                          <p:attrName>ppt_w</p:attrName>
                                        </p:attrNameLst>
                                      </p:cBhvr>
                                      <p:tavLst>
                                        <p:tav tm="0">
                                          <p:val>
                                            <p:fltVal val="0"/>
                                          </p:val>
                                        </p:tav>
                                        <p:tav tm="100000">
                                          <p:val>
                                            <p:strVal val="#ppt_w"/>
                                          </p:val>
                                        </p:tav>
                                      </p:tavLst>
                                    </p:anim>
                                  </p:childTnLst>
                                </p:cTn>
                              </p:par>
                              <p:par>
                                <p:cTn id="165" presetID="35" presetClass="entr" presetSubtype="0" fill="hold" grpId="2" nodeType="withEffect">
                                  <p:stCondLst>
                                    <p:cond delay="0"/>
                                  </p:stCondLst>
                                  <p:childTnLst>
                                    <p:set>
                                      <p:cBhvr>
                                        <p:cTn id="166" dur="1" fill="hold">
                                          <p:stCondLst>
                                            <p:cond delay="0"/>
                                          </p:stCondLst>
                                        </p:cTn>
                                        <p:tgtEl>
                                          <p:spTgt spid="16"/>
                                        </p:tgtEl>
                                        <p:attrNameLst>
                                          <p:attrName>style.visibility</p:attrName>
                                        </p:attrNameLst>
                                      </p:cBhvr>
                                      <p:to>
                                        <p:strVal val="visible"/>
                                      </p:to>
                                    </p:set>
                                    <p:animEffect transition="in" filter="fade">
                                      <p:cBhvr>
                                        <p:cTn id="167" dur="2000"/>
                                        <p:tgtEl>
                                          <p:spTgt spid="16"/>
                                        </p:tgtEl>
                                      </p:cBhvr>
                                    </p:animEffect>
                                    <p:anim calcmode="lin" valueType="num">
                                      <p:cBhvr>
                                        <p:cTn id="168" dur="2000" fill="hold"/>
                                        <p:tgtEl>
                                          <p:spTgt spid="16"/>
                                        </p:tgtEl>
                                        <p:attrNameLst>
                                          <p:attrName>style.rotation</p:attrName>
                                        </p:attrNameLst>
                                      </p:cBhvr>
                                      <p:tavLst>
                                        <p:tav tm="0">
                                          <p:val>
                                            <p:fltVal val="720"/>
                                          </p:val>
                                        </p:tav>
                                        <p:tav tm="100000">
                                          <p:val>
                                            <p:fltVal val="0"/>
                                          </p:val>
                                        </p:tav>
                                      </p:tavLst>
                                    </p:anim>
                                    <p:anim calcmode="lin" valueType="num">
                                      <p:cBhvr>
                                        <p:cTn id="169" dur="2000" fill="hold"/>
                                        <p:tgtEl>
                                          <p:spTgt spid="16"/>
                                        </p:tgtEl>
                                        <p:attrNameLst>
                                          <p:attrName>ppt_h</p:attrName>
                                        </p:attrNameLst>
                                      </p:cBhvr>
                                      <p:tavLst>
                                        <p:tav tm="0">
                                          <p:val>
                                            <p:fltVal val="0"/>
                                          </p:val>
                                        </p:tav>
                                        <p:tav tm="100000">
                                          <p:val>
                                            <p:strVal val="#ppt_h"/>
                                          </p:val>
                                        </p:tav>
                                      </p:tavLst>
                                    </p:anim>
                                    <p:anim calcmode="lin" valueType="num">
                                      <p:cBhvr>
                                        <p:cTn id="170" dur="2000" fill="hold"/>
                                        <p:tgtEl>
                                          <p:spTgt spid="16"/>
                                        </p:tgtEl>
                                        <p:attrNameLst>
                                          <p:attrName>ppt_w</p:attrName>
                                        </p:attrNameLst>
                                      </p:cBhvr>
                                      <p:tavLst>
                                        <p:tav tm="0">
                                          <p:val>
                                            <p:fltVal val="0"/>
                                          </p:val>
                                        </p:tav>
                                        <p:tav tm="100000">
                                          <p:val>
                                            <p:strVal val="#ppt_w"/>
                                          </p:val>
                                        </p:tav>
                                      </p:tavLst>
                                    </p:anim>
                                  </p:childTnLst>
                                </p:cTn>
                              </p:par>
                              <p:par>
                                <p:cTn id="171" presetID="35" presetClass="entr" presetSubtype="0" fill="hold" grpId="2" nodeType="withEffect">
                                  <p:stCondLst>
                                    <p:cond delay="0"/>
                                  </p:stCondLst>
                                  <p:childTnLst>
                                    <p:set>
                                      <p:cBhvr>
                                        <p:cTn id="172" dur="1" fill="hold">
                                          <p:stCondLst>
                                            <p:cond delay="0"/>
                                          </p:stCondLst>
                                        </p:cTn>
                                        <p:tgtEl>
                                          <p:spTgt spid="17"/>
                                        </p:tgtEl>
                                        <p:attrNameLst>
                                          <p:attrName>style.visibility</p:attrName>
                                        </p:attrNameLst>
                                      </p:cBhvr>
                                      <p:to>
                                        <p:strVal val="visible"/>
                                      </p:to>
                                    </p:set>
                                    <p:animEffect transition="in" filter="fade">
                                      <p:cBhvr>
                                        <p:cTn id="173" dur="2000"/>
                                        <p:tgtEl>
                                          <p:spTgt spid="17"/>
                                        </p:tgtEl>
                                      </p:cBhvr>
                                    </p:animEffect>
                                    <p:anim calcmode="lin" valueType="num">
                                      <p:cBhvr>
                                        <p:cTn id="174" dur="2000" fill="hold"/>
                                        <p:tgtEl>
                                          <p:spTgt spid="17"/>
                                        </p:tgtEl>
                                        <p:attrNameLst>
                                          <p:attrName>style.rotation</p:attrName>
                                        </p:attrNameLst>
                                      </p:cBhvr>
                                      <p:tavLst>
                                        <p:tav tm="0">
                                          <p:val>
                                            <p:fltVal val="720"/>
                                          </p:val>
                                        </p:tav>
                                        <p:tav tm="100000">
                                          <p:val>
                                            <p:fltVal val="0"/>
                                          </p:val>
                                        </p:tav>
                                      </p:tavLst>
                                    </p:anim>
                                    <p:anim calcmode="lin" valueType="num">
                                      <p:cBhvr>
                                        <p:cTn id="175" dur="2000" fill="hold"/>
                                        <p:tgtEl>
                                          <p:spTgt spid="17"/>
                                        </p:tgtEl>
                                        <p:attrNameLst>
                                          <p:attrName>ppt_h</p:attrName>
                                        </p:attrNameLst>
                                      </p:cBhvr>
                                      <p:tavLst>
                                        <p:tav tm="0">
                                          <p:val>
                                            <p:fltVal val="0"/>
                                          </p:val>
                                        </p:tav>
                                        <p:tav tm="100000">
                                          <p:val>
                                            <p:strVal val="#ppt_h"/>
                                          </p:val>
                                        </p:tav>
                                      </p:tavLst>
                                    </p:anim>
                                    <p:anim calcmode="lin" valueType="num">
                                      <p:cBhvr>
                                        <p:cTn id="176" dur="2000" fill="hold"/>
                                        <p:tgtEl>
                                          <p:spTgt spid="17"/>
                                        </p:tgtEl>
                                        <p:attrNameLst>
                                          <p:attrName>ppt_w</p:attrName>
                                        </p:attrNameLst>
                                      </p:cBhvr>
                                      <p:tavLst>
                                        <p:tav tm="0">
                                          <p:val>
                                            <p:fltVal val="0"/>
                                          </p:val>
                                        </p:tav>
                                        <p:tav tm="100000">
                                          <p:val>
                                            <p:strVal val="#ppt_w"/>
                                          </p:val>
                                        </p:tav>
                                      </p:tavLst>
                                    </p:anim>
                                  </p:childTnLst>
                                </p:cTn>
                              </p:par>
                              <p:par>
                                <p:cTn id="177" presetID="16" presetClass="entr" presetSubtype="26" fill="hold" grpId="0" nodeType="withEffect">
                                  <p:stCondLst>
                                    <p:cond delay="0"/>
                                  </p:stCondLst>
                                  <p:childTnLst>
                                    <p:set>
                                      <p:cBhvr>
                                        <p:cTn id="178" dur="1" fill="hold">
                                          <p:stCondLst>
                                            <p:cond delay="0"/>
                                          </p:stCondLst>
                                        </p:cTn>
                                        <p:tgtEl>
                                          <p:spTgt spid="18"/>
                                        </p:tgtEl>
                                        <p:attrNameLst>
                                          <p:attrName>style.visibility</p:attrName>
                                        </p:attrNameLst>
                                      </p:cBhvr>
                                      <p:to>
                                        <p:strVal val="visible"/>
                                      </p:to>
                                    </p:set>
                                    <p:animEffect transition="in" filter="barn(inHorizontal)">
                                      <p:cBhvr>
                                        <p:cTn id="179" dur="2000"/>
                                        <p:tgtEl>
                                          <p:spTgt spid="18"/>
                                        </p:tgtEl>
                                      </p:cBhvr>
                                    </p:animEffect>
                                  </p:childTnLst>
                                </p:cTn>
                              </p:par>
                              <p:par>
                                <p:cTn id="180" presetID="16" presetClass="entr" presetSubtype="26" fill="hold" grpId="0" nodeType="withEffect">
                                  <p:stCondLst>
                                    <p:cond delay="0"/>
                                  </p:stCondLst>
                                  <p:childTnLst>
                                    <p:set>
                                      <p:cBhvr>
                                        <p:cTn id="181" dur="1" fill="hold">
                                          <p:stCondLst>
                                            <p:cond delay="0"/>
                                          </p:stCondLst>
                                        </p:cTn>
                                        <p:tgtEl>
                                          <p:spTgt spid="19"/>
                                        </p:tgtEl>
                                        <p:attrNameLst>
                                          <p:attrName>style.visibility</p:attrName>
                                        </p:attrNameLst>
                                      </p:cBhvr>
                                      <p:to>
                                        <p:strVal val="visible"/>
                                      </p:to>
                                    </p:set>
                                    <p:animEffect transition="in" filter="barn(inHorizontal)">
                                      <p:cBhvr>
                                        <p:cTn id="182" dur="2000"/>
                                        <p:tgtEl>
                                          <p:spTgt spid="19"/>
                                        </p:tgtEl>
                                      </p:cBhvr>
                                    </p:animEffect>
                                  </p:childTnLst>
                                </p:cTn>
                              </p:par>
                              <p:par>
                                <p:cTn id="183" presetID="16" presetClass="entr" presetSubtype="26" fill="hold" grpId="0" nodeType="withEffect">
                                  <p:stCondLst>
                                    <p:cond delay="0"/>
                                  </p:stCondLst>
                                  <p:childTnLst>
                                    <p:set>
                                      <p:cBhvr>
                                        <p:cTn id="184" dur="1" fill="hold">
                                          <p:stCondLst>
                                            <p:cond delay="0"/>
                                          </p:stCondLst>
                                        </p:cTn>
                                        <p:tgtEl>
                                          <p:spTgt spid="20"/>
                                        </p:tgtEl>
                                        <p:attrNameLst>
                                          <p:attrName>style.visibility</p:attrName>
                                        </p:attrNameLst>
                                      </p:cBhvr>
                                      <p:to>
                                        <p:strVal val="visible"/>
                                      </p:to>
                                    </p:set>
                                    <p:animEffect transition="in" filter="barn(inHorizontal)">
                                      <p:cBhvr>
                                        <p:cTn id="185" dur="2000"/>
                                        <p:tgtEl>
                                          <p:spTgt spid="20"/>
                                        </p:tgtEl>
                                      </p:cBhvr>
                                    </p:animEffect>
                                  </p:childTnLst>
                                </p:cTn>
                              </p:par>
                              <p:par>
                                <p:cTn id="186" presetID="16" presetClass="entr" presetSubtype="26" fill="hold" grpId="0" nodeType="withEffect">
                                  <p:stCondLst>
                                    <p:cond delay="0"/>
                                  </p:stCondLst>
                                  <p:childTnLst>
                                    <p:set>
                                      <p:cBhvr>
                                        <p:cTn id="187" dur="1" fill="hold">
                                          <p:stCondLst>
                                            <p:cond delay="0"/>
                                          </p:stCondLst>
                                        </p:cTn>
                                        <p:tgtEl>
                                          <p:spTgt spid="21"/>
                                        </p:tgtEl>
                                        <p:attrNameLst>
                                          <p:attrName>style.visibility</p:attrName>
                                        </p:attrNameLst>
                                      </p:cBhvr>
                                      <p:to>
                                        <p:strVal val="visible"/>
                                      </p:to>
                                    </p:set>
                                    <p:animEffect transition="in" filter="barn(inHorizontal)">
                                      <p:cBhvr>
                                        <p:cTn id="188" dur="2000"/>
                                        <p:tgtEl>
                                          <p:spTgt spid="21"/>
                                        </p:tgtEl>
                                      </p:cBhvr>
                                    </p:animEffect>
                                  </p:childTnLst>
                                </p:cTn>
                              </p:par>
                              <p:par>
                                <p:cTn id="189" presetID="16" presetClass="entr" presetSubtype="26" fill="hold" grpId="0" nodeType="withEffect">
                                  <p:stCondLst>
                                    <p:cond delay="0"/>
                                  </p:stCondLst>
                                  <p:childTnLst>
                                    <p:set>
                                      <p:cBhvr>
                                        <p:cTn id="190" dur="1" fill="hold">
                                          <p:stCondLst>
                                            <p:cond delay="0"/>
                                          </p:stCondLst>
                                        </p:cTn>
                                        <p:tgtEl>
                                          <p:spTgt spid="22"/>
                                        </p:tgtEl>
                                        <p:attrNameLst>
                                          <p:attrName>style.visibility</p:attrName>
                                        </p:attrNameLst>
                                      </p:cBhvr>
                                      <p:to>
                                        <p:strVal val="visible"/>
                                      </p:to>
                                    </p:set>
                                    <p:animEffect transition="in" filter="barn(inHorizontal)">
                                      <p:cBhvr>
                                        <p:cTn id="191" dur="2000"/>
                                        <p:tgtEl>
                                          <p:spTgt spid="22"/>
                                        </p:tgtEl>
                                      </p:cBhvr>
                                    </p:animEffect>
                                  </p:childTnLst>
                                </p:cTn>
                              </p:par>
                              <p:par>
                                <p:cTn id="192" presetID="16" presetClass="entr" presetSubtype="26" fill="hold" grpId="0" nodeType="withEffect">
                                  <p:stCondLst>
                                    <p:cond delay="0"/>
                                  </p:stCondLst>
                                  <p:childTnLst>
                                    <p:set>
                                      <p:cBhvr>
                                        <p:cTn id="193" dur="1" fill="hold">
                                          <p:stCondLst>
                                            <p:cond delay="0"/>
                                          </p:stCondLst>
                                        </p:cTn>
                                        <p:tgtEl>
                                          <p:spTgt spid="23"/>
                                        </p:tgtEl>
                                        <p:attrNameLst>
                                          <p:attrName>style.visibility</p:attrName>
                                        </p:attrNameLst>
                                      </p:cBhvr>
                                      <p:to>
                                        <p:strVal val="visible"/>
                                      </p:to>
                                    </p:set>
                                    <p:animEffect transition="in" filter="barn(inHorizontal)">
                                      <p:cBhvr>
                                        <p:cTn id="194" dur="2000"/>
                                        <p:tgtEl>
                                          <p:spTgt spid="23"/>
                                        </p:tgtEl>
                                      </p:cBhvr>
                                    </p:animEffect>
                                  </p:childTnLst>
                                </p:cTn>
                              </p:par>
                              <p:par>
                                <p:cTn id="195" presetID="16" presetClass="entr" presetSubtype="26" fill="hold" grpId="0" nodeType="withEffect">
                                  <p:stCondLst>
                                    <p:cond delay="0"/>
                                  </p:stCondLst>
                                  <p:childTnLst>
                                    <p:set>
                                      <p:cBhvr>
                                        <p:cTn id="196" dur="1" fill="hold">
                                          <p:stCondLst>
                                            <p:cond delay="0"/>
                                          </p:stCondLst>
                                        </p:cTn>
                                        <p:tgtEl>
                                          <p:spTgt spid="24"/>
                                        </p:tgtEl>
                                        <p:attrNameLst>
                                          <p:attrName>style.visibility</p:attrName>
                                        </p:attrNameLst>
                                      </p:cBhvr>
                                      <p:to>
                                        <p:strVal val="visible"/>
                                      </p:to>
                                    </p:set>
                                    <p:animEffect transition="in" filter="barn(inHorizontal)">
                                      <p:cBhvr>
                                        <p:cTn id="197" dur="2000"/>
                                        <p:tgtEl>
                                          <p:spTgt spid="24"/>
                                        </p:tgtEl>
                                      </p:cBhvr>
                                    </p:animEffect>
                                  </p:childTnLst>
                                </p:cTn>
                              </p:par>
                              <p:par>
                                <p:cTn id="198" presetID="16" presetClass="entr" presetSubtype="26" fill="hold" grpId="0" nodeType="withEffect">
                                  <p:stCondLst>
                                    <p:cond delay="0"/>
                                  </p:stCondLst>
                                  <p:childTnLst>
                                    <p:set>
                                      <p:cBhvr>
                                        <p:cTn id="199" dur="1" fill="hold">
                                          <p:stCondLst>
                                            <p:cond delay="0"/>
                                          </p:stCondLst>
                                        </p:cTn>
                                        <p:tgtEl>
                                          <p:spTgt spid="25"/>
                                        </p:tgtEl>
                                        <p:attrNameLst>
                                          <p:attrName>style.visibility</p:attrName>
                                        </p:attrNameLst>
                                      </p:cBhvr>
                                      <p:to>
                                        <p:strVal val="visible"/>
                                      </p:to>
                                    </p:set>
                                    <p:animEffect transition="in" filter="barn(inHorizontal)">
                                      <p:cBhvr>
                                        <p:cTn id="200" dur="2000"/>
                                        <p:tgtEl>
                                          <p:spTgt spid="25"/>
                                        </p:tgtEl>
                                      </p:cBhvr>
                                    </p:animEffect>
                                  </p:childTnLst>
                                </p:cTn>
                              </p:par>
                              <p:par>
                                <p:cTn id="201" presetID="16" presetClass="entr" presetSubtype="26" fill="hold" grpId="0" nodeType="withEffect">
                                  <p:stCondLst>
                                    <p:cond delay="0"/>
                                  </p:stCondLst>
                                  <p:childTnLst>
                                    <p:set>
                                      <p:cBhvr>
                                        <p:cTn id="202" dur="1" fill="hold">
                                          <p:stCondLst>
                                            <p:cond delay="0"/>
                                          </p:stCondLst>
                                        </p:cTn>
                                        <p:tgtEl>
                                          <p:spTgt spid="26"/>
                                        </p:tgtEl>
                                        <p:attrNameLst>
                                          <p:attrName>style.visibility</p:attrName>
                                        </p:attrNameLst>
                                      </p:cBhvr>
                                      <p:to>
                                        <p:strVal val="visible"/>
                                      </p:to>
                                    </p:set>
                                    <p:animEffect transition="in" filter="barn(inHorizontal)">
                                      <p:cBhvr>
                                        <p:cTn id="203" dur="2000"/>
                                        <p:tgtEl>
                                          <p:spTgt spid="26"/>
                                        </p:tgtEl>
                                      </p:cBhvr>
                                    </p:animEffect>
                                  </p:childTnLst>
                                </p:cTn>
                              </p:par>
                              <p:par>
                                <p:cTn id="204" presetID="16" presetClass="entr" presetSubtype="26" fill="hold" grpId="0" nodeType="withEffect">
                                  <p:stCondLst>
                                    <p:cond delay="0"/>
                                  </p:stCondLst>
                                  <p:childTnLst>
                                    <p:set>
                                      <p:cBhvr>
                                        <p:cTn id="205" dur="1" fill="hold">
                                          <p:stCondLst>
                                            <p:cond delay="0"/>
                                          </p:stCondLst>
                                        </p:cTn>
                                        <p:tgtEl>
                                          <p:spTgt spid="27"/>
                                        </p:tgtEl>
                                        <p:attrNameLst>
                                          <p:attrName>style.visibility</p:attrName>
                                        </p:attrNameLst>
                                      </p:cBhvr>
                                      <p:to>
                                        <p:strVal val="visible"/>
                                      </p:to>
                                    </p:set>
                                    <p:animEffect transition="in" filter="barn(inHorizontal)">
                                      <p:cBhvr>
                                        <p:cTn id="206" dur="2000"/>
                                        <p:tgtEl>
                                          <p:spTgt spid="27"/>
                                        </p:tgtEl>
                                      </p:cBhvr>
                                    </p:animEffect>
                                  </p:childTnLst>
                                </p:cTn>
                              </p:par>
                              <p:par>
                                <p:cTn id="207" presetID="16" presetClass="entr" presetSubtype="26" fill="hold" grpId="0" nodeType="withEffect">
                                  <p:stCondLst>
                                    <p:cond delay="0"/>
                                  </p:stCondLst>
                                  <p:childTnLst>
                                    <p:set>
                                      <p:cBhvr>
                                        <p:cTn id="208" dur="1" fill="hold">
                                          <p:stCondLst>
                                            <p:cond delay="0"/>
                                          </p:stCondLst>
                                        </p:cTn>
                                        <p:tgtEl>
                                          <p:spTgt spid="28"/>
                                        </p:tgtEl>
                                        <p:attrNameLst>
                                          <p:attrName>style.visibility</p:attrName>
                                        </p:attrNameLst>
                                      </p:cBhvr>
                                      <p:to>
                                        <p:strVal val="visible"/>
                                      </p:to>
                                    </p:set>
                                    <p:animEffect transition="in" filter="barn(inHorizontal)">
                                      <p:cBhvr>
                                        <p:cTn id="209" dur="2000"/>
                                        <p:tgtEl>
                                          <p:spTgt spid="28"/>
                                        </p:tgtEl>
                                      </p:cBhvr>
                                    </p:animEffect>
                                  </p:childTnLst>
                                </p:cTn>
                              </p:par>
                              <p:par>
                                <p:cTn id="210" presetID="16" presetClass="entr" presetSubtype="26" fill="hold" grpId="0" nodeType="withEffect">
                                  <p:stCondLst>
                                    <p:cond delay="0"/>
                                  </p:stCondLst>
                                  <p:childTnLst>
                                    <p:set>
                                      <p:cBhvr>
                                        <p:cTn id="211" dur="1" fill="hold">
                                          <p:stCondLst>
                                            <p:cond delay="0"/>
                                          </p:stCondLst>
                                        </p:cTn>
                                        <p:tgtEl>
                                          <p:spTgt spid="29"/>
                                        </p:tgtEl>
                                        <p:attrNameLst>
                                          <p:attrName>style.visibility</p:attrName>
                                        </p:attrNameLst>
                                      </p:cBhvr>
                                      <p:to>
                                        <p:strVal val="visible"/>
                                      </p:to>
                                    </p:set>
                                    <p:animEffect transition="in" filter="barn(inHorizontal)">
                                      <p:cBhvr>
                                        <p:cTn id="212" dur="2000"/>
                                        <p:tgtEl>
                                          <p:spTgt spid="29"/>
                                        </p:tgtEl>
                                      </p:cBhvr>
                                    </p:animEffect>
                                  </p:childTnLst>
                                </p:cTn>
                              </p:par>
                              <p:par>
                                <p:cTn id="213" presetID="16" presetClass="entr" presetSubtype="26" fill="hold" grpId="0" nodeType="withEffect">
                                  <p:stCondLst>
                                    <p:cond delay="0"/>
                                  </p:stCondLst>
                                  <p:childTnLst>
                                    <p:set>
                                      <p:cBhvr>
                                        <p:cTn id="214" dur="1" fill="hold">
                                          <p:stCondLst>
                                            <p:cond delay="0"/>
                                          </p:stCondLst>
                                        </p:cTn>
                                        <p:tgtEl>
                                          <p:spTgt spid="30"/>
                                        </p:tgtEl>
                                        <p:attrNameLst>
                                          <p:attrName>style.visibility</p:attrName>
                                        </p:attrNameLst>
                                      </p:cBhvr>
                                      <p:to>
                                        <p:strVal val="visible"/>
                                      </p:to>
                                    </p:set>
                                    <p:animEffect transition="in" filter="barn(inHorizontal)">
                                      <p:cBhvr>
                                        <p:cTn id="215" dur="2000"/>
                                        <p:tgtEl>
                                          <p:spTgt spid="30"/>
                                        </p:tgtEl>
                                      </p:cBhvr>
                                    </p:animEffect>
                                  </p:childTnLst>
                                </p:cTn>
                              </p:par>
                              <p:par>
                                <p:cTn id="216" presetID="2" presetClass="entr" presetSubtype="4" fill="hold" grpId="1" nodeType="withEffect">
                                  <p:stCondLst>
                                    <p:cond delay="0"/>
                                  </p:stCondLst>
                                  <p:childTnLst>
                                    <p:set>
                                      <p:cBhvr>
                                        <p:cTn id="217" dur="1" fill="hold">
                                          <p:stCondLst>
                                            <p:cond delay="0"/>
                                          </p:stCondLst>
                                        </p:cTn>
                                        <p:tgtEl>
                                          <p:spTgt spid="18"/>
                                        </p:tgtEl>
                                        <p:attrNameLst>
                                          <p:attrName>style.visibility</p:attrName>
                                        </p:attrNameLst>
                                      </p:cBhvr>
                                      <p:to>
                                        <p:strVal val="visible"/>
                                      </p:to>
                                    </p:set>
                                    <p:anim calcmode="lin" valueType="num">
                                      <p:cBhvr additive="base">
                                        <p:cTn id="218" dur="2000" fill="hold"/>
                                        <p:tgtEl>
                                          <p:spTgt spid="18"/>
                                        </p:tgtEl>
                                        <p:attrNameLst>
                                          <p:attrName>ppt_x</p:attrName>
                                        </p:attrNameLst>
                                      </p:cBhvr>
                                      <p:tavLst>
                                        <p:tav tm="0">
                                          <p:val>
                                            <p:strVal val="#ppt_x"/>
                                          </p:val>
                                        </p:tav>
                                        <p:tav tm="100000">
                                          <p:val>
                                            <p:strVal val="#ppt_x"/>
                                          </p:val>
                                        </p:tav>
                                      </p:tavLst>
                                    </p:anim>
                                    <p:anim calcmode="lin" valueType="num">
                                      <p:cBhvr additive="base">
                                        <p:cTn id="219" dur="2000" fill="hold"/>
                                        <p:tgtEl>
                                          <p:spTgt spid="18"/>
                                        </p:tgtEl>
                                        <p:attrNameLst>
                                          <p:attrName>ppt_y</p:attrName>
                                        </p:attrNameLst>
                                      </p:cBhvr>
                                      <p:tavLst>
                                        <p:tav tm="0">
                                          <p:val>
                                            <p:strVal val="1+#ppt_h/2"/>
                                          </p:val>
                                        </p:tav>
                                        <p:tav tm="100000">
                                          <p:val>
                                            <p:strVal val="#ppt_y"/>
                                          </p:val>
                                        </p:tav>
                                      </p:tavLst>
                                    </p:anim>
                                  </p:childTnLst>
                                </p:cTn>
                              </p:par>
                              <p:par>
                                <p:cTn id="220" presetID="2" presetClass="entr" presetSubtype="4" fill="hold" grpId="1" nodeType="withEffect">
                                  <p:stCondLst>
                                    <p:cond delay="0"/>
                                  </p:stCondLst>
                                  <p:childTnLst>
                                    <p:set>
                                      <p:cBhvr>
                                        <p:cTn id="221" dur="1" fill="hold">
                                          <p:stCondLst>
                                            <p:cond delay="0"/>
                                          </p:stCondLst>
                                        </p:cTn>
                                        <p:tgtEl>
                                          <p:spTgt spid="19"/>
                                        </p:tgtEl>
                                        <p:attrNameLst>
                                          <p:attrName>style.visibility</p:attrName>
                                        </p:attrNameLst>
                                      </p:cBhvr>
                                      <p:to>
                                        <p:strVal val="visible"/>
                                      </p:to>
                                    </p:set>
                                    <p:anim calcmode="lin" valueType="num">
                                      <p:cBhvr additive="base">
                                        <p:cTn id="222" dur="2000" fill="hold"/>
                                        <p:tgtEl>
                                          <p:spTgt spid="19"/>
                                        </p:tgtEl>
                                        <p:attrNameLst>
                                          <p:attrName>ppt_x</p:attrName>
                                        </p:attrNameLst>
                                      </p:cBhvr>
                                      <p:tavLst>
                                        <p:tav tm="0">
                                          <p:val>
                                            <p:strVal val="#ppt_x"/>
                                          </p:val>
                                        </p:tav>
                                        <p:tav tm="100000">
                                          <p:val>
                                            <p:strVal val="#ppt_x"/>
                                          </p:val>
                                        </p:tav>
                                      </p:tavLst>
                                    </p:anim>
                                    <p:anim calcmode="lin" valueType="num">
                                      <p:cBhvr additive="base">
                                        <p:cTn id="223" dur="2000" fill="hold"/>
                                        <p:tgtEl>
                                          <p:spTgt spid="19"/>
                                        </p:tgtEl>
                                        <p:attrNameLst>
                                          <p:attrName>ppt_y</p:attrName>
                                        </p:attrNameLst>
                                      </p:cBhvr>
                                      <p:tavLst>
                                        <p:tav tm="0">
                                          <p:val>
                                            <p:strVal val="1+#ppt_h/2"/>
                                          </p:val>
                                        </p:tav>
                                        <p:tav tm="100000">
                                          <p:val>
                                            <p:strVal val="#ppt_y"/>
                                          </p:val>
                                        </p:tav>
                                      </p:tavLst>
                                    </p:anim>
                                  </p:childTnLst>
                                </p:cTn>
                              </p:par>
                              <p:par>
                                <p:cTn id="224" presetID="2" presetClass="entr" presetSubtype="4" fill="hold" grpId="1" nodeType="withEffect">
                                  <p:stCondLst>
                                    <p:cond delay="0"/>
                                  </p:stCondLst>
                                  <p:childTnLst>
                                    <p:set>
                                      <p:cBhvr>
                                        <p:cTn id="225" dur="1" fill="hold">
                                          <p:stCondLst>
                                            <p:cond delay="0"/>
                                          </p:stCondLst>
                                        </p:cTn>
                                        <p:tgtEl>
                                          <p:spTgt spid="20"/>
                                        </p:tgtEl>
                                        <p:attrNameLst>
                                          <p:attrName>style.visibility</p:attrName>
                                        </p:attrNameLst>
                                      </p:cBhvr>
                                      <p:to>
                                        <p:strVal val="visible"/>
                                      </p:to>
                                    </p:set>
                                    <p:anim calcmode="lin" valueType="num">
                                      <p:cBhvr additive="base">
                                        <p:cTn id="226" dur="2000" fill="hold"/>
                                        <p:tgtEl>
                                          <p:spTgt spid="20"/>
                                        </p:tgtEl>
                                        <p:attrNameLst>
                                          <p:attrName>ppt_x</p:attrName>
                                        </p:attrNameLst>
                                      </p:cBhvr>
                                      <p:tavLst>
                                        <p:tav tm="0">
                                          <p:val>
                                            <p:strVal val="#ppt_x"/>
                                          </p:val>
                                        </p:tav>
                                        <p:tav tm="100000">
                                          <p:val>
                                            <p:strVal val="#ppt_x"/>
                                          </p:val>
                                        </p:tav>
                                      </p:tavLst>
                                    </p:anim>
                                    <p:anim calcmode="lin" valueType="num">
                                      <p:cBhvr additive="base">
                                        <p:cTn id="227" dur="2000" fill="hold"/>
                                        <p:tgtEl>
                                          <p:spTgt spid="20"/>
                                        </p:tgtEl>
                                        <p:attrNameLst>
                                          <p:attrName>ppt_y</p:attrName>
                                        </p:attrNameLst>
                                      </p:cBhvr>
                                      <p:tavLst>
                                        <p:tav tm="0">
                                          <p:val>
                                            <p:strVal val="1+#ppt_h/2"/>
                                          </p:val>
                                        </p:tav>
                                        <p:tav tm="100000">
                                          <p:val>
                                            <p:strVal val="#ppt_y"/>
                                          </p:val>
                                        </p:tav>
                                      </p:tavLst>
                                    </p:anim>
                                  </p:childTnLst>
                                </p:cTn>
                              </p:par>
                              <p:par>
                                <p:cTn id="228" presetID="2" presetClass="entr" presetSubtype="4" fill="hold" grpId="1" nodeType="withEffect">
                                  <p:stCondLst>
                                    <p:cond delay="0"/>
                                  </p:stCondLst>
                                  <p:childTnLst>
                                    <p:set>
                                      <p:cBhvr>
                                        <p:cTn id="229" dur="1" fill="hold">
                                          <p:stCondLst>
                                            <p:cond delay="0"/>
                                          </p:stCondLst>
                                        </p:cTn>
                                        <p:tgtEl>
                                          <p:spTgt spid="21"/>
                                        </p:tgtEl>
                                        <p:attrNameLst>
                                          <p:attrName>style.visibility</p:attrName>
                                        </p:attrNameLst>
                                      </p:cBhvr>
                                      <p:to>
                                        <p:strVal val="visible"/>
                                      </p:to>
                                    </p:set>
                                    <p:anim calcmode="lin" valueType="num">
                                      <p:cBhvr additive="base">
                                        <p:cTn id="230" dur="2000" fill="hold"/>
                                        <p:tgtEl>
                                          <p:spTgt spid="21"/>
                                        </p:tgtEl>
                                        <p:attrNameLst>
                                          <p:attrName>ppt_x</p:attrName>
                                        </p:attrNameLst>
                                      </p:cBhvr>
                                      <p:tavLst>
                                        <p:tav tm="0">
                                          <p:val>
                                            <p:strVal val="#ppt_x"/>
                                          </p:val>
                                        </p:tav>
                                        <p:tav tm="100000">
                                          <p:val>
                                            <p:strVal val="#ppt_x"/>
                                          </p:val>
                                        </p:tav>
                                      </p:tavLst>
                                    </p:anim>
                                    <p:anim calcmode="lin" valueType="num">
                                      <p:cBhvr additive="base">
                                        <p:cTn id="231" dur="2000" fill="hold"/>
                                        <p:tgtEl>
                                          <p:spTgt spid="21"/>
                                        </p:tgtEl>
                                        <p:attrNameLst>
                                          <p:attrName>ppt_y</p:attrName>
                                        </p:attrNameLst>
                                      </p:cBhvr>
                                      <p:tavLst>
                                        <p:tav tm="0">
                                          <p:val>
                                            <p:strVal val="1+#ppt_h/2"/>
                                          </p:val>
                                        </p:tav>
                                        <p:tav tm="100000">
                                          <p:val>
                                            <p:strVal val="#ppt_y"/>
                                          </p:val>
                                        </p:tav>
                                      </p:tavLst>
                                    </p:anim>
                                  </p:childTnLst>
                                </p:cTn>
                              </p:par>
                              <p:par>
                                <p:cTn id="232" presetID="2" presetClass="entr" presetSubtype="4" fill="hold" grpId="1" nodeType="withEffect">
                                  <p:stCondLst>
                                    <p:cond delay="0"/>
                                  </p:stCondLst>
                                  <p:childTnLst>
                                    <p:set>
                                      <p:cBhvr>
                                        <p:cTn id="233" dur="1" fill="hold">
                                          <p:stCondLst>
                                            <p:cond delay="0"/>
                                          </p:stCondLst>
                                        </p:cTn>
                                        <p:tgtEl>
                                          <p:spTgt spid="22"/>
                                        </p:tgtEl>
                                        <p:attrNameLst>
                                          <p:attrName>style.visibility</p:attrName>
                                        </p:attrNameLst>
                                      </p:cBhvr>
                                      <p:to>
                                        <p:strVal val="visible"/>
                                      </p:to>
                                    </p:set>
                                    <p:anim calcmode="lin" valueType="num">
                                      <p:cBhvr additive="base">
                                        <p:cTn id="234" dur="2000" fill="hold"/>
                                        <p:tgtEl>
                                          <p:spTgt spid="22"/>
                                        </p:tgtEl>
                                        <p:attrNameLst>
                                          <p:attrName>ppt_x</p:attrName>
                                        </p:attrNameLst>
                                      </p:cBhvr>
                                      <p:tavLst>
                                        <p:tav tm="0">
                                          <p:val>
                                            <p:strVal val="#ppt_x"/>
                                          </p:val>
                                        </p:tav>
                                        <p:tav tm="100000">
                                          <p:val>
                                            <p:strVal val="#ppt_x"/>
                                          </p:val>
                                        </p:tav>
                                      </p:tavLst>
                                    </p:anim>
                                    <p:anim calcmode="lin" valueType="num">
                                      <p:cBhvr additive="base">
                                        <p:cTn id="235" dur="2000" fill="hold"/>
                                        <p:tgtEl>
                                          <p:spTgt spid="22"/>
                                        </p:tgtEl>
                                        <p:attrNameLst>
                                          <p:attrName>ppt_y</p:attrName>
                                        </p:attrNameLst>
                                      </p:cBhvr>
                                      <p:tavLst>
                                        <p:tav tm="0">
                                          <p:val>
                                            <p:strVal val="1+#ppt_h/2"/>
                                          </p:val>
                                        </p:tav>
                                        <p:tav tm="100000">
                                          <p:val>
                                            <p:strVal val="#ppt_y"/>
                                          </p:val>
                                        </p:tav>
                                      </p:tavLst>
                                    </p:anim>
                                  </p:childTnLst>
                                </p:cTn>
                              </p:par>
                              <p:par>
                                <p:cTn id="236" presetID="2" presetClass="entr" presetSubtype="4" fill="hold" grpId="1" nodeType="withEffect">
                                  <p:stCondLst>
                                    <p:cond delay="0"/>
                                  </p:stCondLst>
                                  <p:childTnLst>
                                    <p:set>
                                      <p:cBhvr>
                                        <p:cTn id="237" dur="1" fill="hold">
                                          <p:stCondLst>
                                            <p:cond delay="0"/>
                                          </p:stCondLst>
                                        </p:cTn>
                                        <p:tgtEl>
                                          <p:spTgt spid="23"/>
                                        </p:tgtEl>
                                        <p:attrNameLst>
                                          <p:attrName>style.visibility</p:attrName>
                                        </p:attrNameLst>
                                      </p:cBhvr>
                                      <p:to>
                                        <p:strVal val="visible"/>
                                      </p:to>
                                    </p:set>
                                    <p:anim calcmode="lin" valueType="num">
                                      <p:cBhvr additive="base">
                                        <p:cTn id="238" dur="2000" fill="hold"/>
                                        <p:tgtEl>
                                          <p:spTgt spid="23"/>
                                        </p:tgtEl>
                                        <p:attrNameLst>
                                          <p:attrName>ppt_x</p:attrName>
                                        </p:attrNameLst>
                                      </p:cBhvr>
                                      <p:tavLst>
                                        <p:tav tm="0">
                                          <p:val>
                                            <p:strVal val="#ppt_x"/>
                                          </p:val>
                                        </p:tav>
                                        <p:tav tm="100000">
                                          <p:val>
                                            <p:strVal val="#ppt_x"/>
                                          </p:val>
                                        </p:tav>
                                      </p:tavLst>
                                    </p:anim>
                                    <p:anim calcmode="lin" valueType="num">
                                      <p:cBhvr additive="base">
                                        <p:cTn id="239" dur="2000" fill="hold"/>
                                        <p:tgtEl>
                                          <p:spTgt spid="23"/>
                                        </p:tgtEl>
                                        <p:attrNameLst>
                                          <p:attrName>ppt_y</p:attrName>
                                        </p:attrNameLst>
                                      </p:cBhvr>
                                      <p:tavLst>
                                        <p:tav tm="0">
                                          <p:val>
                                            <p:strVal val="1+#ppt_h/2"/>
                                          </p:val>
                                        </p:tav>
                                        <p:tav tm="100000">
                                          <p:val>
                                            <p:strVal val="#ppt_y"/>
                                          </p:val>
                                        </p:tav>
                                      </p:tavLst>
                                    </p:anim>
                                  </p:childTnLst>
                                </p:cTn>
                              </p:par>
                              <p:par>
                                <p:cTn id="240" presetID="2" presetClass="entr" presetSubtype="4" fill="hold" grpId="1" nodeType="withEffect">
                                  <p:stCondLst>
                                    <p:cond delay="0"/>
                                  </p:stCondLst>
                                  <p:childTnLst>
                                    <p:set>
                                      <p:cBhvr>
                                        <p:cTn id="241" dur="1" fill="hold">
                                          <p:stCondLst>
                                            <p:cond delay="0"/>
                                          </p:stCondLst>
                                        </p:cTn>
                                        <p:tgtEl>
                                          <p:spTgt spid="24"/>
                                        </p:tgtEl>
                                        <p:attrNameLst>
                                          <p:attrName>style.visibility</p:attrName>
                                        </p:attrNameLst>
                                      </p:cBhvr>
                                      <p:to>
                                        <p:strVal val="visible"/>
                                      </p:to>
                                    </p:set>
                                    <p:anim calcmode="lin" valueType="num">
                                      <p:cBhvr additive="base">
                                        <p:cTn id="242" dur="2000" fill="hold"/>
                                        <p:tgtEl>
                                          <p:spTgt spid="24"/>
                                        </p:tgtEl>
                                        <p:attrNameLst>
                                          <p:attrName>ppt_x</p:attrName>
                                        </p:attrNameLst>
                                      </p:cBhvr>
                                      <p:tavLst>
                                        <p:tav tm="0">
                                          <p:val>
                                            <p:strVal val="#ppt_x"/>
                                          </p:val>
                                        </p:tav>
                                        <p:tav tm="100000">
                                          <p:val>
                                            <p:strVal val="#ppt_x"/>
                                          </p:val>
                                        </p:tav>
                                      </p:tavLst>
                                    </p:anim>
                                    <p:anim calcmode="lin" valueType="num">
                                      <p:cBhvr additive="base">
                                        <p:cTn id="243" dur="2000" fill="hold"/>
                                        <p:tgtEl>
                                          <p:spTgt spid="24"/>
                                        </p:tgtEl>
                                        <p:attrNameLst>
                                          <p:attrName>ppt_y</p:attrName>
                                        </p:attrNameLst>
                                      </p:cBhvr>
                                      <p:tavLst>
                                        <p:tav tm="0">
                                          <p:val>
                                            <p:strVal val="1+#ppt_h/2"/>
                                          </p:val>
                                        </p:tav>
                                        <p:tav tm="100000">
                                          <p:val>
                                            <p:strVal val="#ppt_y"/>
                                          </p:val>
                                        </p:tav>
                                      </p:tavLst>
                                    </p:anim>
                                  </p:childTnLst>
                                </p:cTn>
                              </p:par>
                              <p:par>
                                <p:cTn id="244" presetID="2" presetClass="entr" presetSubtype="4" fill="hold" grpId="1" nodeType="withEffect">
                                  <p:stCondLst>
                                    <p:cond delay="0"/>
                                  </p:stCondLst>
                                  <p:childTnLst>
                                    <p:set>
                                      <p:cBhvr>
                                        <p:cTn id="245" dur="1" fill="hold">
                                          <p:stCondLst>
                                            <p:cond delay="0"/>
                                          </p:stCondLst>
                                        </p:cTn>
                                        <p:tgtEl>
                                          <p:spTgt spid="25"/>
                                        </p:tgtEl>
                                        <p:attrNameLst>
                                          <p:attrName>style.visibility</p:attrName>
                                        </p:attrNameLst>
                                      </p:cBhvr>
                                      <p:to>
                                        <p:strVal val="visible"/>
                                      </p:to>
                                    </p:set>
                                    <p:anim calcmode="lin" valueType="num">
                                      <p:cBhvr additive="base">
                                        <p:cTn id="246" dur="2000" fill="hold"/>
                                        <p:tgtEl>
                                          <p:spTgt spid="25"/>
                                        </p:tgtEl>
                                        <p:attrNameLst>
                                          <p:attrName>ppt_x</p:attrName>
                                        </p:attrNameLst>
                                      </p:cBhvr>
                                      <p:tavLst>
                                        <p:tav tm="0">
                                          <p:val>
                                            <p:strVal val="#ppt_x"/>
                                          </p:val>
                                        </p:tav>
                                        <p:tav tm="100000">
                                          <p:val>
                                            <p:strVal val="#ppt_x"/>
                                          </p:val>
                                        </p:tav>
                                      </p:tavLst>
                                    </p:anim>
                                    <p:anim calcmode="lin" valueType="num">
                                      <p:cBhvr additive="base">
                                        <p:cTn id="247" dur="2000" fill="hold"/>
                                        <p:tgtEl>
                                          <p:spTgt spid="25"/>
                                        </p:tgtEl>
                                        <p:attrNameLst>
                                          <p:attrName>ppt_y</p:attrName>
                                        </p:attrNameLst>
                                      </p:cBhvr>
                                      <p:tavLst>
                                        <p:tav tm="0">
                                          <p:val>
                                            <p:strVal val="1+#ppt_h/2"/>
                                          </p:val>
                                        </p:tav>
                                        <p:tav tm="100000">
                                          <p:val>
                                            <p:strVal val="#ppt_y"/>
                                          </p:val>
                                        </p:tav>
                                      </p:tavLst>
                                    </p:anim>
                                  </p:childTnLst>
                                </p:cTn>
                              </p:par>
                              <p:par>
                                <p:cTn id="248" presetID="2" presetClass="entr" presetSubtype="4" fill="hold" grpId="1" nodeType="withEffect">
                                  <p:stCondLst>
                                    <p:cond delay="0"/>
                                  </p:stCondLst>
                                  <p:childTnLst>
                                    <p:set>
                                      <p:cBhvr>
                                        <p:cTn id="249" dur="1" fill="hold">
                                          <p:stCondLst>
                                            <p:cond delay="0"/>
                                          </p:stCondLst>
                                        </p:cTn>
                                        <p:tgtEl>
                                          <p:spTgt spid="26"/>
                                        </p:tgtEl>
                                        <p:attrNameLst>
                                          <p:attrName>style.visibility</p:attrName>
                                        </p:attrNameLst>
                                      </p:cBhvr>
                                      <p:to>
                                        <p:strVal val="visible"/>
                                      </p:to>
                                    </p:set>
                                    <p:anim calcmode="lin" valueType="num">
                                      <p:cBhvr additive="base">
                                        <p:cTn id="250" dur="2000" fill="hold"/>
                                        <p:tgtEl>
                                          <p:spTgt spid="26"/>
                                        </p:tgtEl>
                                        <p:attrNameLst>
                                          <p:attrName>ppt_x</p:attrName>
                                        </p:attrNameLst>
                                      </p:cBhvr>
                                      <p:tavLst>
                                        <p:tav tm="0">
                                          <p:val>
                                            <p:strVal val="#ppt_x"/>
                                          </p:val>
                                        </p:tav>
                                        <p:tav tm="100000">
                                          <p:val>
                                            <p:strVal val="#ppt_x"/>
                                          </p:val>
                                        </p:tav>
                                      </p:tavLst>
                                    </p:anim>
                                    <p:anim calcmode="lin" valueType="num">
                                      <p:cBhvr additive="base">
                                        <p:cTn id="251" dur="2000" fill="hold"/>
                                        <p:tgtEl>
                                          <p:spTgt spid="26"/>
                                        </p:tgtEl>
                                        <p:attrNameLst>
                                          <p:attrName>ppt_y</p:attrName>
                                        </p:attrNameLst>
                                      </p:cBhvr>
                                      <p:tavLst>
                                        <p:tav tm="0">
                                          <p:val>
                                            <p:strVal val="1+#ppt_h/2"/>
                                          </p:val>
                                        </p:tav>
                                        <p:tav tm="100000">
                                          <p:val>
                                            <p:strVal val="#ppt_y"/>
                                          </p:val>
                                        </p:tav>
                                      </p:tavLst>
                                    </p:anim>
                                  </p:childTnLst>
                                </p:cTn>
                              </p:par>
                              <p:par>
                                <p:cTn id="252" presetID="2" presetClass="entr" presetSubtype="4" fill="hold" grpId="1" nodeType="withEffect">
                                  <p:stCondLst>
                                    <p:cond delay="0"/>
                                  </p:stCondLst>
                                  <p:childTnLst>
                                    <p:set>
                                      <p:cBhvr>
                                        <p:cTn id="253" dur="1" fill="hold">
                                          <p:stCondLst>
                                            <p:cond delay="0"/>
                                          </p:stCondLst>
                                        </p:cTn>
                                        <p:tgtEl>
                                          <p:spTgt spid="27"/>
                                        </p:tgtEl>
                                        <p:attrNameLst>
                                          <p:attrName>style.visibility</p:attrName>
                                        </p:attrNameLst>
                                      </p:cBhvr>
                                      <p:to>
                                        <p:strVal val="visible"/>
                                      </p:to>
                                    </p:set>
                                    <p:anim calcmode="lin" valueType="num">
                                      <p:cBhvr additive="base">
                                        <p:cTn id="254" dur="2000" fill="hold"/>
                                        <p:tgtEl>
                                          <p:spTgt spid="27"/>
                                        </p:tgtEl>
                                        <p:attrNameLst>
                                          <p:attrName>ppt_x</p:attrName>
                                        </p:attrNameLst>
                                      </p:cBhvr>
                                      <p:tavLst>
                                        <p:tav tm="0">
                                          <p:val>
                                            <p:strVal val="#ppt_x"/>
                                          </p:val>
                                        </p:tav>
                                        <p:tav tm="100000">
                                          <p:val>
                                            <p:strVal val="#ppt_x"/>
                                          </p:val>
                                        </p:tav>
                                      </p:tavLst>
                                    </p:anim>
                                    <p:anim calcmode="lin" valueType="num">
                                      <p:cBhvr additive="base">
                                        <p:cTn id="255" dur="2000" fill="hold"/>
                                        <p:tgtEl>
                                          <p:spTgt spid="27"/>
                                        </p:tgtEl>
                                        <p:attrNameLst>
                                          <p:attrName>ppt_y</p:attrName>
                                        </p:attrNameLst>
                                      </p:cBhvr>
                                      <p:tavLst>
                                        <p:tav tm="0">
                                          <p:val>
                                            <p:strVal val="1+#ppt_h/2"/>
                                          </p:val>
                                        </p:tav>
                                        <p:tav tm="100000">
                                          <p:val>
                                            <p:strVal val="#ppt_y"/>
                                          </p:val>
                                        </p:tav>
                                      </p:tavLst>
                                    </p:anim>
                                  </p:childTnLst>
                                </p:cTn>
                              </p:par>
                              <p:par>
                                <p:cTn id="256" presetID="2" presetClass="entr" presetSubtype="4" fill="hold" grpId="1" nodeType="withEffect">
                                  <p:stCondLst>
                                    <p:cond delay="0"/>
                                  </p:stCondLst>
                                  <p:childTnLst>
                                    <p:set>
                                      <p:cBhvr>
                                        <p:cTn id="257" dur="1" fill="hold">
                                          <p:stCondLst>
                                            <p:cond delay="0"/>
                                          </p:stCondLst>
                                        </p:cTn>
                                        <p:tgtEl>
                                          <p:spTgt spid="28"/>
                                        </p:tgtEl>
                                        <p:attrNameLst>
                                          <p:attrName>style.visibility</p:attrName>
                                        </p:attrNameLst>
                                      </p:cBhvr>
                                      <p:to>
                                        <p:strVal val="visible"/>
                                      </p:to>
                                    </p:set>
                                    <p:anim calcmode="lin" valueType="num">
                                      <p:cBhvr additive="base">
                                        <p:cTn id="258" dur="2000" fill="hold"/>
                                        <p:tgtEl>
                                          <p:spTgt spid="28"/>
                                        </p:tgtEl>
                                        <p:attrNameLst>
                                          <p:attrName>ppt_x</p:attrName>
                                        </p:attrNameLst>
                                      </p:cBhvr>
                                      <p:tavLst>
                                        <p:tav tm="0">
                                          <p:val>
                                            <p:strVal val="#ppt_x"/>
                                          </p:val>
                                        </p:tav>
                                        <p:tav tm="100000">
                                          <p:val>
                                            <p:strVal val="#ppt_x"/>
                                          </p:val>
                                        </p:tav>
                                      </p:tavLst>
                                    </p:anim>
                                    <p:anim calcmode="lin" valueType="num">
                                      <p:cBhvr additive="base">
                                        <p:cTn id="259" dur="2000" fill="hold"/>
                                        <p:tgtEl>
                                          <p:spTgt spid="28"/>
                                        </p:tgtEl>
                                        <p:attrNameLst>
                                          <p:attrName>ppt_y</p:attrName>
                                        </p:attrNameLst>
                                      </p:cBhvr>
                                      <p:tavLst>
                                        <p:tav tm="0">
                                          <p:val>
                                            <p:strVal val="1+#ppt_h/2"/>
                                          </p:val>
                                        </p:tav>
                                        <p:tav tm="100000">
                                          <p:val>
                                            <p:strVal val="#ppt_y"/>
                                          </p:val>
                                        </p:tav>
                                      </p:tavLst>
                                    </p:anim>
                                  </p:childTnLst>
                                </p:cTn>
                              </p:par>
                              <p:par>
                                <p:cTn id="260" presetID="2" presetClass="entr" presetSubtype="4" fill="hold" grpId="1" nodeType="withEffect">
                                  <p:stCondLst>
                                    <p:cond delay="0"/>
                                  </p:stCondLst>
                                  <p:childTnLst>
                                    <p:set>
                                      <p:cBhvr>
                                        <p:cTn id="261" dur="1" fill="hold">
                                          <p:stCondLst>
                                            <p:cond delay="0"/>
                                          </p:stCondLst>
                                        </p:cTn>
                                        <p:tgtEl>
                                          <p:spTgt spid="29"/>
                                        </p:tgtEl>
                                        <p:attrNameLst>
                                          <p:attrName>style.visibility</p:attrName>
                                        </p:attrNameLst>
                                      </p:cBhvr>
                                      <p:to>
                                        <p:strVal val="visible"/>
                                      </p:to>
                                    </p:set>
                                    <p:anim calcmode="lin" valueType="num">
                                      <p:cBhvr additive="base">
                                        <p:cTn id="262" dur="2000" fill="hold"/>
                                        <p:tgtEl>
                                          <p:spTgt spid="29"/>
                                        </p:tgtEl>
                                        <p:attrNameLst>
                                          <p:attrName>ppt_x</p:attrName>
                                        </p:attrNameLst>
                                      </p:cBhvr>
                                      <p:tavLst>
                                        <p:tav tm="0">
                                          <p:val>
                                            <p:strVal val="#ppt_x"/>
                                          </p:val>
                                        </p:tav>
                                        <p:tav tm="100000">
                                          <p:val>
                                            <p:strVal val="#ppt_x"/>
                                          </p:val>
                                        </p:tav>
                                      </p:tavLst>
                                    </p:anim>
                                    <p:anim calcmode="lin" valueType="num">
                                      <p:cBhvr additive="base">
                                        <p:cTn id="263" dur="2000" fill="hold"/>
                                        <p:tgtEl>
                                          <p:spTgt spid="29"/>
                                        </p:tgtEl>
                                        <p:attrNameLst>
                                          <p:attrName>ppt_y</p:attrName>
                                        </p:attrNameLst>
                                      </p:cBhvr>
                                      <p:tavLst>
                                        <p:tav tm="0">
                                          <p:val>
                                            <p:strVal val="1+#ppt_h/2"/>
                                          </p:val>
                                        </p:tav>
                                        <p:tav tm="100000">
                                          <p:val>
                                            <p:strVal val="#ppt_y"/>
                                          </p:val>
                                        </p:tav>
                                      </p:tavLst>
                                    </p:anim>
                                  </p:childTnLst>
                                </p:cTn>
                              </p:par>
                              <p:par>
                                <p:cTn id="264" presetID="2" presetClass="entr" presetSubtype="4" fill="hold" grpId="1" nodeType="withEffect">
                                  <p:stCondLst>
                                    <p:cond delay="0"/>
                                  </p:stCondLst>
                                  <p:childTnLst>
                                    <p:set>
                                      <p:cBhvr>
                                        <p:cTn id="265" dur="1" fill="hold">
                                          <p:stCondLst>
                                            <p:cond delay="0"/>
                                          </p:stCondLst>
                                        </p:cTn>
                                        <p:tgtEl>
                                          <p:spTgt spid="30"/>
                                        </p:tgtEl>
                                        <p:attrNameLst>
                                          <p:attrName>style.visibility</p:attrName>
                                        </p:attrNameLst>
                                      </p:cBhvr>
                                      <p:to>
                                        <p:strVal val="visible"/>
                                      </p:to>
                                    </p:set>
                                    <p:anim calcmode="lin" valueType="num">
                                      <p:cBhvr additive="base">
                                        <p:cTn id="266" dur="2000" fill="hold"/>
                                        <p:tgtEl>
                                          <p:spTgt spid="30"/>
                                        </p:tgtEl>
                                        <p:attrNameLst>
                                          <p:attrName>ppt_x</p:attrName>
                                        </p:attrNameLst>
                                      </p:cBhvr>
                                      <p:tavLst>
                                        <p:tav tm="0">
                                          <p:val>
                                            <p:strVal val="#ppt_x"/>
                                          </p:val>
                                        </p:tav>
                                        <p:tav tm="100000">
                                          <p:val>
                                            <p:strVal val="#ppt_x"/>
                                          </p:val>
                                        </p:tav>
                                      </p:tavLst>
                                    </p:anim>
                                    <p:anim calcmode="lin" valueType="num">
                                      <p:cBhvr additive="base">
                                        <p:cTn id="267" dur="2000" fill="hold"/>
                                        <p:tgtEl>
                                          <p:spTgt spid="30"/>
                                        </p:tgtEl>
                                        <p:attrNameLst>
                                          <p:attrName>ppt_y</p:attrName>
                                        </p:attrNameLst>
                                      </p:cBhvr>
                                      <p:tavLst>
                                        <p:tav tm="0">
                                          <p:val>
                                            <p:strVal val="1+#ppt_h/2"/>
                                          </p:val>
                                        </p:tav>
                                        <p:tav tm="100000">
                                          <p:val>
                                            <p:strVal val="#ppt_y"/>
                                          </p:val>
                                        </p:tav>
                                      </p:tavLst>
                                    </p:anim>
                                  </p:childTnLst>
                                </p:cTn>
                              </p:par>
                              <p:par>
                                <p:cTn id="268" presetID="35" presetClass="entr" presetSubtype="0" fill="hold" grpId="2" nodeType="withEffect">
                                  <p:stCondLst>
                                    <p:cond delay="0"/>
                                  </p:stCondLst>
                                  <p:childTnLst>
                                    <p:set>
                                      <p:cBhvr>
                                        <p:cTn id="269" dur="1" fill="hold">
                                          <p:stCondLst>
                                            <p:cond delay="0"/>
                                          </p:stCondLst>
                                        </p:cTn>
                                        <p:tgtEl>
                                          <p:spTgt spid="18"/>
                                        </p:tgtEl>
                                        <p:attrNameLst>
                                          <p:attrName>style.visibility</p:attrName>
                                        </p:attrNameLst>
                                      </p:cBhvr>
                                      <p:to>
                                        <p:strVal val="visible"/>
                                      </p:to>
                                    </p:set>
                                    <p:animEffect transition="in" filter="fade">
                                      <p:cBhvr>
                                        <p:cTn id="270" dur="2000"/>
                                        <p:tgtEl>
                                          <p:spTgt spid="18"/>
                                        </p:tgtEl>
                                      </p:cBhvr>
                                    </p:animEffect>
                                    <p:anim calcmode="lin" valueType="num">
                                      <p:cBhvr>
                                        <p:cTn id="271" dur="2000" fill="hold"/>
                                        <p:tgtEl>
                                          <p:spTgt spid="18"/>
                                        </p:tgtEl>
                                        <p:attrNameLst>
                                          <p:attrName>style.rotation</p:attrName>
                                        </p:attrNameLst>
                                      </p:cBhvr>
                                      <p:tavLst>
                                        <p:tav tm="0">
                                          <p:val>
                                            <p:fltVal val="720"/>
                                          </p:val>
                                        </p:tav>
                                        <p:tav tm="100000">
                                          <p:val>
                                            <p:fltVal val="0"/>
                                          </p:val>
                                        </p:tav>
                                      </p:tavLst>
                                    </p:anim>
                                    <p:anim calcmode="lin" valueType="num">
                                      <p:cBhvr>
                                        <p:cTn id="272" dur="2000" fill="hold"/>
                                        <p:tgtEl>
                                          <p:spTgt spid="18"/>
                                        </p:tgtEl>
                                        <p:attrNameLst>
                                          <p:attrName>ppt_h</p:attrName>
                                        </p:attrNameLst>
                                      </p:cBhvr>
                                      <p:tavLst>
                                        <p:tav tm="0">
                                          <p:val>
                                            <p:fltVal val="0"/>
                                          </p:val>
                                        </p:tav>
                                        <p:tav tm="100000">
                                          <p:val>
                                            <p:strVal val="#ppt_h"/>
                                          </p:val>
                                        </p:tav>
                                      </p:tavLst>
                                    </p:anim>
                                    <p:anim calcmode="lin" valueType="num">
                                      <p:cBhvr>
                                        <p:cTn id="273" dur="2000" fill="hold"/>
                                        <p:tgtEl>
                                          <p:spTgt spid="18"/>
                                        </p:tgtEl>
                                        <p:attrNameLst>
                                          <p:attrName>ppt_w</p:attrName>
                                        </p:attrNameLst>
                                      </p:cBhvr>
                                      <p:tavLst>
                                        <p:tav tm="0">
                                          <p:val>
                                            <p:fltVal val="0"/>
                                          </p:val>
                                        </p:tav>
                                        <p:tav tm="100000">
                                          <p:val>
                                            <p:strVal val="#ppt_w"/>
                                          </p:val>
                                        </p:tav>
                                      </p:tavLst>
                                    </p:anim>
                                  </p:childTnLst>
                                </p:cTn>
                              </p:par>
                              <p:par>
                                <p:cTn id="274" presetID="35" presetClass="entr" presetSubtype="0" fill="hold" grpId="2" nodeType="withEffect">
                                  <p:stCondLst>
                                    <p:cond delay="0"/>
                                  </p:stCondLst>
                                  <p:childTnLst>
                                    <p:set>
                                      <p:cBhvr>
                                        <p:cTn id="275" dur="1" fill="hold">
                                          <p:stCondLst>
                                            <p:cond delay="0"/>
                                          </p:stCondLst>
                                        </p:cTn>
                                        <p:tgtEl>
                                          <p:spTgt spid="19"/>
                                        </p:tgtEl>
                                        <p:attrNameLst>
                                          <p:attrName>style.visibility</p:attrName>
                                        </p:attrNameLst>
                                      </p:cBhvr>
                                      <p:to>
                                        <p:strVal val="visible"/>
                                      </p:to>
                                    </p:set>
                                    <p:animEffect transition="in" filter="fade">
                                      <p:cBhvr>
                                        <p:cTn id="276" dur="2000"/>
                                        <p:tgtEl>
                                          <p:spTgt spid="19"/>
                                        </p:tgtEl>
                                      </p:cBhvr>
                                    </p:animEffect>
                                    <p:anim calcmode="lin" valueType="num">
                                      <p:cBhvr>
                                        <p:cTn id="277" dur="2000" fill="hold"/>
                                        <p:tgtEl>
                                          <p:spTgt spid="19"/>
                                        </p:tgtEl>
                                        <p:attrNameLst>
                                          <p:attrName>style.rotation</p:attrName>
                                        </p:attrNameLst>
                                      </p:cBhvr>
                                      <p:tavLst>
                                        <p:tav tm="0">
                                          <p:val>
                                            <p:fltVal val="720"/>
                                          </p:val>
                                        </p:tav>
                                        <p:tav tm="100000">
                                          <p:val>
                                            <p:fltVal val="0"/>
                                          </p:val>
                                        </p:tav>
                                      </p:tavLst>
                                    </p:anim>
                                    <p:anim calcmode="lin" valueType="num">
                                      <p:cBhvr>
                                        <p:cTn id="278" dur="2000" fill="hold"/>
                                        <p:tgtEl>
                                          <p:spTgt spid="19"/>
                                        </p:tgtEl>
                                        <p:attrNameLst>
                                          <p:attrName>ppt_h</p:attrName>
                                        </p:attrNameLst>
                                      </p:cBhvr>
                                      <p:tavLst>
                                        <p:tav tm="0">
                                          <p:val>
                                            <p:fltVal val="0"/>
                                          </p:val>
                                        </p:tav>
                                        <p:tav tm="100000">
                                          <p:val>
                                            <p:strVal val="#ppt_h"/>
                                          </p:val>
                                        </p:tav>
                                      </p:tavLst>
                                    </p:anim>
                                    <p:anim calcmode="lin" valueType="num">
                                      <p:cBhvr>
                                        <p:cTn id="279" dur="2000" fill="hold"/>
                                        <p:tgtEl>
                                          <p:spTgt spid="19"/>
                                        </p:tgtEl>
                                        <p:attrNameLst>
                                          <p:attrName>ppt_w</p:attrName>
                                        </p:attrNameLst>
                                      </p:cBhvr>
                                      <p:tavLst>
                                        <p:tav tm="0">
                                          <p:val>
                                            <p:fltVal val="0"/>
                                          </p:val>
                                        </p:tav>
                                        <p:tav tm="100000">
                                          <p:val>
                                            <p:strVal val="#ppt_w"/>
                                          </p:val>
                                        </p:tav>
                                      </p:tavLst>
                                    </p:anim>
                                  </p:childTnLst>
                                </p:cTn>
                              </p:par>
                              <p:par>
                                <p:cTn id="280" presetID="35" presetClass="entr" presetSubtype="0" fill="hold" grpId="2" nodeType="withEffect">
                                  <p:stCondLst>
                                    <p:cond delay="0"/>
                                  </p:stCondLst>
                                  <p:childTnLst>
                                    <p:set>
                                      <p:cBhvr>
                                        <p:cTn id="281" dur="1" fill="hold">
                                          <p:stCondLst>
                                            <p:cond delay="0"/>
                                          </p:stCondLst>
                                        </p:cTn>
                                        <p:tgtEl>
                                          <p:spTgt spid="20"/>
                                        </p:tgtEl>
                                        <p:attrNameLst>
                                          <p:attrName>style.visibility</p:attrName>
                                        </p:attrNameLst>
                                      </p:cBhvr>
                                      <p:to>
                                        <p:strVal val="visible"/>
                                      </p:to>
                                    </p:set>
                                    <p:animEffect transition="in" filter="fade">
                                      <p:cBhvr>
                                        <p:cTn id="282" dur="2000"/>
                                        <p:tgtEl>
                                          <p:spTgt spid="20"/>
                                        </p:tgtEl>
                                      </p:cBhvr>
                                    </p:animEffect>
                                    <p:anim calcmode="lin" valueType="num">
                                      <p:cBhvr>
                                        <p:cTn id="283" dur="2000" fill="hold"/>
                                        <p:tgtEl>
                                          <p:spTgt spid="20"/>
                                        </p:tgtEl>
                                        <p:attrNameLst>
                                          <p:attrName>style.rotation</p:attrName>
                                        </p:attrNameLst>
                                      </p:cBhvr>
                                      <p:tavLst>
                                        <p:tav tm="0">
                                          <p:val>
                                            <p:fltVal val="720"/>
                                          </p:val>
                                        </p:tav>
                                        <p:tav tm="100000">
                                          <p:val>
                                            <p:fltVal val="0"/>
                                          </p:val>
                                        </p:tav>
                                      </p:tavLst>
                                    </p:anim>
                                    <p:anim calcmode="lin" valueType="num">
                                      <p:cBhvr>
                                        <p:cTn id="284" dur="2000" fill="hold"/>
                                        <p:tgtEl>
                                          <p:spTgt spid="20"/>
                                        </p:tgtEl>
                                        <p:attrNameLst>
                                          <p:attrName>ppt_h</p:attrName>
                                        </p:attrNameLst>
                                      </p:cBhvr>
                                      <p:tavLst>
                                        <p:tav tm="0">
                                          <p:val>
                                            <p:fltVal val="0"/>
                                          </p:val>
                                        </p:tav>
                                        <p:tav tm="100000">
                                          <p:val>
                                            <p:strVal val="#ppt_h"/>
                                          </p:val>
                                        </p:tav>
                                      </p:tavLst>
                                    </p:anim>
                                    <p:anim calcmode="lin" valueType="num">
                                      <p:cBhvr>
                                        <p:cTn id="285" dur="2000" fill="hold"/>
                                        <p:tgtEl>
                                          <p:spTgt spid="20"/>
                                        </p:tgtEl>
                                        <p:attrNameLst>
                                          <p:attrName>ppt_w</p:attrName>
                                        </p:attrNameLst>
                                      </p:cBhvr>
                                      <p:tavLst>
                                        <p:tav tm="0">
                                          <p:val>
                                            <p:fltVal val="0"/>
                                          </p:val>
                                        </p:tav>
                                        <p:tav tm="100000">
                                          <p:val>
                                            <p:strVal val="#ppt_w"/>
                                          </p:val>
                                        </p:tav>
                                      </p:tavLst>
                                    </p:anim>
                                  </p:childTnLst>
                                </p:cTn>
                              </p:par>
                              <p:par>
                                <p:cTn id="286" presetID="35" presetClass="entr" presetSubtype="0" fill="hold" grpId="2" nodeType="withEffect">
                                  <p:stCondLst>
                                    <p:cond delay="0"/>
                                  </p:stCondLst>
                                  <p:childTnLst>
                                    <p:set>
                                      <p:cBhvr>
                                        <p:cTn id="287" dur="1" fill="hold">
                                          <p:stCondLst>
                                            <p:cond delay="0"/>
                                          </p:stCondLst>
                                        </p:cTn>
                                        <p:tgtEl>
                                          <p:spTgt spid="21"/>
                                        </p:tgtEl>
                                        <p:attrNameLst>
                                          <p:attrName>style.visibility</p:attrName>
                                        </p:attrNameLst>
                                      </p:cBhvr>
                                      <p:to>
                                        <p:strVal val="visible"/>
                                      </p:to>
                                    </p:set>
                                    <p:animEffect transition="in" filter="fade">
                                      <p:cBhvr>
                                        <p:cTn id="288" dur="2000"/>
                                        <p:tgtEl>
                                          <p:spTgt spid="21"/>
                                        </p:tgtEl>
                                      </p:cBhvr>
                                    </p:animEffect>
                                    <p:anim calcmode="lin" valueType="num">
                                      <p:cBhvr>
                                        <p:cTn id="289" dur="2000" fill="hold"/>
                                        <p:tgtEl>
                                          <p:spTgt spid="21"/>
                                        </p:tgtEl>
                                        <p:attrNameLst>
                                          <p:attrName>style.rotation</p:attrName>
                                        </p:attrNameLst>
                                      </p:cBhvr>
                                      <p:tavLst>
                                        <p:tav tm="0">
                                          <p:val>
                                            <p:fltVal val="720"/>
                                          </p:val>
                                        </p:tav>
                                        <p:tav tm="100000">
                                          <p:val>
                                            <p:fltVal val="0"/>
                                          </p:val>
                                        </p:tav>
                                      </p:tavLst>
                                    </p:anim>
                                    <p:anim calcmode="lin" valueType="num">
                                      <p:cBhvr>
                                        <p:cTn id="290" dur="2000" fill="hold"/>
                                        <p:tgtEl>
                                          <p:spTgt spid="21"/>
                                        </p:tgtEl>
                                        <p:attrNameLst>
                                          <p:attrName>ppt_h</p:attrName>
                                        </p:attrNameLst>
                                      </p:cBhvr>
                                      <p:tavLst>
                                        <p:tav tm="0">
                                          <p:val>
                                            <p:fltVal val="0"/>
                                          </p:val>
                                        </p:tav>
                                        <p:tav tm="100000">
                                          <p:val>
                                            <p:strVal val="#ppt_h"/>
                                          </p:val>
                                        </p:tav>
                                      </p:tavLst>
                                    </p:anim>
                                    <p:anim calcmode="lin" valueType="num">
                                      <p:cBhvr>
                                        <p:cTn id="291" dur="2000" fill="hold"/>
                                        <p:tgtEl>
                                          <p:spTgt spid="21"/>
                                        </p:tgtEl>
                                        <p:attrNameLst>
                                          <p:attrName>ppt_w</p:attrName>
                                        </p:attrNameLst>
                                      </p:cBhvr>
                                      <p:tavLst>
                                        <p:tav tm="0">
                                          <p:val>
                                            <p:fltVal val="0"/>
                                          </p:val>
                                        </p:tav>
                                        <p:tav tm="100000">
                                          <p:val>
                                            <p:strVal val="#ppt_w"/>
                                          </p:val>
                                        </p:tav>
                                      </p:tavLst>
                                    </p:anim>
                                  </p:childTnLst>
                                </p:cTn>
                              </p:par>
                              <p:par>
                                <p:cTn id="292" presetID="35" presetClass="entr" presetSubtype="0" fill="hold" grpId="2" nodeType="withEffect">
                                  <p:stCondLst>
                                    <p:cond delay="0"/>
                                  </p:stCondLst>
                                  <p:childTnLst>
                                    <p:set>
                                      <p:cBhvr>
                                        <p:cTn id="293" dur="1" fill="hold">
                                          <p:stCondLst>
                                            <p:cond delay="0"/>
                                          </p:stCondLst>
                                        </p:cTn>
                                        <p:tgtEl>
                                          <p:spTgt spid="22"/>
                                        </p:tgtEl>
                                        <p:attrNameLst>
                                          <p:attrName>style.visibility</p:attrName>
                                        </p:attrNameLst>
                                      </p:cBhvr>
                                      <p:to>
                                        <p:strVal val="visible"/>
                                      </p:to>
                                    </p:set>
                                    <p:animEffect transition="in" filter="fade">
                                      <p:cBhvr>
                                        <p:cTn id="294" dur="2000"/>
                                        <p:tgtEl>
                                          <p:spTgt spid="22"/>
                                        </p:tgtEl>
                                      </p:cBhvr>
                                    </p:animEffect>
                                    <p:anim calcmode="lin" valueType="num">
                                      <p:cBhvr>
                                        <p:cTn id="295" dur="2000" fill="hold"/>
                                        <p:tgtEl>
                                          <p:spTgt spid="22"/>
                                        </p:tgtEl>
                                        <p:attrNameLst>
                                          <p:attrName>style.rotation</p:attrName>
                                        </p:attrNameLst>
                                      </p:cBhvr>
                                      <p:tavLst>
                                        <p:tav tm="0">
                                          <p:val>
                                            <p:fltVal val="720"/>
                                          </p:val>
                                        </p:tav>
                                        <p:tav tm="100000">
                                          <p:val>
                                            <p:fltVal val="0"/>
                                          </p:val>
                                        </p:tav>
                                      </p:tavLst>
                                    </p:anim>
                                    <p:anim calcmode="lin" valueType="num">
                                      <p:cBhvr>
                                        <p:cTn id="296" dur="2000" fill="hold"/>
                                        <p:tgtEl>
                                          <p:spTgt spid="22"/>
                                        </p:tgtEl>
                                        <p:attrNameLst>
                                          <p:attrName>ppt_h</p:attrName>
                                        </p:attrNameLst>
                                      </p:cBhvr>
                                      <p:tavLst>
                                        <p:tav tm="0">
                                          <p:val>
                                            <p:fltVal val="0"/>
                                          </p:val>
                                        </p:tav>
                                        <p:tav tm="100000">
                                          <p:val>
                                            <p:strVal val="#ppt_h"/>
                                          </p:val>
                                        </p:tav>
                                      </p:tavLst>
                                    </p:anim>
                                    <p:anim calcmode="lin" valueType="num">
                                      <p:cBhvr>
                                        <p:cTn id="297" dur="2000" fill="hold"/>
                                        <p:tgtEl>
                                          <p:spTgt spid="22"/>
                                        </p:tgtEl>
                                        <p:attrNameLst>
                                          <p:attrName>ppt_w</p:attrName>
                                        </p:attrNameLst>
                                      </p:cBhvr>
                                      <p:tavLst>
                                        <p:tav tm="0">
                                          <p:val>
                                            <p:fltVal val="0"/>
                                          </p:val>
                                        </p:tav>
                                        <p:tav tm="100000">
                                          <p:val>
                                            <p:strVal val="#ppt_w"/>
                                          </p:val>
                                        </p:tav>
                                      </p:tavLst>
                                    </p:anim>
                                  </p:childTnLst>
                                </p:cTn>
                              </p:par>
                              <p:par>
                                <p:cTn id="298" presetID="35" presetClass="entr" presetSubtype="0" fill="hold" grpId="2" nodeType="withEffect">
                                  <p:stCondLst>
                                    <p:cond delay="0"/>
                                  </p:stCondLst>
                                  <p:childTnLst>
                                    <p:set>
                                      <p:cBhvr>
                                        <p:cTn id="299" dur="1" fill="hold">
                                          <p:stCondLst>
                                            <p:cond delay="0"/>
                                          </p:stCondLst>
                                        </p:cTn>
                                        <p:tgtEl>
                                          <p:spTgt spid="23"/>
                                        </p:tgtEl>
                                        <p:attrNameLst>
                                          <p:attrName>style.visibility</p:attrName>
                                        </p:attrNameLst>
                                      </p:cBhvr>
                                      <p:to>
                                        <p:strVal val="visible"/>
                                      </p:to>
                                    </p:set>
                                    <p:animEffect transition="in" filter="fade">
                                      <p:cBhvr>
                                        <p:cTn id="300" dur="2000"/>
                                        <p:tgtEl>
                                          <p:spTgt spid="23"/>
                                        </p:tgtEl>
                                      </p:cBhvr>
                                    </p:animEffect>
                                    <p:anim calcmode="lin" valueType="num">
                                      <p:cBhvr>
                                        <p:cTn id="301" dur="2000" fill="hold"/>
                                        <p:tgtEl>
                                          <p:spTgt spid="23"/>
                                        </p:tgtEl>
                                        <p:attrNameLst>
                                          <p:attrName>style.rotation</p:attrName>
                                        </p:attrNameLst>
                                      </p:cBhvr>
                                      <p:tavLst>
                                        <p:tav tm="0">
                                          <p:val>
                                            <p:fltVal val="720"/>
                                          </p:val>
                                        </p:tav>
                                        <p:tav tm="100000">
                                          <p:val>
                                            <p:fltVal val="0"/>
                                          </p:val>
                                        </p:tav>
                                      </p:tavLst>
                                    </p:anim>
                                    <p:anim calcmode="lin" valueType="num">
                                      <p:cBhvr>
                                        <p:cTn id="302" dur="2000" fill="hold"/>
                                        <p:tgtEl>
                                          <p:spTgt spid="23"/>
                                        </p:tgtEl>
                                        <p:attrNameLst>
                                          <p:attrName>ppt_h</p:attrName>
                                        </p:attrNameLst>
                                      </p:cBhvr>
                                      <p:tavLst>
                                        <p:tav tm="0">
                                          <p:val>
                                            <p:fltVal val="0"/>
                                          </p:val>
                                        </p:tav>
                                        <p:tav tm="100000">
                                          <p:val>
                                            <p:strVal val="#ppt_h"/>
                                          </p:val>
                                        </p:tav>
                                      </p:tavLst>
                                    </p:anim>
                                    <p:anim calcmode="lin" valueType="num">
                                      <p:cBhvr>
                                        <p:cTn id="303" dur="2000" fill="hold"/>
                                        <p:tgtEl>
                                          <p:spTgt spid="23"/>
                                        </p:tgtEl>
                                        <p:attrNameLst>
                                          <p:attrName>ppt_w</p:attrName>
                                        </p:attrNameLst>
                                      </p:cBhvr>
                                      <p:tavLst>
                                        <p:tav tm="0">
                                          <p:val>
                                            <p:fltVal val="0"/>
                                          </p:val>
                                        </p:tav>
                                        <p:tav tm="100000">
                                          <p:val>
                                            <p:strVal val="#ppt_w"/>
                                          </p:val>
                                        </p:tav>
                                      </p:tavLst>
                                    </p:anim>
                                  </p:childTnLst>
                                </p:cTn>
                              </p:par>
                              <p:par>
                                <p:cTn id="304" presetID="35" presetClass="entr" presetSubtype="0" fill="hold" grpId="2" nodeType="withEffect">
                                  <p:stCondLst>
                                    <p:cond delay="0"/>
                                  </p:stCondLst>
                                  <p:childTnLst>
                                    <p:set>
                                      <p:cBhvr>
                                        <p:cTn id="305" dur="1" fill="hold">
                                          <p:stCondLst>
                                            <p:cond delay="0"/>
                                          </p:stCondLst>
                                        </p:cTn>
                                        <p:tgtEl>
                                          <p:spTgt spid="24"/>
                                        </p:tgtEl>
                                        <p:attrNameLst>
                                          <p:attrName>style.visibility</p:attrName>
                                        </p:attrNameLst>
                                      </p:cBhvr>
                                      <p:to>
                                        <p:strVal val="visible"/>
                                      </p:to>
                                    </p:set>
                                    <p:animEffect transition="in" filter="fade">
                                      <p:cBhvr>
                                        <p:cTn id="306" dur="2000"/>
                                        <p:tgtEl>
                                          <p:spTgt spid="24"/>
                                        </p:tgtEl>
                                      </p:cBhvr>
                                    </p:animEffect>
                                    <p:anim calcmode="lin" valueType="num">
                                      <p:cBhvr>
                                        <p:cTn id="307" dur="2000" fill="hold"/>
                                        <p:tgtEl>
                                          <p:spTgt spid="24"/>
                                        </p:tgtEl>
                                        <p:attrNameLst>
                                          <p:attrName>style.rotation</p:attrName>
                                        </p:attrNameLst>
                                      </p:cBhvr>
                                      <p:tavLst>
                                        <p:tav tm="0">
                                          <p:val>
                                            <p:fltVal val="720"/>
                                          </p:val>
                                        </p:tav>
                                        <p:tav tm="100000">
                                          <p:val>
                                            <p:fltVal val="0"/>
                                          </p:val>
                                        </p:tav>
                                      </p:tavLst>
                                    </p:anim>
                                    <p:anim calcmode="lin" valueType="num">
                                      <p:cBhvr>
                                        <p:cTn id="308" dur="2000" fill="hold"/>
                                        <p:tgtEl>
                                          <p:spTgt spid="24"/>
                                        </p:tgtEl>
                                        <p:attrNameLst>
                                          <p:attrName>ppt_h</p:attrName>
                                        </p:attrNameLst>
                                      </p:cBhvr>
                                      <p:tavLst>
                                        <p:tav tm="0">
                                          <p:val>
                                            <p:fltVal val="0"/>
                                          </p:val>
                                        </p:tav>
                                        <p:tav tm="100000">
                                          <p:val>
                                            <p:strVal val="#ppt_h"/>
                                          </p:val>
                                        </p:tav>
                                      </p:tavLst>
                                    </p:anim>
                                    <p:anim calcmode="lin" valueType="num">
                                      <p:cBhvr>
                                        <p:cTn id="309" dur="2000" fill="hold"/>
                                        <p:tgtEl>
                                          <p:spTgt spid="24"/>
                                        </p:tgtEl>
                                        <p:attrNameLst>
                                          <p:attrName>ppt_w</p:attrName>
                                        </p:attrNameLst>
                                      </p:cBhvr>
                                      <p:tavLst>
                                        <p:tav tm="0">
                                          <p:val>
                                            <p:fltVal val="0"/>
                                          </p:val>
                                        </p:tav>
                                        <p:tav tm="100000">
                                          <p:val>
                                            <p:strVal val="#ppt_w"/>
                                          </p:val>
                                        </p:tav>
                                      </p:tavLst>
                                    </p:anim>
                                  </p:childTnLst>
                                </p:cTn>
                              </p:par>
                              <p:par>
                                <p:cTn id="310" presetID="35" presetClass="entr" presetSubtype="0" fill="hold" grpId="2" nodeType="withEffect">
                                  <p:stCondLst>
                                    <p:cond delay="0"/>
                                  </p:stCondLst>
                                  <p:childTnLst>
                                    <p:set>
                                      <p:cBhvr>
                                        <p:cTn id="311" dur="1" fill="hold">
                                          <p:stCondLst>
                                            <p:cond delay="0"/>
                                          </p:stCondLst>
                                        </p:cTn>
                                        <p:tgtEl>
                                          <p:spTgt spid="25"/>
                                        </p:tgtEl>
                                        <p:attrNameLst>
                                          <p:attrName>style.visibility</p:attrName>
                                        </p:attrNameLst>
                                      </p:cBhvr>
                                      <p:to>
                                        <p:strVal val="visible"/>
                                      </p:to>
                                    </p:set>
                                    <p:animEffect transition="in" filter="fade">
                                      <p:cBhvr>
                                        <p:cTn id="312" dur="2000"/>
                                        <p:tgtEl>
                                          <p:spTgt spid="25"/>
                                        </p:tgtEl>
                                      </p:cBhvr>
                                    </p:animEffect>
                                    <p:anim calcmode="lin" valueType="num">
                                      <p:cBhvr>
                                        <p:cTn id="313" dur="2000" fill="hold"/>
                                        <p:tgtEl>
                                          <p:spTgt spid="25"/>
                                        </p:tgtEl>
                                        <p:attrNameLst>
                                          <p:attrName>style.rotation</p:attrName>
                                        </p:attrNameLst>
                                      </p:cBhvr>
                                      <p:tavLst>
                                        <p:tav tm="0">
                                          <p:val>
                                            <p:fltVal val="720"/>
                                          </p:val>
                                        </p:tav>
                                        <p:tav tm="100000">
                                          <p:val>
                                            <p:fltVal val="0"/>
                                          </p:val>
                                        </p:tav>
                                      </p:tavLst>
                                    </p:anim>
                                    <p:anim calcmode="lin" valueType="num">
                                      <p:cBhvr>
                                        <p:cTn id="314" dur="2000" fill="hold"/>
                                        <p:tgtEl>
                                          <p:spTgt spid="25"/>
                                        </p:tgtEl>
                                        <p:attrNameLst>
                                          <p:attrName>ppt_h</p:attrName>
                                        </p:attrNameLst>
                                      </p:cBhvr>
                                      <p:tavLst>
                                        <p:tav tm="0">
                                          <p:val>
                                            <p:fltVal val="0"/>
                                          </p:val>
                                        </p:tav>
                                        <p:tav tm="100000">
                                          <p:val>
                                            <p:strVal val="#ppt_h"/>
                                          </p:val>
                                        </p:tav>
                                      </p:tavLst>
                                    </p:anim>
                                    <p:anim calcmode="lin" valueType="num">
                                      <p:cBhvr>
                                        <p:cTn id="315" dur="2000" fill="hold"/>
                                        <p:tgtEl>
                                          <p:spTgt spid="25"/>
                                        </p:tgtEl>
                                        <p:attrNameLst>
                                          <p:attrName>ppt_w</p:attrName>
                                        </p:attrNameLst>
                                      </p:cBhvr>
                                      <p:tavLst>
                                        <p:tav tm="0">
                                          <p:val>
                                            <p:fltVal val="0"/>
                                          </p:val>
                                        </p:tav>
                                        <p:tav tm="100000">
                                          <p:val>
                                            <p:strVal val="#ppt_w"/>
                                          </p:val>
                                        </p:tav>
                                      </p:tavLst>
                                    </p:anim>
                                  </p:childTnLst>
                                </p:cTn>
                              </p:par>
                              <p:par>
                                <p:cTn id="316" presetID="35" presetClass="entr" presetSubtype="0" fill="hold" grpId="2" nodeType="withEffect">
                                  <p:stCondLst>
                                    <p:cond delay="0"/>
                                  </p:stCondLst>
                                  <p:childTnLst>
                                    <p:set>
                                      <p:cBhvr>
                                        <p:cTn id="317" dur="1" fill="hold">
                                          <p:stCondLst>
                                            <p:cond delay="0"/>
                                          </p:stCondLst>
                                        </p:cTn>
                                        <p:tgtEl>
                                          <p:spTgt spid="26"/>
                                        </p:tgtEl>
                                        <p:attrNameLst>
                                          <p:attrName>style.visibility</p:attrName>
                                        </p:attrNameLst>
                                      </p:cBhvr>
                                      <p:to>
                                        <p:strVal val="visible"/>
                                      </p:to>
                                    </p:set>
                                    <p:animEffect transition="in" filter="fade">
                                      <p:cBhvr>
                                        <p:cTn id="318" dur="2000"/>
                                        <p:tgtEl>
                                          <p:spTgt spid="26"/>
                                        </p:tgtEl>
                                      </p:cBhvr>
                                    </p:animEffect>
                                    <p:anim calcmode="lin" valueType="num">
                                      <p:cBhvr>
                                        <p:cTn id="319" dur="2000" fill="hold"/>
                                        <p:tgtEl>
                                          <p:spTgt spid="26"/>
                                        </p:tgtEl>
                                        <p:attrNameLst>
                                          <p:attrName>style.rotation</p:attrName>
                                        </p:attrNameLst>
                                      </p:cBhvr>
                                      <p:tavLst>
                                        <p:tav tm="0">
                                          <p:val>
                                            <p:fltVal val="720"/>
                                          </p:val>
                                        </p:tav>
                                        <p:tav tm="100000">
                                          <p:val>
                                            <p:fltVal val="0"/>
                                          </p:val>
                                        </p:tav>
                                      </p:tavLst>
                                    </p:anim>
                                    <p:anim calcmode="lin" valueType="num">
                                      <p:cBhvr>
                                        <p:cTn id="320" dur="2000" fill="hold"/>
                                        <p:tgtEl>
                                          <p:spTgt spid="26"/>
                                        </p:tgtEl>
                                        <p:attrNameLst>
                                          <p:attrName>ppt_h</p:attrName>
                                        </p:attrNameLst>
                                      </p:cBhvr>
                                      <p:tavLst>
                                        <p:tav tm="0">
                                          <p:val>
                                            <p:fltVal val="0"/>
                                          </p:val>
                                        </p:tav>
                                        <p:tav tm="100000">
                                          <p:val>
                                            <p:strVal val="#ppt_h"/>
                                          </p:val>
                                        </p:tav>
                                      </p:tavLst>
                                    </p:anim>
                                    <p:anim calcmode="lin" valueType="num">
                                      <p:cBhvr>
                                        <p:cTn id="321" dur="2000" fill="hold"/>
                                        <p:tgtEl>
                                          <p:spTgt spid="26"/>
                                        </p:tgtEl>
                                        <p:attrNameLst>
                                          <p:attrName>ppt_w</p:attrName>
                                        </p:attrNameLst>
                                      </p:cBhvr>
                                      <p:tavLst>
                                        <p:tav tm="0">
                                          <p:val>
                                            <p:fltVal val="0"/>
                                          </p:val>
                                        </p:tav>
                                        <p:tav tm="100000">
                                          <p:val>
                                            <p:strVal val="#ppt_w"/>
                                          </p:val>
                                        </p:tav>
                                      </p:tavLst>
                                    </p:anim>
                                  </p:childTnLst>
                                </p:cTn>
                              </p:par>
                              <p:par>
                                <p:cTn id="322" presetID="35" presetClass="entr" presetSubtype="0" fill="hold" grpId="2" nodeType="withEffect">
                                  <p:stCondLst>
                                    <p:cond delay="0"/>
                                  </p:stCondLst>
                                  <p:childTnLst>
                                    <p:set>
                                      <p:cBhvr>
                                        <p:cTn id="323" dur="1" fill="hold">
                                          <p:stCondLst>
                                            <p:cond delay="0"/>
                                          </p:stCondLst>
                                        </p:cTn>
                                        <p:tgtEl>
                                          <p:spTgt spid="27"/>
                                        </p:tgtEl>
                                        <p:attrNameLst>
                                          <p:attrName>style.visibility</p:attrName>
                                        </p:attrNameLst>
                                      </p:cBhvr>
                                      <p:to>
                                        <p:strVal val="visible"/>
                                      </p:to>
                                    </p:set>
                                    <p:animEffect transition="in" filter="fade">
                                      <p:cBhvr>
                                        <p:cTn id="324" dur="2000"/>
                                        <p:tgtEl>
                                          <p:spTgt spid="27"/>
                                        </p:tgtEl>
                                      </p:cBhvr>
                                    </p:animEffect>
                                    <p:anim calcmode="lin" valueType="num">
                                      <p:cBhvr>
                                        <p:cTn id="325" dur="2000" fill="hold"/>
                                        <p:tgtEl>
                                          <p:spTgt spid="27"/>
                                        </p:tgtEl>
                                        <p:attrNameLst>
                                          <p:attrName>style.rotation</p:attrName>
                                        </p:attrNameLst>
                                      </p:cBhvr>
                                      <p:tavLst>
                                        <p:tav tm="0">
                                          <p:val>
                                            <p:fltVal val="720"/>
                                          </p:val>
                                        </p:tav>
                                        <p:tav tm="100000">
                                          <p:val>
                                            <p:fltVal val="0"/>
                                          </p:val>
                                        </p:tav>
                                      </p:tavLst>
                                    </p:anim>
                                    <p:anim calcmode="lin" valueType="num">
                                      <p:cBhvr>
                                        <p:cTn id="326" dur="2000" fill="hold"/>
                                        <p:tgtEl>
                                          <p:spTgt spid="27"/>
                                        </p:tgtEl>
                                        <p:attrNameLst>
                                          <p:attrName>ppt_h</p:attrName>
                                        </p:attrNameLst>
                                      </p:cBhvr>
                                      <p:tavLst>
                                        <p:tav tm="0">
                                          <p:val>
                                            <p:fltVal val="0"/>
                                          </p:val>
                                        </p:tav>
                                        <p:tav tm="100000">
                                          <p:val>
                                            <p:strVal val="#ppt_h"/>
                                          </p:val>
                                        </p:tav>
                                      </p:tavLst>
                                    </p:anim>
                                    <p:anim calcmode="lin" valueType="num">
                                      <p:cBhvr>
                                        <p:cTn id="327" dur="2000" fill="hold"/>
                                        <p:tgtEl>
                                          <p:spTgt spid="27"/>
                                        </p:tgtEl>
                                        <p:attrNameLst>
                                          <p:attrName>ppt_w</p:attrName>
                                        </p:attrNameLst>
                                      </p:cBhvr>
                                      <p:tavLst>
                                        <p:tav tm="0">
                                          <p:val>
                                            <p:fltVal val="0"/>
                                          </p:val>
                                        </p:tav>
                                        <p:tav tm="100000">
                                          <p:val>
                                            <p:strVal val="#ppt_w"/>
                                          </p:val>
                                        </p:tav>
                                      </p:tavLst>
                                    </p:anim>
                                  </p:childTnLst>
                                </p:cTn>
                              </p:par>
                              <p:par>
                                <p:cTn id="328" presetID="35" presetClass="entr" presetSubtype="0" fill="hold" grpId="2" nodeType="withEffect">
                                  <p:stCondLst>
                                    <p:cond delay="0"/>
                                  </p:stCondLst>
                                  <p:childTnLst>
                                    <p:set>
                                      <p:cBhvr>
                                        <p:cTn id="329" dur="1" fill="hold">
                                          <p:stCondLst>
                                            <p:cond delay="0"/>
                                          </p:stCondLst>
                                        </p:cTn>
                                        <p:tgtEl>
                                          <p:spTgt spid="28"/>
                                        </p:tgtEl>
                                        <p:attrNameLst>
                                          <p:attrName>style.visibility</p:attrName>
                                        </p:attrNameLst>
                                      </p:cBhvr>
                                      <p:to>
                                        <p:strVal val="visible"/>
                                      </p:to>
                                    </p:set>
                                    <p:animEffect transition="in" filter="fade">
                                      <p:cBhvr>
                                        <p:cTn id="330" dur="2000"/>
                                        <p:tgtEl>
                                          <p:spTgt spid="28"/>
                                        </p:tgtEl>
                                      </p:cBhvr>
                                    </p:animEffect>
                                    <p:anim calcmode="lin" valueType="num">
                                      <p:cBhvr>
                                        <p:cTn id="331" dur="2000" fill="hold"/>
                                        <p:tgtEl>
                                          <p:spTgt spid="28"/>
                                        </p:tgtEl>
                                        <p:attrNameLst>
                                          <p:attrName>style.rotation</p:attrName>
                                        </p:attrNameLst>
                                      </p:cBhvr>
                                      <p:tavLst>
                                        <p:tav tm="0">
                                          <p:val>
                                            <p:fltVal val="720"/>
                                          </p:val>
                                        </p:tav>
                                        <p:tav tm="100000">
                                          <p:val>
                                            <p:fltVal val="0"/>
                                          </p:val>
                                        </p:tav>
                                      </p:tavLst>
                                    </p:anim>
                                    <p:anim calcmode="lin" valueType="num">
                                      <p:cBhvr>
                                        <p:cTn id="332" dur="2000" fill="hold"/>
                                        <p:tgtEl>
                                          <p:spTgt spid="28"/>
                                        </p:tgtEl>
                                        <p:attrNameLst>
                                          <p:attrName>ppt_h</p:attrName>
                                        </p:attrNameLst>
                                      </p:cBhvr>
                                      <p:tavLst>
                                        <p:tav tm="0">
                                          <p:val>
                                            <p:fltVal val="0"/>
                                          </p:val>
                                        </p:tav>
                                        <p:tav tm="100000">
                                          <p:val>
                                            <p:strVal val="#ppt_h"/>
                                          </p:val>
                                        </p:tav>
                                      </p:tavLst>
                                    </p:anim>
                                    <p:anim calcmode="lin" valueType="num">
                                      <p:cBhvr>
                                        <p:cTn id="333" dur="2000" fill="hold"/>
                                        <p:tgtEl>
                                          <p:spTgt spid="28"/>
                                        </p:tgtEl>
                                        <p:attrNameLst>
                                          <p:attrName>ppt_w</p:attrName>
                                        </p:attrNameLst>
                                      </p:cBhvr>
                                      <p:tavLst>
                                        <p:tav tm="0">
                                          <p:val>
                                            <p:fltVal val="0"/>
                                          </p:val>
                                        </p:tav>
                                        <p:tav tm="100000">
                                          <p:val>
                                            <p:strVal val="#ppt_w"/>
                                          </p:val>
                                        </p:tav>
                                      </p:tavLst>
                                    </p:anim>
                                  </p:childTnLst>
                                </p:cTn>
                              </p:par>
                              <p:par>
                                <p:cTn id="334" presetID="35" presetClass="entr" presetSubtype="0" fill="hold" grpId="2" nodeType="withEffect">
                                  <p:stCondLst>
                                    <p:cond delay="0"/>
                                  </p:stCondLst>
                                  <p:childTnLst>
                                    <p:set>
                                      <p:cBhvr>
                                        <p:cTn id="335" dur="1" fill="hold">
                                          <p:stCondLst>
                                            <p:cond delay="0"/>
                                          </p:stCondLst>
                                        </p:cTn>
                                        <p:tgtEl>
                                          <p:spTgt spid="29"/>
                                        </p:tgtEl>
                                        <p:attrNameLst>
                                          <p:attrName>style.visibility</p:attrName>
                                        </p:attrNameLst>
                                      </p:cBhvr>
                                      <p:to>
                                        <p:strVal val="visible"/>
                                      </p:to>
                                    </p:set>
                                    <p:animEffect transition="in" filter="fade">
                                      <p:cBhvr>
                                        <p:cTn id="336" dur="2000"/>
                                        <p:tgtEl>
                                          <p:spTgt spid="29"/>
                                        </p:tgtEl>
                                      </p:cBhvr>
                                    </p:animEffect>
                                    <p:anim calcmode="lin" valueType="num">
                                      <p:cBhvr>
                                        <p:cTn id="337" dur="2000" fill="hold"/>
                                        <p:tgtEl>
                                          <p:spTgt spid="29"/>
                                        </p:tgtEl>
                                        <p:attrNameLst>
                                          <p:attrName>style.rotation</p:attrName>
                                        </p:attrNameLst>
                                      </p:cBhvr>
                                      <p:tavLst>
                                        <p:tav tm="0">
                                          <p:val>
                                            <p:fltVal val="720"/>
                                          </p:val>
                                        </p:tav>
                                        <p:tav tm="100000">
                                          <p:val>
                                            <p:fltVal val="0"/>
                                          </p:val>
                                        </p:tav>
                                      </p:tavLst>
                                    </p:anim>
                                    <p:anim calcmode="lin" valueType="num">
                                      <p:cBhvr>
                                        <p:cTn id="338" dur="2000" fill="hold"/>
                                        <p:tgtEl>
                                          <p:spTgt spid="29"/>
                                        </p:tgtEl>
                                        <p:attrNameLst>
                                          <p:attrName>ppt_h</p:attrName>
                                        </p:attrNameLst>
                                      </p:cBhvr>
                                      <p:tavLst>
                                        <p:tav tm="0">
                                          <p:val>
                                            <p:fltVal val="0"/>
                                          </p:val>
                                        </p:tav>
                                        <p:tav tm="100000">
                                          <p:val>
                                            <p:strVal val="#ppt_h"/>
                                          </p:val>
                                        </p:tav>
                                      </p:tavLst>
                                    </p:anim>
                                    <p:anim calcmode="lin" valueType="num">
                                      <p:cBhvr>
                                        <p:cTn id="339" dur="2000" fill="hold"/>
                                        <p:tgtEl>
                                          <p:spTgt spid="29"/>
                                        </p:tgtEl>
                                        <p:attrNameLst>
                                          <p:attrName>ppt_w</p:attrName>
                                        </p:attrNameLst>
                                      </p:cBhvr>
                                      <p:tavLst>
                                        <p:tav tm="0">
                                          <p:val>
                                            <p:fltVal val="0"/>
                                          </p:val>
                                        </p:tav>
                                        <p:tav tm="100000">
                                          <p:val>
                                            <p:strVal val="#ppt_w"/>
                                          </p:val>
                                        </p:tav>
                                      </p:tavLst>
                                    </p:anim>
                                  </p:childTnLst>
                                </p:cTn>
                              </p:par>
                              <p:par>
                                <p:cTn id="340" presetID="35" presetClass="entr" presetSubtype="0" fill="hold" grpId="2" nodeType="withEffect">
                                  <p:stCondLst>
                                    <p:cond delay="0"/>
                                  </p:stCondLst>
                                  <p:childTnLst>
                                    <p:set>
                                      <p:cBhvr>
                                        <p:cTn id="341" dur="1" fill="hold">
                                          <p:stCondLst>
                                            <p:cond delay="0"/>
                                          </p:stCondLst>
                                        </p:cTn>
                                        <p:tgtEl>
                                          <p:spTgt spid="30"/>
                                        </p:tgtEl>
                                        <p:attrNameLst>
                                          <p:attrName>style.visibility</p:attrName>
                                        </p:attrNameLst>
                                      </p:cBhvr>
                                      <p:to>
                                        <p:strVal val="visible"/>
                                      </p:to>
                                    </p:set>
                                    <p:animEffect transition="in" filter="fade">
                                      <p:cBhvr>
                                        <p:cTn id="342" dur="2000"/>
                                        <p:tgtEl>
                                          <p:spTgt spid="30"/>
                                        </p:tgtEl>
                                      </p:cBhvr>
                                    </p:animEffect>
                                    <p:anim calcmode="lin" valueType="num">
                                      <p:cBhvr>
                                        <p:cTn id="343" dur="2000" fill="hold"/>
                                        <p:tgtEl>
                                          <p:spTgt spid="30"/>
                                        </p:tgtEl>
                                        <p:attrNameLst>
                                          <p:attrName>style.rotation</p:attrName>
                                        </p:attrNameLst>
                                      </p:cBhvr>
                                      <p:tavLst>
                                        <p:tav tm="0">
                                          <p:val>
                                            <p:fltVal val="720"/>
                                          </p:val>
                                        </p:tav>
                                        <p:tav tm="100000">
                                          <p:val>
                                            <p:fltVal val="0"/>
                                          </p:val>
                                        </p:tav>
                                      </p:tavLst>
                                    </p:anim>
                                    <p:anim calcmode="lin" valueType="num">
                                      <p:cBhvr>
                                        <p:cTn id="344" dur="2000" fill="hold"/>
                                        <p:tgtEl>
                                          <p:spTgt spid="30"/>
                                        </p:tgtEl>
                                        <p:attrNameLst>
                                          <p:attrName>ppt_h</p:attrName>
                                        </p:attrNameLst>
                                      </p:cBhvr>
                                      <p:tavLst>
                                        <p:tav tm="0">
                                          <p:val>
                                            <p:fltVal val="0"/>
                                          </p:val>
                                        </p:tav>
                                        <p:tav tm="100000">
                                          <p:val>
                                            <p:strVal val="#ppt_h"/>
                                          </p:val>
                                        </p:tav>
                                      </p:tavLst>
                                    </p:anim>
                                    <p:anim calcmode="lin" valueType="num">
                                      <p:cBhvr>
                                        <p:cTn id="345" dur="2000" fill="hold"/>
                                        <p:tgtEl>
                                          <p:spTgt spid="30"/>
                                        </p:tgtEl>
                                        <p:attrNameLst>
                                          <p:attrName>ppt_w</p:attrName>
                                        </p:attrNameLst>
                                      </p:cBhvr>
                                      <p:tavLst>
                                        <p:tav tm="0">
                                          <p:val>
                                            <p:fltVal val="0"/>
                                          </p:val>
                                        </p:tav>
                                        <p:tav tm="100000">
                                          <p:val>
                                            <p:strVal val="#ppt_w"/>
                                          </p:val>
                                        </p:tav>
                                      </p:tavLst>
                                    </p:anim>
                                  </p:childTnLst>
                                </p:cTn>
                              </p:par>
                              <p:par>
                                <p:cTn id="346" presetID="42" presetClass="entr" presetSubtype="0" fill="hold" nodeType="withEffect">
                                  <p:stCondLst>
                                    <p:cond delay="0"/>
                                  </p:stCondLst>
                                  <p:childTnLst>
                                    <p:set>
                                      <p:cBhvr>
                                        <p:cTn id="347" dur="1" fill="hold">
                                          <p:stCondLst>
                                            <p:cond delay="0"/>
                                          </p:stCondLst>
                                        </p:cTn>
                                        <p:tgtEl>
                                          <p:spTgt spid="4"/>
                                        </p:tgtEl>
                                        <p:attrNameLst>
                                          <p:attrName>style.visibility</p:attrName>
                                        </p:attrNameLst>
                                      </p:cBhvr>
                                      <p:to>
                                        <p:strVal val="visible"/>
                                      </p:to>
                                    </p:set>
                                    <p:animEffect transition="in" filter="fade">
                                      <p:cBhvr>
                                        <p:cTn id="348" dur="2000"/>
                                        <p:tgtEl>
                                          <p:spTgt spid="4"/>
                                        </p:tgtEl>
                                      </p:cBhvr>
                                    </p:animEffect>
                                    <p:anim calcmode="lin" valueType="num">
                                      <p:cBhvr>
                                        <p:cTn id="349" dur="2000" fill="hold"/>
                                        <p:tgtEl>
                                          <p:spTgt spid="4"/>
                                        </p:tgtEl>
                                        <p:attrNameLst>
                                          <p:attrName>ppt_x</p:attrName>
                                        </p:attrNameLst>
                                      </p:cBhvr>
                                      <p:tavLst>
                                        <p:tav tm="0">
                                          <p:val>
                                            <p:strVal val="#ppt_x"/>
                                          </p:val>
                                        </p:tav>
                                        <p:tav tm="100000">
                                          <p:val>
                                            <p:strVal val="#ppt_x"/>
                                          </p:val>
                                        </p:tav>
                                      </p:tavLst>
                                    </p:anim>
                                    <p:anim calcmode="lin" valueType="num">
                                      <p:cBhvr>
                                        <p:cTn id="350" dur="2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1" grpId="0" animBg="1"/>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a:blip r:embed="rId2">
              <a:duotone>
                <a:prstClr val="black"/>
                <a:schemeClr val="accent6">
                  <a:tint val="45000"/>
                  <a:satMod val="400000"/>
                </a:schemeClr>
              </a:duotone>
            </a:blip>
            <a:stretch>
              <a:fillRect/>
            </a:stretch>
          </a:blipFill>
        </p:spPr>
        <p:txBody>
          <a:bodyPr/>
          <a:lstStyle/>
          <a:p>
            <a:endParaRPr lang="es-ES" dirty="0"/>
          </a:p>
        </p:txBody>
      </p:sp>
      <p:pic>
        <p:nvPicPr>
          <p:cNvPr id="4" name="3 Imagen" descr="wild-kisses-carol-cavalaris.jpg"/>
          <p:cNvPicPr>
            <a:picLocks noChangeAspect="1"/>
          </p:cNvPicPr>
          <p:nvPr/>
        </p:nvPicPr>
        <p:blipFill>
          <a:blip r:embed="rId3"/>
          <a:stretch>
            <a:fillRect/>
          </a:stretch>
        </p:blipFill>
        <p:spPr>
          <a:xfrm>
            <a:off x="0" y="0"/>
            <a:ext cx="9144000" cy="6858000"/>
          </a:xfrm>
          <a:prstGeom prst="rect">
            <a:avLst/>
          </a:prstGeom>
        </p:spPr>
      </p:pic>
      <p:sp>
        <p:nvSpPr>
          <p:cNvPr id="5" name="4 Rectángulo"/>
          <p:cNvSpPr/>
          <p:nvPr/>
        </p:nvSpPr>
        <p:spPr>
          <a:xfrm>
            <a:off x="571472" y="2000240"/>
            <a:ext cx="285752" cy="1000132"/>
          </a:xfrm>
          <a:prstGeom prst="rect">
            <a:avLst/>
          </a:prstGeom>
          <a:solidFill>
            <a:schemeClr val="accent6">
              <a:lumMod val="75000"/>
            </a:schemeClr>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928662" y="2000240"/>
            <a:ext cx="285752" cy="1000132"/>
          </a:xfrm>
          <a:prstGeom prst="rect">
            <a:avLst/>
          </a:prstGeom>
          <a:solidFill>
            <a:schemeClr val="accent6">
              <a:lumMod val="75000"/>
            </a:schemeClr>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1357290" y="2000240"/>
            <a:ext cx="285752" cy="1000132"/>
          </a:xfrm>
          <a:prstGeom prst="rect">
            <a:avLst/>
          </a:prstGeom>
          <a:solidFill>
            <a:schemeClr val="accent6">
              <a:lumMod val="75000"/>
            </a:schemeClr>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1714480" y="2000240"/>
            <a:ext cx="285752" cy="1000132"/>
          </a:xfrm>
          <a:prstGeom prst="rect">
            <a:avLst/>
          </a:prstGeom>
          <a:solidFill>
            <a:schemeClr val="accent6">
              <a:lumMod val="75000"/>
            </a:schemeClr>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2071670" y="2000240"/>
            <a:ext cx="285752" cy="1000132"/>
          </a:xfrm>
          <a:prstGeom prst="rect">
            <a:avLst/>
          </a:prstGeom>
          <a:solidFill>
            <a:schemeClr val="accent6">
              <a:lumMod val="75000"/>
            </a:schemeClr>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2428860" y="2000240"/>
            <a:ext cx="285752" cy="1000132"/>
          </a:xfrm>
          <a:prstGeom prst="rect">
            <a:avLst/>
          </a:prstGeom>
          <a:solidFill>
            <a:schemeClr val="accent6">
              <a:lumMod val="75000"/>
            </a:schemeClr>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2857488" y="2000240"/>
            <a:ext cx="285752" cy="1000132"/>
          </a:xfrm>
          <a:prstGeom prst="rect">
            <a:avLst/>
          </a:prstGeom>
          <a:solidFill>
            <a:schemeClr val="accent6">
              <a:lumMod val="75000"/>
            </a:schemeClr>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3214678" y="2000240"/>
            <a:ext cx="285752" cy="1000132"/>
          </a:xfrm>
          <a:prstGeom prst="rect">
            <a:avLst/>
          </a:prstGeom>
          <a:solidFill>
            <a:schemeClr val="accent6">
              <a:lumMod val="75000"/>
            </a:schemeClr>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3500430" y="2000240"/>
            <a:ext cx="285752" cy="1000132"/>
          </a:xfrm>
          <a:prstGeom prst="rect">
            <a:avLst/>
          </a:prstGeom>
          <a:solidFill>
            <a:schemeClr val="accent6">
              <a:lumMod val="75000"/>
            </a:schemeClr>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3857620" y="2000240"/>
            <a:ext cx="285752" cy="1000132"/>
          </a:xfrm>
          <a:prstGeom prst="rect">
            <a:avLst/>
          </a:prstGeom>
          <a:solidFill>
            <a:schemeClr val="accent6">
              <a:lumMod val="75000"/>
            </a:schemeClr>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4286248" y="2000240"/>
            <a:ext cx="285752" cy="1000132"/>
          </a:xfrm>
          <a:prstGeom prst="rect">
            <a:avLst/>
          </a:prstGeom>
          <a:solidFill>
            <a:schemeClr val="accent6">
              <a:lumMod val="75000"/>
            </a:schemeClr>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4643438" y="2000240"/>
            <a:ext cx="285752" cy="1000132"/>
          </a:xfrm>
          <a:prstGeom prst="rect">
            <a:avLst/>
          </a:prstGeom>
          <a:solidFill>
            <a:schemeClr val="accent6">
              <a:lumMod val="75000"/>
            </a:schemeClr>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5000628" y="2000240"/>
            <a:ext cx="285752" cy="1000132"/>
          </a:xfrm>
          <a:prstGeom prst="rect">
            <a:avLst/>
          </a:prstGeom>
          <a:solidFill>
            <a:schemeClr val="accent6">
              <a:lumMod val="75000"/>
            </a:schemeClr>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5357818" y="2000240"/>
            <a:ext cx="285752" cy="1000132"/>
          </a:xfrm>
          <a:prstGeom prst="rect">
            <a:avLst/>
          </a:prstGeom>
          <a:solidFill>
            <a:schemeClr val="accent6">
              <a:lumMod val="75000"/>
            </a:schemeClr>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5786446" y="2000240"/>
            <a:ext cx="285752" cy="1000132"/>
          </a:xfrm>
          <a:prstGeom prst="rect">
            <a:avLst/>
          </a:prstGeom>
          <a:solidFill>
            <a:schemeClr val="accent6">
              <a:lumMod val="75000"/>
            </a:schemeClr>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6143636" y="2000240"/>
            <a:ext cx="285752" cy="1000132"/>
          </a:xfrm>
          <a:prstGeom prst="rect">
            <a:avLst/>
          </a:prstGeom>
          <a:solidFill>
            <a:schemeClr val="accent6">
              <a:lumMod val="75000"/>
            </a:schemeClr>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6500826" y="2000240"/>
            <a:ext cx="285752" cy="1000132"/>
          </a:xfrm>
          <a:prstGeom prst="rect">
            <a:avLst/>
          </a:prstGeom>
          <a:solidFill>
            <a:schemeClr val="accent6">
              <a:lumMod val="75000"/>
            </a:schemeClr>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6858016" y="2000240"/>
            <a:ext cx="285752" cy="1000132"/>
          </a:xfrm>
          <a:prstGeom prst="rect">
            <a:avLst/>
          </a:prstGeom>
          <a:solidFill>
            <a:schemeClr val="accent6">
              <a:lumMod val="75000"/>
            </a:schemeClr>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7286644" y="2000240"/>
            <a:ext cx="285752" cy="1000132"/>
          </a:xfrm>
          <a:prstGeom prst="rect">
            <a:avLst/>
          </a:prstGeom>
          <a:solidFill>
            <a:schemeClr val="accent6">
              <a:lumMod val="75000"/>
            </a:schemeClr>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7643834" y="2000240"/>
            <a:ext cx="285752" cy="1000132"/>
          </a:xfrm>
          <a:prstGeom prst="rect">
            <a:avLst/>
          </a:prstGeom>
          <a:solidFill>
            <a:schemeClr val="accent6">
              <a:lumMod val="75000"/>
            </a:schemeClr>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8001024" y="2000240"/>
            <a:ext cx="285752" cy="1000132"/>
          </a:xfrm>
          <a:prstGeom prst="rect">
            <a:avLst/>
          </a:prstGeom>
          <a:solidFill>
            <a:schemeClr val="accent6">
              <a:lumMod val="75000"/>
            </a:schemeClr>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8358214" y="2000240"/>
            <a:ext cx="285752" cy="1000132"/>
          </a:xfrm>
          <a:prstGeom prst="rect">
            <a:avLst/>
          </a:prstGeom>
          <a:solidFill>
            <a:schemeClr val="accent6">
              <a:lumMod val="75000"/>
            </a:schemeClr>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8786842" y="2000240"/>
            <a:ext cx="285752" cy="1000132"/>
          </a:xfrm>
          <a:prstGeom prst="rect">
            <a:avLst/>
          </a:prstGeom>
          <a:solidFill>
            <a:schemeClr val="accent6">
              <a:lumMod val="75000"/>
            </a:schemeClr>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214282" y="2000240"/>
            <a:ext cx="285752" cy="1000132"/>
          </a:xfrm>
          <a:prstGeom prst="rect">
            <a:avLst/>
          </a:prstGeom>
          <a:solidFill>
            <a:schemeClr val="accent6">
              <a:lumMod val="75000"/>
            </a:schemeClr>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642878" y="3429000"/>
            <a:ext cx="285752" cy="1000132"/>
          </a:xfrm>
          <a:prstGeom prst="rect">
            <a:avLst/>
          </a:prstGeom>
          <a:solidFill>
            <a:schemeClr val="accent6">
              <a:lumMod val="75000"/>
            </a:schemeClr>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1000068" y="3429000"/>
            <a:ext cx="285752" cy="1000132"/>
          </a:xfrm>
          <a:prstGeom prst="rect">
            <a:avLst/>
          </a:prstGeom>
          <a:solidFill>
            <a:schemeClr val="accent6">
              <a:lumMod val="75000"/>
            </a:schemeClr>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a:off x="1428696" y="3429000"/>
            <a:ext cx="285752" cy="1000132"/>
          </a:xfrm>
          <a:prstGeom prst="rect">
            <a:avLst/>
          </a:prstGeom>
          <a:solidFill>
            <a:schemeClr val="accent6">
              <a:lumMod val="75000"/>
            </a:schemeClr>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a:off x="1785886" y="3429000"/>
            <a:ext cx="285752" cy="1000132"/>
          </a:xfrm>
          <a:prstGeom prst="rect">
            <a:avLst/>
          </a:prstGeom>
          <a:solidFill>
            <a:schemeClr val="accent6">
              <a:lumMod val="75000"/>
            </a:schemeClr>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a:off x="2143076" y="3429000"/>
            <a:ext cx="285752" cy="1000132"/>
          </a:xfrm>
          <a:prstGeom prst="rect">
            <a:avLst/>
          </a:prstGeom>
          <a:solidFill>
            <a:schemeClr val="accent6">
              <a:lumMod val="75000"/>
            </a:schemeClr>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a:off x="2500266" y="3429000"/>
            <a:ext cx="285752" cy="1000132"/>
          </a:xfrm>
          <a:prstGeom prst="rect">
            <a:avLst/>
          </a:prstGeom>
          <a:solidFill>
            <a:schemeClr val="accent6">
              <a:lumMod val="75000"/>
            </a:schemeClr>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a:off x="2928894" y="3429000"/>
            <a:ext cx="285752" cy="1000132"/>
          </a:xfrm>
          <a:prstGeom prst="rect">
            <a:avLst/>
          </a:prstGeom>
          <a:solidFill>
            <a:schemeClr val="accent6">
              <a:lumMod val="75000"/>
            </a:schemeClr>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a:off x="3286084" y="3429000"/>
            <a:ext cx="285752" cy="1000132"/>
          </a:xfrm>
          <a:prstGeom prst="rect">
            <a:avLst/>
          </a:prstGeom>
          <a:solidFill>
            <a:schemeClr val="accent6">
              <a:lumMod val="75000"/>
            </a:schemeClr>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3571836" y="3429000"/>
            <a:ext cx="285752" cy="1000132"/>
          </a:xfrm>
          <a:prstGeom prst="rect">
            <a:avLst/>
          </a:prstGeom>
          <a:solidFill>
            <a:schemeClr val="accent6">
              <a:lumMod val="75000"/>
            </a:schemeClr>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a:off x="3929026" y="3429000"/>
            <a:ext cx="285752" cy="1000132"/>
          </a:xfrm>
          <a:prstGeom prst="rect">
            <a:avLst/>
          </a:prstGeom>
          <a:solidFill>
            <a:schemeClr val="accent6">
              <a:lumMod val="75000"/>
            </a:schemeClr>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a:off x="4357654" y="3429000"/>
            <a:ext cx="285752" cy="1000132"/>
          </a:xfrm>
          <a:prstGeom prst="rect">
            <a:avLst/>
          </a:prstGeom>
          <a:solidFill>
            <a:schemeClr val="accent6">
              <a:lumMod val="75000"/>
            </a:schemeClr>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a:off x="4714844" y="3429000"/>
            <a:ext cx="285752" cy="1000132"/>
          </a:xfrm>
          <a:prstGeom prst="rect">
            <a:avLst/>
          </a:prstGeom>
          <a:solidFill>
            <a:schemeClr val="accent6">
              <a:lumMod val="75000"/>
            </a:schemeClr>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a:off x="5072034" y="3429000"/>
            <a:ext cx="285752" cy="1000132"/>
          </a:xfrm>
          <a:prstGeom prst="rect">
            <a:avLst/>
          </a:prstGeom>
          <a:solidFill>
            <a:schemeClr val="accent6">
              <a:lumMod val="75000"/>
            </a:schemeClr>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a:off x="5429224" y="3429000"/>
            <a:ext cx="285752" cy="1000132"/>
          </a:xfrm>
          <a:prstGeom prst="rect">
            <a:avLst/>
          </a:prstGeom>
          <a:solidFill>
            <a:schemeClr val="accent6">
              <a:lumMod val="75000"/>
            </a:schemeClr>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a:off x="5857852" y="3429000"/>
            <a:ext cx="285752" cy="1000132"/>
          </a:xfrm>
          <a:prstGeom prst="rect">
            <a:avLst/>
          </a:prstGeom>
          <a:solidFill>
            <a:schemeClr val="accent6">
              <a:lumMod val="75000"/>
            </a:schemeClr>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a:off x="6215042" y="3429000"/>
            <a:ext cx="285752" cy="1000132"/>
          </a:xfrm>
          <a:prstGeom prst="rect">
            <a:avLst/>
          </a:prstGeom>
          <a:solidFill>
            <a:schemeClr val="accent6">
              <a:lumMod val="75000"/>
            </a:schemeClr>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a:off x="6572232" y="3429000"/>
            <a:ext cx="285752" cy="1000132"/>
          </a:xfrm>
          <a:prstGeom prst="rect">
            <a:avLst/>
          </a:prstGeom>
          <a:solidFill>
            <a:schemeClr val="accent6">
              <a:lumMod val="75000"/>
            </a:schemeClr>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a:off x="6929422" y="3429000"/>
            <a:ext cx="285752" cy="1000132"/>
          </a:xfrm>
          <a:prstGeom prst="rect">
            <a:avLst/>
          </a:prstGeom>
          <a:solidFill>
            <a:schemeClr val="accent6">
              <a:lumMod val="75000"/>
            </a:schemeClr>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a:off x="7358050" y="3429000"/>
            <a:ext cx="285752" cy="1000132"/>
          </a:xfrm>
          <a:prstGeom prst="rect">
            <a:avLst/>
          </a:prstGeom>
          <a:solidFill>
            <a:schemeClr val="accent6">
              <a:lumMod val="75000"/>
            </a:schemeClr>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a:off x="7715240" y="3429000"/>
            <a:ext cx="285752" cy="1000132"/>
          </a:xfrm>
          <a:prstGeom prst="rect">
            <a:avLst/>
          </a:prstGeom>
          <a:solidFill>
            <a:schemeClr val="accent6">
              <a:lumMod val="75000"/>
            </a:schemeClr>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a:off x="8072430" y="3429000"/>
            <a:ext cx="285752" cy="1000132"/>
          </a:xfrm>
          <a:prstGeom prst="rect">
            <a:avLst/>
          </a:prstGeom>
          <a:solidFill>
            <a:schemeClr val="accent6">
              <a:lumMod val="75000"/>
            </a:schemeClr>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a:off x="8429620" y="3429000"/>
            <a:ext cx="285752" cy="1000132"/>
          </a:xfrm>
          <a:prstGeom prst="rect">
            <a:avLst/>
          </a:prstGeom>
          <a:solidFill>
            <a:schemeClr val="accent6">
              <a:lumMod val="75000"/>
            </a:schemeClr>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a:off x="8858248" y="3429000"/>
            <a:ext cx="285752" cy="1000132"/>
          </a:xfrm>
          <a:prstGeom prst="rect">
            <a:avLst/>
          </a:prstGeom>
          <a:solidFill>
            <a:schemeClr val="accent6">
              <a:lumMod val="75000"/>
            </a:schemeClr>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a:off x="285688" y="3429000"/>
            <a:ext cx="285752" cy="1000132"/>
          </a:xfrm>
          <a:prstGeom prst="rect">
            <a:avLst/>
          </a:prstGeom>
          <a:solidFill>
            <a:schemeClr val="accent6">
              <a:lumMod val="75000"/>
            </a:schemeClr>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53"/>
                                        </p:tgtEl>
                                        <p:attrNameLst>
                                          <p:attrName>style.opacity</p:attrName>
                                        </p:attrNameLst>
                                      </p:cBhvr>
                                      <p:to>
                                        <p:strVal val="0"/>
                                      </p:to>
                                    </p:set>
                                    <p:animEffect filter="image" prLst="opacity: 0">
                                      <p:cBhvr rctx="IE">
                                        <p:cTn id="7" dur="indefinite"/>
                                        <p:tgtEl>
                                          <p:spTgt spid="53"/>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plus(in)">
                                      <p:cBhvr>
                                        <p:cTn id="10" dur="2000"/>
                                        <p:tgtEl>
                                          <p:spTgt spid="5"/>
                                        </p:tgtEl>
                                      </p:cBhvr>
                                    </p:animEffect>
                                  </p:childTnLst>
                                </p:cTn>
                              </p:par>
                              <p:par>
                                <p:cTn id="11" presetID="8" presetClass="emph" presetSubtype="0" fill="hold" grpId="1" nodeType="withEffect">
                                  <p:stCondLst>
                                    <p:cond delay="0"/>
                                  </p:stCondLst>
                                  <p:childTnLst>
                                    <p:animRot by="21600000">
                                      <p:cBhvr>
                                        <p:cTn id="12" dur="2000" fill="hold"/>
                                        <p:tgtEl>
                                          <p:spTgt spid="5"/>
                                        </p:tgtEl>
                                        <p:attrNameLst>
                                          <p:attrName>r</p:attrName>
                                        </p:attrNameLst>
                                      </p:cBhvr>
                                    </p:animRot>
                                  </p:childTnLst>
                                </p:cTn>
                              </p:par>
                              <p:par>
                                <p:cTn id="13" presetID="13" presetClass="entr" presetSubtype="16"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plus(in)">
                                      <p:cBhvr>
                                        <p:cTn id="15" dur="2000"/>
                                        <p:tgtEl>
                                          <p:spTgt spid="6"/>
                                        </p:tgtEl>
                                      </p:cBhvr>
                                    </p:animEffect>
                                  </p:childTnLst>
                                </p:cTn>
                              </p:par>
                              <p:par>
                                <p:cTn id="16" presetID="8" presetClass="emph" presetSubtype="0" fill="hold" grpId="1" nodeType="withEffect">
                                  <p:stCondLst>
                                    <p:cond delay="0"/>
                                  </p:stCondLst>
                                  <p:childTnLst>
                                    <p:animRot by="21600000">
                                      <p:cBhvr>
                                        <p:cTn id="17" dur="2000" fill="hold"/>
                                        <p:tgtEl>
                                          <p:spTgt spid="6"/>
                                        </p:tgtEl>
                                        <p:attrNameLst>
                                          <p:attrName>r</p:attrName>
                                        </p:attrNameLst>
                                      </p:cBhvr>
                                    </p:animRot>
                                  </p:childTnLst>
                                </p:cTn>
                              </p:par>
                              <p:par>
                                <p:cTn id="18" presetID="13" presetClass="entr" presetSubtype="16" fill="hold" grpId="0" nodeType="with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plus(in)">
                                      <p:cBhvr>
                                        <p:cTn id="20" dur="2000"/>
                                        <p:tgtEl>
                                          <p:spTgt spid="7"/>
                                        </p:tgtEl>
                                      </p:cBhvr>
                                    </p:animEffect>
                                  </p:childTnLst>
                                </p:cTn>
                              </p:par>
                              <p:par>
                                <p:cTn id="21" presetID="8" presetClass="emph" presetSubtype="0" fill="hold" grpId="1" nodeType="withEffect">
                                  <p:stCondLst>
                                    <p:cond delay="0"/>
                                  </p:stCondLst>
                                  <p:childTnLst>
                                    <p:animRot by="21600000">
                                      <p:cBhvr>
                                        <p:cTn id="22" dur="2000" fill="hold"/>
                                        <p:tgtEl>
                                          <p:spTgt spid="7"/>
                                        </p:tgtEl>
                                        <p:attrNameLst>
                                          <p:attrName>r</p:attrName>
                                        </p:attrNameLst>
                                      </p:cBhvr>
                                    </p:animRot>
                                  </p:childTnLst>
                                </p:cTn>
                              </p:par>
                              <p:par>
                                <p:cTn id="23" presetID="13" presetClass="entr" presetSubtype="16"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plus(in)">
                                      <p:cBhvr>
                                        <p:cTn id="25" dur="2000"/>
                                        <p:tgtEl>
                                          <p:spTgt spid="8"/>
                                        </p:tgtEl>
                                      </p:cBhvr>
                                    </p:animEffect>
                                  </p:childTnLst>
                                </p:cTn>
                              </p:par>
                              <p:par>
                                <p:cTn id="26" presetID="8" presetClass="emph" presetSubtype="0" fill="hold" grpId="1" nodeType="withEffect">
                                  <p:stCondLst>
                                    <p:cond delay="0"/>
                                  </p:stCondLst>
                                  <p:childTnLst>
                                    <p:animRot by="21600000">
                                      <p:cBhvr>
                                        <p:cTn id="27" dur="2000" fill="hold"/>
                                        <p:tgtEl>
                                          <p:spTgt spid="8"/>
                                        </p:tgtEl>
                                        <p:attrNameLst>
                                          <p:attrName>r</p:attrName>
                                        </p:attrNameLst>
                                      </p:cBhvr>
                                    </p:animRot>
                                  </p:childTnLst>
                                </p:cTn>
                              </p:par>
                              <p:par>
                                <p:cTn id="28" presetID="13" presetClass="entr" presetSubtype="16" fill="hold" grpId="0" nodeType="withEffect">
                                  <p:stCondLst>
                                    <p:cond delay="0"/>
                                  </p:stCondLst>
                                  <p:childTnLst>
                                    <p:set>
                                      <p:cBhvr>
                                        <p:cTn id="29" dur="1" fill="hold">
                                          <p:stCondLst>
                                            <p:cond delay="0"/>
                                          </p:stCondLst>
                                        </p:cTn>
                                        <p:tgtEl>
                                          <p:spTgt spid="9"/>
                                        </p:tgtEl>
                                        <p:attrNameLst>
                                          <p:attrName>style.visibility</p:attrName>
                                        </p:attrNameLst>
                                      </p:cBhvr>
                                      <p:to>
                                        <p:strVal val="visible"/>
                                      </p:to>
                                    </p:set>
                                    <p:animEffect transition="in" filter="plus(in)">
                                      <p:cBhvr>
                                        <p:cTn id="30" dur="2000"/>
                                        <p:tgtEl>
                                          <p:spTgt spid="9"/>
                                        </p:tgtEl>
                                      </p:cBhvr>
                                    </p:animEffect>
                                  </p:childTnLst>
                                </p:cTn>
                              </p:par>
                              <p:par>
                                <p:cTn id="31" presetID="8" presetClass="emph" presetSubtype="0" fill="hold" grpId="1" nodeType="withEffect">
                                  <p:stCondLst>
                                    <p:cond delay="0"/>
                                  </p:stCondLst>
                                  <p:childTnLst>
                                    <p:animRot by="21600000">
                                      <p:cBhvr>
                                        <p:cTn id="32" dur="2000" fill="hold"/>
                                        <p:tgtEl>
                                          <p:spTgt spid="9"/>
                                        </p:tgtEl>
                                        <p:attrNameLst>
                                          <p:attrName>r</p:attrName>
                                        </p:attrNameLst>
                                      </p:cBhvr>
                                    </p:animRot>
                                  </p:childTnLst>
                                </p:cTn>
                              </p:par>
                              <p:par>
                                <p:cTn id="33" presetID="13" presetClass="entr" presetSubtype="16" fill="hold" grpId="0" nodeType="withEffect">
                                  <p:stCondLst>
                                    <p:cond delay="0"/>
                                  </p:stCondLst>
                                  <p:childTnLst>
                                    <p:set>
                                      <p:cBhvr>
                                        <p:cTn id="34" dur="1" fill="hold">
                                          <p:stCondLst>
                                            <p:cond delay="0"/>
                                          </p:stCondLst>
                                        </p:cTn>
                                        <p:tgtEl>
                                          <p:spTgt spid="10"/>
                                        </p:tgtEl>
                                        <p:attrNameLst>
                                          <p:attrName>style.visibility</p:attrName>
                                        </p:attrNameLst>
                                      </p:cBhvr>
                                      <p:to>
                                        <p:strVal val="visible"/>
                                      </p:to>
                                    </p:set>
                                    <p:animEffect transition="in" filter="plus(in)">
                                      <p:cBhvr>
                                        <p:cTn id="35" dur="2000"/>
                                        <p:tgtEl>
                                          <p:spTgt spid="10"/>
                                        </p:tgtEl>
                                      </p:cBhvr>
                                    </p:animEffect>
                                  </p:childTnLst>
                                </p:cTn>
                              </p:par>
                              <p:par>
                                <p:cTn id="36" presetID="8" presetClass="emph" presetSubtype="0" fill="hold" grpId="1" nodeType="withEffect">
                                  <p:stCondLst>
                                    <p:cond delay="0"/>
                                  </p:stCondLst>
                                  <p:childTnLst>
                                    <p:animRot by="21600000">
                                      <p:cBhvr>
                                        <p:cTn id="37" dur="2000" fill="hold"/>
                                        <p:tgtEl>
                                          <p:spTgt spid="10"/>
                                        </p:tgtEl>
                                        <p:attrNameLst>
                                          <p:attrName>r</p:attrName>
                                        </p:attrNameLst>
                                      </p:cBhvr>
                                    </p:animRot>
                                  </p:childTnLst>
                                </p:cTn>
                              </p:par>
                              <p:par>
                                <p:cTn id="38" presetID="13" presetClass="entr" presetSubtype="16" fill="hold" grpId="0" nodeType="withEffect">
                                  <p:stCondLst>
                                    <p:cond delay="0"/>
                                  </p:stCondLst>
                                  <p:childTnLst>
                                    <p:set>
                                      <p:cBhvr>
                                        <p:cTn id="39" dur="1" fill="hold">
                                          <p:stCondLst>
                                            <p:cond delay="0"/>
                                          </p:stCondLst>
                                        </p:cTn>
                                        <p:tgtEl>
                                          <p:spTgt spid="11"/>
                                        </p:tgtEl>
                                        <p:attrNameLst>
                                          <p:attrName>style.visibility</p:attrName>
                                        </p:attrNameLst>
                                      </p:cBhvr>
                                      <p:to>
                                        <p:strVal val="visible"/>
                                      </p:to>
                                    </p:set>
                                    <p:animEffect transition="in" filter="plus(in)">
                                      <p:cBhvr>
                                        <p:cTn id="40" dur="2000"/>
                                        <p:tgtEl>
                                          <p:spTgt spid="11"/>
                                        </p:tgtEl>
                                      </p:cBhvr>
                                    </p:animEffect>
                                  </p:childTnLst>
                                </p:cTn>
                              </p:par>
                              <p:par>
                                <p:cTn id="41" presetID="8" presetClass="emph" presetSubtype="0" fill="hold" grpId="1" nodeType="withEffect">
                                  <p:stCondLst>
                                    <p:cond delay="0"/>
                                  </p:stCondLst>
                                  <p:childTnLst>
                                    <p:animRot by="21600000">
                                      <p:cBhvr>
                                        <p:cTn id="42" dur="2000" fill="hold"/>
                                        <p:tgtEl>
                                          <p:spTgt spid="11"/>
                                        </p:tgtEl>
                                        <p:attrNameLst>
                                          <p:attrName>r</p:attrName>
                                        </p:attrNameLst>
                                      </p:cBhvr>
                                    </p:animRot>
                                  </p:childTnLst>
                                </p:cTn>
                              </p:par>
                              <p:par>
                                <p:cTn id="43" presetID="13" presetClass="entr" presetSubtype="16" fill="hold" grpId="0" nodeType="withEffect">
                                  <p:stCondLst>
                                    <p:cond delay="0"/>
                                  </p:stCondLst>
                                  <p:childTnLst>
                                    <p:set>
                                      <p:cBhvr>
                                        <p:cTn id="44" dur="1" fill="hold">
                                          <p:stCondLst>
                                            <p:cond delay="0"/>
                                          </p:stCondLst>
                                        </p:cTn>
                                        <p:tgtEl>
                                          <p:spTgt spid="12"/>
                                        </p:tgtEl>
                                        <p:attrNameLst>
                                          <p:attrName>style.visibility</p:attrName>
                                        </p:attrNameLst>
                                      </p:cBhvr>
                                      <p:to>
                                        <p:strVal val="visible"/>
                                      </p:to>
                                    </p:set>
                                    <p:animEffect transition="in" filter="plus(in)">
                                      <p:cBhvr>
                                        <p:cTn id="45" dur="2000"/>
                                        <p:tgtEl>
                                          <p:spTgt spid="12"/>
                                        </p:tgtEl>
                                      </p:cBhvr>
                                    </p:animEffect>
                                  </p:childTnLst>
                                </p:cTn>
                              </p:par>
                              <p:par>
                                <p:cTn id="46" presetID="8" presetClass="emph" presetSubtype="0" fill="hold" grpId="1" nodeType="withEffect">
                                  <p:stCondLst>
                                    <p:cond delay="0"/>
                                  </p:stCondLst>
                                  <p:childTnLst>
                                    <p:animRot by="21600000">
                                      <p:cBhvr>
                                        <p:cTn id="47" dur="2000" fill="hold"/>
                                        <p:tgtEl>
                                          <p:spTgt spid="12"/>
                                        </p:tgtEl>
                                        <p:attrNameLst>
                                          <p:attrName>r</p:attrName>
                                        </p:attrNameLst>
                                      </p:cBhvr>
                                    </p:animRot>
                                  </p:childTnLst>
                                </p:cTn>
                              </p:par>
                              <p:par>
                                <p:cTn id="48" presetID="13" presetClass="entr" presetSubtype="16" fill="hold" grpId="0" nodeType="withEffect">
                                  <p:stCondLst>
                                    <p:cond delay="0"/>
                                  </p:stCondLst>
                                  <p:childTnLst>
                                    <p:set>
                                      <p:cBhvr>
                                        <p:cTn id="49" dur="1" fill="hold">
                                          <p:stCondLst>
                                            <p:cond delay="0"/>
                                          </p:stCondLst>
                                        </p:cTn>
                                        <p:tgtEl>
                                          <p:spTgt spid="13"/>
                                        </p:tgtEl>
                                        <p:attrNameLst>
                                          <p:attrName>style.visibility</p:attrName>
                                        </p:attrNameLst>
                                      </p:cBhvr>
                                      <p:to>
                                        <p:strVal val="visible"/>
                                      </p:to>
                                    </p:set>
                                    <p:animEffect transition="in" filter="plus(in)">
                                      <p:cBhvr>
                                        <p:cTn id="50" dur="2000"/>
                                        <p:tgtEl>
                                          <p:spTgt spid="13"/>
                                        </p:tgtEl>
                                      </p:cBhvr>
                                    </p:animEffect>
                                  </p:childTnLst>
                                </p:cTn>
                              </p:par>
                              <p:par>
                                <p:cTn id="51" presetID="8" presetClass="emph" presetSubtype="0" fill="hold" grpId="1" nodeType="withEffect">
                                  <p:stCondLst>
                                    <p:cond delay="0"/>
                                  </p:stCondLst>
                                  <p:childTnLst>
                                    <p:animRot by="21600000">
                                      <p:cBhvr>
                                        <p:cTn id="52" dur="2000" fill="hold"/>
                                        <p:tgtEl>
                                          <p:spTgt spid="13"/>
                                        </p:tgtEl>
                                        <p:attrNameLst>
                                          <p:attrName>r</p:attrName>
                                        </p:attrNameLst>
                                      </p:cBhvr>
                                    </p:animRot>
                                  </p:childTnLst>
                                </p:cTn>
                              </p:par>
                              <p:par>
                                <p:cTn id="53" presetID="13" presetClass="entr" presetSubtype="16" fill="hold" grpId="0" nodeType="withEffect">
                                  <p:stCondLst>
                                    <p:cond delay="0"/>
                                  </p:stCondLst>
                                  <p:childTnLst>
                                    <p:set>
                                      <p:cBhvr>
                                        <p:cTn id="54" dur="1" fill="hold">
                                          <p:stCondLst>
                                            <p:cond delay="0"/>
                                          </p:stCondLst>
                                        </p:cTn>
                                        <p:tgtEl>
                                          <p:spTgt spid="14"/>
                                        </p:tgtEl>
                                        <p:attrNameLst>
                                          <p:attrName>style.visibility</p:attrName>
                                        </p:attrNameLst>
                                      </p:cBhvr>
                                      <p:to>
                                        <p:strVal val="visible"/>
                                      </p:to>
                                    </p:set>
                                    <p:animEffect transition="in" filter="plus(in)">
                                      <p:cBhvr>
                                        <p:cTn id="55" dur="2000"/>
                                        <p:tgtEl>
                                          <p:spTgt spid="14"/>
                                        </p:tgtEl>
                                      </p:cBhvr>
                                    </p:animEffect>
                                  </p:childTnLst>
                                </p:cTn>
                              </p:par>
                              <p:par>
                                <p:cTn id="56" presetID="8" presetClass="emph" presetSubtype="0" fill="hold" grpId="1" nodeType="withEffect">
                                  <p:stCondLst>
                                    <p:cond delay="0"/>
                                  </p:stCondLst>
                                  <p:childTnLst>
                                    <p:animRot by="21600000">
                                      <p:cBhvr>
                                        <p:cTn id="57" dur="2000" fill="hold"/>
                                        <p:tgtEl>
                                          <p:spTgt spid="14"/>
                                        </p:tgtEl>
                                        <p:attrNameLst>
                                          <p:attrName>r</p:attrName>
                                        </p:attrNameLst>
                                      </p:cBhvr>
                                    </p:animRot>
                                  </p:childTnLst>
                                </p:cTn>
                              </p:par>
                              <p:par>
                                <p:cTn id="58" presetID="13" presetClass="entr" presetSubtype="16" fill="hold" grpId="0" nodeType="withEffect">
                                  <p:stCondLst>
                                    <p:cond delay="0"/>
                                  </p:stCondLst>
                                  <p:childTnLst>
                                    <p:set>
                                      <p:cBhvr>
                                        <p:cTn id="59" dur="1" fill="hold">
                                          <p:stCondLst>
                                            <p:cond delay="0"/>
                                          </p:stCondLst>
                                        </p:cTn>
                                        <p:tgtEl>
                                          <p:spTgt spid="15"/>
                                        </p:tgtEl>
                                        <p:attrNameLst>
                                          <p:attrName>style.visibility</p:attrName>
                                        </p:attrNameLst>
                                      </p:cBhvr>
                                      <p:to>
                                        <p:strVal val="visible"/>
                                      </p:to>
                                    </p:set>
                                    <p:animEffect transition="in" filter="plus(in)">
                                      <p:cBhvr>
                                        <p:cTn id="60" dur="2000"/>
                                        <p:tgtEl>
                                          <p:spTgt spid="15"/>
                                        </p:tgtEl>
                                      </p:cBhvr>
                                    </p:animEffect>
                                  </p:childTnLst>
                                </p:cTn>
                              </p:par>
                              <p:par>
                                <p:cTn id="61" presetID="8" presetClass="emph" presetSubtype="0" fill="hold" grpId="1" nodeType="withEffect">
                                  <p:stCondLst>
                                    <p:cond delay="0"/>
                                  </p:stCondLst>
                                  <p:childTnLst>
                                    <p:animRot by="21600000">
                                      <p:cBhvr>
                                        <p:cTn id="62" dur="2000" fill="hold"/>
                                        <p:tgtEl>
                                          <p:spTgt spid="15"/>
                                        </p:tgtEl>
                                        <p:attrNameLst>
                                          <p:attrName>r</p:attrName>
                                        </p:attrNameLst>
                                      </p:cBhvr>
                                    </p:animRot>
                                  </p:childTnLst>
                                </p:cTn>
                              </p:par>
                              <p:par>
                                <p:cTn id="63" presetID="13" presetClass="entr" presetSubtype="16" fill="hold" grpId="0" nodeType="withEffect">
                                  <p:stCondLst>
                                    <p:cond delay="0"/>
                                  </p:stCondLst>
                                  <p:childTnLst>
                                    <p:set>
                                      <p:cBhvr>
                                        <p:cTn id="64" dur="1" fill="hold">
                                          <p:stCondLst>
                                            <p:cond delay="0"/>
                                          </p:stCondLst>
                                        </p:cTn>
                                        <p:tgtEl>
                                          <p:spTgt spid="16"/>
                                        </p:tgtEl>
                                        <p:attrNameLst>
                                          <p:attrName>style.visibility</p:attrName>
                                        </p:attrNameLst>
                                      </p:cBhvr>
                                      <p:to>
                                        <p:strVal val="visible"/>
                                      </p:to>
                                    </p:set>
                                    <p:animEffect transition="in" filter="plus(in)">
                                      <p:cBhvr>
                                        <p:cTn id="65" dur="2000"/>
                                        <p:tgtEl>
                                          <p:spTgt spid="16"/>
                                        </p:tgtEl>
                                      </p:cBhvr>
                                    </p:animEffect>
                                  </p:childTnLst>
                                </p:cTn>
                              </p:par>
                              <p:par>
                                <p:cTn id="66" presetID="8" presetClass="emph" presetSubtype="0" fill="hold" grpId="1" nodeType="withEffect">
                                  <p:stCondLst>
                                    <p:cond delay="0"/>
                                  </p:stCondLst>
                                  <p:childTnLst>
                                    <p:animRot by="21600000">
                                      <p:cBhvr>
                                        <p:cTn id="67" dur="2000" fill="hold"/>
                                        <p:tgtEl>
                                          <p:spTgt spid="16"/>
                                        </p:tgtEl>
                                        <p:attrNameLst>
                                          <p:attrName>r</p:attrName>
                                        </p:attrNameLst>
                                      </p:cBhvr>
                                    </p:animRot>
                                  </p:childTnLst>
                                </p:cTn>
                              </p:par>
                              <p:par>
                                <p:cTn id="68" presetID="13" presetClass="entr" presetSubtype="16" fill="hold" grpId="0" nodeType="withEffect">
                                  <p:stCondLst>
                                    <p:cond delay="0"/>
                                  </p:stCondLst>
                                  <p:childTnLst>
                                    <p:set>
                                      <p:cBhvr>
                                        <p:cTn id="69" dur="1" fill="hold">
                                          <p:stCondLst>
                                            <p:cond delay="0"/>
                                          </p:stCondLst>
                                        </p:cTn>
                                        <p:tgtEl>
                                          <p:spTgt spid="17"/>
                                        </p:tgtEl>
                                        <p:attrNameLst>
                                          <p:attrName>style.visibility</p:attrName>
                                        </p:attrNameLst>
                                      </p:cBhvr>
                                      <p:to>
                                        <p:strVal val="visible"/>
                                      </p:to>
                                    </p:set>
                                    <p:animEffect transition="in" filter="plus(in)">
                                      <p:cBhvr>
                                        <p:cTn id="70" dur="2000"/>
                                        <p:tgtEl>
                                          <p:spTgt spid="17"/>
                                        </p:tgtEl>
                                      </p:cBhvr>
                                    </p:animEffect>
                                  </p:childTnLst>
                                </p:cTn>
                              </p:par>
                              <p:par>
                                <p:cTn id="71" presetID="8" presetClass="emph" presetSubtype="0" fill="hold" grpId="1" nodeType="withEffect">
                                  <p:stCondLst>
                                    <p:cond delay="0"/>
                                  </p:stCondLst>
                                  <p:childTnLst>
                                    <p:animRot by="21600000">
                                      <p:cBhvr>
                                        <p:cTn id="72" dur="2000" fill="hold"/>
                                        <p:tgtEl>
                                          <p:spTgt spid="17"/>
                                        </p:tgtEl>
                                        <p:attrNameLst>
                                          <p:attrName>r</p:attrName>
                                        </p:attrNameLst>
                                      </p:cBhvr>
                                    </p:animRot>
                                  </p:childTnLst>
                                </p:cTn>
                              </p:par>
                              <p:par>
                                <p:cTn id="73" presetID="13" presetClass="entr" presetSubtype="16" fill="hold" grpId="0" nodeType="withEffect">
                                  <p:stCondLst>
                                    <p:cond delay="0"/>
                                  </p:stCondLst>
                                  <p:childTnLst>
                                    <p:set>
                                      <p:cBhvr>
                                        <p:cTn id="74" dur="1" fill="hold">
                                          <p:stCondLst>
                                            <p:cond delay="0"/>
                                          </p:stCondLst>
                                        </p:cTn>
                                        <p:tgtEl>
                                          <p:spTgt spid="18"/>
                                        </p:tgtEl>
                                        <p:attrNameLst>
                                          <p:attrName>style.visibility</p:attrName>
                                        </p:attrNameLst>
                                      </p:cBhvr>
                                      <p:to>
                                        <p:strVal val="visible"/>
                                      </p:to>
                                    </p:set>
                                    <p:animEffect transition="in" filter="plus(in)">
                                      <p:cBhvr>
                                        <p:cTn id="75" dur="2000"/>
                                        <p:tgtEl>
                                          <p:spTgt spid="18"/>
                                        </p:tgtEl>
                                      </p:cBhvr>
                                    </p:animEffect>
                                  </p:childTnLst>
                                </p:cTn>
                              </p:par>
                              <p:par>
                                <p:cTn id="76" presetID="8" presetClass="emph" presetSubtype="0" fill="hold" grpId="1" nodeType="withEffect">
                                  <p:stCondLst>
                                    <p:cond delay="0"/>
                                  </p:stCondLst>
                                  <p:childTnLst>
                                    <p:animRot by="21600000">
                                      <p:cBhvr>
                                        <p:cTn id="77" dur="2000" fill="hold"/>
                                        <p:tgtEl>
                                          <p:spTgt spid="18"/>
                                        </p:tgtEl>
                                        <p:attrNameLst>
                                          <p:attrName>r</p:attrName>
                                        </p:attrNameLst>
                                      </p:cBhvr>
                                    </p:animRot>
                                  </p:childTnLst>
                                </p:cTn>
                              </p:par>
                              <p:par>
                                <p:cTn id="78" presetID="13" presetClass="entr" presetSubtype="16" fill="hold" grpId="0" nodeType="withEffect">
                                  <p:stCondLst>
                                    <p:cond delay="0"/>
                                  </p:stCondLst>
                                  <p:childTnLst>
                                    <p:set>
                                      <p:cBhvr>
                                        <p:cTn id="79" dur="1" fill="hold">
                                          <p:stCondLst>
                                            <p:cond delay="0"/>
                                          </p:stCondLst>
                                        </p:cTn>
                                        <p:tgtEl>
                                          <p:spTgt spid="19"/>
                                        </p:tgtEl>
                                        <p:attrNameLst>
                                          <p:attrName>style.visibility</p:attrName>
                                        </p:attrNameLst>
                                      </p:cBhvr>
                                      <p:to>
                                        <p:strVal val="visible"/>
                                      </p:to>
                                    </p:set>
                                    <p:animEffect transition="in" filter="plus(in)">
                                      <p:cBhvr>
                                        <p:cTn id="80" dur="2000"/>
                                        <p:tgtEl>
                                          <p:spTgt spid="19"/>
                                        </p:tgtEl>
                                      </p:cBhvr>
                                    </p:animEffect>
                                  </p:childTnLst>
                                </p:cTn>
                              </p:par>
                              <p:par>
                                <p:cTn id="81" presetID="8" presetClass="emph" presetSubtype="0" fill="hold" grpId="1" nodeType="withEffect">
                                  <p:stCondLst>
                                    <p:cond delay="0"/>
                                  </p:stCondLst>
                                  <p:childTnLst>
                                    <p:animRot by="21600000">
                                      <p:cBhvr>
                                        <p:cTn id="82" dur="2000" fill="hold"/>
                                        <p:tgtEl>
                                          <p:spTgt spid="19"/>
                                        </p:tgtEl>
                                        <p:attrNameLst>
                                          <p:attrName>r</p:attrName>
                                        </p:attrNameLst>
                                      </p:cBhvr>
                                    </p:animRot>
                                  </p:childTnLst>
                                </p:cTn>
                              </p:par>
                              <p:par>
                                <p:cTn id="83" presetID="13" presetClass="entr" presetSubtype="16" fill="hold" grpId="0" nodeType="withEffect">
                                  <p:stCondLst>
                                    <p:cond delay="0"/>
                                  </p:stCondLst>
                                  <p:childTnLst>
                                    <p:set>
                                      <p:cBhvr>
                                        <p:cTn id="84" dur="1" fill="hold">
                                          <p:stCondLst>
                                            <p:cond delay="0"/>
                                          </p:stCondLst>
                                        </p:cTn>
                                        <p:tgtEl>
                                          <p:spTgt spid="20"/>
                                        </p:tgtEl>
                                        <p:attrNameLst>
                                          <p:attrName>style.visibility</p:attrName>
                                        </p:attrNameLst>
                                      </p:cBhvr>
                                      <p:to>
                                        <p:strVal val="visible"/>
                                      </p:to>
                                    </p:set>
                                    <p:animEffect transition="in" filter="plus(in)">
                                      <p:cBhvr>
                                        <p:cTn id="85" dur="2000"/>
                                        <p:tgtEl>
                                          <p:spTgt spid="20"/>
                                        </p:tgtEl>
                                      </p:cBhvr>
                                    </p:animEffect>
                                  </p:childTnLst>
                                </p:cTn>
                              </p:par>
                              <p:par>
                                <p:cTn id="86" presetID="8" presetClass="emph" presetSubtype="0" fill="hold" grpId="1" nodeType="withEffect">
                                  <p:stCondLst>
                                    <p:cond delay="0"/>
                                  </p:stCondLst>
                                  <p:childTnLst>
                                    <p:animRot by="21600000">
                                      <p:cBhvr>
                                        <p:cTn id="87" dur="2000" fill="hold"/>
                                        <p:tgtEl>
                                          <p:spTgt spid="20"/>
                                        </p:tgtEl>
                                        <p:attrNameLst>
                                          <p:attrName>r</p:attrName>
                                        </p:attrNameLst>
                                      </p:cBhvr>
                                    </p:animRot>
                                  </p:childTnLst>
                                </p:cTn>
                              </p:par>
                              <p:par>
                                <p:cTn id="88" presetID="13" presetClass="entr" presetSubtype="16" fill="hold" grpId="0" nodeType="withEffect">
                                  <p:stCondLst>
                                    <p:cond delay="0"/>
                                  </p:stCondLst>
                                  <p:childTnLst>
                                    <p:set>
                                      <p:cBhvr>
                                        <p:cTn id="89" dur="1" fill="hold">
                                          <p:stCondLst>
                                            <p:cond delay="0"/>
                                          </p:stCondLst>
                                        </p:cTn>
                                        <p:tgtEl>
                                          <p:spTgt spid="21"/>
                                        </p:tgtEl>
                                        <p:attrNameLst>
                                          <p:attrName>style.visibility</p:attrName>
                                        </p:attrNameLst>
                                      </p:cBhvr>
                                      <p:to>
                                        <p:strVal val="visible"/>
                                      </p:to>
                                    </p:set>
                                    <p:animEffect transition="in" filter="plus(in)">
                                      <p:cBhvr>
                                        <p:cTn id="90" dur="2000"/>
                                        <p:tgtEl>
                                          <p:spTgt spid="21"/>
                                        </p:tgtEl>
                                      </p:cBhvr>
                                    </p:animEffect>
                                  </p:childTnLst>
                                </p:cTn>
                              </p:par>
                              <p:par>
                                <p:cTn id="91" presetID="8" presetClass="emph" presetSubtype="0" fill="hold" grpId="1" nodeType="withEffect">
                                  <p:stCondLst>
                                    <p:cond delay="0"/>
                                  </p:stCondLst>
                                  <p:childTnLst>
                                    <p:animRot by="21600000">
                                      <p:cBhvr>
                                        <p:cTn id="92" dur="2000" fill="hold"/>
                                        <p:tgtEl>
                                          <p:spTgt spid="21"/>
                                        </p:tgtEl>
                                        <p:attrNameLst>
                                          <p:attrName>r</p:attrName>
                                        </p:attrNameLst>
                                      </p:cBhvr>
                                    </p:animRot>
                                  </p:childTnLst>
                                </p:cTn>
                              </p:par>
                              <p:par>
                                <p:cTn id="93" presetID="13" presetClass="entr" presetSubtype="16" fill="hold" grpId="0" nodeType="withEffect">
                                  <p:stCondLst>
                                    <p:cond delay="0"/>
                                  </p:stCondLst>
                                  <p:childTnLst>
                                    <p:set>
                                      <p:cBhvr>
                                        <p:cTn id="94" dur="1" fill="hold">
                                          <p:stCondLst>
                                            <p:cond delay="0"/>
                                          </p:stCondLst>
                                        </p:cTn>
                                        <p:tgtEl>
                                          <p:spTgt spid="22"/>
                                        </p:tgtEl>
                                        <p:attrNameLst>
                                          <p:attrName>style.visibility</p:attrName>
                                        </p:attrNameLst>
                                      </p:cBhvr>
                                      <p:to>
                                        <p:strVal val="visible"/>
                                      </p:to>
                                    </p:set>
                                    <p:animEffect transition="in" filter="plus(in)">
                                      <p:cBhvr>
                                        <p:cTn id="95" dur="2000"/>
                                        <p:tgtEl>
                                          <p:spTgt spid="22"/>
                                        </p:tgtEl>
                                      </p:cBhvr>
                                    </p:animEffect>
                                  </p:childTnLst>
                                </p:cTn>
                              </p:par>
                              <p:par>
                                <p:cTn id="96" presetID="8" presetClass="emph" presetSubtype="0" fill="hold" grpId="1" nodeType="withEffect">
                                  <p:stCondLst>
                                    <p:cond delay="0"/>
                                  </p:stCondLst>
                                  <p:childTnLst>
                                    <p:animRot by="21600000">
                                      <p:cBhvr>
                                        <p:cTn id="97" dur="2000" fill="hold"/>
                                        <p:tgtEl>
                                          <p:spTgt spid="22"/>
                                        </p:tgtEl>
                                        <p:attrNameLst>
                                          <p:attrName>r</p:attrName>
                                        </p:attrNameLst>
                                      </p:cBhvr>
                                    </p:animRot>
                                  </p:childTnLst>
                                </p:cTn>
                              </p:par>
                              <p:par>
                                <p:cTn id="98" presetID="13" presetClass="entr" presetSubtype="16" fill="hold" grpId="0" nodeType="withEffect">
                                  <p:stCondLst>
                                    <p:cond delay="0"/>
                                  </p:stCondLst>
                                  <p:childTnLst>
                                    <p:set>
                                      <p:cBhvr>
                                        <p:cTn id="99" dur="1" fill="hold">
                                          <p:stCondLst>
                                            <p:cond delay="0"/>
                                          </p:stCondLst>
                                        </p:cTn>
                                        <p:tgtEl>
                                          <p:spTgt spid="23"/>
                                        </p:tgtEl>
                                        <p:attrNameLst>
                                          <p:attrName>style.visibility</p:attrName>
                                        </p:attrNameLst>
                                      </p:cBhvr>
                                      <p:to>
                                        <p:strVal val="visible"/>
                                      </p:to>
                                    </p:set>
                                    <p:animEffect transition="in" filter="plus(in)">
                                      <p:cBhvr>
                                        <p:cTn id="100" dur="2000"/>
                                        <p:tgtEl>
                                          <p:spTgt spid="23"/>
                                        </p:tgtEl>
                                      </p:cBhvr>
                                    </p:animEffect>
                                  </p:childTnLst>
                                </p:cTn>
                              </p:par>
                              <p:par>
                                <p:cTn id="101" presetID="8" presetClass="emph" presetSubtype="0" fill="hold" grpId="1" nodeType="withEffect">
                                  <p:stCondLst>
                                    <p:cond delay="0"/>
                                  </p:stCondLst>
                                  <p:childTnLst>
                                    <p:animRot by="21600000">
                                      <p:cBhvr>
                                        <p:cTn id="102" dur="2000" fill="hold"/>
                                        <p:tgtEl>
                                          <p:spTgt spid="23"/>
                                        </p:tgtEl>
                                        <p:attrNameLst>
                                          <p:attrName>r</p:attrName>
                                        </p:attrNameLst>
                                      </p:cBhvr>
                                    </p:animRot>
                                  </p:childTnLst>
                                </p:cTn>
                              </p:par>
                              <p:par>
                                <p:cTn id="103" presetID="13" presetClass="entr" presetSubtype="16" fill="hold" grpId="0" nodeType="withEffect">
                                  <p:stCondLst>
                                    <p:cond delay="0"/>
                                  </p:stCondLst>
                                  <p:childTnLst>
                                    <p:set>
                                      <p:cBhvr>
                                        <p:cTn id="104" dur="1" fill="hold">
                                          <p:stCondLst>
                                            <p:cond delay="0"/>
                                          </p:stCondLst>
                                        </p:cTn>
                                        <p:tgtEl>
                                          <p:spTgt spid="24"/>
                                        </p:tgtEl>
                                        <p:attrNameLst>
                                          <p:attrName>style.visibility</p:attrName>
                                        </p:attrNameLst>
                                      </p:cBhvr>
                                      <p:to>
                                        <p:strVal val="visible"/>
                                      </p:to>
                                    </p:set>
                                    <p:animEffect transition="in" filter="plus(in)">
                                      <p:cBhvr>
                                        <p:cTn id="105" dur="2000"/>
                                        <p:tgtEl>
                                          <p:spTgt spid="24"/>
                                        </p:tgtEl>
                                      </p:cBhvr>
                                    </p:animEffect>
                                  </p:childTnLst>
                                </p:cTn>
                              </p:par>
                              <p:par>
                                <p:cTn id="106" presetID="8" presetClass="emph" presetSubtype="0" fill="hold" grpId="1" nodeType="withEffect">
                                  <p:stCondLst>
                                    <p:cond delay="0"/>
                                  </p:stCondLst>
                                  <p:childTnLst>
                                    <p:animRot by="21600000">
                                      <p:cBhvr>
                                        <p:cTn id="107" dur="2000" fill="hold"/>
                                        <p:tgtEl>
                                          <p:spTgt spid="24"/>
                                        </p:tgtEl>
                                        <p:attrNameLst>
                                          <p:attrName>r</p:attrName>
                                        </p:attrNameLst>
                                      </p:cBhvr>
                                    </p:animRot>
                                  </p:childTnLst>
                                </p:cTn>
                              </p:par>
                              <p:par>
                                <p:cTn id="108" presetID="13" presetClass="entr" presetSubtype="16" fill="hold" grpId="0" nodeType="withEffect">
                                  <p:stCondLst>
                                    <p:cond delay="0"/>
                                  </p:stCondLst>
                                  <p:childTnLst>
                                    <p:set>
                                      <p:cBhvr>
                                        <p:cTn id="109" dur="1" fill="hold">
                                          <p:stCondLst>
                                            <p:cond delay="0"/>
                                          </p:stCondLst>
                                        </p:cTn>
                                        <p:tgtEl>
                                          <p:spTgt spid="25"/>
                                        </p:tgtEl>
                                        <p:attrNameLst>
                                          <p:attrName>style.visibility</p:attrName>
                                        </p:attrNameLst>
                                      </p:cBhvr>
                                      <p:to>
                                        <p:strVal val="visible"/>
                                      </p:to>
                                    </p:set>
                                    <p:animEffect transition="in" filter="plus(in)">
                                      <p:cBhvr>
                                        <p:cTn id="110" dur="2000"/>
                                        <p:tgtEl>
                                          <p:spTgt spid="25"/>
                                        </p:tgtEl>
                                      </p:cBhvr>
                                    </p:animEffect>
                                  </p:childTnLst>
                                </p:cTn>
                              </p:par>
                              <p:par>
                                <p:cTn id="111" presetID="8" presetClass="emph" presetSubtype="0" fill="hold" grpId="1" nodeType="withEffect">
                                  <p:stCondLst>
                                    <p:cond delay="0"/>
                                  </p:stCondLst>
                                  <p:childTnLst>
                                    <p:animRot by="21600000">
                                      <p:cBhvr>
                                        <p:cTn id="112" dur="2000" fill="hold"/>
                                        <p:tgtEl>
                                          <p:spTgt spid="25"/>
                                        </p:tgtEl>
                                        <p:attrNameLst>
                                          <p:attrName>r</p:attrName>
                                        </p:attrNameLst>
                                      </p:cBhvr>
                                    </p:animRot>
                                  </p:childTnLst>
                                </p:cTn>
                              </p:par>
                              <p:par>
                                <p:cTn id="113" presetID="13" presetClass="entr" presetSubtype="16" fill="hold" grpId="0" nodeType="withEffect">
                                  <p:stCondLst>
                                    <p:cond delay="0"/>
                                  </p:stCondLst>
                                  <p:childTnLst>
                                    <p:set>
                                      <p:cBhvr>
                                        <p:cTn id="114" dur="1" fill="hold">
                                          <p:stCondLst>
                                            <p:cond delay="0"/>
                                          </p:stCondLst>
                                        </p:cTn>
                                        <p:tgtEl>
                                          <p:spTgt spid="26"/>
                                        </p:tgtEl>
                                        <p:attrNameLst>
                                          <p:attrName>style.visibility</p:attrName>
                                        </p:attrNameLst>
                                      </p:cBhvr>
                                      <p:to>
                                        <p:strVal val="visible"/>
                                      </p:to>
                                    </p:set>
                                    <p:animEffect transition="in" filter="plus(in)">
                                      <p:cBhvr>
                                        <p:cTn id="115" dur="2000"/>
                                        <p:tgtEl>
                                          <p:spTgt spid="26"/>
                                        </p:tgtEl>
                                      </p:cBhvr>
                                    </p:animEffect>
                                  </p:childTnLst>
                                </p:cTn>
                              </p:par>
                              <p:par>
                                <p:cTn id="116" presetID="8" presetClass="emph" presetSubtype="0" fill="hold" grpId="1" nodeType="withEffect">
                                  <p:stCondLst>
                                    <p:cond delay="0"/>
                                  </p:stCondLst>
                                  <p:childTnLst>
                                    <p:animRot by="21600000">
                                      <p:cBhvr>
                                        <p:cTn id="117" dur="2000" fill="hold"/>
                                        <p:tgtEl>
                                          <p:spTgt spid="26"/>
                                        </p:tgtEl>
                                        <p:attrNameLst>
                                          <p:attrName>r</p:attrName>
                                        </p:attrNameLst>
                                      </p:cBhvr>
                                    </p:animRot>
                                  </p:childTnLst>
                                </p:cTn>
                              </p:par>
                              <p:par>
                                <p:cTn id="118" presetID="13" presetClass="entr" presetSubtype="16" fill="hold" grpId="0" nodeType="withEffect">
                                  <p:stCondLst>
                                    <p:cond delay="0"/>
                                  </p:stCondLst>
                                  <p:childTnLst>
                                    <p:set>
                                      <p:cBhvr>
                                        <p:cTn id="119" dur="1" fill="hold">
                                          <p:stCondLst>
                                            <p:cond delay="0"/>
                                          </p:stCondLst>
                                        </p:cTn>
                                        <p:tgtEl>
                                          <p:spTgt spid="27"/>
                                        </p:tgtEl>
                                        <p:attrNameLst>
                                          <p:attrName>style.visibility</p:attrName>
                                        </p:attrNameLst>
                                      </p:cBhvr>
                                      <p:to>
                                        <p:strVal val="visible"/>
                                      </p:to>
                                    </p:set>
                                    <p:animEffect transition="in" filter="plus(in)">
                                      <p:cBhvr>
                                        <p:cTn id="120" dur="2000"/>
                                        <p:tgtEl>
                                          <p:spTgt spid="27"/>
                                        </p:tgtEl>
                                      </p:cBhvr>
                                    </p:animEffect>
                                  </p:childTnLst>
                                </p:cTn>
                              </p:par>
                              <p:par>
                                <p:cTn id="121" presetID="8" presetClass="emph" presetSubtype="0" fill="hold" grpId="1" nodeType="withEffect">
                                  <p:stCondLst>
                                    <p:cond delay="0"/>
                                  </p:stCondLst>
                                  <p:childTnLst>
                                    <p:animRot by="21600000">
                                      <p:cBhvr>
                                        <p:cTn id="122" dur="2000" fill="hold"/>
                                        <p:tgtEl>
                                          <p:spTgt spid="27"/>
                                        </p:tgtEl>
                                        <p:attrNameLst>
                                          <p:attrName>r</p:attrName>
                                        </p:attrNameLst>
                                      </p:cBhvr>
                                    </p:animRot>
                                  </p:childTnLst>
                                </p:cTn>
                              </p:par>
                              <p:par>
                                <p:cTn id="123" presetID="13" presetClass="entr" presetSubtype="16" fill="hold" grpId="0" nodeType="withEffect">
                                  <p:stCondLst>
                                    <p:cond delay="0"/>
                                  </p:stCondLst>
                                  <p:childTnLst>
                                    <p:set>
                                      <p:cBhvr>
                                        <p:cTn id="124" dur="1" fill="hold">
                                          <p:stCondLst>
                                            <p:cond delay="0"/>
                                          </p:stCondLst>
                                        </p:cTn>
                                        <p:tgtEl>
                                          <p:spTgt spid="28"/>
                                        </p:tgtEl>
                                        <p:attrNameLst>
                                          <p:attrName>style.visibility</p:attrName>
                                        </p:attrNameLst>
                                      </p:cBhvr>
                                      <p:to>
                                        <p:strVal val="visible"/>
                                      </p:to>
                                    </p:set>
                                    <p:animEffect transition="in" filter="plus(in)">
                                      <p:cBhvr>
                                        <p:cTn id="125" dur="2000"/>
                                        <p:tgtEl>
                                          <p:spTgt spid="28"/>
                                        </p:tgtEl>
                                      </p:cBhvr>
                                    </p:animEffect>
                                  </p:childTnLst>
                                </p:cTn>
                              </p:par>
                              <p:par>
                                <p:cTn id="126" presetID="8" presetClass="emph" presetSubtype="0" fill="hold" grpId="1" nodeType="withEffect">
                                  <p:stCondLst>
                                    <p:cond delay="0"/>
                                  </p:stCondLst>
                                  <p:childTnLst>
                                    <p:animRot by="21600000">
                                      <p:cBhvr>
                                        <p:cTn id="127" dur="2000" fill="hold"/>
                                        <p:tgtEl>
                                          <p:spTgt spid="28"/>
                                        </p:tgtEl>
                                        <p:attrNameLst>
                                          <p:attrName>r</p:attrName>
                                        </p:attrNameLst>
                                      </p:cBhvr>
                                    </p:animRot>
                                  </p:childTnLst>
                                </p:cTn>
                              </p:par>
                              <p:par>
                                <p:cTn id="128" presetID="13" presetClass="entr" presetSubtype="16" fill="hold" grpId="0" nodeType="withEffect">
                                  <p:stCondLst>
                                    <p:cond delay="0"/>
                                  </p:stCondLst>
                                  <p:childTnLst>
                                    <p:set>
                                      <p:cBhvr>
                                        <p:cTn id="129" dur="1" fill="hold">
                                          <p:stCondLst>
                                            <p:cond delay="0"/>
                                          </p:stCondLst>
                                        </p:cTn>
                                        <p:tgtEl>
                                          <p:spTgt spid="29"/>
                                        </p:tgtEl>
                                        <p:attrNameLst>
                                          <p:attrName>style.visibility</p:attrName>
                                        </p:attrNameLst>
                                      </p:cBhvr>
                                      <p:to>
                                        <p:strVal val="visible"/>
                                      </p:to>
                                    </p:set>
                                    <p:animEffect transition="in" filter="plus(in)">
                                      <p:cBhvr>
                                        <p:cTn id="130" dur="2000"/>
                                        <p:tgtEl>
                                          <p:spTgt spid="29"/>
                                        </p:tgtEl>
                                      </p:cBhvr>
                                    </p:animEffect>
                                  </p:childTnLst>
                                </p:cTn>
                              </p:par>
                              <p:par>
                                <p:cTn id="131" presetID="8" presetClass="emph" presetSubtype="0" fill="hold" grpId="1" nodeType="withEffect">
                                  <p:stCondLst>
                                    <p:cond delay="0"/>
                                  </p:stCondLst>
                                  <p:childTnLst>
                                    <p:animRot by="21600000">
                                      <p:cBhvr>
                                        <p:cTn id="132" dur="2000" fill="hold"/>
                                        <p:tgtEl>
                                          <p:spTgt spid="29"/>
                                        </p:tgtEl>
                                        <p:attrNameLst>
                                          <p:attrName>r</p:attrName>
                                        </p:attrNameLst>
                                      </p:cBhvr>
                                    </p:animRot>
                                  </p:childTnLst>
                                </p:cTn>
                              </p:par>
                              <p:par>
                                <p:cTn id="133" presetID="13" presetClass="entr" presetSubtype="16" fill="hold" grpId="0" nodeType="withEffect">
                                  <p:stCondLst>
                                    <p:cond delay="0"/>
                                  </p:stCondLst>
                                  <p:childTnLst>
                                    <p:set>
                                      <p:cBhvr>
                                        <p:cTn id="134" dur="1" fill="hold">
                                          <p:stCondLst>
                                            <p:cond delay="0"/>
                                          </p:stCondLst>
                                        </p:cTn>
                                        <p:tgtEl>
                                          <p:spTgt spid="30"/>
                                        </p:tgtEl>
                                        <p:attrNameLst>
                                          <p:attrName>style.visibility</p:attrName>
                                        </p:attrNameLst>
                                      </p:cBhvr>
                                      <p:to>
                                        <p:strVal val="visible"/>
                                      </p:to>
                                    </p:set>
                                    <p:animEffect transition="in" filter="plus(in)">
                                      <p:cBhvr>
                                        <p:cTn id="135" dur="2000"/>
                                        <p:tgtEl>
                                          <p:spTgt spid="30"/>
                                        </p:tgtEl>
                                      </p:cBhvr>
                                    </p:animEffect>
                                  </p:childTnLst>
                                </p:cTn>
                              </p:par>
                              <p:par>
                                <p:cTn id="136" presetID="8" presetClass="emph" presetSubtype="0" fill="hold" grpId="1" nodeType="withEffect">
                                  <p:stCondLst>
                                    <p:cond delay="0"/>
                                  </p:stCondLst>
                                  <p:childTnLst>
                                    <p:animRot by="21600000">
                                      <p:cBhvr>
                                        <p:cTn id="137" dur="2000" fill="hold"/>
                                        <p:tgtEl>
                                          <p:spTgt spid="30"/>
                                        </p:tgtEl>
                                        <p:attrNameLst>
                                          <p:attrName>r</p:attrName>
                                        </p:attrNameLst>
                                      </p:cBhvr>
                                    </p:animRot>
                                  </p:childTnLst>
                                </p:cTn>
                              </p:par>
                              <p:par>
                                <p:cTn id="138" presetID="13" presetClass="entr" presetSubtype="16" fill="hold" grpId="0" nodeType="withEffect">
                                  <p:stCondLst>
                                    <p:cond delay="0"/>
                                  </p:stCondLst>
                                  <p:childTnLst>
                                    <p:set>
                                      <p:cBhvr>
                                        <p:cTn id="139" dur="1" fill="hold">
                                          <p:stCondLst>
                                            <p:cond delay="0"/>
                                          </p:stCondLst>
                                        </p:cTn>
                                        <p:tgtEl>
                                          <p:spTgt spid="31"/>
                                        </p:tgtEl>
                                        <p:attrNameLst>
                                          <p:attrName>style.visibility</p:attrName>
                                        </p:attrNameLst>
                                      </p:cBhvr>
                                      <p:to>
                                        <p:strVal val="visible"/>
                                      </p:to>
                                    </p:set>
                                    <p:animEffect transition="in" filter="plus(in)">
                                      <p:cBhvr>
                                        <p:cTn id="140" dur="2000"/>
                                        <p:tgtEl>
                                          <p:spTgt spid="31"/>
                                        </p:tgtEl>
                                      </p:cBhvr>
                                    </p:animEffect>
                                  </p:childTnLst>
                                </p:cTn>
                              </p:par>
                              <p:par>
                                <p:cTn id="141" presetID="8" presetClass="emph" presetSubtype="0" fill="hold" grpId="1" nodeType="withEffect">
                                  <p:stCondLst>
                                    <p:cond delay="0"/>
                                  </p:stCondLst>
                                  <p:childTnLst>
                                    <p:animRot by="21600000">
                                      <p:cBhvr>
                                        <p:cTn id="142" dur="2000" fill="hold"/>
                                        <p:tgtEl>
                                          <p:spTgt spid="31"/>
                                        </p:tgtEl>
                                        <p:attrNameLst>
                                          <p:attrName>r</p:attrName>
                                        </p:attrNameLst>
                                      </p:cBhvr>
                                    </p:animRot>
                                  </p:childTnLst>
                                </p:cTn>
                              </p:par>
                              <p:par>
                                <p:cTn id="143" presetID="13" presetClass="entr" presetSubtype="16" fill="hold" grpId="0" nodeType="withEffect">
                                  <p:stCondLst>
                                    <p:cond delay="0"/>
                                  </p:stCondLst>
                                  <p:childTnLst>
                                    <p:set>
                                      <p:cBhvr>
                                        <p:cTn id="144" dur="1" fill="hold">
                                          <p:stCondLst>
                                            <p:cond delay="0"/>
                                          </p:stCondLst>
                                        </p:cTn>
                                        <p:tgtEl>
                                          <p:spTgt spid="32"/>
                                        </p:tgtEl>
                                        <p:attrNameLst>
                                          <p:attrName>style.visibility</p:attrName>
                                        </p:attrNameLst>
                                      </p:cBhvr>
                                      <p:to>
                                        <p:strVal val="visible"/>
                                      </p:to>
                                    </p:set>
                                    <p:animEffect transition="in" filter="plus(in)">
                                      <p:cBhvr>
                                        <p:cTn id="145" dur="2000"/>
                                        <p:tgtEl>
                                          <p:spTgt spid="32"/>
                                        </p:tgtEl>
                                      </p:cBhvr>
                                    </p:animEffect>
                                  </p:childTnLst>
                                </p:cTn>
                              </p:par>
                              <p:par>
                                <p:cTn id="146" presetID="8" presetClass="emph" presetSubtype="0" fill="hold" grpId="1" nodeType="withEffect">
                                  <p:stCondLst>
                                    <p:cond delay="0"/>
                                  </p:stCondLst>
                                  <p:childTnLst>
                                    <p:animRot by="21600000">
                                      <p:cBhvr>
                                        <p:cTn id="147" dur="2000" fill="hold"/>
                                        <p:tgtEl>
                                          <p:spTgt spid="32"/>
                                        </p:tgtEl>
                                        <p:attrNameLst>
                                          <p:attrName>r</p:attrName>
                                        </p:attrNameLst>
                                      </p:cBhvr>
                                    </p:animRot>
                                  </p:childTnLst>
                                </p:cTn>
                              </p:par>
                              <p:par>
                                <p:cTn id="148" presetID="13" presetClass="entr" presetSubtype="16" fill="hold" grpId="0" nodeType="withEffect">
                                  <p:stCondLst>
                                    <p:cond delay="0"/>
                                  </p:stCondLst>
                                  <p:childTnLst>
                                    <p:set>
                                      <p:cBhvr>
                                        <p:cTn id="149" dur="1" fill="hold">
                                          <p:stCondLst>
                                            <p:cond delay="0"/>
                                          </p:stCondLst>
                                        </p:cTn>
                                        <p:tgtEl>
                                          <p:spTgt spid="33"/>
                                        </p:tgtEl>
                                        <p:attrNameLst>
                                          <p:attrName>style.visibility</p:attrName>
                                        </p:attrNameLst>
                                      </p:cBhvr>
                                      <p:to>
                                        <p:strVal val="visible"/>
                                      </p:to>
                                    </p:set>
                                    <p:animEffect transition="in" filter="plus(in)">
                                      <p:cBhvr>
                                        <p:cTn id="150" dur="2000"/>
                                        <p:tgtEl>
                                          <p:spTgt spid="33"/>
                                        </p:tgtEl>
                                      </p:cBhvr>
                                    </p:animEffect>
                                  </p:childTnLst>
                                </p:cTn>
                              </p:par>
                              <p:par>
                                <p:cTn id="151" presetID="8" presetClass="emph" presetSubtype="0" fill="hold" grpId="1" nodeType="withEffect">
                                  <p:stCondLst>
                                    <p:cond delay="0"/>
                                  </p:stCondLst>
                                  <p:childTnLst>
                                    <p:animRot by="21600000">
                                      <p:cBhvr>
                                        <p:cTn id="152" dur="2000" fill="hold"/>
                                        <p:tgtEl>
                                          <p:spTgt spid="33"/>
                                        </p:tgtEl>
                                        <p:attrNameLst>
                                          <p:attrName>r</p:attrName>
                                        </p:attrNameLst>
                                      </p:cBhvr>
                                    </p:animRot>
                                  </p:childTnLst>
                                </p:cTn>
                              </p:par>
                              <p:par>
                                <p:cTn id="153" presetID="13" presetClass="entr" presetSubtype="16" fill="hold" grpId="0" nodeType="withEffect">
                                  <p:stCondLst>
                                    <p:cond delay="0"/>
                                  </p:stCondLst>
                                  <p:childTnLst>
                                    <p:set>
                                      <p:cBhvr>
                                        <p:cTn id="154" dur="1" fill="hold">
                                          <p:stCondLst>
                                            <p:cond delay="0"/>
                                          </p:stCondLst>
                                        </p:cTn>
                                        <p:tgtEl>
                                          <p:spTgt spid="34"/>
                                        </p:tgtEl>
                                        <p:attrNameLst>
                                          <p:attrName>style.visibility</p:attrName>
                                        </p:attrNameLst>
                                      </p:cBhvr>
                                      <p:to>
                                        <p:strVal val="visible"/>
                                      </p:to>
                                    </p:set>
                                    <p:animEffect transition="in" filter="plus(in)">
                                      <p:cBhvr>
                                        <p:cTn id="155" dur="2000"/>
                                        <p:tgtEl>
                                          <p:spTgt spid="34"/>
                                        </p:tgtEl>
                                      </p:cBhvr>
                                    </p:animEffect>
                                  </p:childTnLst>
                                </p:cTn>
                              </p:par>
                              <p:par>
                                <p:cTn id="156" presetID="8" presetClass="emph" presetSubtype="0" fill="hold" grpId="1" nodeType="withEffect">
                                  <p:stCondLst>
                                    <p:cond delay="0"/>
                                  </p:stCondLst>
                                  <p:childTnLst>
                                    <p:animRot by="21600000">
                                      <p:cBhvr>
                                        <p:cTn id="157" dur="2000" fill="hold"/>
                                        <p:tgtEl>
                                          <p:spTgt spid="34"/>
                                        </p:tgtEl>
                                        <p:attrNameLst>
                                          <p:attrName>r</p:attrName>
                                        </p:attrNameLst>
                                      </p:cBhvr>
                                    </p:animRot>
                                  </p:childTnLst>
                                </p:cTn>
                              </p:par>
                              <p:par>
                                <p:cTn id="158" presetID="13" presetClass="entr" presetSubtype="16" fill="hold" grpId="0" nodeType="withEffect">
                                  <p:stCondLst>
                                    <p:cond delay="0"/>
                                  </p:stCondLst>
                                  <p:childTnLst>
                                    <p:set>
                                      <p:cBhvr>
                                        <p:cTn id="159" dur="1" fill="hold">
                                          <p:stCondLst>
                                            <p:cond delay="0"/>
                                          </p:stCondLst>
                                        </p:cTn>
                                        <p:tgtEl>
                                          <p:spTgt spid="35"/>
                                        </p:tgtEl>
                                        <p:attrNameLst>
                                          <p:attrName>style.visibility</p:attrName>
                                        </p:attrNameLst>
                                      </p:cBhvr>
                                      <p:to>
                                        <p:strVal val="visible"/>
                                      </p:to>
                                    </p:set>
                                    <p:animEffect transition="in" filter="plus(in)">
                                      <p:cBhvr>
                                        <p:cTn id="160" dur="2000"/>
                                        <p:tgtEl>
                                          <p:spTgt spid="35"/>
                                        </p:tgtEl>
                                      </p:cBhvr>
                                    </p:animEffect>
                                  </p:childTnLst>
                                </p:cTn>
                              </p:par>
                              <p:par>
                                <p:cTn id="161" presetID="8" presetClass="emph" presetSubtype="0" fill="hold" grpId="1" nodeType="withEffect">
                                  <p:stCondLst>
                                    <p:cond delay="0"/>
                                  </p:stCondLst>
                                  <p:childTnLst>
                                    <p:animRot by="21600000">
                                      <p:cBhvr>
                                        <p:cTn id="162" dur="2000" fill="hold"/>
                                        <p:tgtEl>
                                          <p:spTgt spid="35"/>
                                        </p:tgtEl>
                                        <p:attrNameLst>
                                          <p:attrName>r</p:attrName>
                                        </p:attrNameLst>
                                      </p:cBhvr>
                                    </p:animRot>
                                  </p:childTnLst>
                                </p:cTn>
                              </p:par>
                              <p:par>
                                <p:cTn id="163" presetID="13" presetClass="entr" presetSubtype="16" fill="hold" grpId="0" nodeType="withEffect">
                                  <p:stCondLst>
                                    <p:cond delay="0"/>
                                  </p:stCondLst>
                                  <p:childTnLst>
                                    <p:set>
                                      <p:cBhvr>
                                        <p:cTn id="164" dur="1" fill="hold">
                                          <p:stCondLst>
                                            <p:cond delay="0"/>
                                          </p:stCondLst>
                                        </p:cTn>
                                        <p:tgtEl>
                                          <p:spTgt spid="36"/>
                                        </p:tgtEl>
                                        <p:attrNameLst>
                                          <p:attrName>style.visibility</p:attrName>
                                        </p:attrNameLst>
                                      </p:cBhvr>
                                      <p:to>
                                        <p:strVal val="visible"/>
                                      </p:to>
                                    </p:set>
                                    <p:animEffect transition="in" filter="plus(in)">
                                      <p:cBhvr>
                                        <p:cTn id="165" dur="2000"/>
                                        <p:tgtEl>
                                          <p:spTgt spid="36"/>
                                        </p:tgtEl>
                                      </p:cBhvr>
                                    </p:animEffect>
                                  </p:childTnLst>
                                </p:cTn>
                              </p:par>
                              <p:par>
                                <p:cTn id="166" presetID="8" presetClass="emph" presetSubtype="0" fill="hold" grpId="1" nodeType="withEffect">
                                  <p:stCondLst>
                                    <p:cond delay="0"/>
                                  </p:stCondLst>
                                  <p:childTnLst>
                                    <p:animRot by="21600000">
                                      <p:cBhvr>
                                        <p:cTn id="167" dur="2000" fill="hold"/>
                                        <p:tgtEl>
                                          <p:spTgt spid="36"/>
                                        </p:tgtEl>
                                        <p:attrNameLst>
                                          <p:attrName>r</p:attrName>
                                        </p:attrNameLst>
                                      </p:cBhvr>
                                    </p:animRot>
                                  </p:childTnLst>
                                </p:cTn>
                              </p:par>
                              <p:par>
                                <p:cTn id="168" presetID="13" presetClass="entr" presetSubtype="16" fill="hold" grpId="0" nodeType="withEffect">
                                  <p:stCondLst>
                                    <p:cond delay="0"/>
                                  </p:stCondLst>
                                  <p:childTnLst>
                                    <p:set>
                                      <p:cBhvr>
                                        <p:cTn id="169" dur="1" fill="hold">
                                          <p:stCondLst>
                                            <p:cond delay="0"/>
                                          </p:stCondLst>
                                        </p:cTn>
                                        <p:tgtEl>
                                          <p:spTgt spid="37"/>
                                        </p:tgtEl>
                                        <p:attrNameLst>
                                          <p:attrName>style.visibility</p:attrName>
                                        </p:attrNameLst>
                                      </p:cBhvr>
                                      <p:to>
                                        <p:strVal val="visible"/>
                                      </p:to>
                                    </p:set>
                                    <p:animEffect transition="in" filter="plus(in)">
                                      <p:cBhvr>
                                        <p:cTn id="170" dur="2000"/>
                                        <p:tgtEl>
                                          <p:spTgt spid="37"/>
                                        </p:tgtEl>
                                      </p:cBhvr>
                                    </p:animEffect>
                                  </p:childTnLst>
                                </p:cTn>
                              </p:par>
                              <p:par>
                                <p:cTn id="171" presetID="8" presetClass="emph" presetSubtype="0" fill="hold" grpId="1" nodeType="withEffect">
                                  <p:stCondLst>
                                    <p:cond delay="0"/>
                                  </p:stCondLst>
                                  <p:childTnLst>
                                    <p:animRot by="21600000">
                                      <p:cBhvr>
                                        <p:cTn id="172" dur="2000" fill="hold"/>
                                        <p:tgtEl>
                                          <p:spTgt spid="37"/>
                                        </p:tgtEl>
                                        <p:attrNameLst>
                                          <p:attrName>r</p:attrName>
                                        </p:attrNameLst>
                                      </p:cBhvr>
                                    </p:animRot>
                                  </p:childTnLst>
                                </p:cTn>
                              </p:par>
                              <p:par>
                                <p:cTn id="173" presetID="13" presetClass="entr" presetSubtype="16" fill="hold" grpId="0" nodeType="withEffect">
                                  <p:stCondLst>
                                    <p:cond delay="0"/>
                                  </p:stCondLst>
                                  <p:childTnLst>
                                    <p:set>
                                      <p:cBhvr>
                                        <p:cTn id="174" dur="1" fill="hold">
                                          <p:stCondLst>
                                            <p:cond delay="0"/>
                                          </p:stCondLst>
                                        </p:cTn>
                                        <p:tgtEl>
                                          <p:spTgt spid="38"/>
                                        </p:tgtEl>
                                        <p:attrNameLst>
                                          <p:attrName>style.visibility</p:attrName>
                                        </p:attrNameLst>
                                      </p:cBhvr>
                                      <p:to>
                                        <p:strVal val="visible"/>
                                      </p:to>
                                    </p:set>
                                    <p:animEffect transition="in" filter="plus(in)">
                                      <p:cBhvr>
                                        <p:cTn id="175" dur="2000"/>
                                        <p:tgtEl>
                                          <p:spTgt spid="38"/>
                                        </p:tgtEl>
                                      </p:cBhvr>
                                    </p:animEffect>
                                  </p:childTnLst>
                                </p:cTn>
                              </p:par>
                              <p:par>
                                <p:cTn id="176" presetID="8" presetClass="emph" presetSubtype="0" fill="hold" grpId="1" nodeType="withEffect">
                                  <p:stCondLst>
                                    <p:cond delay="0"/>
                                  </p:stCondLst>
                                  <p:childTnLst>
                                    <p:animRot by="21600000">
                                      <p:cBhvr>
                                        <p:cTn id="177" dur="2000" fill="hold"/>
                                        <p:tgtEl>
                                          <p:spTgt spid="38"/>
                                        </p:tgtEl>
                                        <p:attrNameLst>
                                          <p:attrName>r</p:attrName>
                                        </p:attrNameLst>
                                      </p:cBhvr>
                                    </p:animRot>
                                  </p:childTnLst>
                                </p:cTn>
                              </p:par>
                              <p:par>
                                <p:cTn id="178" presetID="13" presetClass="entr" presetSubtype="16" fill="hold" grpId="0" nodeType="withEffect">
                                  <p:stCondLst>
                                    <p:cond delay="0"/>
                                  </p:stCondLst>
                                  <p:childTnLst>
                                    <p:set>
                                      <p:cBhvr>
                                        <p:cTn id="179" dur="1" fill="hold">
                                          <p:stCondLst>
                                            <p:cond delay="0"/>
                                          </p:stCondLst>
                                        </p:cTn>
                                        <p:tgtEl>
                                          <p:spTgt spid="39"/>
                                        </p:tgtEl>
                                        <p:attrNameLst>
                                          <p:attrName>style.visibility</p:attrName>
                                        </p:attrNameLst>
                                      </p:cBhvr>
                                      <p:to>
                                        <p:strVal val="visible"/>
                                      </p:to>
                                    </p:set>
                                    <p:animEffect transition="in" filter="plus(in)">
                                      <p:cBhvr>
                                        <p:cTn id="180" dur="2000"/>
                                        <p:tgtEl>
                                          <p:spTgt spid="39"/>
                                        </p:tgtEl>
                                      </p:cBhvr>
                                    </p:animEffect>
                                  </p:childTnLst>
                                </p:cTn>
                              </p:par>
                              <p:par>
                                <p:cTn id="181" presetID="8" presetClass="emph" presetSubtype="0" fill="hold" grpId="1" nodeType="withEffect">
                                  <p:stCondLst>
                                    <p:cond delay="0"/>
                                  </p:stCondLst>
                                  <p:childTnLst>
                                    <p:animRot by="21600000">
                                      <p:cBhvr>
                                        <p:cTn id="182" dur="2000" fill="hold"/>
                                        <p:tgtEl>
                                          <p:spTgt spid="39"/>
                                        </p:tgtEl>
                                        <p:attrNameLst>
                                          <p:attrName>r</p:attrName>
                                        </p:attrNameLst>
                                      </p:cBhvr>
                                    </p:animRot>
                                  </p:childTnLst>
                                </p:cTn>
                              </p:par>
                              <p:par>
                                <p:cTn id="183" presetID="13" presetClass="entr" presetSubtype="16" fill="hold" grpId="0" nodeType="withEffect">
                                  <p:stCondLst>
                                    <p:cond delay="0"/>
                                  </p:stCondLst>
                                  <p:childTnLst>
                                    <p:set>
                                      <p:cBhvr>
                                        <p:cTn id="184" dur="1" fill="hold">
                                          <p:stCondLst>
                                            <p:cond delay="0"/>
                                          </p:stCondLst>
                                        </p:cTn>
                                        <p:tgtEl>
                                          <p:spTgt spid="40"/>
                                        </p:tgtEl>
                                        <p:attrNameLst>
                                          <p:attrName>style.visibility</p:attrName>
                                        </p:attrNameLst>
                                      </p:cBhvr>
                                      <p:to>
                                        <p:strVal val="visible"/>
                                      </p:to>
                                    </p:set>
                                    <p:animEffect transition="in" filter="plus(in)">
                                      <p:cBhvr>
                                        <p:cTn id="185" dur="2000"/>
                                        <p:tgtEl>
                                          <p:spTgt spid="40"/>
                                        </p:tgtEl>
                                      </p:cBhvr>
                                    </p:animEffect>
                                  </p:childTnLst>
                                </p:cTn>
                              </p:par>
                              <p:par>
                                <p:cTn id="186" presetID="8" presetClass="emph" presetSubtype="0" fill="hold" grpId="1" nodeType="withEffect">
                                  <p:stCondLst>
                                    <p:cond delay="0"/>
                                  </p:stCondLst>
                                  <p:childTnLst>
                                    <p:animRot by="21600000">
                                      <p:cBhvr>
                                        <p:cTn id="187" dur="2000" fill="hold"/>
                                        <p:tgtEl>
                                          <p:spTgt spid="40"/>
                                        </p:tgtEl>
                                        <p:attrNameLst>
                                          <p:attrName>r</p:attrName>
                                        </p:attrNameLst>
                                      </p:cBhvr>
                                    </p:animRot>
                                  </p:childTnLst>
                                </p:cTn>
                              </p:par>
                              <p:par>
                                <p:cTn id="188" presetID="13" presetClass="entr" presetSubtype="16" fill="hold" grpId="0" nodeType="withEffect">
                                  <p:stCondLst>
                                    <p:cond delay="0"/>
                                  </p:stCondLst>
                                  <p:childTnLst>
                                    <p:set>
                                      <p:cBhvr>
                                        <p:cTn id="189" dur="1" fill="hold">
                                          <p:stCondLst>
                                            <p:cond delay="0"/>
                                          </p:stCondLst>
                                        </p:cTn>
                                        <p:tgtEl>
                                          <p:spTgt spid="41"/>
                                        </p:tgtEl>
                                        <p:attrNameLst>
                                          <p:attrName>style.visibility</p:attrName>
                                        </p:attrNameLst>
                                      </p:cBhvr>
                                      <p:to>
                                        <p:strVal val="visible"/>
                                      </p:to>
                                    </p:set>
                                    <p:animEffect transition="in" filter="plus(in)">
                                      <p:cBhvr>
                                        <p:cTn id="190" dur="2000"/>
                                        <p:tgtEl>
                                          <p:spTgt spid="41"/>
                                        </p:tgtEl>
                                      </p:cBhvr>
                                    </p:animEffect>
                                  </p:childTnLst>
                                </p:cTn>
                              </p:par>
                              <p:par>
                                <p:cTn id="191" presetID="8" presetClass="emph" presetSubtype="0" fill="hold" grpId="1" nodeType="withEffect">
                                  <p:stCondLst>
                                    <p:cond delay="0"/>
                                  </p:stCondLst>
                                  <p:childTnLst>
                                    <p:animRot by="21600000">
                                      <p:cBhvr>
                                        <p:cTn id="192" dur="2000" fill="hold"/>
                                        <p:tgtEl>
                                          <p:spTgt spid="41"/>
                                        </p:tgtEl>
                                        <p:attrNameLst>
                                          <p:attrName>r</p:attrName>
                                        </p:attrNameLst>
                                      </p:cBhvr>
                                    </p:animRot>
                                  </p:childTnLst>
                                </p:cTn>
                              </p:par>
                              <p:par>
                                <p:cTn id="193" presetID="13" presetClass="entr" presetSubtype="16" fill="hold" grpId="0" nodeType="withEffect">
                                  <p:stCondLst>
                                    <p:cond delay="0"/>
                                  </p:stCondLst>
                                  <p:childTnLst>
                                    <p:set>
                                      <p:cBhvr>
                                        <p:cTn id="194" dur="1" fill="hold">
                                          <p:stCondLst>
                                            <p:cond delay="0"/>
                                          </p:stCondLst>
                                        </p:cTn>
                                        <p:tgtEl>
                                          <p:spTgt spid="42"/>
                                        </p:tgtEl>
                                        <p:attrNameLst>
                                          <p:attrName>style.visibility</p:attrName>
                                        </p:attrNameLst>
                                      </p:cBhvr>
                                      <p:to>
                                        <p:strVal val="visible"/>
                                      </p:to>
                                    </p:set>
                                    <p:animEffect transition="in" filter="plus(in)">
                                      <p:cBhvr>
                                        <p:cTn id="195" dur="2000"/>
                                        <p:tgtEl>
                                          <p:spTgt spid="42"/>
                                        </p:tgtEl>
                                      </p:cBhvr>
                                    </p:animEffect>
                                  </p:childTnLst>
                                </p:cTn>
                              </p:par>
                              <p:par>
                                <p:cTn id="196" presetID="8" presetClass="emph" presetSubtype="0" fill="hold" grpId="1" nodeType="withEffect">
                                  <p:stCondLst>
                                    <p:cond delay="0"/>
                                  </p:stCondLst>
                                  <p:childTnLst>
                                    <p:animRot by="21600000">
                                      <p:cBhvr>
                                        <p:cTn id="197" dur="2000" fill="hold"/>
                                        <p:tgtEl>
                                          <p:spTgt spid="42"/>
                                        </p:tgtEl>
                                        <p:attrNameLst>
                                          <p:attrName>r</p:attrName>
                                        </p:attrNameLst>
                                      </p:cBhvr>
                                    </p:animRot>
                                  </p:childTnLst>
                                </p:cTn>
                              </p:par>
                              <p:par>
                                <p:cTn id="198" presetID="13" presetClass="entr" presetSubtype="16" fill="hold" grpId="0" nodeType="withEffect">
                                  <p:stCondLst>
                                    <p:cond delay="0"/>
                                  </p:stCondLst>
                                  <p:childTnLst>
                                    <p:set>
                                      <p:cBhvr>
                                        <p:cTn id="199" dur="1" fill="hold">
                                          <p:stCondLst>
                                            <p:cond delay="0"/>
                                          </p:stCondLst>
                                        </p:cTn>
                                        <p:tgtEl>
                                          <p:spTgt spid="43"/>
                                        </p:tgtEl>
                                        <p:attrNameLst>
                                          <p:attrName>style.visibility</p:attrName>
                                        </p:attrNameLst>
                                      </p:cBhvr>
                                      <p:to>
                                        <p:strVal val="visible"/>
                                      </p:to>
                                    </p:set>
                                    <p:animEffect transition="in" filter="plus(in)">
                                      <p:cBhvr>
                                        <p:cTn id="200" dur="2000"/>
                                        <p:tgtEl>
                                          <p:spTgt spid="43"/>
                                        </p:tgtEl>
                                      </p:cBhvr>
                                    </p:animEffect>
                                  </p:childTnLst>
                                </p:cTn>
                              </p:par>
                              <p:par>
                                <p:cTn id="201" presetID="8" presetClass="emph" presetSubtype="0" fill="hold" grpId="1" nodeType="withEffect">
                                  <p:stCondLst>
                                    <p:cond delay="0"/>
                                  </p:stCondLst>
                                  <p:childTnLst>
                                    <p:animRot by="21600000">
                                      <p:cBhvr>
                                        <p:cTn id="202" dur="2000" fill="hold"/>
                                        <p:tgtEl>
                                          <p:spTgt spid="43"/>
                                        </p:tgtEl>
                                        <p:attrNameLst>
                                          <p:attrName>r</p:attrName>
                                        </p:attrNameLst>
                                      </p:cBhvr>
                                    </p:animRot>
                                  </p:childTnLst>
                                </p:cTn>
                              </p:par>
                              <p:par>
                                <p:cTn id="203" presetID="13" presetClass="entr" presetSubtype="16" fill="hold" grpId="0" nodeType="withEffect">
                                  <p:stCondLst>
                                    <p:cond delay="0"/>
                                  </p:stCondLst>
                                  <p:childTnLst>
                                    <p:set>
                                      <p:cBhvr>
                                        <p:cTn id="204" dur="1" fill="hold">
                                          <p:stCondLst>
                                            <p:cond delay="0"/>
                                          </p:stCondLst>
                                        </p:cTn>
                                        <p:tgtEl>
                                          <p:spTgt spid="44"/>
                                        </p:tgtEl>
                                        <p:attrNameLst>
                                          <p:attrName>style.visibility</p:attrName>
                                        </p:attrNameLst>
                                      </p:cBhvr>
                                      <p:to>
                                        <p:strVal val="visible"/>
                                      </p:to>
                                    </p:set>
                                    <p:animEffect transition="in" filter="plus(in)">
                                      <p:cBhvr>
                                        <p:cTn id="205" dur="2000"/>
                                        <p:tgtEl>
                                          <p:spTgt spid="44"/>
                                        </p:tgtEl>
                                      </p:cBhvr>
                                    </p:animEffect>
                                  </p:childTnLst>
                                </p:cTn>
                              </p:par>
                              <p:par>
                                <p:cTn id="206" presetID="8" presetClass="emph" presetSubtype="0" fill="hold" grpId="1" nodeType="withEffect">
                                  <p:stCondLst>
                                    <p:cond delay="0"/>
                                  </p:stCondLst>
                                  <p:childTnLst>
                                    <p:animRot by="21600000">
                                      <p:cBhvr>
                                        <p:cTn id="207" dur="2000" fill="hold"/>
                                        <p:tgtEl>
                                          <p:spTgt spid="44"/>
                                        </p:tgtEl>
                                        <p:attrNameLst>
                                          <p:attrName>r</p:attrName>
                                        </p:attrNameLst>
                                      </p:cBhvr>
                                    </p:animRot>
                                  </p:childTnLst>
                                </p:cTn>
                              </p:par>
                              <p:par>
                                <p:cTn id="208" presetID="13" presetClass="entr" presetSubtype="16" fill="hold" grpId="0" nodeType="withEffect">
                                  <p:stCondLst>
                                    <p:cond delay="0"/>
                                  </p:stCondLst>
                                  <p:childTnLst>
                                    <p:set>
                                      <p:cBhvr>
                                        <p:cTn id="209" dur="1" fill="hold">
                                          <p:stCondLst>
                                            <p:cond delay="0"/>
                                          </p:stCondLst>
                                        </p:cTn>
                                        <p:tgtEl>
                                          <p:spTgt spid="45"/>
                                        </p:tgtEl>
                                        <p:attrNameLst>
                                          <p:attrName>style.visibility</p:attrName>
                                        </p:attrNameLst>
                                      </p:cBhvr>
                                      <p:to>
                                        <p:strVal val="visible"/>
                                      </p:to>
                                    </p:set>
                                    <p:animEffect transition="in" filter="plus(in)">
                                      <p:cBhvr>
                                        <p:cTn id="210" dur="2000"/>
                                        <p:tgtEl>
                                          <p:spTgt spid="45"/>
                                        </p:tgtEl>
                                      </p:cBhvr>
                                    </p:animEffect>
                                  </p:childTnLst>
                                </p:cTn>
                              </p:par>
                              <p:par>
                                <p:cTn id="211" presetID="8" presetClass="emph" presetSubtype="0" fill="hold" grpId="1" nodeType="withEffect">
                                  <p:stCondLst>
                                    <p:cond delay="0"/>
                                  </p:stCondLst>
                                  <p:childTnLst>
                                    <p:animRot by="21600000">
                                      <p:cBhvr>
                                        <p:cTn id="212" dur="2000" fill="hold"/>
                                        <p:tgtEl>
                                          <p:spTgt spid="45"/>
                                        </p:tgtEl>
                                        <p:attrNameLst>
                                          <p:attrName>r</p:attrName>
                                        </p:attrNameLst>
                                      </p:cBhvr>
                                    </p:animRot>
                                  </p:childTnLst>
                                </p:cTn>
                              </p:par>
                              <p:par>
                                <p:cTn id="213" presetID="13" presetClass="entr" presetSubtype="16" fill="hold" grpId="0" nodeType="withEffect">
                                  <p:stCondLst>
                                    <p:cond delay="0"/>
                                  </p:stCondLst>
                                  <p:childTnLst>
                                    <p:set>
                                      <p:cBhvr>
                                        <p:cTn id="214" dur="1" fill="hold">
                                          <p:stCondLst>
                                            <p:cond delay="0"/>
                                          </p:stCondLst>
                                        </p:cTn>
                                        <p:tgtEl>
                                          <p:spTgt spid="46"/>
                                        </p:tgtEl>
                                        <p:attrNameLst>
                                          <p:attrName>style.visibility</p:attrName>
                                        </p:attrNameLst>
                                      </p:cBhvr>
                                      <p:to>
                                        <p:strVal val="visible"/>
                                      </p:to>
                                    </p:set>
                                    <p:animEffect transition="in" filter="plus(in)">
                                      <p:cBhvr>
                                        <p:cTn id="215" dur="2000"/>
                                        <p:tgtEl>
                                          <p:spTgt spid="46"/>
                                        </p:tgtEl>
                                      </p:cBhvr>
                                    </p:animEffect>
                                  </p:childTnLst>
                                </p:cTn>
                              </p:par>
                              <p:par>
                                <p:cTn id="216" presetID="8" presetClass="emph" presetSubtype="0" fill="hold" grpId="1" nodeType="withEffect">
                                  <p:stCondLst>
                                    <p:cond delay="0"/>
                                  </p:stCondLst>
                                  <p:childTnLst>
                                    <p:animRot by="21600000">
                                      <p:cBhvr>
                                        <p:cTn id="217" dur="2000" fill="hold"/>
                                        <p:tgtEl>
                                          <p:spTgt spid="46"/>
                                        </p:tgtEl>
                                        <p:attrNameLst>
                                          <p:attrName>r</p:attrName>
                                        </p:attrNameLst>
                                      </p:cBhvr>
                                    </p:animRot>
                                  </p:childTnLst>
                                </p:cTn>
                              </p:par>
                              <p:par>
                                <p:cTn id="218" presetID="13" presetClass="entr" presetSubtype="16" fill="hold" grpId="0" nodeType="withEffect">
                                  <p:stCondLst>
                                    <p:cond delay="0"/>
                                  </p:stCondLst>
                                  <p:childTnLst>
                                    <p:set>
                                      <p:cBhvr>
                                        <p:cTn id="219" dur="1" fill="hold">
                                          <p:stCondLst>
                                            <p:cond delay="0"/>
                                          </p:stCondLst>
                                        </p:cTn>
                                        <p:tgtEl>
                                          <p:spTgt spid="47"/>
                                        </p:tgtEl>
                                        <p:attrNameLst>
                                          <p:attrName>style.visibility</p:attrName>
                                        </p:attrNameLst>
                                      </p:cBhvr>
                                      <p:to>
                                        <p:strVal val="visible"/>
                                      </p:to>
                                    </p:set>
                                    <p:animEffect transition="in" filter="plus(in)">
                                      <p:cBhvr>
                                        <p:cTn id="220" dur="2000"/>
                                        <p:tgtEl>
                                          <p:spTgt spid="47"/>
                                        </p:tgtEl>
                                      </p:cBhvr>
                                    </p:animEffect>
                                  </p:childTnLst>
                                </p:cTn>
                              </p:par>
                              <p:par>
                                <p:cTn id="221" presetID="8" presetClass="emph" presetSubtype="0" fill="hold" grpId="1" nodeType="withEffect">
                                  <p:stCondLst>
                                    <p:cond delay="0"/>
                                  </p:stCondLst>
                                  <p:childTnLst>
                                    <p:animRot by="21600000">
                                      <p:cBhvr>
                                        <p:cTn id="222" dur="2000" fill="hold"/>
                                        <p:tgtEl>
                                          <p:spTgt spid="47"/>
                                        </p:tgtEl>
                                        <p:attrNameLst>
                                          <p:attrName>r</p:attrName>
                                        </p:attrNameLst>
                                      </p:cBhvr>
                                    </p:animRot>
                                  </p:childTnLst>
                                </p:cTn>
                              </p:par>
                              <p:par>
                                <p:cTn id="223" presetID="13" presetClass="entr" presetSubtype="16" fill="hold" grpId="0" nodeType="withEffect">
                                  <p:stCondLst>
                                    <p:cond delay="0"/>
                                  </p:stCondLst>
                                  <p:childTnLst>
                                    <p:set>
                                      <p:cBhvr>
                                        <p:cTn id="224" dur="1" fill="hold">
                                          <p:stCondLst>
                                            <p:cond delay="0"/>
                                          </p:stCondLst>
                                        </p:cTn>
                                        <p:tgtEl>
                                          <p:spTgt spid="48"/>
                                        </p:tgtEl>
                                        <p:attrNameLst>
                                          <p:attrName>style.visibility</p:attrName>
                                        </p:attrNameLst>
                                      </p:cBhvr>
                                      <p:to>
                                        <p:strVal val="visible"/>
                                      </p:to>
                                    </p:set>
                                    <p:animEffect transition="in" filter="plus(in)">
                                      <p:cBhvr>
                                        <p:cTn id="225" dur="2000"/>
                                        <p:tgtEl>
                                          <p:spTgt spid="48"/>
                                        </p:tgtEl>
                                      </p:cBhvr>
                                    </p:animEffect>
                                  </p:childTnLst>
                                </p:cTn>
                              </p:par>
                              <p:par>
                                <p:cTn id="226" presetID="8" presetClass="emph" presetSubtype="0" fill="hold" grpId="1" nodeType="withEffect">
                                  <p:stCondLst>
                                    <p:cond delay="0"/>
                                  </p:stCondLst>
                                  <p:childTnLst>
                                    <p:animRot by="21600000">
                                      <p:cBhvr>
                                        <p:cTn id="227" dur="2000" fill="hold"/>
                                        <p:tgtEl>
                                          <p:spTgt spid="48"/>
                                        </p:tgtEl>
                                        <p:attrNameLst>
                                          <p:attrName>r</p:attrName>
                                        </p:attrNameLst>
                                      </p:cBhvr>
                                    </p:animRot>
                                  </p:childTnLst>
                                </p:cTn>
                              </p:par>
                              <p:par>
                                <p:cTn id="228" presetID="13" presetClass="entr" presetSubtype="16" fill="hold" grpId="0" nodeType="withEffect">
                                  <p:stCondLst>
                                    <p:cond delay="0"/>
                                  </p:stCondLst>
                                  <p:childTnLst>
                                    <p:set>
                                      <p:cBhvr>
                                        <p:cTn id="229" dur="1" fill="hold">
                                          <p:stCondLst>
                                            <p:cond delay="0"/>
                                          </p:stCondLst>
                                        </p:cTn>
                                        <p:tgtEl>
                                          <p:spTgt spid="49"/>
                                        </p:tgtEl>
                                        <p:attrNameLst>
                                          <p:attrName>style.visibility</p:attrName>
                                        </p:attrNameLst>
                                      </p:cBhvr>
                                      <p:to>
                                        <p:strVal val="visible"/>
                                      </p:to>
                                    </p:set>
                                    <p:animEffect transition="in" filter="plus(in)">
                                      <p:cBhvr>
                                        <p:cTn id="230" dur="2000"/>
                                        <p:tgtEl>
                                          <p:spTgt spid="49"/>
                                        </p:tgtEl>
                                      </p:cBhvr>
                                    </p:animEffect>
                                  </p:childTnLst>
                                </p:cTn>
                              </p:par>
                              <p:par>
                                <p:cTn id="231" presetID="8" presetClass="emph" presetSubtype="0" fill="hold" grpId="1" nodeType="withEffect">
                                  <p:stCondLst>
                                    <p:cond delay="0"/>
                                  </p:stCondLst>
                                  <p:childTnLst>
                                    <p:animRot by="21600000">
                                      <p:cBhvr>
                                        <p:cTn id="232" dur="2000" fill="hold"/>
                                        <p:tgtEl>
                                          <p:spTgt spid="49"/>
                                        </p:tgtEl>
                                        <p:attrNameLst>
                                          <p:attrName>r</p:attrName>
                                        </p:attrNameLst>
                                      </p:cBhvr>
                                    </p:animRot>
                                  </p:childTnLst>
                                </p:cTn>
                              </p:par>
                              <p:par>
                                <p:cTn id="233" presetID="13" presetClass="entr" presetSubtype="16" fill="hold" grpId="0" nodeType="withEffect">
                                  <p:stCondLst>
                                    <p:cond delay="0"/>
                                  </p:stCondLst>
                                  <p:childTnLst>
                                    <p:set>
                                      <p:cBhvr>
                                        <p:cTn id="234" dur="1" fill="hold">
                                          <p:stCondLst>
                                            <p:cond delay="0"/>
                                          </p:stCondLst>
                                        </p:cTn>
                                        <p:tgtEl>
                                          <p:spTgt spid="50"/>
                                        </p:tgtEl>
                                        <p:attrNameLst>
                                          <p:attrName>style.visibility</p:attrName>
                                        </p:attrNameLst>
                                      </p:cBhvr>
                                      <p:to>
                                        <p:strVal val="visible"/>
                                      </p:to>
                                    </p:set>
                                    <p:animEffect transition="in" filter="plus(in)">
                                      <p:cBhvr>
                                        <p:cTn id="235" dur="2000"/>
                                        <p:tgtEl>
                                          <p:spTgt spid="50"/>
                                        </p:tgtEl>
                                      </p:cBhvr>
                                    </p:animEffect>
                                  </p:childTnLst>
                                </p:cTn>
                              </p:par>
                              <p:par>
                                <p:cTn id="236" presetID="8" presetClass="emph" presetSubtype="0" fill="hold" grpId="1" nodeType="withEffect">
                                  <p:stCondLst>
                                    <p:cond delay="0"/>
                                  </p:stCondLst>
                                  <p:childTnLst>
                                    <p:animRot by="21600000">
                                      <p:cBhvr>
                                        <p:cTn id="237" dur="2000" fill="hold"/>
                                        <p:tgtEl>
                                          <p:spTgt spid="50"/>
                                        </p:tgtEl>
                                        <p:attrNameLst>
                                          <p:attrName>r</p:attrName>
                                        </p:attrNameLst>
                                      </p:cBhvr>
                                    </p:animRot>
                                  </p:childTnLst>
                                </p:cTn>
                              </p:par>
                              <p:par>
                                <p:cTn id="238" presetID="13" presetClass="entr" presetSubtype="16" fill="hold" grpId="0" nodeType="withEffect">
                                  <p:stCondLst>
                                    <p:cond delay="0"/>
                                  </p:stCondLst>
                                  <p:childTnLst>
                                    <p:set>
                                      <p:cBhvr>
                                        <p:cTn id="239" dur="1" fill="hold">
                                          <p:stCondLst>
                                            <p:cond delay="0"/>
                                          </p:stCondLst>
                                        </p:cTn>
                                        <p:tgtEl>
                                          <p:spTgt spid="51"/>
                                        </p:tgtEl>
                                        <p:attrNameLst>
                                          <p:attrName>style.visibility</p:attrName>
                                        </p:attrNameLst>
                                      </p:cBhvr>
                                      <p:to>
                                        <p:strVal val="visible"/>
                                      </p:to>
                                    </p:set>
                                    <p:animEffect transition="in" filter="plus(in)">
                                      <p:cBhvr>
                                        <p:cTn id="240" dur="2000"/>
                                        <p:tgtEl>
                                          <p:spTgt spid="51"/>
                                        </p:tgtEl>
                                      </p:cBhvr>
                                    </p:animEffect>
                                  </p:childTnLst>
                                </p:cTn>
                              </p:par>
                              <p:par>
                                <p:cTn id="241" presetID="8" presetClass="emph" presetSubtype="0" fill="hold" grpId="1" nodeType="withEffect">
                                  <p:stCondLst>
                                    <p:cond delay="0"/>
                                  </p:stCondLst>
                                  <p:childTnLst>
                                    <p:animRot by="21600000">
                                      <p:cBhvr>
                                        <p:cTn id="242" dur="2000" fill="hold"/>
                                        <p:tgtEl>
                                          <p:spTgt spid="51"/>
                                        </p:tgtEl>
                                        <p:attrNameLst>
                                          <p:attrName>r</p:attrName>
                                        </p:attrNameLst>
                                      </p:cBhvr>
                                    </p:animRot>
                                  </p:childTnLst>
                                </p:cTn>
                              </p:par>
                              <p:par>
                                <p:cTn id="243" presetID="13" presetClass="entr" presetSubtype="16" fill="hold" grpId="0" nodeType="withEffect">
                                  <p:stCondLst>
                                    <p:cond delay="0"/>
                                  </p:stCondLst>
                                  <p:childTnLst>
                                    <p:set>
                                      <p:cBhvr>
                                        <p:cTn id="244" dur="1" fill="hold">
                                          <p:stCondLst>
                                            <p:cond delay="0"/>
                                          </p:stCondLst>
                                        </p:cTn>
                                        <p:tgtEl>
                                          <p:spTgt spid="52"/>
                                        </p:tgtEl>
                                        <p:attrNameLst>
                                          <p:attrName>style.visibility</p:attrName>
                                        </p:attrNameLst>
                                      </p:cBhvr>
                                      <p:to>
                                        <p:strVal val="visible"/>
                                      </p:to>
                                    </p:set>
                                    <p:animEffect transition="in" filter="plus(in)">
                                      <p:cBhvr>
                                        <p:cTn id="245" dur="2000"/>
                                        <p:tgtEl>
                                          <p:spTgt spid="52"/>
                                        </p:tgtEl>
                                      </p:cBhvr>
                                    </p:animEffect>
                                  </p:childTnLst>
                                </p:cTn>
                              </p:par>
                              <p:par>
                                <p:cTn id="246" presetID="8" presetClass="emph" presetSubtype="0" fill="hold" grpId="1" nodeType="withEffect">
                                  <p:stCondLst>
                                    <p:cond delay="0"/>
                                  </p:stCondLst>
                                  <p:childTnLst>
                                    <p:animRot by="21600000">
                                      <p:cBhvr>
                                        <p:cTn id="247" dur="2000" fill="hold"/>
                                        <p:tgtEl>
                                          <p:spTgt spid="52"/>
                                        </p:tgtEl>
                                        <p:attrNameLst>
                                          <p:attrName>r</p:attrName>
                                        </p:attrNameLst>
                                      </p:cBhvr>
                                    </p:animRot>
                                  </p:childTnLst>
                                </p:cTn>
                              </p:par>
                              <p:par>
                                <p:cTn id="248" presetID="2" presetClass="entr" presetSubtype="1" fill="hold" grpId="2" nodeType="withEffect">
                                  <p:stCondLst>
                                    <p:cond delay="0"/>
                                  </p:stCondLst>
                                  <p:childTnLst>
                                    <p:set>
                                      <p:cBhvr>
                                        <p:cTn id="249" dur="1" fill="hold">
                                          <p:stCondLst>
                                            <p:cond delay="0"/>
                                          </p:stCondLst>
                                        </p:cTn>
                                        <p:tgtEl>
                                          <p:spTgt spid="5"/>
                                        </p:tgtEl>
                                        <p:attrNameLst>
                                          <p:attrName>style.visibility</p:attrName>
                                        </p:attrNameLst>
                                      </p:cBhvr>
                                      <p:to>
                                        <p:strVal val="visible"/>
                                      </p:to>
                                    </p:set>
                                    <p:anim calcmode="lin" valueType="num">
                                      <p:cBhvr additive="base">
                                        <p:cTn id="250" dur="2000" fill="hold"/>
                                        <p:tgtEl>
                                          <p:spTgt spid="5"/>
                                        </p:tgtEl>
                                        <p:attrNameLst>
                                          <p:attrName>ppt_x</p:attrName>
                                        </p:attrNameLst>
                                      </p:cBhvr>
                                      <p:tavLst>
                                        <p:tav tm="0">
                                          <p:val>
                                            <p:strVal val="#ppt_x"/>
                                          </p:val>
                                        </p:tav>
                                        <p:tav tm="100000">
                                          <p:val>
                                            <p:strVal val="#ppt_x"/>
                                          </p:val>
                                        </p:tav>
                                      </p:tavLst>
                                    </p:anim>
                                    <p:anim calcmode="lin" valueType="num">
                                      <p:cBhvr additive="base">
                                        <p:cTn id="251" dur="2000" fill="hold"/>
                                        <p:tgtEl>
                                          <p:spTgt spid="5"/>
                                        </p:tgtEl>
                                        <p:attrNameLst>
                                          <p:attrName>ppt_y</p:attrName>
                                        </p:attrNameLst>
                                      </p:cBhvr>
                                      <p:tavLst>
                                        <p:tav tm="0">
                                          <p:val>
                                            <p:strVal val="0-#ppt_h/2"/>
                                          </p:val>
                                        </p:tav>
                                        <p:tav tm="100000">
                                          <p:val>
                                            <p:strVal val="#ppt_y"/>
                                          </p:val>
                                        </p:tav>
                                      </p:tavLst>
                                    </p:anim>
                                  </p:childTnLst>
                                </p:cTn>
                              </p:par>
                              <p:par>
                                <p:cTn id="252" presetID="2" presetClass="entr" presetSubtype="1" fill="hold" grpId="2" nodeType="withEffect">
                                  <p:stCondLst>
                                    <p:cond delay="0"/>
                                  </p:stCondLst>
                                  <p:childTnLst>
                                    <p:set>
                                      <p:cBhvr>
                                        <p:cTn id="253" dur="1" fill="hold">
                                          <p:stCondLst>
                                            <p:cond delay="0"/>
                                          </p:stCondLst>
                                        </p:cTn>
                                        <p:tgtEl>
                                          <p:spTgt spid="6"/>
                                        </p:tgtEl>
                                        <p:attrNameLst>
                                          <p:attrName>style.visibility</p:attrName>
                                        </p:attrNameLst>
                                      </p:cBhvr>
                                      <p:to>
                                        <p:strVal val="visible"/>
                                      </p:to>
                                    </p:set>
                                    <p:anim calcmode="lin" valueType="num">
                                      <p:cBhvr additive="base">
                                        <p:cTn id="254" dur="2000" fill="hold"/>
                                        <p:tgtEl>
                                          <p:spTgt spid="6"/>
                                        </p:tgtEl>
                                        <p:attrNameLst>
                                          <p:attrName>ppt_x</p:attrName>
                                        </p:attrNameLst>
                                      </p:cBhvr>
                                      <p:tavLst>
                                        <p:tav tm="0">
                                          <p:val>
                                            <p:strVal val="#ppt_x"/>
                                          </p:val>
                                        </p:tav>
                                        <p:tav tm="100000">
                                          <p:val>
                                            <p:strVal val="#ppt_x"/>
                                          </p:val>
                                        </p:tav>
                                      </p:tavLst>
                                    </p:anim>
                                    <p:anim calcmode="lin" valueType="num">
                                      <p:cBhvr additive="base">
                                        <p:cTn id="255" dur="2000" fill="hold"/>
                                        <p:tgtEl>
                                          <p:spTgt spid="6"/>
                                        </p:tgtEl>
                                        <p:attrNameLst>
                                          <p:attrName>ppt_y</p:attrName>
                                        </p:attrNameLst>
                                      </p:cBhvr>
                                      <p:tavLst>
                                        <p:tav tm="0">
                                          <p:val>
                                            <p:strVal val="0-#ppt_h/2"/>
                                          </p:val>
                                        </p:tav>
                                        <p:tav tm="100000">
                                          <p:val>
                                            <p:strVal val="#ppt_y"/>
                                          </p:val>
                                        </p:tav>
                                      </p:tavLst>
                                    </p:anim>
                                  </p:childTnLst>
                                </p:cTn>
                              </p:par>
                              <p:par>
                                <p:cTn id="256" presetID="2" presetClass="entr" presetSubtype="1" fill="hold" grpId="2" nodeType="withEffect">
                                  <p:stCondLst>
                                    <p:cond delay="0"/>
                                  </p:stCondLst>
                                  <p:childTnLst>
                                    <p:set>
                                      <p:cBhvr>
                                        <p:cTn id="257" dur="1" fill="hold">
                                          <p:stCondLst>
                                            <p:cond delay="0"/>
                                          </p:stCondLst>
                                        </p:cTn>
                                        <p:tgtEl>
                                          <p:spTgt spid="7"/>
                                        </p:tgtEl>
                                        <p:attrNameLst>
                                          <p:attrName>style.visibility</p:attrName>
                                        </p:attrNameLst>
                                      </p:cBhvr>
                                      <p:to>
                                        <p:strVal val="visible"/>
                                      </p:to>
                                    </p:set>
                                    <p:anim calcmode="lin" valueType="num">
                                      <p:cBhvr additive="base">
                                        <p:cTn id="258" dur="2000" fill="hold"/>
                                        <p:tgtEl>
                                          <p:spTgt spid="7"/>
                                        </p:tgtEl>
                                        <p:attrNameLst>
                                          <p:attrName>ppt_x</p:attrName>
                                        </p:attrNameLst>
                                      </p:cBhvr>
                                      <p:tavLst>
                                        <p:tav tm="0">
                                          <p:val>
                                            <p:strVal val="#ppt_x"/>
                                          </p:val>
                                        </p:tav>
                                        <p:tav tm="100000">
                                          <p:val>
                                            <p:strVal val="#ppt_x"/>
                                          </p:val>
                                        </p:tav>
                                      </p:tavLst>
                                    </p:anim>
                                    <p:anim calcmode="lin" valueType="num">
                                      <p:cBhvr additive="base">
                                        <p:cTn id="259" dur="2000" fill="hold"/>
                                        <p:tgtEl>
                                          <p:spTgt spid="7"/>
                                        </p:tgtEl>
                                        <p:attrNameLst>
                                          <p:attrName>ppt_y</p:attrName>
                                        </p:attrNameLst>
                                      </p:cBhvr>
                                      <p:tavLst>
                                        <p:tav tm="0">
                                          <p:val>
                                            <p:strVal val="0-#ppt_h/2"/>
                                          </p:val>
                                        </p:tav>
                                        <p:tav tm="100000">
                                          <p:val>
                                            <p:strVal val="#ppt_y"/>
                                          </p:val>
                                        </p:tav>
                                      </p:tavLst>
                                    </p:anim>
                                  </p:childTnLst>
                                </p:cTn>
                              </p:par>
                              <p:par>
                                <p:cTn id="260" presetID="2" presetClass="entr" presetSubtype="1" fill="hold" grpId="2" nodeType="withEffect">
                                  <p:stCondLst>
                                    <p:cond delay="0"/>
                                  </p:stCondLst>
                                  <p:childTnLst>
                                    <p:set>
                                      <p:cBhvr>
                                        <p:cTn id="261" dur="1" fill="hold">
                                          <p:stCondLst>
                                            <p:cond delay="0"/>
                                          </p:stCondLst>
                                        </p:cTn>
                                        <p:tgtEl>
                                          <p:spTgt spid="8"/>
                                        </p:tgtEl>
                                        <p:attrNameLst>
                                          <p:attrName>style.visibility</p:attrName>
                                        </p:attrNameLst>
                                      </p:cBhvr>
                                      <p:to>
                                        <p:strVal val="visible"/>
                                      </p:to>
                                    </p:set>
                                    <p:anim calcmode="lin" valueType="num">
                                      <p:cBhvr additive="base">
                                        <p:cTn id="262" dur="2000" fill="hold"/>
                                        <p:tgtEl>
                                          <p:spTgt spid="8"/>
                                        </p:tgtEl>
                                        <p:attrNameLst>
                                          <p:attrName>ppt_x</p:attrName>
                                        </p:attrNameLst>
                                      </p:cBhvr>
                                      <p:tavLst>
                                        <p:tav tm="0">
                                          <p:val>
                                            <p:strVal val="#ppt_x"/>
                                          </p:val>
                                        </p:tav>
                                        <p:tav tm="100000">
                                          <p:val>
                                            <p:strVal val="#ppt_x"/>
                                          </p:val>
                                        </p:tav>
                                      </p:tavLst>
                                    </p:anim>
                                    <p:anim calcmode="lin" valueType="num">
                                      <p:cBhvr additive="base">
                                        <p:cTn id="263" dur="2000" fill="hold"/>
                                        <p:tgtEl>
                                          <p:spTgt spid="8"/>
                                        </p:tgtEl>
                                        <p:attrNameLst>
                                          <p:attrName>ppt_y</p:attrName>
                                        </p:attrNameLst>
                                      </p:cBhvr>
                                      <p:tavLst>
                                        <p:tav tm="0">
                                          <p:val>
                                            <p:strVal val="0-#ppt_h/2"/>
                                          </p:val>
                                        </p:tav>
                                        <p:tav tm="100000">
                                          <p:val>
                                            <p:strVal val="#ppt_y"/>
                                          </p:val>
                                        </p:tav>
                                      </p:tavLst>
                                    </p:anim>
                                  </p:childTnLst>
                                </p:cTn>
                              </p:par>
                              <p:par>
                                <p:cTn id="264" presetID="2" presetClass="entr" presetSubtype="1" fill="hold" grpId="2" nodeType="withEffect">
                                  <p:stCondLst>
                                    <p:cond delay="0"/>
                                  </p:stCondLst>
                                  <p:childTnLst>
                                    <p:set>
                                      <p:cBhvr>
                                        <p:cTn id="265" dur="1" fill="hold">
                                          <p:stCondLst>
                                            <p:cond delay="0"/>
                                          </p:stCondLst>
                                        </p:cTn>
                                        <p:tgtEl>
                                          <p:spTgt spid="9"/>
                                        </p:tgtEl>
                                        <p:attrNameLst>
                                          <p:attrName>style.visibility</p:attrName>
                                        </p:attrNameLst>
                                      </p:cBhvr>
                                      <p:to>
                                        <p:strVal val="visible"/>
                                      </p:to>
                                    </p:set>
                                    <p:anim calcmode="lin" valueType="num">
                                      <p:cBhvr additive="base">
                                        <p:cTn id="266" dur="2000" fill="hold"/>
                                        <p:tgtEl>
                                          <p:spTgt spid="9"/>
                                        </p:tgtEl>
                                        <p:attrNameLst>
                                          <p:attrName>ppt_x</p:attrName>
                                        </p:attrNameLst>
                                      </p:cBhvr>
                                      <p:tavLst>
                                        <p:tav tm="0">
                                          <p:val>
                                            <p:strVal val="#ppt_x"/>
                                          </p:val>
                                        </p:tav>
                                        <p:tav tm="100000">
                                          <p:val>
                                            <p:strVal val="#ppt_x"/>
                                          </p:val>
                                        </p:tav>
                                      </p:tavLst>
                                    </p:anim>
                                    <p:anim calcmode="lin" valueType="num">
                                      <p:cBhvr additive="base">
                                        <p:cTn id="267" dur="2000" fill="hold"/>
                                        <p:tgtEl>
                                          <p:spTgt spid="9"/>
                                        </p:tgtEl>
                                        <p:attrNameLst>
                                          <p:attrName>ppt_y</p:attrName>
                                        </p:attrNameLst>
                                      </p:cBhvr>
                                      <p:tavLst>
                                        <p:tav tm="0">
                                          <p:val>
                                            <p:strVal val="0-#ppt_h/2"/>
                                          </p:val>
                                        </p:tav>
                                        <p:tav tm="100000">
                                          <p:val>
                                            <p:strVal val="#ppt_y"/>
                                          </p:val>
                                        </p:tav>
                                      </p:tavLst>
                                    </p:anim>
                                  </p:childTnLst>
                                </p:cTn>
                              </p:par>
                              <p:par>
                                <p:cTn id="268" presetID="2" presetClass="entr" presetSubtype="1" fill="hold" grpId="2" nodeType="withEffect">
                                  <p:stCondLst>
                                    <p:cond delay="0"/>
                                  </p:stCondLst>
                                  <p:childTnLst>
                                    <p:set>
                                      <p:cBhvr>
                                        <p:cTn id="269" dur="1" fill="hold">
                                          <p:stCondLst>
                                            <p:cond delay="0"/>
                                          </p:stCondLst>
                                        </p:cTn>
                                        <p:tgtEl>
                                          <p:spTgt spid="10"/>
                                        </p:tgtEl>
                                        <p:attrNameLst>
                                          <p:attrName>style.visibility</p:attrName>
                                        </p:attrNameLst>
                                      </p:cBhvr>
                                      <p:to>
                                        <p:strVal val="visible"/>
                                      </p:to>
                                    </p:set>
                                    <p:anim calcmode="lin" valueType="num">
                                      <p:cBhvr additive="base">
                                        <p:cTn id="270" dur="2000" fill="hold"/>
                                        <p:tgtEl>
                                          <p:spTgt spid="10"/>
                                        </p:tgtEl>
                                        <p:attrNameLst>
                                          <p:attrName>ppt_x</p:attrName>
                                        </p:attrNameLst>
                                      </p:cBhvr>
                                      <p:tavLst>
                                        <p:tav tm="0">
                                          <p:val>
                                            <p:strVal val="#ppt_x"/>
                                          </p:val>
                                        </p:tav>
                                        <p:tav tm="100000">
                                          <p:val>
                                            <p:strVal val="#ppt_x"/>
                                          </p:val>
                                        </p:tav>
                                      </p:tavLst>
                                    </p:anim>
                                    <p:anim calcmode="lin" valueType="num">
                                      <p:cBhvr additive="base">
                                        <p:cTn id="271" dur="2000" fill="hold"/>
                                        <p:tgtEl>
                                          <p:spTgt spid="10"/>
                                        </p:tgtEl>
                                        <p:attrNameLst>
                                          <p:attrName>ppt_y</p:attrName>
                                        </p:attrNameLst>
                                      </p:cBhvr>
                                      <p:tavLst>
                                        <p:tav tm="0">
                                          <p:val>
                                            <p:strVal val="0-#ppt_h/2"/>
                                          </p:val>
                                        </p:tav>
                                        <p:tav tm="100000">
                                          <p:val>
                                            <p:strVal val="#ppt_y"/>
                                          </p:val>
                                        </p:tav>
                                      </p:tavLst>
                                    </p:anim>
                                  </p:childTnLst>
                                </p:cTn>
                              </p:par>
                              <p:par>
                                <p:cTn id="272" presetID="2" presetClass="entr" presetSubtype="1" fill="hold" grpId="2" nodeType="withEffect">
                                  <p:stCondLst>
                                    <p:cond delay="0"/>
                                  </p:stCondLst>
                                  <p:childTnLst>
                                    <p:set>
                                      <p:cBhvr>
                                        <p:cTn id="273" dur="1" fill="hold">
                                          <p:stCondLst>
                                            <p:cond delay="0"/>
                                          </p:stCondLst>
                                        </p:cTn>
                                        <p:tgtEl>
                                          <p:spTgt spid="11"/>
                                        </p:tgtEl>
                                        <p:attrNameLst>
                                          <p:attrName>style.visibility</p:attrName>
                                        </p:attrNameLst>
                                      </p:cBhvr>
                                      <p:to>
                                        <p:strVal val="visible"/>
                                      </p:to>
                                    </p:set>
                                    <p:anim calcmode="lin" valueType="num">
                                      <p:cBhvr additive="base">
                                        <p:cTn id="274" dur="2000" fill="hold"/>
                                        <p:tgtEl>
                                          <p:spTgt spid="11"/>
                                        </p:tgtEl>
                                        <p:attrNameLst>
                                          <p:attrName>ppt_x</p:attrName>
                                        </p:attrNameLst>
                                      </p:cBhvr>
                                      <p:tavLst>
                                        <p:tav tm="0">
                                          <p:val>
                                            <p:strVal val="#ppt_x"/>
                                          </p:val>
                                        </p:tav>
                                        <p:tav tm="100000">
                                          <p:val>
                                            <p:strVal val="#ppt_x"/>
                                          </p:val>
                                        </p:tav>
                                      </p:tavLst>
                                    </p:anim>
                                    <p:anim calcmode="lin" valueType="num">
                                      <p:cBhvr additive="base">
                                        <p:cTn id="275" dur="2000" fill="hold"/>
                                        <p:tgtEl>
                                          <p:spTgt spid="11"/>
                                        </p:tgtEl>
                                        <p:attrNameLst>
                                          <p:attrName>ppt_y</p:attrName>
                                        </p:attrNameLst>
                                      </p:cBhvr>
                                      <p:tavLst>
                                        <p:tav tm="0">
                                          <p:val>
                                            <p:strVal val="0-#ppt_h/2"/>
                                          </p:val>
                                        </p:tav>
                                        <p:tav tm="100000">
                                          <p:val>
                                            <p:strVal val="#ppt_y"/>
                                          </p:val>
                                        </p:tav>
                                      </p:tavLst>
                                    </p:anim>
                                  </p:childTnLst>
                                </p:cTn>
                              </p:par>
                              <p:par>
                                <p:cTn id="276" presetID="2" presetClass="entr" presetSubtype="1" fill="hold" grpId="2" nodeType="withEffect">
                                  <p:stCondLst>
                                    <p:cond delay="0"/>
                                  </p:stCondLst>
                                  <p:childTnLst>
                                    <p:set>
                                      <p:cBhvr>
                                        <p:cTn id="277" dur="1" fill="hold">
                                          <p:stCondLst>
                                            <p:cond delay="0"/>
                                          </p:stCondLst>
                                        </p:cTn>
                                        <p:tgtEl>
                                          <p:spTgt spid="12"/>
                                        </p:tgtEl>
                                        <p:attrNameLst>
                                          <p:attrName>style.visibility</p:attrName>
                                        </p:attrNameLst>
                                      </p:cBhvr>
                                      <p:to>
                                        <p:strVal val="visible"/>
                                      </p:to>
                                    </p:set>
                                    <p:anim calcmode="lin" valueType="num">
                                      <p:cBhvr additive="base">
                                        <p:cTn id="278" dur="2000" fill="hold"/>
                                        <p:tgtEl>
                                          <p:spTgt spid="12"/>
                                        </p:tgtEl>
                                        <p:attrNameLst>
                                          <p:attrName>ppt_x</p:attrName>
                                        </p:attrNameLst>
                                      </p:cBhvr>
                                      <p:tavLst>
                                        <p:tav tm="0">
                                          <p:val>
                                            <p:strVal val="#ppt_x"/>
                                          </p:val>
                                        </p:tav>
                                        <p:tav tm="100000">
                                          <p:val>
                                            <p:strVal val="#ppt_x"/>
                                          </p:val>
                                        </p:tav>
                                      </p:tavLst>
                                    </p:anim>
                                    <p:anim calcmode="lin" valueType="num">
                                      <p:cBhvr additive="base">
                                        <p:cTn id="279" dur="2000" fill="hold"/>
                                        <p:tgtEl>
                                          <p:spTgt spid="12"/>
                                        </p:tgtEl>
                                        <p:attrNameLst>
                                          <p:attrName>ppt_y</p:attrName>
                                        </p:attrNameLst>
                                      </p:cBhvr>
                                      <p:tavLst>
                                        <p:tav tm="0">
                                          <p:val>
                                            <p:strVal val="0-#ppt_h/2"/>
                                          </p:val>
                                        </p:tav>
                                        <p:tav tm="100000">
                                          <p:val>
                                            <p:strVal val="#ppt_y"/>
                                          </p:val>
                                        </p:tav>
                                      </p:tavLst>
                                    </p:anim>
                                  </p:childTnLst>
                                </p:cTn>
                              </p:par>
                              <p:par>
                                <p:cTn id="280" presetID="2" presetClass="entr" presetSubtype="1" fill="hold" grpId="2" nodeType="withEffect">
                                  <p:stCondLst>
                                    <p:cond delay="0"/>
                                  </p:stCondLst>
                                  <p:childTnLst>
                                    <p:set>
                                      <p:cBhvr>
                                        <p:cTn id="281" dur="1" fill="hold">
                                          <p:stCondLst>
                                            <p:cond delay="0"/>
                                          </p:stCondLst>
                                        </p:cTn>
                                        <p:tgtEl>
                                          <p:spTgt spid="13"/>
                                        </p:tgtEl>
                                        <p:attrNameLst>
                                          <p:attrName>style.visibility</p:attrName>
                                        </p:attrNameLst>
                                      </p:cBhvr>
                                      <p:to>
                                        <p:strVal val="visible"/>
                                      </p:to>
                                    </p:set>
                                    <p:anim calcmode="lin" valueType="num">
                                      <p:cBhvr additive="base">
                                        <p:cTn id="282" dur="2000" fill="hold"/>
                                        <p:tgtEl>
                                          <p:spTgt spid="13"/>
                                        </p:tgtEl>
                                        <p:attrNameLst>
                                          <p:attrName>ppt_x</p:attrName>
                                        </p:attrNameLst>
                                      </p:cBhvr>
                                      <p:tavLst>
                                        <p:tav tm="0">
                                          <p:val>
                                            <p:strVal val="#ppt_x"/>
                                          </p:val>
                                        </p:tav>
                                        <p:tav tm="100000">
                                          <p:val>
                                            <p:strVal val="#ppt_x"/>
                                          </p:val>
                                        </p:tav>
                                      </p:tavLst>
                                    </p:anim>
                                    <p:anim calcmode="lin" valueType="num">
                                      <p:cBhvr additive="base">
                                        <p:cTn id="283" dur="2000" fill="hold"/>
                                        <p:tgtEl>
                                          <p:spTgt spid="13"/>
                                        </p:tgtEl>
                                        <p:attrNameLst>
                                          <p:attrName>ppt_y</p:attrName>
                                        </p:attrNameLst>
                                      </p:cBhvr>
                                      <p:tavLst>
                                        <p:tav tm="0">
                                          <p:val>
                                            <p:strVal val="0-#ppt_h/2"/>
                                          </p:val>
                                        </p:tav>
                                        <p:tav tm="100000">
                                          <p:val>
                                            <p:strVal val="#ppt_y"/>
                                          </p:val>
                                        </p:tav>
                                      </p:tavLst>
                                    </p:anim>
                                  </p:childTnLst>
                                </p:cTn>
                              </p:par>
                              <p:par>
                                <p:cTn id="284" presetID="2" presetClass="entr" presetSubtype="1" fill="hold" grpId="2" nodeType="withEffect">
                                  <p:stCondLst>
                                    <p:cond delay="0"/>
                                  </p:stCondLst>
                                  <p:childTnLst>
                                    <p:set>
                                      <p:cBhvr>
                                        <p:cTn id="285" dur="1" fill="hold">
                                          <p:stCondLst>
                                            <p:cond delay="0"/>
                                          </p:stCondLst>
                                        </p:cTn>
                                        <p:tgtEl>
                                          <p:spTgt spid="14"/>
                                        </p:tgtEl>
                                        <p:attrNameLst>
                                          <p:attrName>style.visibility</p:attrName>
                                        </p:attrNameLst>
                                      </p:cBhvr>
                                      <p:to>
                                        <p:strVal val="visible"/>
                                      </p:to>
                                    </p:set>
                                    <p:anim calcmode="lin" valueType="num">
                                      <p:cBhvr additive="base">
                                        <p:cTn id="286" dur="2000" fill="hold"/>
                                        <p:tgtEl>
                                          <p:spTgt spid="14"/>
                                        </p:tgtEl>
                                        <p:attrNameLst>
                                          <p:attrName>ppt_x</p:attrName>
                                        </p:attrNameLst>
                                      </p:cBhvr>
                                      <p:tavLst>
                                        <p:tav tm="0">
                                          <p:val>
                                            <p:strVal val="#ppt_x"/>
                                          </p:val>
                                        </p:tav>
                                        <p:tav tm="100000">
                                          <p:val>
                                            <p:strVal val="#ppt_x"/>
                                          </p:val>
                                        </p:tav>
                                      </p:tavLst>
                                    </p:anim>
                                    <p:anim calcmode="lin" valueType="num">
                                      <p:cBhvr additive="base">
                                        <p:cTn id="287" dur="2000" fill="hold"/>
                                        <p:tgtEl>
                                          <p:spTgt spid="14"/>
                                        </p:tgtEl>
                                        <p:attrNameLst>
                                          <p:attrName>ppt_y</p:attrName>
                                        </p:attrNameLst>
                                      </p:cBhvr>
                                      <p:tavLst>
                                        <p:tav tm="0">
                                          <p:val>
                                            <p:strVal val="0-#ppt_h/2"/>
                                          </p:val>
                                        </p:tav>
                                        <p:tav tm="100000">
                                          <p:val>
                                            <p:strVal val="#ppt_y"/>
                                          </p:val>
                                        </p:tav>
                                      </p:tavLst>
                                    </p:anim>
                                  </p:childTnLst>
                                </p:cTn>
                              </p:par>
                              <p:par>
                                <p:cTn id="288" presetID="2" presetClass="entr" presetSubtype="1" fill="hold" grpId="2" nodeType="withEffect">
                                  <p:stCondLst>
                                    <p:cond delay="0"/>
                                  </p:stCondLst>
                                  <p:childTnLst>
                                    <p:set>
                                      <p:cBhvr>
                                        <p:cTn id="289" dur="1" fill="hold">
                                          <p:stCondLst>
                                            <p:cond delay="0"/>
                                          </p:stCondLst>
                                        </p:cTn>
                                        <p:tgtEl>
                                          <p:spTgt spid="15"/>
                                        </p:tgtEl>
                                        <p:attrNameLst>
                                          <p:attrName>style.visibility</p:attrName>
                                        </p:attrNameLst>
                                      </p:cBhvr>
                                      <p:to>
                                        <p:strVal val="visible"/>
                                      </p:to>
                                    </p:set>
                                    <p:anim calcmode="lin" valueType="num">
                                      <p:cBhvr additive="base">
                                        <p:cTn id="290" dur="2000" fill="hold"/>
                                        <p:tgtEl>
                                          <p:spTgt spid="15"/>
                                        </p:tgtEl>
                                        <p:attrNameLst>
                                          <p:attrName>ppt_x</p:attrName>
                                        </p:attrNameLst>
                                      </p:cBhvr>
                                      <p:tavLst>
                                        <p:tav tm="0">
                                          <p:val>
                                            <p:strVal val="#ppt_x"/>
                                          </p:val>
                                        </p:tav>
                                        <p:tav tm="100000">
                                          <p:val>
                                            <p:strVal val="#ppt_x"/>
                                          </p:val>
                                        </p:tav>
                                      </p:tavLst>
                                    </p:anim>
                                    <p:anim calcmode="lin" valueType="num">
                                      <p:cBhvr additive="base">
                                        <p:cTn id="291" dur="2000" fill="hold"/>
                                        <p:tgtEl>
                                          <p:spTgt spid="15"/>
                                        </p:tgtEl>
                                        <p:attrNameLst>
                                          <p:attrName>ppt_y</p:attrName>
                                        </p:attrNameLst>
                                      </p:cBhvr>
                                      <p:tavLst>
                                        <p:tav tm="0">
                                          <p:val>
                                            <p:strVal val="0-#ppt_h/2"/>
                                          </p:val>
                                        </p:tav>
                                        <p:tav tm="100000">
                                          <p:val>
                                            <p:strVal val="#ppt_y"/>
                                          </p:val>
                                        </p:tav>
                                      </p:tavLst>
                                    </p:anim>
                                  </p:childTnLst>
                                </p:cTn>
                              </p:par>
                              <p:par>
                                <p:cTn id="292" presetID="2" presetClass="entr" presetSubtype="1" fill="hold" grpId="2" nodeType="withEffect">
                                  <p:stCondLst>
                                    <p:cond delay="0"/>
                                  </p:stCondLst>
                                  <p:childTnLst>
                                    <p:set>
                                      <p:cBhvr>
                                        <p:cTn id="293" dur="1" fill="hold">
                                          <p:stCondLst>
                                            <p:cond delay="0"/>
                                          </p:stCondLst>
                                        </p:cTn>
                                        <p:tgtEl>
                                          <p:spTgt spid="16"/>
                                        </p:tgtEl>
                                        <p:attrNameLst>
                                          <p:attrName>style.visibility</p:attrName>
                                        </p:attrNameLst>
                                      </p:cBhvr>
                                      <p:to>
                                        <p:strVal val="visible"/>
                                      </p:to>
                                    </p:set>
                                    <p:anim calcmode="lin" valueType="num">
                                      <p:cBhvr additive="base">
                                        <p:cTn id="294" dur="2000" fill="hold"/>
                                        <p:tgtEl>
                                          <p:spTgt spid="16"/>
                                        </p:tgtEl>
                                        <p:attrNameLst>
                                          <p:attrName>ppt_x</p:attrName>
                                        </p:attrNameLst>
                                      </p:cBhvr>
                                      <p:tavLst>
                                        <p:tav tm="0">
                                          <p:val>
                                            <p:strVal val="#ppt_x"/>
                                          </p:val>
                                        </p:tav>
                                        <p:tav tm="100000">
                                          <p:val>
                                            <p:strVal val="#ppt_x"/>
                                          </p:val>
                                        </p:tav>
                                      </p:tavLst>
                                    </p:anim>
                                    <p:anim calcmode="lin" valueType="num">
                                      <p:cBhvr additive="base">
                                        <p:cTn id="295" dur="2000" fill="hold"/>
                                        <p:tgtEl>
                                          <p:spTgt spid="16"/>
                                        </p:tgtEl>
                                        <p:attrNameLst>
                                          <p:attrName>ppt_y</p:attrName>
                                        </p:attrNameLst>
                                      </p:cBhvr>
                                      <p:tavLst>
                                        <p:tav tm="0">
                                          <p:val>
                                            <p:strVal val="0-#ppt_h/2"/>
                                          </p:val>
                                        </p:tav>
                                        <p:tav tm="100000">
                                          <p:val>
                                            <p:strVal val="#ppt_y"/>
                                          </p:val>
                                        </p:tav>
                                      </p:tavLst>
                                    </p:anim>
                                  </p:childTnLst>
                                </p:cTn>
                              </p:par>
                              <p:par>
                                <p:cTn id="296" presetID="2" presetClass="entr" presetSubtype="1" fill="hold" grpId="2" nodeType="withEffect">
                                  <p:stCondLst>
                                    <p:cond delay="0"/>
                                  </p:stCondLst>
                                  <p:childTnLst>
                                    <p:set>
                                      <p:cBhvr>
                                        <p:cTn id="297" dur="1" fill="hold">
                                          <p:stCondLst>
                                            <p:cond delay="0"/>
                                          </p:stCondLst>
                                        </p:cTn>
                                        <p:tgtEl>
                                          <p:spTgt spid="17"/>
                                        </p:tgtEl>
                                        <p:attrNameLst>
                                          <p:attrName>style.visibility</p:attrName>
                                        </p:attrNameLst>
                                      </p:cBhvr>
                                      <p:to>
                                        <p:strVal val="visible"/>
                                      </p:to>
                                    </p:set>
                                    <p:anim calcmode="lin" valueType="num">
                                      <p:cBhvr additive="base">
                                        <p:cTn id="298" dur="2000" fill="hold"/>
                                        <p:tgtEl>
                                          <p:spTgt spid="17"/>
                                        </p:tgtEl>
                                        <p:attrNameLst>
                                          <p:attrName>ppt_x</p:attrName>
                                        </p:attrNameLst>
                                      </p:cBhvr>
                                      <p:tavLst>
                                        <p:tav tm="0">
                                          <p:val>
                                            <p:strVal val="#ppt_x"/>
                                          </p:val>
                                        </p:tav>
                                        <p:tav tm="100000">
                                          <p:val>
                                            <p:strVal val="#ppt_x"/>
                                          </p:val>
                                        </p:tav>
                                      </p:tavLst>
                                    </p:anim>
                                    <p:anim calcmode="lin" valueType="num">
                                      <p:cBhvr additive="base">
                                        <p:cTn id="299" dur="2000" fill="hold"/>
                                        <p:tgtEl>
                                          <p:spTgt spid="17"/>
                                        </p:tgtEl>
                                        <p:attrNameLst>
                                          <p:attrName>ppt_y</p:attrName>
                                        </p:attrNameLst>
                                      </p:cBhvr>
                                      <p:tavLst>
                                        <p:tav tm="0">
                                          <p:val>
                                            <p:strVal val="0-#ppt_h/2"/>
                                          </p:val>
                                        </p:tav>
                                        <p:tav tm="100000">
                                          <p:val>
                                            <p:strVal val="#ppt_y"/>
                                          </p:val>
                                        </p:tav>
                                      </p:tavLst>
                                    </p:anim>
                                  </p:childTnLst>
                                </p:cTn>
                              </p:par>
                              <p:par>
                                <p:cTn id="300" presetID="2" presetClass="entr" presetSubtype="1" fill="hold" grpId="2" nodeType="withEffect">
                                  <p:stCondLst>
                                    <p:cond delay="0"/>
                                  </p:stCondLst>
                                  <p:childTnLst>
                                    <p:set>
                                      <p:cBhvr>
                                        <p:cTn id="301" dur="1" fill="hold">
                                          <p:stCondLst>
                                            <p:cond delay="0"/>
                                          </p:stCondLst>
                                        </p:cTn>
                                        <p:tgtEl>
                                          <p:spTgt spid="18"/>
                                        </p:tgtEl>
                                        <p:attrNameLst>
                                          <p:attrName>style.visibility</p:attrName>
                                        </p:attrNameLst>
                                      </p:cBhvr>
                                      <p:to>
                                        <p:strVal val="visible"/>
                                      </p:to>
                                    </p:set>
                                    <p:anim calcmode="lin" valueType="num">
                                      <p:cBhvr additive="base">
                                        <p:cTn id="302" dur="2000" fill="hold"/>
                                        <p:tgtEl>
                                          <p:spTgt spid="18"/>
                                        </p:tgtEl>
                                        <p:attrNameLst>
                                          <p:attrName>ppt_x</p:attrName>
                                        </p:attrNameLst>
                                      </p:cBhvr>
                                      <p:tavLst>
                                        <p:tav tm="0">
                                          <p:val>
                                            <p:strVal val="#ppt_x"/>
                                          </p:val>
                                        </p:tav>
                                        <p:tav tm="100000">
                                          <p:val>
                                            <p:strVal val="#ppt_x"/>
                                          </p:val>
                                        </p:tav>
                                      </p:tavLst>
                                    </p:anim>
                                    <p:anim calcmode="lin" valueType="num">
                                      <p:cBhvr additive="base">
                                        <p:cTn id="303" dur="2000" fill="hold"/>
                                        <p:tgtEl>
                                          <p:spTgt spid="18"/>
                                        </p:tgtEl>
                                        <p:attrNameLst>
                                          <p:attrName>ppt_y</p:attrName>
                                        </p:attrNameLst>
                                      </p:cBhvr>
                                      <p:tavLst>
                                        <p:tav tm="0">
                                          <p:val>
                                            <p:strVal val="0-#ppt_h/2"/>
                                          </p:val>
                                        </p:tav>
                                        <p:tav tm="100000">
                                          <p:val>
                                            <p:strVal val="#ppt_y"/>
                                          </p:val>
                                        </p:tav>
                                      </p:tavLst>
                                    </p:anim>
                                  </p:childTnLst>
                                </p:cTn>
                              </p:par>
                              <p:par>
                                <p:cTn id="304" presetID="2" presetClass="entr" presetSubtype="1" fill="hold" grpId="2" nodeType="withEffect">
                                  <p:stCondLst>
                                    <p:cond delay="0"/>
                                  </p:stCondLst>
                                  <p:childTnLst>
                                    <p:set>
                                      <p:cBhvr>
                                        <p:cTn id="305" dur="1" fill="hold">
                                          <p:stCondLst>
                                            <p:cond delay="0"/>
                                          </p:stCondLst>
                                        </p:cTn>
                                        <p:tgtEl>
                                          <p:spTgt spid="19"/>
                                        </p:tgtEl>
                                        <p:attrNameLst>
                                          <p:attrName>style.visibility</p:attrName>
                                        </p:attrNameLst>
                                      </p:cBhvr>
                                      <p:to>
                                        <p:strVal val="visible"/>
                                      </p:to>
                                    </p:set>
                                    <p:anim calcmode="lin" valueType="num">
                                      <p:cBhvr additive="base">
                                        <p:cTn id="306" dur="2000" fill="hold"/>
                                        <p:tgtEl>
                                          <p:spTgt spid="19"/>
                                        </p:tgtEl>
                                        <p:attrNameLst>
                                          <p:attrName>ppt_x</p:attrName>
                                        </p:attrNameLst>
                                      </p:cBhvr>
                                      <p:tavLst>
                                        <p:tav tm="0">
                                          <p:val>
                                            <p:strVal val="#ppt_x"/>
                                          </p:val>
                                        </p:tav>
                                        <p:tav tm="100000">
                                          <p:val>
                                            <p:strVal val="#ppt_x"/>
                                          </p:val>
                                        </p:tav>
                                      </p:tavLst>
                                    </p:anim>
                                    <p:anim calcmode="lin" valueType="num">
                                      <p:cBhvr additive="base">
                                        <p:cTn id="307" dur="2000" fill="hold"/>
                                        <p:tgtEl>
                                          <p:spTgt spid="19"/>
                                        </p:tgtEl>
                                        <p:attrNameLst>
                                          <p:attrName>ppt_y</p:attrName>
                                        </p:attrNameLst>
                                      </p:cBhvr>
                                      <p:tavLst>
                                        <p:tav tm="0">
                                          <p:val>
                                            <p:strVal val="0-#ppt_h/2"/>
                                          </p:val>
                                        </p:tav>
                                        <p:tav tm="100000">
                                          <p:val>
                                            <p:strVal val="#ppt_y"/>
                                          </p:val>
                                        </p:tav>
                                      </p:tavLst>
                                    </p:anim>
                                  </p:childTnLst>
                                </p:cTn>
                              </p:par>
                              <p:par>
                                <p:cTn id="308" presetID="2" presetClass="entr" presetSubtype="1" fill="hold" grpId="2" nodeType="withEffect">
                                  <p:stCondLst>
                                    <p:cond delay="0"/>
                                  </p:stCondLst>
                                  <p:childTnLst>
                                    <p:set>
                                      <p:cBhvr>
                                        <p:cTn id="309" dur="1" fill="hold">
                                          <p:stCondLst>
                                            <p:cond delay="0"/>
                                          </p:stCondLst>
                                        </p:cTn>
                                        <p:tgtEl>
                                          <p:spTgt spid="20"/>
                                        </p:tgtEl>
                                        <p:attrNameLst>
                                          <p:attrName>style.visibility</p:attrName>
                                        </p:attrNameLst>
                                      </p:cBhvr>
                                      <p:to>
                                        <p:strVal val="visible"/>
                                      </p:to>
                                    </p:set>
                                    <p:anim calcmode="lin" valueType="num">
                                      <p:cBhvr additive="base">
                                        <p:cTn id="310" dur="2000" fill="hold"/>
                                        <p:tgtEl>
                                          <p:spTgt spid="20"/>
                                        </p:tgtEl>
                                        <p:attrNameLst>
                                          <p:attrName>ppt_x</p:attrName>
                                        </p:attrNameLst>
                                      </p:cBhvr>
                                      <p:tavLst>
                                        <p:tav tm="0">
                                          <p:val>
                                            <p:strVal val="#ppt_x"/>
                                          </p:val>
                                        </p:tav>
                                        <p:tav tm="100000">
                                          <p:val>
                                            <p:strVal val="#ppt_x"/>
                                          </p:val>
                                        </p:tav>
                                      </p:tavLst>
                                    </p:anim>
                                    <p:anim calcmode="lin" valueType="num">
                                      <p:cBhvr additive="base">
                                        <p:cTn id="311" dur="2000" fill="hold"/>
                                        <p:tgtEl>
                                          <p:spTgt spid="20"/>
                                        </p:tgtEl>
                                        <p:attrNameLst>
                                          <p:attrName>ppt_y</p:attrName>
                                        </p:attrNameLst>
                                      </p:cBhvr>
                                      <p:tavLst>
                                        <p:tav tm="0">
                                          <p:val>
                                            <p:strVal val="0-#ppt_h/2"/>
                                          </p:val>
                                        </p:tav>
                                        <p:tav tm="100000">
                                          <p:val>
                                            <p:strVal val="#ppt_y"/>
                                          </p:val>
                                        </p:tav>
                                      </p:tavLst>
                                    </p:anim>
                                  </p:childTnLst>
                                </p:cTn>
                              </p:par>
                              <p:par>
                                <p:cTn id="312" presetID="2" presetClass="entr" presetSubtype="1" fill="hold" grpId="2" nodeType="withEffect">
                                  <p:stCondLst>
                                    <p:cond delay="0"/>
                                  </p:stCondLst>
                                  <p:childTnLst>
                                    <p:set>
                                      <p:cBhvr>
                                        <p:cTn id="313" dur="1" fill="hold">
                                          <p:stCondLst>
                                            <p:cond delay="0"/>
                                          </p:stCondLst>
                                        </p:cTn>
                                        <p:tgtEl>
                                          <p:spTgt spid="21"/>
                                        </p:tgtEl>
                                        <p:attrNameLst>
                                          <p:attrName>style.visibility</p:attrName>
                                        </p:attrNameLst>
                                      </p:cBhvr>
                                      <p:to>
                                        <p:strVal val="visible"/>
                                      </p:to>
                                    </p:set>
                                    <p:anim calcmode="lin" valueType="num">
                                      <p:cBhvr additive="base">
                                        <p:cTn id="314" dur="2000" fill="hold"/>
                                        <p:tgtEl>
                                          <p:spTgt spid="21"/>
                                        </p:tgtEl>
                                        <p:attrNameLst>
                                          <p:attrName>ppt_x</p:attrName>
                                        </p:attrNameLst>
                                      </p:cBhvr>
                                      <p:tavLst>
                                        <p:tav tm="0">
                                          <p:val>
                                            <p:strVal val="#ppt_x"/>
                                          </p:val>
                                        </p:tav>
                                        <p:tav tm="100000">
                                          <p:val>
                                            <p:strVal val="#ppt_x"/>
                                          </p:val>
                                        </p:tav>
                                      </p:tavLst>
                                    </p:anim>
                                    <p:anim calcmode="lin" valueType="num">
                                      <p:cBhvr additive="base">
                                        <p:cTn id="315" dur="2000" fill="hold"/>
                                        <p:tgtEl>
                                          <p:spTgt spid="21"/>
                                        </p:tgtEl>
                                        <p:attrNameLst>
                                          <p:attrName>ppt_y</p:attrName>
                                        </p:attrNameLst>
                                      </p:cBhvr>
                                      <p:tavLst>
                                        <p:tav tm="0">
                                          <p:val>
                                            <p:strVal val="0-#ppt_h/2"/>
                                          </p:val>
                                        </p:tav>
                                        <p:tav tm="100000">
                                          <p:val>
                                            <p:strVal val="#ppt_y"/>
                                          </p:val>
                                        </p:tav>
                                      </p:tavLst>
                                    </p:anim>
                                  </p:childTnLst>
                                </p:cTn>
                              </p:par>
                              <p:par>
                                <p:cTn id="316" presetID="2" presetClass="entr" presetSubtype="1" fill="hold" grpId="2" nodeType="withEffect">
                                  <p:stCondLst>
                                    <p:cond delay="0"/>
                                  </p:stCondLst>
                                  <p:childTnLst>
                                    <p:set>
                                      <p:cBhvr>
                                        <p:cTn id="317" dur="1" fill="hold">
                                          <p:stCondLst>
                                            <p:cond delay="0"/>
                                          </p:stCondLst>
                                        </p:cTn>
                                        <p:tgtEl>
                                          <p:spTgt spid="22"/>
                                        </p:tgtEl>
                                        <p:attrNameLst>
                                          <p:attrName>style.visibility</p:attrName>
                                        </p:attrNameLst>
                                      </p:cBhvr>
                                      <p:to>
                                        <p:strVal val="visible"/>
                                      </p:to>
                                    </p:set>
                                    <p:anim calcmode="lin" valueType="num">
                                      <p:cBhvr additive="base">
                                        <p:cTn id="318" dur="2000" fill="hold"/>
                                        <p:tgtEl>
                                          <p:spTgt spid="22"/>
                                        </p:tgtEl>
                                        <p:attrNameLst>
                                          <p:attrName>ppt_x</p:attrName>
                                        </p:attrNameLst>
                                      </p:cBhvr>
                                      <p:tavLst>
                                        <p:tav tm="0">
                                          <p:val>
                                            <p:strVal val="#ppt_x"/>
                                          </p:val>
                                        </p:tav>
                                        <p:tav tm="100000">
                                          <p:val>
                                            <p:strVal val="#ppt_x"/>
                                          </p:val>
                                        </p:tav>
                                      </p:tavLst>
                                    </p:anim>
                                    <p:anim calcmode="lin" valueType="num">
                                      <p:cBhvr additive="base">
                                        <p:cTn id="319" dur="2000" fill="hold"/>
                                        <p:tgtEl>
                                          <p:spTgt spid="22"/>
                                        </p:tgtEl>
                                        <p:attrNameLst>
                                          <p:attrName>ppt_y</p:attrName>
                                        </p:attrNameLst>
                                      </p:cBhvr>
                                      <p:tavLst>
                                        <p:tav tm="0">
                                          <p:val>
                                            <p:strVal val="0-#ppt_h/2"/>
                                          </p:val>
                                        </p:tav>
                                        <p:tav tm="100000">
                                          <p:val>
                                            <p:strVal val="#ppt_y"/>
                                          </p:val>
                                        </p:tav>
                                      </p:tavLst>
                                    </p:anim>
                                  </p:childTnLst>
                                </p:cTn>
                              </p:par>
                              <p:par>
                                <p:cTn id="320" presetID="2" presetClass="entr" presetSubtype="1" fill="hold" grpId="2" nodeType="withEffect">
                                  <p:stCondLst>
                                    <p:cond delay="0"/>
                                  </p:stCondLst>
                                  <p:childTnLst>
                                    <p:set>
                                      <p:cBhvr>
                                        <p:cTn id="321" dur="1" fill="hold">
                                          <p:stCondLst>
                                            <p:cond delay="0"/>
                                          </p:stCondLst>
                                        </p:cTn>
                                        <p:tgtEl>
                                          <p:spTgt spid="23"/>
                                        </p:tgtEl>
                                        <p:attrNameLst>
                                          <p:attrName>style.visibility</p:attrName>
                                        </p:attrNameLst>
                                      </p:cBhvr>
                                      <p:to>
                                        <p:strVal val="visible"/>
                                      </p:to>
                                    </p:set>
                                    <p:anim calcmode="lin" valueType="num">
                                      <p:cBhvr additive="base">
                                        <p:cTn id="322" dur="2000" fill="hold"/>
                                        <p:tgtEl>
                                          <p:spTgt spid="23"/>
                                        </p:tgtEl>
                                        <p:attrNameLst>
                                          <p:attrName>ppt_x</p:attrName>
                                        </p:attrNameLst>
                                      </p:cBhvr>
                                      <p:tavLst>
                                        <p:tav tm="0">
                                          <p:val>
                                            <p:strVal val="#ppt_x"/>
                                          </p:val>
                                        </p:tav>
                                        <p:tav tm="100000">
                                          <p:val>
                                            <p:strVal val="#ppt_x"/>
                                          </p:val>
                                        </p:tav>
                                      </p:tavLst>
                                    </p:anim>
                                    <p:anim calcmode="lin" valueType="num">
                                      <p:cBhvr additive="base">
                                        <p:cTn id="323" dur="2000" fill="hold"/>
                                        <p:tgtEl>
                                          <p:spTgt spid="23"/>
                                        </p:tgtEl>
                                        <p:attrNameLst>
                                          <p:attrName>ppt_y</p:attrName>
                                        </p:attrNameLst>
                                      </p:cBhvr>
                                      <p:tavLst>
                                        <p:tav tm="0">
                                          <p:val>
                                            <p:strVal val="0-#ppt_h/2"/>
                                          </p:val>
                                        </p:tav>
                                        <p:tav tm="100000">
                                          <p:val>
                                            <p:strVal val="#ppt_y"/>
                                          </p:val>
                                        </p:tav>
                                      </p:tavLst>
                                    </p:anim>
                                  </p:childTnLst>
                                </p:cTn>
                              </p:par>
                              <p:par>
                                <p:cTn id="324" presetID="2" presetClass="entr" presetSubtype="1" fill="hold" grpId="2" nodeType="withEffect">
                                  <p:stCondLst>
                                    <p:cond delay="0"/>
                                  </p:stCondLst>
                                  <p:childTnLst>
                                    <p:set>
                                      <p:cBhvr>
                                        <p:cTn id="325" dur="1" fill="hold">
                                          <p:stCondLst>
                                            <p:cond delay="0"/>
                                          </p:stCondLst>
                                        </p:cTn>
                                        <p:tgtEl>
                                          <p:spTgt spid="24"/>
                                        </p:tgtEl>
                                        <p:attrNameLst>
                                          <p:attrName>style.visibility</p:attrName>
                                        </p:attrNameLst>
                                      </p:cBhvr>
                                      <p:to>
                                        <p:strVal val="visible"/>
                                      </p:to>
                                    </p:set>
                                    <p:anim calcmode="lin" valueType="num">
                                      <p:cBhvr additive="base">
                                        <p:cTn id="326" dur="2000" fill="hold"/>
                                        <p:tgtEl>
                                          <p:spTgt spid="24"/>
                                        </p:tgtEl>
                                        <p:attrNameLst>
                                          <p:attrName>ppt_x</p:attrName>
                                        </p:attrNameLst>
                                      </p:cBhvr>
                                      <p:tavLst>
                                        <p:tav tm="0">
                                          <p:val>
                                            <p:strVal val="#ppt_x"/>
                                          </p:val>
                                        </p:tav>
                                        <p:tav tm="100000">
                                          <p:val>
                                            <p:strVal val="#ppt_x"/>
                                          </p:val>
                                        </p:tav>
                                      </p:tavLst>
                                    </p:anim>
                                    <p:anim calcmode="lin" valueType="num">
                                      <p:cBhvr additive="base">
                                        <p:cTn id="327" dur="2000" fill="hold"/>
                                        <p:tgtEl>
                                          <p:spTgt spid="24"/>
                                        </p:tgtEl>
                                        <p:attrNameLst>
                                          <p:attrName>ppt_y</p:attrName>
                                        </p:attrNameLst>
                                      </p:cBhvr>
                                      <p:tavLst>
                                        <p:tav tm="0">
                                          <p:val>
                                            <p:strVal val="0-#ppt_h/2"/>
                                          </p:val>
                                        </p:tav>
                                        <p:tav tm="100000">
                                          <p:val>
                                            <p:strVal val="#ppt_y"/>
                                          </p:val>
                                        </p:tav>
                                      </p:tavLst>
                                    </p:anim>
                                  </p:childTnLst>
                                </p:cTn>
                              </p:par>
                              <p:par>
                                <p:cTn id="328" presetID="2" presetClass="entr" presetSubtype="1" fill="hold" grpId="2" nodeType="withEffect">
                                  <p:stCondLst>
                                    <p:cond delay="0"/>
                                  </p:stCondLst>
                                  <p:childTnLst>
                                    <p:set>
                                      <p:cBhvr>
                                        <p:cTn id="329" dur="1" fill="hold">
                                          <p:stCondLst>
                                            <p:cond delay="0"/>
                                          </p:stCondLst>
                                        </p:cTn>
                                        <p:tgtEl>
                                          <p:spTgt spid="25"/>
                                        </p:tgtEl>
                                        <p:attrNameLst>
                                          <p:attrName>style.visibility</p:attrName>
                                        </p:attrNameLst>
                                      </p:cBhvr>
                                      <p:to>
                                        <p:strVal val="visible"/>
                                      </p:to>
                                    </p:set>
                                    <p:anim calcmode="lin" valueType="num">
                                      <p:cBhvr additive="base">
                                        <p:cTn id="330" dur="2000" fill="hold"/>
                                        <p:tgtEl>
                                          <p:spTgt spid="25"/>
                                        </p:tgtEl>
                                        <p:attrNameLst>
                                          <p:attrName>ppt_x</p:attrName>
                                        </p:attrNameLst>
                                      </p:cBhvr>
                                      <p:tavLst>
                                        <p:tav tm="0">
                                          <p:val>
                                            <p:strVal val="#ppt_x"/>
                                          </p:val>
                                        </p:tav>
                                        <p:tav tm="100000">
                                          <p:val>
                                            <p:strVal val="#ppt_x"/>
                                          </p:val>
                                        </p:tav>
                                      </p:tavLst>
                                    </p:anim>
                                    <p:anim calcmode="lin" valueType="num">
                                      <p:cBhvr additive="base">
                                        <p:cTn id="331" dur="2000" fill="hold"/>
                                        <p:tgtEl>
                                          <p:spTgt spid="25"/>
                                        </p:tgtEl>
                                        <p:attrNameLst>
                                          <p:attrName>ppt_y</p:attrName>
                                        </p:attrNameLst>
                                      </p:cBhvr>
                                      <p:tavLst>
                                        <p:tav tm="0">
                                          <p:val>
                                            <p:strVal val="0-#ppt_h/2"/>
                                          </p:val>
                                        </p:tav>
                                        <p:tav tm="100000">
                                          <p:val>
                                            <p:strVal val="#ppt_y"/>
                                          </p:val>
                                        </p:tav>
                                      </p:tavLst>
                                    </p:anim>
                                  </p:childTnLst>
                                </p:cTn>
                              </p:par>
                              <p:par>
                                <p:cTn id="332" presetID="2" presetClass="entr" presetSubtype="1" fill="hold" grpId="2" nodeType="withEffect">
                                  <p:stCondLst>
                                    <p:cond delay="0"/>
                                  </p:stCondLst>
                                  <p:childTnLst>
                                    <p:set>
                                      <p:cBhvr>
                                        <p:cTn id="333" dur="1" fill="hold">
                                          <p:stCondLst>
                                            <p:cond delay="0"/>
                                          </p:stCondLst>
                                        </p:cTn>
                                        <p:tgtEl>
                                          <p:spTgt spid="26"/>
                                        </p:tgtEl>
                                        <p:attrNameLst>
                                          <p:attrName>style.visibility</p:attrName>
                                        </p:attrNameLst>
                                      </p:cBhvr>
                                      <p:to>
                                        <p:strVal val="visible"/>
                                      </p:to>
                                    </p:set>
                                    <p:anim calcmode="lin" valueType="num">
                                      <p:cBhvr additive="base">
                                        <p:cTn id="334" dur="2000" fill="hold"/>
                                        <p:tgtEl>
                                          <p:spTgt spid="26"/>
                                        </p:tgtEl>
                                        <p:attrNameLst>
                                          <p:attrName>ppt_x</p:attrName>
                                        </p:attrNameLst>
                                      </p:cBhvr>
                                      <p:tavLst>
                                        <p:tav tm="0">
                                          <p:val>
                                            <p:strVal val="#ppt_x"/>
                                          </p:val>
                                        </p:tav>
                                        <p:tav tm="100000">
                                          <p:val>
                                            <p:strVal val="#ppt_x"/>
                                          </p:val>
                                        </p:tav>
                                      </p:tavLst>
                                    </p:anim>
                                    <p:anim calcmode="lin" valueType="num">
                                      <p:cBhvr additive="base">
                                        <p:cTn id="335" dur="2000" fill="hold"/>
                                        <p:tgtEl>
                                          <p:spTgt spid="26"/>
                                        </p:tgtEl>
                                        <p:attrNameLst>
                                          <p:attrName>ppt_y</p:attrName>
                                        </p:attrNameLst>
                                      </p:cBhvr>
                                      <p:tavLst>
                                        <p:tav tm="0">
                                          <p:val>
                                            <p:strVal val="0-#ppt_h/2"/>
                                          </p:val>
                                        </p:tav>
                                        <p:tav tm="100000">
                                          <p:val>
                                            <p:strVal val="#ppt_y"/>
                                          </p:val>
                                        </p:tav>
                                      </p:tavLst>
                                    </p:anim>
                                  </p:childTnLst>
                                </p:cTn>
                              </p:par>
                              <p:par>
                                <p:cTn id="336" presetID="2" presetClass="entr" presetSubtype="1" fill="hold" grpId="2" nodeType="withEffect">
                                  <p:stCondLst>
                                    <p:cond delay="0"/>
                                  </p:stCondLst>
                                  <p:childTnLst>
                                    <p:set>
                                      <p:cBhvr>
                                        <p:cTn id="337" dur="1" fill="hold">
                                          <p:stCondLst>
                                            <p:cond delay="0"/>
                                          </p:stCondLst>
                                        </p:cTn>
                                        <p:tgtEl>
                                          <p:spTgt spid="27"/>
                                        </p:tgtEl>
                                        <p:attrNameLst>
                                          <p:attrName>style.visibility</p:attrName>
                                        </p:attrNameLst>
                                      </p:cBhvr>
                                      <p:to>
                                        <p:strVal val="visible"/>
                                      </p:to>
                                    </p:set>
                                    <p:anim calcmode="lin" valueType="num">
                                      <p:cBhvr additive="base">
                                        <p:cTn id="338" dur="2000" fill="hold"/>
                                        <p:tgtEl>
                                          <p:spTgt spid="27"/>
                                        </p:tgtEl>
                                        <p:attrNameLst>
                                          <p:attrName>ppt_x</p:attrName>
                                        </p:attrNameLst>
                                      </p:cBhvr>
                                      <p:tavLst>
                                        <p:tav tm="0">
                                          <p:val>
                                            <p:strVal val="#ppt_x"/>
                                          </p:val>
                                        </p:tav>
                                        <p:tav tm="100000">
                                          <p:val>
                                            <p:strVal val="#ppt_x"/>
                                          </p:val>
                                        </p:tav>
                                      </p:tavLst>
                                    </p:anim>
                                    <p:anim calcmode="lin" valueType="num">
                                      <p:cBhvr additive="base">
                                        <p:cTn id="339" dur="2000" fill="hold"/>
                                        <p:tgtEl>
                                          <p:spTgt spid="27"/>
                                        </p:tgtEl>
                                        <p:attrNameLst>
                                          <p:attrName>ppt_y</p:attrName>
                                        </p:attrNameLst>
                                      </p:cBhvr>
                                      <p:tavLst>
                                        <p:tav tm="0">
                                          <p:val>
                                            <p:strVal val="0-#ppt_h/2"/>
                                          </p:val>
                                        </p:tav>
                                        <p:tav tm="100000">
                                          <p:val>
                                            <p:strVal val="#ppt_y"/>
                                          </p:val>
                                        </p:tav>
                                      </p:tavLst>
                                    </p:anim>
                                  </p:childTnLst>
                                </p:cTn>
                              </p:par>
                              <p:par>
                                <p:cTn id="340" presetID="2" presetClass="entr" presetSubtype="1" fill="hold" grpId="2" nodeType="withEffect">
                                  <p:stCondLst>
                                    <p:cond delay="0"/>
                                  </p:stCondLst>
                                  <p:childTnLst>
                                    <p:set>
                                      <p:cBhvr>
                                        <p:cTn id="341" dur="1" fill="hold">
                                          <p:stCondLst>
                                            <p:cond delay="0"/>
                                          </p:stCondLst>
                                        </p:cTn>
                                        <p:tgtEl>
                                          <p:spTgt spid="28"/>
                                        </p:tgtEl>
                                        <p:attrNameLst>
                                          <p:attrName>style.visibility</p:attrName>
                                        </p:attrNameLst>
                                      </p:cBhvr>
                                      <p:to>
                                        <p:strVal val="visible"/>
                                      </p:to>
                                    </p:set>
                                    <p:anim calcmode="lin" valueType="num">
                                      <p:cBhvr additive="base">
                                        <p:cTn id="342" dur="2000" fill="hold"/>
                                        <p:tgtEl>
                                          <p:spTgt spid="28"/>
                                        </p:tgtEl>
                                        <p:attrNameLst>
                                          <p:attrName>ppt_x</p:attrName>
                                        </p:attrNameLst>
                                      </p:cBhvr>
                                      <p:tavLst>
                                        <p:tav tm="0">
                                          <p:val>
                                            <p:strVal val="#ppt_x"/>
                                          </p:val>
                                        </p:tav>
                                        <p:tav tm="100000">
                                          <p:val>
                                            <p:strVal val="#ppt_x"/>
                                          </p:val>
                                        </p:tav>
                                      </p:tavLst>
                                    </p:anim>
                                    <p:anim calcmode="lin" valueType="num">
                                      <p:cBhvr additive="base">
                                        <p:cTn id="343" dur="2000" fill="hold"/>
                                        <p:tgtEl>
                                          <p:spTgt spid="28"/>
                                        </p:tgtEl>
                                        <p:attrNameLst>
                                          <p:attrName>ppt_y</p:attrName>
                                        </p:attrNameLst>
                                      </p:cBhvr>
                                      <p:tavLst>
                                        <p:tav tm="0">
                                          <p:val>
                                            <p:strVal val="0-#ppt_h/2"/>
                                          </p:val>
                                        </p:tav>
                                        <p:tav tm="100000">
                                          <p:val>
                                            <p:strVal val="#ppt_y"/>
                                          </p:val>
                                        </p:tav>
                                      </p:tavLst>
                                    </p:anim>
                                  </p:childTnLst>
                                </p:cTn>
                              </p:par>
                              <p:par>
                                <p:cTn id="344" presetID="2" presetClass="entr" presetSubtype="4" fill="hold" grpId="2" nodeType="withEffect">
                                  <p:stCondLst>
                                    <p:cond delay="0"/>
                                  </p:stCondLst>
                                  <p:childTnLst>
                                    <p:set>
                                      <p:cBhvr>
                                        <p:cTn id="345" dur="1" fill="hold">
                                          <p:stCondLst>
                                            <p:cond delay="0"/>
                                          </p:stCondLst>
                                        </p:cTn>
                                        <p:tgtEl>
                                          <p:spTgt spid="29"/>
                                        </p:tgtEl>
                                        <p:attrNameLst>
                                          <p:attrName>style.visibility</p:attrName>
                                        </p:attrNameLst>
                                      </p:cBhvr>
                                      <p:to>
                                        <p:strVal val="visible"/>
                                      </p:to>
                                    </p:set>
                                    <p:anim calcmode="lin" valueType="num">
                                      <p:cBhvr additive="base">
                                        <p:cTn id="346" dur="2000" fill="hold"/>
                                        <p:tgtEl>
                                          <p:spTgt spid="29"/>
                                        </p:tgtEl>
                                        <p:attrNameLst>
                                          <p:attrName>ppt_x</p:attrName>
                                        </p:attrNameLst>
                                      </p:cBhvr>
                                      <p:tavLst>
                                        <p:tav tm="0">
                                          <p:val>
                                            <p:strVal val="#ppt_x"/>
                                          </p:val>
                                        </p:tav>
                                        <p:tav tm="100000">
                                          <p:val>
                                            <p:strVal val="#ppt_x"/>
                                          </p:val>
                                        </p:tav>
                                      </p:tavLst>
                                    </p:anim>
                                    <p:anim calcmode="lin" valueType="num">
                                      <p:cBhvr additive="base">
                                        <p:cTn id="347" dur="2000" fill="hold"/>
                                        <p:tgtEl>
                                          <p:spTgt spid="29"/>
                                        </p:tgtEl>
                                        <p:attrNameLst>
                                          <p:attrName>ppt_y</p:attrName>
                                        </p:attrNameLst>
                                      </p:cBhvr>
                                      <p:tavLst>
                                        <p:tav tm="0">
                                          <p:val>
                                            <p:strVal val="1+#ppt_h/2"/>
                                          </p:val>
                                        </p:tav>
                                        <p:tav tm="100000">
                                          <p:val>
                                            <p:strVal val="#ppt_y"/>
                                          </p:val>
                                        </p:tav>
                                      </p:tavLst>
                                    </p:anim>
                                  </p:childTnLst>
                                </p:cTn>
                              </p:par>
                              <p:par>
                                <p:cTn id="348" presetID="2" presetClass="entr" presetSubtype="4" fill="hold" grpId="2" nodeType="withEffect">
                                  <p:stCondLst>
                                    <p:cond delay="0"/>
                                  </p:stCondLst>
                                  <p:childTnLst>
                                    <p:set>
                                      <p:cBhvr>
                                        <p:cTn id="349" dur="1" fill="hold">
                                          <p:stCondLst>
                                            <p:cond delay="0"/>
                                          </p:stCondLst>
                                        </p:cTn>
                                        <p:tgtEl>
                                          <p:spTgt spid="30"/>
                                        </p:tgtEl>
                                        <p:attrNameLst>
                                          <p:attrName>style.visibility</p:attrName>
                                        </p:attrNameLst>
                                      </p:cBhvr>
                                      <p:to>
                                        <p:strVal val="visible"/>
                                      </p:to>
                                    </p:set>
                                    <p:anim calcmode="lin" valueType="num">
                                      <p:cBhvr additive="base">
                                        <p:cTn id="350" dur="2000" fill="hold"/>
                                        <p:tgtEl>
                                          <p:spTgt spid="30"/>
                                        </p:tgtEl>
                                        <p:attrNameLst>
                                          <p:attrName>ppt_x</p:attrName>
                                        </p:attrNameLst>
                                      </p:cBhvr>
                                      <p:tavLst>
                                        <p:tav tm="0">
                                          <p:val>
                                            <p:strVal val="#ppt_x"/>
                                          </p:val>
                                        </p:tav>
                                        <p:tav tm="100000">
                                          <p:val>
                                            <p:strVal val="#ppt_x"/>
                                          </p:val>
                                        </p:tav>
                                      </p:tavLst>
                                    </p:anim>
                                    <p:anim calcmode="lin" valueType="num">
                                      <p:cBhvr additive="base">
                                        <p:cTn id="351" dur="2000" fill="hold"/>
                                        <p:tgtEl>
                                          <p:spTgt spid="30"/>
                                        </p:tgtEl>
                                        <p:attrNameLst>
                                          <p:attrName>ppt_y</p:attrName>
                                        </p:attrNameLst>
                                      </p:cBhvr>
                                      <p:tavLst>
                                        <p:tav tm="0">
                                          <p:val>
                                            <p:strVal val="1+#ppt_h/2"/>
                                          </p:val>
                                        </p:tav>
                                        <p:tav tm="100000">
                                          <p:val>
                                            <p:strVal val="#ppt_y"/>
                                          </p:val>
                                        </p:tav>
                                      </p:tavLst>
                                    </p:anim>
                                  </p:childTnLst>
                                </p:cTn>
                              </p:par>
                              <p:par>
                                <p:cTn id="352" presetID="2" presetClass="entr" presetSubtype="4" fill="hold" grpId="2" nodeType="withEffect">
                                  <p:stCondLst>
                                    <p:cond delay="0"/>
                                  </p:stCondLst>
                                  <p:childTnLst>
                                    <p:set>
                                      <p:cBhvr>
                                        <p:cTn id="353" dur="1" fill="hold">
                                          <p:stCondLst>
                                            <p:cond delay="0"/>
                                          </p:stCondLst>
                                        </p:cTn>
                                        <p:tgtEl>
                                          <p:spTgt spid="31"/>
                                        </p:tgtEl>
                                        <p:attrNameLst>
                                          <p:attrName>style.visibility</p:attrName>
                                        </p:attrNameLst>
                                      </p:cBhvr>
                                      <p:to>
                                        <p:strVal val="visible"/>
                                      </p:to>
                                    </p:set>
                                    <p:anim calcmode="lin" valueType="num">
                                      <p:cBhvr additive="base">
                                        <p:cTn id="354" dur="2000" fill="hold"/>
                                        <p:tgtEl>
                                          <p:spTgt spid="31"/>
                                        </p:tgtEl>
                                        <p:attrNameLst>
                                          <p:attrName>ppt_x</p:attrName>
                                        </p:attrNameLst>
                                      </p:cBhvr>
                                      <p:tavLst>
                                        <p:tav tm="0">
                                          <p:val>
                                            <p:strVal val="#ppt_x"/>
                                          </p:val>
                                        </p:tav>
                                        <p:tav tm="100000">
                                          <p:val>
                                            <p:strVal val="#ppt_x"/>
                                          </p:val>
                                        </p:tav>
                                      </p:tavLst>
                                    </p:anim>
                                    <p:anim calcmode="lin" valueType="num">
                                      <p:cBhvr additive="base">
                                        <p:cTn id="355" dur="2000" fill="hold"/>
                                        <p:tgtEl>
                                          <p:spTgt spid="31"/>
                                        </p:tgtEl>
                                        <p:attrNameLst>
                                          <p:attrName>ppt_y</p:attrName>
                                        </p:attrNameLst>
                                      </p:cBhvr>
                                      <p:tavLst>
                                        <p:tav tm="0">
                                          <p:val>
                                            <p:strVal val="1+#ppt_h/2"/>
                                          </p:val>
                                        </p:tav>
                                        <p:tav tm="100000">
                                          <p:val>
                                            <p:strVal val="#ppt_y"/>
                                          </p:val>
                                        </p:tav>
                                      </p:tavLst>
                                    </p:anim>
                                  </p:childTnLst>
                                </p:cTn>
                              </p:par>
                              <p:par>
                                <p:cTn id="356" presetID="2" presetClass="entr" presetSubtype="4" fill="hold" grpId="2" nodeType="withEffect">
                                  <p:stCondLst>
                                    <p:cond delay="0"/>
                                  </p:stCondLst>
                                  <p:childTnLst>
                                    <p:set>
                                      <p:cBhvr>
                                        <p:cTn id="357" dur="1" fill="hold">
                                          <p:stCondLst>
                                            <p:cond delay="0"/>
                                          </p:stCondLst>
                                        </p:cTn>
                                        <p:tgtEl>
                                          <p:spTgt spid="32"/>
                                        </p:tgtEl>
                                        <p:attrNameLst>
                                          <p:attrName>style.visibility</p:attrName>
                                        </p:attrNameLst>
                                      </p:cBhvr>
                                      <p:to>
                                        <p:strVal val="visible"/>
                                      </p:to>
                                    </p:set>
                                    <p:anim calcmode="lin" valueType="num">
                                      <p:cBhvr additive="base">
                                        <p:cTn id="358" dur="2000" fill="hold"/>
                                        <p:tgtEl>
                                          <p:spTgt spid="32"/>
                                        </p:tgtEl>
                                        <p:attrNameLst>
                                          <p:attrName>ppt_x</p:attrName>
                                        </p:attrNameLst>
                                      </p:cBhvr>
                                      <p:tavLst>
                                        <p:tav tm="0">
                                          <p:val>
                                            <p:strVal val="#ppt_x"/>
                                          </p:val>
                                        </p:tav>
                                        <p:tav tm="100000">
                                          <p:val>
                                            <p:strVal val="#ppt_x"/>
                                          </p:val>
                                        </p:tav>
                                      </p:tavLst>
                                    </p:anim>
                                    <p:anim calcmode="lin" valueType="num">
                                      <p:cBhvr additive="base">
                                        <p:cTn id="359" dur="2000" fill="hold"/>
                                        <p:tgtEl>
                                          <p:spTgt spid="32"/>
                                        </p:tgtEl>
                                        <p:attrNameLst>
                                          <p:attrName>ppt_y</p:attrName>
                                        </p:attrNameLst>
                                      </p:cBhvr>
                                      <p:tavLst>
                                        <p:tav tm="0">
                                          <p:val>
                                            <p:strVal val="1+#ppt_h/2"/>
                                          </p:val>
                                        </p:tav>
                                        <p:tav tm="100000">
                                          <p:val>
                                            <p:strVal val="#ppt_y"/>
                                          </p:val>
                                        </p:tav>
                                      </p:tavLst>
                                    </p:anim>
                                  </p:childTnLst>
                                </p:cTn>
                              </p:par>
                              <p:par>
                                <p:cTn id="360" presetID="2" presetClass="entr" presetSubtype="4" fill="hold" grpId="2" nodeType="withEffect">
                                  <p:stCondLst>
                                    <p:cond delay="0"/>
                                  </p:stCondLst>
                                  <p:childTnLst>
                                    <p:set>
                                      <p:cBhvr>
                                        <p:cTn id="361" dur="1" fill="hold">
                                          <p:stCondLst>
                                            <p:cond delay="0"/>
                                          </p:stCondLst>
                                        </p:cTn>
                                        <p:tgtEl>
                                          <p:spTgt spid="33"/>
                                        </p:tgtEl>
                                        <p:attrNameLst>
                                          <p:attrName>style.visibility</p:attrName>
                                        </p:attrNameLst>
                                      </p:cBhvr>
                                      <p:to>
                                        <p:strVal val="visible"/>
                                      </p:to>
                                    </p:set>
                                    <p:anim calcmode="lin" valueType="num">
                                      <p:cBhvr additive="base">
                                        <p:cTn id="362" dur="2000" fill="hold"/>
                                        <p:tgtEl>
                                          <p:spTgt spid="33"/>
                                        </p:tgtEl>
                                        <p:attrNameLst>
                                          <p:attrName>ppt_x</p:attrName>
                                        </p:attrNameLst>
                                      </p:cBhvr>
                                      <p:tavLst>
                                        <p:tav tm="0">
                                          <p:val>
                                            <p:strVal val="#ppt_x"/>
                                          </p:val>
                                        </p:tav>
                                        <p:tav tm="100000">
                                          <p:val>
                                            <p:strVal val="#ppt_x"/>
                                          </p:val>
                                        </p:tav>
                                      </p:tavLst>
                                    </p:anim>
                                    <p:anim calcmode="lin" valueType="num">
                                      <p:cBhvr additive="base">
                                        <p:cTn id="363" dur="2000" fill="hold"/>
                                        <p:tgtEl>
                                          <p:spTgt spid="33"/>
                                        </p:tgtEl>
                                        <p:attrNameLst>
                                          <p:attrName>ppt_y</p:attrName>
                                        </p:attrNameLst>
                                      </p:cBhvr>
                                      <p:tavLst>
                                        <p:tav tm="0">
                                          <p:val>
                                            <p:strVal val="1+#ppt_h/2"/>
                                          </p:val>
                                        </p:tav>
                                        <p:tav tm="100000">
                                          <p:val>
                                            <p:strVal val="#ppt_y"/>
                                          </p:val>
                                        </p:tav>
                                      </p:tavLst>
                                    </p:anim>
                                  </p:childTnLst>
                                </p:cTn>
                              </p:par>
                              <p:par>
                                <p:cTn id="364" presetID="2" presetClass="entr" presetSubtype="4" fill="hold" grpId="2" nodeType="withEffect">
                                  <p:stCondLst>
                                    <p:cond delay="0"/>
                                  </p:stCondLst>
                                  <p:childTnLst>
                                    <p:set>
                                      <p:cBhvr>
                                        <p:cTn id="365" dur="1" fill="hold">
                                          <p:stCondLst>
                                            <p:cond delay="0"/>
                                          </p:stCondLst>
                                        </p:cTn>
                                        <p:tgtEl>
                                          <p:spTgt spid="34"/>
                                        </p:tgtEl>
                                        <p:attrNameLst>
                                          <p:attrName>style.visibility</p:attrName>
                                        </p:attrNameLst>
                                      </p:cBhvr>
                                      <p:to>
                                        <p:strVal val="visible"/>
                                      </p:to>
                                    </p:set>
                                    <p:anim calcmode="lin" valueType="num">
                                      <p:cBhvr additive="base">
                                        <p:cTn id="366" dur="2000" fill="hold"/>
                                        <p:tgtEl>
                                          <p:spTgt spid="34"/>
                                        </p:tgtEl>
                                        <p:attrNameLst>
                                          <p:attrName>ppt_x</p:attrName>
                                        </p:attrNameLst>
                                      </p:cBhvr>
                                      <p:tavLst>
                                        <p:tav tm="0">
                                          <p:val>
                                            <p:strVal val="#ppt_x"/>
                                          </p:val>
                                        </p:tav>
                                        <p:tav tm="100000">
                                          <p:val>
                                            <p:strVal val="#ppt_x"/>
                                          </p:val>
                                        </p:tav>
                                      </p:tavLst>
                                    </p:anim>
                                    <p:anim calcmode="lin" valueType="num">
                                      <p:cBhvr additive="base">
                                        <p:cTn id="367" dur="2000" fill="hold"/>
                                        <p:tgtEl>
                                          <p:spTgt spid="34"/>
                                        </p:tgtEl>
                                        <p:attrNameLst>
                                          <p:attrName>ppt_y</p:attrName>
                                        </p:attrNameLst>
                                      </p:cBhvr>
                                      <p:tavLst>
                                        <p:tav tm="0">
                                          <p:val>
                                            <p:strVal val="1+#ppt_h/2"/>
                                          </p:val>
                                        </p:tav>
                                        <p:tav tm="100000">
                                          <p:val>
                                            <p:strVal val="#ppt_y"/>
                                          </p:val>
                                        </p:tav>
                                      </p:tavLst>
                                    </p:anim>
                                  </p:childTnLst>
                                </p:cTn>
                              </p:par>
                              <p:par>
                                <p:cTn id="368" presetID="2" presetClass="entr" presetSubtype="4" fill="hold" grpId="2" nodeType="withEffect">
                                  <p:stCondLst>
                                    <p:cond delay="0"/>
                                  </p:stCondLst>
                                  <p:childTnLst>
                                    <p:set>
                                      <p:cBhvr>
                                        <p:cTn id="369" dur="1" fill="hold">
                                          <p:stCondLst>
                                            <p:cond delay="0"/>
                                          </p:stCondLst>
                                        </p:cTn>
                                        <p:tgtEl>
                                          <p:spTgt spid="35"/>
                                        </p:tgtEl>
                                        <p:attrNameLst>
                                          <p:attrName>style.visibility</p:attrName>
                                        </p:attrNameLst>
                                      </p:cBhvr>
                                      <p:to>
                                        <p:strVal val="visible"/>
                                      </p:to>
                                    </p:set>
                                    <p:anim calcmode="lin" valueType="num">
                                      <p:cBhvr additive="base">
                                        <p:cTn id="370" dur="2000" fill="hold"/>
                                        <p:tgtEl>
                                          <p:spTgt spid="35"/>
                                        </p:tgtEl>
                                        <p:attrNameLst>
                                          <p:attrName>ppt_x</p:attrName>
                                        </p:attrNameLst>
                                      </p:cBhvr>
                                      <p:tavLst>
                                        <p:tav tm="0">
                                          <p:val>
                                            <p:strVal val="#ppt_x"/>
                                          </p:val>
                                        </p:tav>
                                        <p:tav tm="100000">
                                          <p:val>
                                            <p:strVal val="#ppt_x"/>
                                          </p:val>
                                        </p:tav>
                                      </p:tavLst>
                                    </p:anim>
                                    <p:anim calcmode="lin" valueType="num">
                                      <p:cBhvr additive="base">
                                        <p:cTn id="371" dur="2000" fill="hold"/>
                                        <p:tgtEl>
                                          <p:spTgt spid="35"/>
                                        </p:tgtEl>
                                        <p:attrNameLst>
                                          <p:attrName>ppt_y</p:attrName>
                                        </p:attrNameLst>
                                      </p:cBhvr>
                                      <p:tavLst>
                                        <p:tav tm="0">
                                          <p:val>
                                            <p:strVal val="1+#ppt_h/2"/>
                                          </p:val>
                                        </p:tav>
                                        <p:tav tm="100000">
                                          <p:val>
                                            <p:strVal val="#ppt_y"/>
                                          </p:val>
                                        </p:tav>
                                      </p:tavLst>
                                    </p:anim>
                                  </p:childTnLst>
                                </p:cTn>
                              </p:par>
                              <p:par>
                                <p:cTn id="372" presetID="2" presetClass="entr" presetSubtype="4" fill="hold" grpId="2" nodeType="withEffect">
                                  <p:stCondLst>
                                    <p:cond delay="0"/>
                                  </p:stCondLst>
                                  <p:childTnLst>
                                    <p:set>
                                      <p:cBhvr>
                                        <p:cTn id="373" dur="1" fill="hold">
                                          <p:stCondLst>
                                            <p:cond delay="0"/>
                                          </p:stCondLst>
                                        </p:cTn>
                                        <p:tgtEl>
                                          <p:spTgt spid="36"/>
                                        </p:tgtEl>
                                        <p:attrNameLst>
                                          <p:attrName>style.visibility</p:attrName>
                                        </p:attrNameLst>
                                      </p:cBhvr>
                                      <p:to>
                                        <p:strVal val="visible"/>
                                      </p:to>
                                    </p:set>
                                    <p:anim calcmode="lin" valueType="num">
                                      <p:cBhvr additive="base">
                                        <p:cTn id="374" dur="2000" fill="hold"/>
                                        <p:tgtEl>
                                          <p:spTgt spid="36"/>
                                        </p:tgtEl>
                                        <p:attrNameLst>
                                          <p:attrName>ppt_x</p:attrName>
                                        </p:attrNameLst>
                                      </p:cBhvr>
                                      <p:tavLst>
                                        <p:tav tm="0">
                                          <p:val>
                                            <p:strVal val="#ppt_x"/>
                                          </p:val>
                                        </p:tav>
                                        <p:tav tm="100000">
                                          <p:val>
                                            <p:strVal val="#ppt_x"/>
                                          </p:val>
                                        </p:tav>
                                      </p:tavLst>
                                    </p:anim>
                                    <p:anim calcmode="lin" valueType="num">
                                      <p:cBhvr additive="base">
                                        <p:cTn id="375" dur="2000" fill="hold"/>
                                        <p:tgtEl>
                                          <p:spTgt spid="36"/>
                                        </p:tgtEl>
                                        <p:attrNameLst>
                                          <p:attrName>ppt_y</p:attrName>
                                        </p:attrNameLst>
                                      </p:cBhvr>
                                      <p:tavLst>
                                        <p:tav tm="0">
                                          <p:val>
                                            <p:strVal val="1+#ppt_h/2"/>
                                          </p:val>
                                        </p:tav>
                                        <p:tav tm="100000">
                                          <p:val>
                                            <p:strVal val="#ppt_y"/>
                                          </p:val>
                                        </p:tav>
                                      </p:tavLst>
                                    </p:anim>
                                  </p:childTnLst>
                                </p:cTn>
                              </p:par>
                              <p:par>
                                <p:cTn id="376" presetID="2" presetClass="entr" presetSubtype="4" fill="hold" grpId="2" nodeType="withEffect">
                                  <p:stCondLst>
                                    <p:cond delay="0"/>
                                  </p:stCondLst>
                                  <p:childTnLst>
                                    <p:set>
                                      <p:cBhvr>
                                        <p:cTn id="377" dur="1" fill="hold">
                                          <p:stCondLst>
                                            <p:cond delay="0"/>
                                          </p:stCondLst>
                                        </p:cTn>
                                        <p:tgtEl>
                                          <p:spTgt spid="37"/>
                                        </p:tgtEl>
                                        <p:attrNameLst>
                                          <p:attrName>style.visibility</p:attrName>
                                        </p:attrNameLst>
                                      </p:cBhvr>
                                      <p:to>
                                        <p:strVal val="visible"/>
                                      </p:to>
                                    </p:set>
                                    <p:anim calcmode="lin" valueType="num">
                                      <p:cBhvr additive="base">
                                        <p:cTn id="378" dur="2000" fill="hold"/>
                                        <p:tgtEl>
                                          <p:spTgt spid="37"/>
                                        </p:tgtEl>
                                        <p:attrNameLst>
                                          <p:attrName>ppt_x</p:attrName>
                                        </p:attrNameLst>
                                      </p:cBhvr>
                                      <p:tavLst>
                                        <p:tav tm="0">
                                          <p:val>
                                            <p:strVal val="#ppt_x"/>
                                          </p:val>
                                        </p:tav>
                                        <p:tav tm="100000">
                                          <p:val>
                                            <p:strVal val="#ppt_x"/>
                                          </p:val>
                                        </p:tav>
                                      </p:tavLst>
                                    </p:anim>
                                    <p:anim calcmode="lin" valueType="num">
                                      <p:cBhvr additive="base">
                                        <p:cTn id="379" dur="2000" fill="hold"/>
                                        <p:tgtEl>
                                          <p:spTgt spid="37"/>
                                        </p:tgtEl>
                                        <p:attrNameLst>
                                          <p:attrName>ppt_y</p:attrName>
                                        </p:attrNameLst>
                                      </p:cBhvr>
                                      <p:tavLst>
                                        <p:tav tm="0">
                                          <p:val>
                                            <p:strVal val="1+#ppt_h/2"/>
                                          </p:val>
                                        </p:tav>
                                        <p:tav tm="100000">
                                          <p:val>
                                            <p:strVal val="#ppt_y"/>
                                          </p:val>
                                        </p:tav>
                                      </p:tavLst>
                                    </p:anim>
                                  </p:childTnLst>
                                </p:cTn>
                              </p:par>
                              <p:par>
                                <p:cTn id="380" presetID="2" presetClass="entr" presetSubtype="4" fill="hold" grpId="2" nodeType="withEffect">
                                  <p:stCondLst>
                                    <p:cond delay="0"/>
                                  </p:stCondLst>
                                  <p:childTnLst>
                                    <p:set>
                                      <p:cBhvr>
                                        <p:cTn id="381" dur="1" fill="hold">
                                          <p:stCondLst>
                                            <p:cond delay="0"/>
                                          </p:stCondLst>
                                        </p:cTn>
                                        <p:tgtEl>
                                          <p:spTgt spid="38"/>
                                        </p:tgtEl>
                                        <p:attrNameLst>
                                          <p:attrName>style.visibility</p:attrName>
                                        </p:attrNameLst>
                                      </p:cBhvr>
                                      <p:to>
                                        <p:strVal val="visible"/>
                                      </p:to>
                                    </p:set>
                                    <p:anim calcmode="lin" valueType="num">
                                      <p:cBhvr additive="base">
                                        <p:cTn id="382" dur="2000" fill="hold"/>
                                        <p:tgtEl>
                                          <p:spTgt spid="38"/>
                                        </p:tgtEl>
                                        <p:attrNameLst>
                                          <p:attrName>ppt_x</p:attrName>
                                        </p:attrNameLst>
                                      </p:cBhvr>
                                      <p:tavLst>
                                        <p:tav tm="0">
                                          <p:val>
                                            <p:strVal val="#ppt_x"/>
                                          </p:val>
                                        </p:tav>
                                        <p:tav tm="100000">
                                          <p:val>
                                            <p:strVal val="#ppt_x"/>
                                          </p:val>
                                        </p:tav>
                                      </p:tavLst>
                                    </p:anim>
                                    <p:anim calcmode="lin" valueType="num">
                                      <p:cBhvr additive="base">
                                        <p:cTn id="383" dur="2000" fill="hold"/>
                                        <p:tgtEl>
                                          <p:spTgt spid="38"/>
                                        </p:tgtEl>
                                        <p:attrNameLst>
                                          <p:attrName>ppt_y</p:attrName>
                                        </p:attrNameLst>
                                      </p:cBhvr>
                                      <p:tavLst>
                                        <p:tav tm="0">
                                          <p:val>
                                            <p:strVal val="1+#ppt_h/2"/>
                                          </p:val>
                                        </p:tav>
                                        <p:tav tm="100000">
                                          <p:val>
                                            <p:strVal val="#ppt_y"/>
                                          </p:val>
                                        </p:tav>
                                      </p:tavLst>
                                    </p:anim>
                                  </p:childTnLst>
                                </p:cTn>
                              </p:par>
                              <p:par>
                                <p:cTn id="384" presetID="2" presetClass="entr" presetSubtype="4" fill="hold" grpId="2" nodeType="withEffect">
                                  <p:stCondLst>
                                    <p:cond delay="0"/>
                                  </p:stCondLst>
                                  <p:childTnLst>
                                    <p:set>
                                      <p:cBhvr>
                                        <p:cTn id="385" dur="1" fill="hold">
                                          <p:stCondLst>
                                            <p:cond delay="0"/>
                                          </p:stCondLst>
                                        </p:cTn>
                                        <p:tgtEl>
                                          <p:spTgt spid="39"/>
                                        </p:tgtEl>
                                        <p:attrNameLst>
                                          <p:attrName>style.visibility</p:attrName>
                                        </p:attrNameLst>
                                      </p:cBhvr>
                                      <p:to>
                                        <p:strVal val="visible"/>
                                      </p:to>
                                    </p:set>
                                    <p:anim calcmode="lin" valueType="num">
                                      <p:cBhvr additive="base">
                                        <p:cTn id="386" dur="2000" fill="hold"/>
                                        <p:tgtEl>
                                          <p:spTgt spid="39"/>
                                        </p:tgtEl>
                                        <p:attrNameLst>
                                          <p:attrName>ppt_x</p:attrName>
                                        </p:attrNameLst>
                                      </p:cBhvr>
                                      <p:tavLst>
                                        <p:tav tm="0">
                                          <p:val>
                                            <p:strVal val="#ppt_x"/>
                                          </p:val>
                                        </p:tav>
                                        <p:tav tm="100000">
                                          <p:val>
                                            <p:strVal val="#ppt_x"/>
                                          </p:val>
                                        </p:tav>
                                      </p:tavLst>
                                    </p:anim>
                                    <p:anim calcmode="lin" valueType="num">
                                      <p:cBhvr additive="base">
                                        <p:cTn id="387" dur="2000" fill="hold"/>
                                        <p:tgtEl>
                                          <p:spTgt spid="39"/>
                                        </p:tgtEl>
                                        <p:attrNameLst>
                                          <p:attrName>ppt_y</p:attrName>
                                        </p:attrNameLst>
                                      </p:cBhvr>
                                      <p:tavLst>
                                        <p:tav tm="0">
                                          <p:val>
                                            <p:strVal val="1+#ppt_h/2"/>
                                          </p:val>
                                        </p:tav>
                                        <p:tav tm="100000">
                                          <p:val>
                                            <p:strVal val="#ppt_y"/>
                                          </p:val>
                                        </p:tav>
                                      </p:tavLst>
                                    </p:anim>
                                  </p:childTnLst>
                                </p:cTn>
                              </p:par>
                              <p:par>
                                <p:cTn id="388" presetID="2" presetClass="entr" presetSubtype="4" fill="hold" grpId="2" nodeType="withEffect">
                                  <p:stCondLst>
                                    <p:cond delay="0"/>
                                  </p:stCondLst>
                                  <p:childTnLst>
                                    <p:set>
                                      <p:cBhvr>
                                        <p:cTn id="389" dur="1" fill="hold">
                                          <p:stCondLst>
                                            <p:cond delay="0"/>
                                          </p:stCondLst>
                                        </p:cTn>
                                        <p:tgtEl>
                                          <p:spTgt spid="40"/>
                                        </p:tgtEl>
                                        <p:attrNameLst>
                                          <p:attrName>style.visibility</p:attrName>
                                        </p:attrNameLst>
                                      </p:cBhvr>
                                      <p:to>
                                        <p:strVal val="visible"/>
                                      </p:to>
                                    </p:set>
                                    <p:anim calcmode="lin" valueType="num">
                                      <p:cBhvr additive="base">
                                        <p:cTn id="390" dur="2000" fill="hold"/>
                                        <p:tgtEl>
                                          <p:spTgt spid="40"/>
                                        </p:tgtEl>
                                        <p:attrNameLst>
                                          <p:attrName>ppt_x</p:attrName>
                                        </p:attrNameLst>
                                      </p:cBhvr>
                                      <p:tavLst>
                                        <p:tav tm="0">
                                          <p:val>
                                            <p:strVal val="#ppt_x"/>
                                          </p:val>
                                        </p:tav>
                                        <p:tav tm="100000">
                                          <p:val>
                                            <p:strVal val="#ppt_x"/>
                                          </p:val>
                                        </p:tav>
                                      </p:tavLst>
                                    </p:anim>
                                    <p:anim calcmode="lin" valueType="num">
                                      <p:cBhvr additive="base">
                                        <p:cTn id="391" dur="2000" fill="hold"/>
                                        <p:tgtEl>
                                          <p:spTgt spid="40"/>
                                        </p:tgtEl>
                                        <p:attrNameLst>
                                          <p:attrName>ppt_y</p:attrName>
                                        </p:attrNameLst>
                                      </p:cBhvr>
                                      <p:tavLst>
                                        <p:tav tm="0">
                                          <p:val>
                                            <p:strVal val="1+#ppt_h/2"/>
                                          </p:val>
                                        </p:tav>
                                        <p:tav tm="100000">
                                          <p:val>
                                            <p:strVal val="#ppt_y"/>
                                          </p:val>
                                        </p:tav>
                                      </p:tavLst>
                                    </p:anim>
                                  </p:childTnLst>
                                </p:cTn>
                              </p:par>
                              <p:par>
                                <p:cTn id="392" presetID="2" presetClass="entr" presetSubtype="4" fill="hold" grpId="2" nodeType="withEffect">
                                  <p:stCondLst>
                                    <p:cond delay="0"/>
                                  </p:stCondLst>
                                  <p:childTnLst>
                                    <p:set>
                                      <p:cBhvr>
                                        <p:cTn id="393" dur="1" fill="hold">
                                          <p:stCondLst>
                                            <p:cond delay="0"/>
                                          </p:stCondLst>
                                        </p:cTn>
                                        <p:tgtEl>
                                          <p:spTgt spid="41"/>
                                        </p:tgtEl>
                                        <p:attrNameLst>
                                          <p:attrName>style.visibility</p:attrName>
                                        </p:attrNameLst>
                                      </p:cBhvr>
                                      <p:to>
                                        <p:strVal val="visible"/>
                                      </p:to>
                                    </p:set>
                                    <p:anim calcmode="lin" valueType="num">
                                      <p:cBhvr additive="base">
                                        <p:cTn id="394" dur="2000" fill="hold"/>
                                        <p:tgtEl>
                                          <p:spTgt spid="41"/>
                                        </p:tgtEl>
                                        <p:attrNameLst>
                                          <p:attrName>ppt_x</p:attrName>
                                        </p:attrNameLst>
                                      </p:cBhvr>
                                      <p:tavLst>
                                        <p:tav tm="0">
                                          <p:val>
                                            <p:strVal val="#ppt_x"/>
                                          </p:val>
                                        </p:tav>
                                        <p:tav tm="100000">
                                          <p:val>
                                            <p:strVal val="#ppt_x"/>
                                          </p:val>
                                        </p:tav>
                                      </p:tavLst>
                                    </p:anim>
                                    <p:anim calcmode="lin" valueType="num">
                                      <p:cBhvr additive="base">
                                        <p:cTn id="395" dur="2000" fill="hold"/>
                                        <p:tgtEl>
                                          <p:spTgt spid="41"/>
                                        </p:tgtEl>
                                        <p:attrNameLst>
                                          <p:attrName>ppt_y</p:attrName>
                                        </p:attrNameLst>
                                      </p:cBhvr>
                                      <p:tavLst>
                                        <p:tav tm="0">
                                          <p:val>
                                            <p:strVal val="1+#ppt_h/2"/>
                                          </p:val>
                                        </p:tav>
                                        <p:tav tm="100000">
                                          <p:val>
                                            <p:strVal val="#ppt_y"/>
                                          </p:val>
                                        </p:tav>
                                      </p:tavLst>
                                    </p:anim>
                                  </p:childTnLst>
                                </p:cTn>
                              </p:par>
                              <p:par>
                                <p:cTn id="396" presetID="2" presetClass="entr" presetSubtype="4" fill="hold" grpId="2" nodeType="withEffect">
                                  <p:stCondLst>
                                    <p:cond delay="0"/>
                                  </p:stCondLst>
                                  <p:childTnLst>
                                    <p:set>
                                      <p:cBhvr>
                                        <p:cTn id="397" dur="1" fill="hold">
                                          <p:stCondLst>
                                            <p:cond delay="0"/>
                                          </p:stCondLst>
                                        </p:cTn>
                                        <p:tgtEl>
                                          <p:spTgt spid="42"/>
                                        </p:tgtEl>
                                        <p:attrNameLst>
                                          <p:attrName>style.visibility</p:attrName>
                                        </p:attrNameLst>
                                      </p:cBhvr>
                                      <p:to>
                                        <p:strVal val="visible"/>
                                      </p:to>
                                    </p:set>
                                    <p:anim calcmode="lin" valueType="num">
                                      <p:cBhvr additive="base">
                                        <p:cTn id="398" dur="2000" fill="hold"/>
                                        <p:tgtEl>
                                          <p:spTgt spid="42"/>
                                        </p:tgtEl>
                                        <p:attrNameLst>
                                          <p:attrName>ppt_x</p:attrName>
                                        </p:attrNameLst>
                                      </p:cBhvr>
                                      <p:tavLst>
                                        <p:tav tm="0">
                                          <p:val>
                                            <p:strVal val="#ppt_x"/>
                                          </p:val>
                                        </p:tav>
                                        <p:tav tm="100000">
                                          <p:val>
                                            <p:strVal val="#ppt_x"/>
                                          </p:val>
                                        </p:tav>
                                      </p:tavLst>
                                    </p:anim>
                                    <p:anim calcmode="lin" valueType="num">
                                      <p:cBhvr additive="base">
                                        <p:cTn id="399" dur="2000" fill="hold"/>
                                        <p:tgtEl>
                                          <p:spTgt spid="42"/>
                                        </p:tgtEl>
                                        <p:attrNameLst>
                                          <p:attrName>ppt_y</p:attrName>
                                        </p:attrNameLst>
                                      </p:cBhvr>
                                      <p:tavLst>
                                        <p:tav tm="0">
                                          <p:val>
                                            <p:strVal val="1+#ppt_h/2"/>
                                          </p:val>
                                        </p:tav>
                                        <p:tav tm="100000">
                                          <p:val>
                                            <p:strVal val="#ppt_y"/>
                                          </p:val>
                                        </p:tav>
                                      </p:tavLst>
                                    </p:anim>
                                  </p:childTnLst>
                                </p:cTn>
                              </p:par>
                              <p:par>
                                <p:cTn id="400" presetID="2" presetClass="entr" presetSubtype="4" fill="hold" grpId="2" nodeType="withEffect">
                                  <p:stCondLst>
                                    <p:cond delay="0"/>
                                  </p:stCondLst>
                                  <p:childTnLst>
                                    <p:set>
                                      <p:cBhvr>
                                        <p:cTn id="401" dur="1" fill="hold">
                                          <p:stCondLst>
                                            <p:cond delay="0"/>
                                          </p:stCondLst>
                                        </p:cTn>
                                        <p:tgtEl>
                                          <p:spTgt spid="43"/>
                                        </p:tgtEl>
                                        <p:attrNameLst>
                                          <p:attrName>style.visibility</p:attrName>
                                        </p:attrNameLst>
                                      </p:cBhvr>
                                      <p:to>
                                        <p:strVal val="visible"/>
                                      </p:to>
                                    </p:set>
                                    <p:anim calcmode="lin" valueType="num">
                                      <p:cBhvr additive="base">
                                        <p:cTn id="402" dur="2000" fill="hold"/>
                                        <p:tgtEl>
                                          <p:spTgt spid="43"/>
                                        </p:tgtEl>
                                        <p:attrNameLst>
                                          <p:attrName>ppt_x</p:attrName>
                                        </p:attrNameLst>
                                      </p:cBhvr>
                                      <p:tavLst>
                                        <p:tav tm="0">
                                          <p:val>
                                            <p:strVal val="#ppt_x"/>
                                          </p:val>
                                        </p:tav>
                                        <p:tav tm="100000">
                                          <p:val>
                                            <p:strVal val="#ppt_x"/>
                                          </p:val>
                                        </p:tav>
                                      </p:tavLst>
                                    </p:anim>
                                    <p:anim calcmode="lin" valueType="num">
                                      <p:cBhvr additive="base">
                                        <p:cTn id="403" dur="2000" fill="hold"/>
                                        <p:tgtEl>
                                          <p:spTgt spid="43"/>
                                        </p:tgtEl>
                                        <p:attrNameLst>
                                          <p:attrName>ppt_y</p:attrName>
                                        </p:attrNameLst>
                                      </p:cBhvr>
                                      <p:tavLst>
                                        <p:tav tm="0">
                                          <p:val>
                                            <p:strVal val="1+#ppt_h/2"/>
                                          </p:val>
                                        </p:tav>
                                        <p:tav tm="100000">
                                          <p:val>
                                            <p:strVal val="#ppt_y"/>
                                          </p:val>
                                        </p:tav>
                                      </p:tavLst>
                                    </p:anim>
                                  </p:childTnLst>
                                </p:cTn>
                              </p:par>
                              <p:par>
                                <p:cTn id="404" presetID="2" presetClass="entr" presetSubtype="4" fill="hold" grpId="2" nodeType="withEffect">
                                  <p:stCondLst>
                                    <p:cond delay="0"/>
                                  </p:stCondLst>
                                  <p:childTnLst>
                                    <p:set>
                                      <p:cBhvr>
                                        <p:cTn id="405" dur="1" fill="hold">
                                          <p:stCondLst>
                                            <p:cond delay="0"/>
                                          </p:stCondLst>
                                        </p:cTn>
                                        <p:tgtEl>
                                          <p:spTgt spid="44"/>
                                        </p:tgtEl>
                                        <p:attrNameLst>
                                          <p:attrName>style.visibility</p:attrName>
                                        </p:attrNameLst>
                                      </p:cBhvr>
                                      <p:to>
                                        <p:strVal val="visible"/>
                                      </p:to>
                                    </p:set>
                                    <p:anim calcmode="lin" valueType="num">
                                      <p:cBhvr additive="base">
                                        <p:cTn id="406" dur="2000" fill="hold"/>
                                        <p:tgtEl>
                                          <p:spTgt spid="44"/>
                                        </p:tgtEl>
                                        <p:attrNameLst>
                                          <p:attrName>ppt_x</p:attrName>
                                        </p:attrNameLst>
                                      </p:cBhvr>
                                      <p:tavLst>
                                        <p:tav tm="0">
                                          <p:val>
                                            <p:strVal val="#ppt_x"/>
                                          </p:val>
                                        </p:tav>
                                        <p:tav tm="100000">
                                          <p:val>
                                            <p:strVal val="#ppt_x"/>
                                          </p:val>
                                        </p:tav>
                                      </p:tavLst>
                                    </p:anim>
                                    <p:anim calcmode="lin" valueType="num">
                                      <p:cBhvr additive="base">
                                        <p:cTn id="407" dur="2000" fill="hold"/>
                                        <p:tgtEl>
                                          <p:spTgt spid="44"/>
                                        </p:tgtEl>
                                        <p:attrNameLst>
                                          <p:attrName>ppt_y</p:attrName>
                                        </p:attrNameLst>
                                      </p:cBhvr>
                                      <p:tavLst>
                                        <p:tav tm="0">
                                          <p:val>
                                            <p:strVal val="1+#ppt_h/2"/>
                                          </p:val>
                                        </p:tav>
                                        <p:tav tm="100000">
                                          <p:val>
                                            <p:strVal val="#ppt_y"/>
                                          </p:val>
                                        </p:tav>
                                      </p:tavLst>
                                    </p:anim>
                                  </p:childTnLst>
                                </p:cTn>
                              </p:par>
                              <p:par>
                                <p:cTn id="408" presetID="2" presetClass="entr" presetSubtype="4" fill="hold" grpId="2" nodeType="withEffect">
                                  <p:stCondLst>
                                    <p:cond delay="0"/>
                                  </p:stCondLst>
                                  <p:childTnLst>
                                    <p:set>
                                      <p:cBhvr>
                                        <p:cTn id="409" dur="1" fill="hold">
                                          <p:stCondLst>
                                            <p:cond delay="0"/>
                                          </p:stCondLst>
                                        </p:cTn>
                                        <p:tgtEl>
                                          <p:spTgt spid="45"/>
                                        </p:tgtEl>
                                        <p:attrNameLst>
                                          <p:attrName>style.visibility</p:attrName>
                                        </p:attrNameLst>
                                      </p:cBhvr>
                                      <p:to>
                                        <p:strVal val="visible"/>
                                      </p:to>
                                    </p:set>
                                    <p:anim calcmode="lin" valueType="num">
                                      <p:cBhvr additive="base">
                                        <p:cTn id="410" dur="2000" fill="hold"/>
                                        <p:tgtEl>
                                          <p:spTgt spid="45"/>
                                        </p:tgtEl>
                                        <p:attrNameLst>
                                          <p:attrName>ppt_x</p:attrName>
                                        </p:attrNameLst>
                                      </p:cBhvr>
                                      <p:tavLst>
                                        <p:tav tm="0">
                                          <p:val>
                                            <p:strVal val="#ppt_x"/>
                                          </p:val>
                                        </p:tav>
                                        <p:tav tm="100000">
                                          <p:val>
                                            <p:strVal val="#ppt_x"/>
                                          </p:val>
                                        </p:tav>
                                      </p:tavLst>
                                    </p:anim>
                                    <p:anim calcmode="lin" valueType="num">
                                      <p:cBhvr additive="base">
                                        <p:cTn id="411" dur="2000" fill="hold"/>
                                        <p:tgtEl>
                                          <p:spTgt spid="45"/>
                                        </p:tgtEl>
                                        <p:attrNameLst>
                                          <p:attrName>ppt_y</p:attrName>
                                        </p:attrNameLst>
                                      </p:cBhvr>
                                      <p:tavLst>
                                        <p:tav tm="0">
                                          <p:val>
                                            <p:strVal val="1+#ppt_h/2"/>
                                          </p:val>
                                        </p:tav>
                                        <p:tav tm="100000">
                                          <p:val>
                                            <p:strVal val="#ppt_y"/>
                                          </p:val>
                                        </p:tav>
                                      </p:tavLst>
                                    </p:anim>
                                  </p:childTnLst>
                                </p:cTn>
                              </p:par>
                              <p:par>
                                <p:cTn id="412" presetID="2" presetClass="entr" presetSubtype="4" fill="hold" grpId="2" nodeType="withEffect">
                                  <p:stCondLst>
                                    <p:cond delay="0"/>
                                  </p:stCondLst>
                                  <p:childTnLst>
                                    <p:set>
                                      <p:cBhvr>
                                        <p:cTn id="413" dur="1" fill="hold">
                                          <p:stCondLst>
                                            <p:cond delay="0"/>
                                          </p:stCondLst>
                                        </p:cTn>
                                        <p:tgtEl>
                                          <p:spTgt spid="46"/>
                                        </p:tgtEl>
                                        <p:attrNameLst>
                                          <p:attrName>style.visibility</p:attrName>
                                        </p:attrNameLst>
                                      </p:cBhvr>
                                      <p:to>
                                        <p:strVal val="visible"/>
                                      </p:to>
                                    </p:set>
                                    <p:anim calcmode="lin" valueType="num">
                                      <p:cBhvr additive="base">
                                        <p:cTn id="414" dur="2000" fill="hold"/>
                                        <p:tgtEl>
                                          <p:spTgt spid="46"/>
                                        </p:tgtEl>
                                        <p:attrNameLst>
                                          <p:attrName>ppt_x</p:attrName>
                                        </p:attrNameLst>
                                      </p:cBhvr>
                                      <p:tavLst>
                                        <p:tav tm="0">
                                          <p:val>
                                            <p:strVal val="#ppt_x"/>
                                          </p:val>
                                        </p:tav>
                                        <p:tav tm="100000">
                                          <p:val>
                                            <p:strVal val="#ppt_x"/>
                                          </p:val>
                                        </p:tav>
                                      </p:tavLst>
                                    </p:anim>
                                    <p:anim calcmode="lin" valueType="num">
                                      <p:cBhvr additive="base">
                                        <p:cTn id="415" dur="2000" fill="hold"/>
                                        <p:tgtEl>
                                          <p:spTgt spid="46"/>
                                        </p:tgtEl>
                                        <p:attrNameLst>
                                          <p:attrName>ppt_y</p:attrName>
                                        </p:attrNameLst>
                                      </p:cBhvr>
                                      <p:tavLst>
                                        <p:tav tm="0">
                                          <p:val>
                                            <p:strVal val="1+#ppt_h/2"/>
                                          </p:val>
                                        </p:tav>
                                        <p:tav tm="100000">
                                          <p:val>
                                            <p:strVal val="#ppt_y"/>
                                          </p:val>
                                        </p:tav>
                                      </p:tavLst>
                                    </p:anim>
                                  </p:childTnLst>
                                </p:cTn>
                              </p:par>
                              <p:par>
                                <p:cTn id="416" presetID="2" presetClass="entr" presetSubtype="4" fill="hold" grpId="2" nodeType="withEffect">
                                  <p:stCondLst>
                                    <p:cond delay="0"/>
                                  </p:stCondLst>
                                  <p:childTnLst>
                                    <p:set>
                                      <p:cBhvr>
                                        <p:cTn id="417" dur="1" fill="hold">
                                          <p:stCondLst>
                                            <p:cond delay="0"/>
                                          </p:stCondLst>
                                        </p:cTn>
                                        <p:tgtEl>
                                          <p:spTgt spid="47"/>
                                        </p:tgtEl>
                                        <p:attrNameLst>
                                          <p:attrName>style.visibility</p:attrName>
                                        </p:attrNameLst>
                                      </p:cBhvr>
                                      <p:to>
                                        <p:strVal val="visible"/>
                                      </p:to>
                                    </p:set>
                                    <p:anim calcmode="lin" valueType="num">
                                      <p:cBhvr additive="base">
                                        <p:cTn id="418" dur="2000" fill="hold"/>
                                        <p:tgtEl>
                                          <p:spTgt spid="47"/>
                                        </p:tgtEl>
                                        <p:attrNameLst>
                                          <p:attrName>ppt_x</p:attrName>
                                        </p:attrNameLst>
                                      </p:cBhvr>
                                      <p:tavLst>
                                        <p:tav tm="0">
                                          <p:val>
                                            <p:strVal val="#ppt_x"/>
                                          </p:val>
                                        </p:tav>
                                        <p:tav tm="100000">
                                          <p:val>
                                            <p:strVal val="#ppt_x"/>
                                          </p:val>
                                        </p:tav>
                                      </p:tavLst>
                                    </p:anim>
                                    <p:anim calcmode="lin" valueType="num">
                                      <p:cBhvr additive="base">
                                        <p:cTn id="419" dur="2000" fill="hold"/>
                                        <p:tgtEl>
                                          <p:spTgt spid="47"/>
                                        </p:tgtEl>
                                        <p:attrNameLst>
                                          <p:attrName>ppt_y</p:attrName>
                                        </p:attrNameLst>
                                      </p:cBhvr>
                                      <p:tavLst>
                                        <p:tav tm="0">
                                          <p:val>
                                            <p:strVal val="1+#ppt_h/2"/>
                                          </p:val>
                                        </p:tav>
                                        <p:tav tm="100000">
                                          <p:val>
                                            <p:strVal val="#ppt_y"/>
                                          </p:val>
                                        </p:tav>
                                      </p:tavLst>
                                    </p:anim>
                                  </p:childTnLst>
                                </p:cTn>
                              </p:par>
                              <p:par>
                                <p:cTn id="420" presetID="2" presetClass="entr" presetSubtype="4" fill="hold" grpId="2" nodeType="withEffect">
                                  <p:stCondLst>
                                    <p:cond delay="0"/>
                                  </p:stCondLst>
                                  <p:childTnLst>
                                    <p:set>
                                      <p:cBhvr>
                                        <p:cTn id="421" dur="1" fill="hold">
                                          <p:stCondLst>
                                            <p:cond delay="0"/>
                                          </p:stCondLst>
                                        </p:cTn>
                                        <p:tgtEl>
                                          <p:spTgt spid="48"/>
                                        </p:tgtEl>
                                        <p:attrNameLst>
                                          <p:attrName>style.visibility</p:attrName>
                                        </p:attrNameLst>
                                      </p:cBhvr>
                                      <p:to>
                                        <p:strVal val="visible"/>
                                      </p:to>
                                    </p:set>
                                    <p:anim calcmode="lin" valueType="num">
                                      <p:cBhvr additive="base">
                                        <p:cTn id="422" dur="2000" fill="hold"/>
                                        <p:tgtEl>
                                          <p:spTgt spid="48"/>
                                        </p:tgtEl>
                                        <p:attrNameLst>
                                          <p:attrName>ppt_x</p:attrName>
                                        </p:attrNameLst>
                                      </p:cBhvr>
                                      <p:tavLst>
                                        <p:tav tm="0">
                                          <p:val>
                                            <p:strVal val="#ppt_x"/>
                                          </p:val>
                                        </p:tav>
                                        <p:tav tm="100000">
                                          <p:val>
                                            <p:strVal val="#ppt_x"/>
                                          </p:val>
                                        </p:tav>
                                      </p:tavLst>
                                    </p:anim>
                                    <p:anim calcmode="lin" valueType="num">
                                      <p:cBhvr additive="base">
                                        <p:cTn id="423" dur="2000" fill="hold"/>
                                        <p:tgtEl>
                                          <p:spTgt spid="48"/>
                                        </p:tgtEl>
                                        <p:attrNameLst>
                                          <p:attrName>ppt_y</p:attrName>
                                        </p:attrNameLst>
                                      </p:cBhvr>
                                      <p:tavLst>
                                        <p:tav tm="0">
                                          <p:val>
                                            <p:strVal val="1+#ppt_h/2"/>
                                          </p:val>
                                        </p:tav>
                                        <p:tav tm="100000">
                                          <p:val>
                                            <p:strVal val="#ppt_y"/>
                                          </p:val>
                                        </p:tav>
                                      </p:tavLst>
                                    </p:anim>
                                  </p:childTnLst>
                                </p:cTn>
                              </p:par>
                              <p:par>
                                <p:cTn id="424" presetID="2" presetClass="entr" presetSubtype="4" fill="hold" grpId="2" nodeType="withEffect">
                                  <p:stCondLst>
                                    <p:cond delay="0"/>
                                  </p:stCondLst>
                                  <p:childTnLst>
                                    <p:set>
                                      <p:cBhvr>
                                        <p:cTn id="425" dur="1" fill="hold">
                                          <p:stCondLst>
                                            <p:cond delay="0"/>
                                          </p:stCondLst>
                                        </p:cTn>
                                        <p:tgtEl>
                                          <p:spTgt spid="49"/>
                                        </p:tgtEl>
                                        <p:attrNameLst>
                                          <p:attrName>style.visibility</p:attrName>
                                        </p:attrNameLst>
                                      </p:cBhvr>
                                      <p:to>
                                        <p:strVal val="visible"/>
                                      </p:to>
                                    </p:set>
                                    <p:anim calcmode="lin" valueType="num">
                                      <p:cBhvr additive="base">
                                        <p:cTn id="426" dur="2000" fill="hold"/>
                                        <p:tgtEl>
                                          <p:spTgt spid="49"/>
                                        </p:tgtEl>
                                        <p:attrNameLst>
                                          <p:attrName>ppt_x</p:attrName>
                                        </p:attrNameLst>
                                      </p:cBhvr>
                                      <p:tavLst>
                                        <p:tav tm="0">
                                          <p:val>
                                            <p:strVal val="#ppt_x"/>
                                          </p:val>
                                        </p:tav>
                                        <p:tav tm="100000">
                                          <p:val>
                                            <p:strVal val="#ppt_x"/>
                                          </p:val>
                                        </p:tav>
                                      </p:tavLst>
                                    </p:anim>
                                    <p:anim calcmode="lin" valueType="num">
                                      <p:cBhvr additive="base">
                                        <p:cTn id="427" dur="2000" fill="hold"/>
                                        <p:tgtEl>
                                          <p:spTgt spid="49"/>
                                        </p:tgtEl>
                                        <p:attrNameLst>
                                          <p:attrName>ppt_y</p:attrName>
                                        </p:attrNameLst>
                                      </p:cBhvr>
                                      <p:tavLst>
                                        <p:tav tm="0">
                                          <p:val>
                                            <p:strVal val="1+#ppt_h/2"/>
                                          </p:val>
                                        </p:tav>
                                        <p:tav tm="100000">
                                          <p:val>
                                            <p:strVal val="#ppt_y"/>
                                          </p:val>
                                        </p:tav>
                                      </p:tavLst>
                                    </p:anim>
                                  </p:childTnLst>
                                </p:cTn>
                              </p:par>
                              <p:par>
                                <p:cTn id="428" presetID="2" presetClass="entr" presetSubtype="4" fill="hold" grpId="2" nodeType="withEffect">
                                  <p:stCondLst>
                                    <p:cond delay="0"/>
                                  </p:stCondLst>
                                  <p:childTnLst>
                                    <p:set>
                                      <p:cBhvr>
                                        <p:cTn id="429" dur="1" fill="hold">
                                          <p:stCondLst>
                                            <p:cond delay="0"/>
                                          </p:stCondLst>
                                        </p:cTn>
                                        <p:tgtEl>
                                          <p:spTgt spid="50"/>
                                        </p:tgtEl>
                                        <p:attrNameLst>
                                          <p:attrName>style.visibility</p:attrName>
                                        </p:attrNameLst>
                                      </p:cBhvr>
                                      <p:to>
                                        <p:strVal val="visible"/>
                                      </p:to>
                                    </p:set>
                                    <p:anim calcmode="lin" valueType="num">
                                      <p:cBhvr additive="base">
                                        <p:cTn id="430" dur="2000" fill="hold"/>
                                        <p:tgtEl>
                                          <p:spTgt spid="50"/>
                                        </p:tgtEl>
                                        <p:attrNameLst>
                                          <p:attrName>ppt_x</p:attrName>
                                        </p:attrNameLst>
                                      </p:cBhvr>
                                      <p:tavLst>
                                        <p:tav tm="0">
                                          <p:val>
                                            <p:strVal val="#ppt_x"/>
                                          </p:val>
                                        </p:tav>
                                        <p:tav tm="100000">
                                          <p:val>
                                            <p:strVal val="#ppt_x"/>
                                          </p:val>
                                        </p:tav>
                                      </p:tavLst>
                                    </p:anim>
                                    <p:anim calcmode="lin" valueType="num">
                                      <p:cBhvr additive="base">
                                        <p:cTn id="431" dur="2000" fill="hold"/>
                                        <p:tgtEl>
                                          <p:spTgt spid="50"/>
                                        </p:tgtEl>
                                        <p:attrNameLst>
                                          <p:attrName>ppt_y</p:attrName>
                                        </p:attrNameLst>
                                      </p:cBhvr>
                                      <p:tavLst>
                                        <p:tav tm="0">
                                          <p:val>
                                            <p:strVal val="1+#ppt_h/2"/>
                                          </p:val>
                                        </p:tav>
                                        <p:tav tm="100000">
                                          <p:val>
                                            <p:strVal val="#ppt_y"/>
                                          </p:val>
                                        </p:tav>
                                      </p:tavLst>
                                    </p:anim>
                                  </p:childTnLst>
                                </p:cTn>
                              </p:par>
                              <p:par>
                                <p:cTn id="432" presetID="2" presetClass="entr" presetSubtype="4" fill="hold" grpId="2" nodeType="withEffect">
                                  <p:stCondLst>
                                    <p:cond delay="0"/>
                                  </p:stCondLst>
                                  <p:childTnLst>
                                    <p:set>
                                      <p:cBhvr>
                                        <p:cTn id="433" dur="1" fill="hold">
                                          <p:stCondLst>
                                            <p:cond delay="0"/>
                                          </p:stCondLst>
                                        </p:cTn>
                                        <p:tgtEl>
                                          <p:spTgt spid="51"/>
                                        </p:tgtEl>
                                        <p:attrNameLst>
                                          <p:attrName>style.visibility</p:attrName>
                                        </p:attrNameLst>
                                      </p:cBhvr>
                                      <p:to>
                                        <p:strVal val="visible"/>
                                      </p:to>
                                    </p:set>
                                    <p:anim calcmode="lin" valueType="num">
                                      <p:cBhvr additive="base">
                                        <p:cTn id="434" dur="2000" fill="hold"/>
                                        <p:tgtEl>
                                          <p:spTgt spid="51"/>
                                        </p:tgtEl>
                                        <p:attrNameLst>
                                          <p:attrName>ppt_x</p:attrName>
                                        </p:attrNameLst>
                                      </p:cBhvr>
                                      <p:tavLst>
                                        <p:tav tm="0">
                                          <p:val>
                                            <p:strVal val="#ppt_x"/>
                                          </p:val>
                                        </p:tav>
                                        <p:tav tm="100000">
                                          <p:val>
                                            <p:strVal val="#ppt_x"/>
                                          </p:val>
                                        </p:tav>
                                      </p:tavLst>
                                    </p:anim>
                                    <p:anim calcmode="lin" valueType="num">
                                      <p:cBhvr additive="base">
                                        <p:cTn id="435" dur="2000" fill="hold"/>
                                        <p:tgtEl>
                                          <p:spTgt spid="51"/>
                                        </p:tgtEl>
                                        <p:attrNameLst>
                                          <p:attrName>ppt_y</p:attrName>
                                        </p:attrNameLst>
                                      </p:cBhvr>
                                      <p:tavLst>
                                        <p:tav tm="0">
                                          <p:val>
                                            <p:strVal val="1+#ppt_h/2"/>
                                          </p:val>
                                        </p:tav>
                                        <p:tav tm="100000">
                                          <p:val>
                                            <p:strVal val="#ppt_y"/>
                                          </p:val>
                                        </p:tav>
                                      </p:tavLst>
                                    </p:anim>
                                  </p:childTnLst>
                                </p:cTn>
                              </p:par>
                              <p:par>
                                <p:cTn id="436" presetID="2" presetClass="entr" presetSubtype="4" fill="hold" grpId="2" nodeType="withEffect">
                                  <p:stCondLst>
                                    <p:cond delay="0"/>
                                  </p:stCondLst>
                                  <p:childTnLst>
                                    <p:set>
                                      <p:cBhvr>
                                        <p:cTn id="437" dur="1" fill="hold">
                                          <p:stCondLst>
                                            <p:cond delay="0"/>
                                          </p:stCondLst>
                                        </p:cTn>
                                        <p:tgtEl>
                                          <p:spTgt spid="52"/>
                                        </p:tgtEl>
                                        <p:attrNameLst>
                                          <p:attrName>style.visibility</p:attrName>
                                        </p:attrNameLst>
                                      </p:cBhvr>
                                      <p:to>
                                        <p:strVal val="visible"/>
                                      </p:to>
                                    </p:set>
                                    <p:anim calcmode="lin" valueType="num">
                                      <p:cBhvr additive="base">
                                        <p:cTn id="438" dur="2000" fill="hold"/>
                                        <p:tgtEl>
                                          <p:spTgt spid="52"/>
                                        </p:tgtEl>
                                        <p:attrNameLst>
                                          <p:attrName>ppt_x</p:attrName>
                                        </p:attrNameLst>
                                      </p:cBhvr>
                                      <p:tavLst>
                                        <p:tav tm="0">
                                          <p:val>
                                            <p:strVal val="#ppt_x"/>
                                          </p:val>
                                        </p:tav>
                                        <p:tav tm="100000">
                                          <p:val>
                                            <p:strVal val="#ppt_x"/>
                                          </p:val>
                                        </p:tav>
                                      </p:tavLst>
                                    </p:anim>
                                    <p:anim calcmode="lin" valueType="num">
                                      <p:cBhvr additive="base">
                                        <p:cTn id="439" dur="2000" fill="hold"/>
                                        <p:tgtEl>
                                          <p:spTgt spid="52"/>
                                        </p:tgtEl>
                                        <p:attrNameLst>
                                          <p:attrName>ppt_y</p:attrName>
                                        </p:attrNameLst>
                                      </p:cBhvr>
                                      <p:tavLst>
                                        <p:tav tm="0">
                                          <p:val>
                                            <p:strVal val="1+#ppt_h/2"/>
                                          </p:val>
                                        </p:tav>
                                        <p:tav tm="100000">
                                          <p:val>
                                            <p:strVal val="#ppt_y"/>
                                          </p:val>
                                        </p:tav>
                                      </p:tavLst>
                                    </p:anim>
                                  </p:childTnLst>
                                </p:cTn>
                              </p:par>
                            </p:childTnLst>
                          </p:cTn>
                        </p:par>
                        <p:par>
                          <p:cTn id="440" fill="hold">
                            <p:stCondLst>
                              <p:cond delay="2000"/>
                            </p:stCondLst>
                            <p:childTnLst>
                              <p:par>
                                <p:cTn id="441" presetID="2" presetClass="exit" presetSubtype="8" fill="hold" grpId="3" nodeType="afterEffect">
                                  <p:stCondLst>
                                    <p:cond delay="0"/>
                                  </p:stCondLst>
                                  <p:childTnLst>
                                    <p:anim calcmode="lin" valueType="num">
                                      <p:cBhvr additive="base">
                                        <p:cTn id="442" dur="2000"/>
                                        <p:tgtEl>
                                          <p:spTgt spid="5"/>
                                        </p:tgtEl>
                                        <p:attrNameLst>
                                          <p:attrName>ppt_x</p:attrName>
                                        </p:attrNameLst>
                                      </p:cBhvr>
                                      <p:tavLst>
                                        <p:tav tm="0">
                                          <p:val>
                                            <p:strVal val="ppt_x"/>
                                          </p:val>
                                        </p:tav>
                                        <p:tav tm="100000">
                                          <p:val>
                                            <p:strVal val="0-ppt_w/2"/>
                                          </p:val>
                                        </p:tav>
                                      </p:tavLst>
                                    </p:anim>
                                    <p:anim calcmode="lin" valueType="num">
                                      <p:cBhvr additive="base">
                                        <p:cTn id="443" dur="2000"/>
                                        <p:tgtEl>
                                          <p:spTgt spid="5"/>
                                        </p:tgtEl>
                                        <p:attrNameLst>
                                          <p:attrName>ppt_y</p:attrName>
                                        </p:attrNameLst>
                                      </p:cBhvr>
                                      <p:tavLst>
                                        <p:tav tm="0">
                                          <p:val>
                                            <p:strVal val="ppt_y"/>
                                          </p:val>
                                        </p:tav>
                                        <p:tav tm="100000">
                                          <p:val>
                                            <p:strVal val="ppt_y"/>
                                          </p:val>
                                        </p:tav>
                                      </p:tavLst>
                                    </p:anim>
                                    <p:set>
                                      <p:cBhvr>
                                        <p:cTn id="444" dur="1" fill="hold">
                                          <p:stCondLst>
                                            <p:cond delay="1999"/>
                                          </p:stCondLst>
                                        </p:cTn>
                                        <p:tgtEl>
                                          <p:spTgt spid="5"/>
                                        </p:tgtEl>
                                        <p:attrNameLst>
                                          <p:attrName>style.visibility</p:attrName>
                                        </p:attrNameLst>
                                      </p:cBhvr>
                                      <p:to>
                                        <p:strVal val="hidden"/>
                                      </p:to>
                                    </p:set>
                                  </p:childTnLst>
                                </p:cTn>
                              </p:par>
                              <p:par>
                                <p:cTn id="445" presetID="2" presetClass="exit" presetSubtype="8" fill="hold" grpId="3" nodeType="withEffect">
                                  <p:stCondLst>
                                    <p:cond delay="0"/>
                                  </p:stCondLst>
                                  <p:childTnLst>
                                    <p:anim calcmode="lin" valueType="num">
                                      <p:cBhvr additive="base">
                                        <p:cTn id="446" dur="2000"/>
                                        <p:tgtEl>
                                          <p:spTgt spid="6"/>
                                        </p:tgtEl>
                                        <p:attrNameLst>
                                          <p:attrName>ppt_x</p:attrName>
                                        </p:attrNameLst>
                                      </p:cBhvr>
                                      <p:tavLst>
                                        <p:tav tm="0">
                                          <p:val>
                                            <p:strVal val="ppt_x"/>
                                          </p:val>
                                        </p:tav>
                                        <p:tav tm="100000">
                                          <p:val>
                                            <p:strVal val="0-ppt_w/2"/>
                                          </p:val>
                                        </p:tav>
                                      </p:tavLst>
                                    </p:anim>
                                    <p:anim calcmode="lin" valueType="num">
                                      <p:cBhvr additive="base">
                                        <p:cTn id="447" dur="2000"/>
                                        <p:tgtEl>
                                          <p:spTgt spid="6"/>
                                        </p:tgtEl>
                                        <p:attrNameLst>
                                          <p:attrName>ppt_y</p:attrName>
                                        </p:attrNameLst>
                                      </p:cBhvr>
                                      <p:tavLst>
                                        <p:tav tm="0">
                                          <p:val>
                                            <p:strVal val="ppt_y"/>
                                          </p:val>
                                        </p:tav>
                                        <p:tav tm="100000">
                                          <p:val>
                                            <p:strVal val="ppt_y"/>
                                          </p:val>
                                        </p:tav>
                                      </p:tavLst>
                                    </p:anim>
                                    <p:set>
                                      <p:cBhvr>
                                        <p:cTn id="448" dur="1" fill="hold">
                                          <p:stCondLst>
                                            <p:cond delay="1999"/>
                                          </p:stCondLst>
                                        </p:cTn>
                                        <p:tgtEl>
                                          <p:spTgt spid="6"/>
                                        </p:tgtEl>
                                        <p:attrNameLst>
                                          <p:attrName>style.visibility</p:attrName>
                                        </p:attrNameLst>
                                      </p:cBhvr>
                                      <p:to>
                                        <p:strVal val="hidden"/>
                                      </p:to>
                                    </p:set>
                                  </p:childTnLst>
                                </p:cTn>
                              </p:par>
                              <p:par>
                                <p:cTn id="449" presetID="2" presetClass="exit" presetSubtype="8" fill="hold" grpId="3" nodeType="withEffect">
                                  <p:stCondLst>
                                    <p:cond delay="0"/>
                                  </p:stCondLst>
                                  <p:childTnLst>
                                    <p:anim calcmode="lin" valueType="num">
                                      <p:cBhvr additive="base">
                                        <p:cTn id="450" dur="2000"/>
                                        <p:tgtEl>
                                          <p:spTgt spid="7"/>
                                        </p:tgtEl>
                                        <p:attrNameLst>
                                          <p:attrName>ppt_x</p:attrName>
                                        </p:attrNameLst>
                                      </p:cBhvr>
                                      <p:tavLst>
                                        <p:tav tm="0">
                                          <p:val>
                                            <p:strVal val="ppt_x"/>
                                          </p:val>
                                        </p:tav>
                                        <p:tav tm="100000">
                                          <p:val>
                                            <p:strVal val="0-ppt_w/2"/>
                                          </p:val>
                                        </p:tav>
                                      </p:tavLst>
                                    </p:anim>
                                    <p:anim calcmode="lin" valueType="num">
                                      <p:cBhvr additive="base">
                                        <p:cTn id="451" dur="2000"/>
                                        <p:tgtEl>
                                          <p:spTgt spid="7"/>
                                        </p:tgtEl>
                                        <p:attrNameLst>
                                          <p:attrName>ppt_y</p:attrName>
                                        </p:attrNameLst>
                                      </p:cBhvr>
                                      <p:tavLst>
                                        <p:tav tm="0">
                                          <p:val>
                                            <p:strVal val="ppt_y"/>
                                          </p:val>
                                        </p:tav>
                                        <p:tav tm="100000">
                                          <p:val>
                                            <p:strVal val="ppt_y"/>
                                          </p:val>
                                        </p:tav>
                                      </p:tavLst>
                                    </p:anim>
                                    <p:set>
                                      <p:cBhvr>
                                        <p:cTn id="452" dur="1" fill="hold">
                                          <p:stCondLst>
                                            <p:cond delay="1999"/>
                                          </p:stCondLst>
                                        </p:cTn>
                                        <p:tgtEl>
                                          <p:spTgt spid="7"/>
                                        </p:tgtEl>
                                        <p:attrNameLst>
                                          <p:attrName>style.visibility</p:attrName>
                                        </p:attrNameLst>
                                      </p:cBhvr>
                                      <p:to>
                                        <p:strVal val="hidden"/>
                                      </p:to>
                                    </p:set>
                                  </p:childTnLst>
                                </p:cTn>
                              </p:par>
                              <p:par>
                                <p:cTn id="453" presetID="2" presetClass="exit" presetSubtype="8" fill="hold" grpId="3" nodeType="withEffect">
                                  <p:stCondLst>
                                    <p:cond delay="0"/>
                                  </p:stCondLst>
                                  <p:childTnLst>
                                    <p:anim calcmode="lin" valueType="num">
                                      <p:cBhvr additive="base">
                                        <p:cTn id="454" dur="2000"/>
                                        <p:tgtEl>
                                          <p:spTgt spid="8"/>
                                        </p:tgtEl>
                                        <p:attrNameLst>
                                          <p:attrName>ppt_x</p:attrName>
                                        </p:attrNameLst>
                                      </p:cBhvr>
                                      <p:tavLst>
                                        <p:tav tm="0">
                                          <p:val>
                                            <p:strVal val="ppt_x"/>
                                          </p:val>
                                        </p:tav>
                                        <p:tav tm="100000">
                                          <p:val>
                                            <p:strVal val="0-ppt_w/2"/>
                                          </p:val>
                                        </p:tav>
                                      </p:tavLst>
                                    </p:anim>
                                    <p:anim calcmode="lin" valueType="num">
                                      <p:cBhvr additive="base">
                                        <p:cTn id="455" dur="2000"/>
                                        <p:tgtEl>
                                          <p:spTgt spid="8"/>
                                        </p:tgtEl>
                                        <p:attrNameLst>
                                          <p:attrName>ppt_y</p:attrName>
                                        </p:attrNameLst>
                                      </p:cBhvr>
                                      <p:tavLst>
                                        <p:tav tm="0">
                                          <p:val>
                                            <p:strVal val="ppt_y"/>
                                          </p:val>
                                        </p:tav>
                                        <p:tav tm="100000">
                                          <p:val>
                                            <p:strVal val="ppt_y"/>
                                          </p:val>
                                        </p:tav>
                                      </p:tavLst>
                                    </p:anim>
                                    <p:set>
                                      <p:cBhvr>
                                        <p:cTn id="456" dur="1" fill="hold">
                                          <p:stCondLst>
                                            <p:cond delay="1999"/>
                                          </p:stCondLst>
                                        </p:cTn>
                                        <p:tgtEl>
                                          <p:spTgt spid="8"/>
                                        </p:tgtEl>
                                        <p:attrNameLst>
                                          <p:attrName>style.visibility</p:attrName>
                                        </p:attrNameLst>
                                      </p:cBhvr>
                                      <p:to>
                                        <p:strVal val="hidden"/>
                                      </p:to>
                                    </p:set>
                                  </p:childTnLst>
                                </p:cTn>
                              </p:par>
                              <p:par>
                                <p:cTn id="457" presetID="2" presetClass="exit" presetSubtype="8" fill="hold" grpId="3" nodeType="withEffect">
                                  <p:stCondLst>
                                    <p:cond delay="0"/>
                                  </p:stCondLst>
                                  <p:childTnLst>
                                    <p:anim calcmode="lin" valueType="num">
                                      <p:cBhvr additive="base">
                                        <p:cTn id="458" dur="2000"/>
                                        <p:tgtEl>
                                          <p:spTgt spid="9"/>
                                        </p:tgtEl>
                                        <p:attrNameLst>
                                          <p:attrName>ppt_x</p:attrName>
                                        </p:attrNameLst>
                                      </p:cBhvr>
                                      <p:tavLst>
                                        <p:tav tm="0">
                                          <p:val>
                                            <p:strVal val="ppt_x"/>
                                          </p:val>
                                        </p:tav>
                                        <p:tav tm="100000">
                                          <p:val>
                                            <p:strVal val="0-ppt_w/2"/>
                                          </p:val>
                                        </p:tav>
                                      </p:tavLst>
                                    </p:anim>
                                    <p:anim calcmode="lin" valueType="num">
                                      <p:cBhvr additive="base">
                                        <p:cTn id="459" dur="2000"/>
                                        <p:tgtEl>
                                          <p:spTgt spid="9"/>
                                        </p:tgtEl>
                                        <p:attrNameLst>
                                          <p:attrName>ppt_y</p:attrName>
                                        </p:attrNameLst>
                                      </p:cBhvr>
                                      <p:tavLst>
                                        <p:tav tm="0">
                                          <p:val>
                                            <p:strVal val="ppt_y"/>
                                          </p:val>
                                        </p:tav>
                                        <p:tav tm="100000">
                                          <p:val>
                                            <p:strVal val="ppt_y"/>
                                          </p:val>
                                        </p:tav>
                                      </p:tavLst>
                                    </p:anim>
                                    <p:set>
                                      <p:cBhvr>
                                        <p:cTn id="460" dur="1" fill="hold">
                                          <p:stCondLst>
                                            <p:cond delay="1999"/>
                                          </p:stCondLst>
                                        </p:cTn>
                                        <p:tgtEl>
                                          <p:spTgt spid="9"/>
                                        </p:tgtEl>
                                        <p:attrNameLst>
                                          <p:attrName>style.visibility</p:attrName>
                                        </p:attrNameLst>
                                      </p:cBhvr>
                                      <p:to>
                                        <p:strVal val="hidden"/>
                                      </p:to>
                                    </p:set>
                                  </p:childTnLst>
                                </p:cTn>
                              </p:par>
                              <p:par>
                                <p:cTn id="461" presetID="2" presetClass="exit" presetSubtype="8" fill="hold" grpId="3" nodeType="withEffect">
                                  <p:stCondLst>
                                    <p:cond delay="0"/>
                                  </p:stCondLst>
                                  <p:childTnLst>
                                    <p:anim calcmode="lin" valueType="num">
                                      <p:cBhvr additive="base">
                                        <p:cTn id="462" dur="2000"/>
                                        <p:tgtEl>
                                          <p:spTgt spid="10"/>
                                        </p:tgtEl>
                                        <p:attrNameLst>
                                          <p:attrName>ppt_x</p:attrName>
                                        </p:attrNameLst>
                                      </p:cBhvr>
                                      <p:tavLst>
                                        <p:tav tm="0">
                                          <p:val>
                                            <p:strVal val="ppt_x"/>
                                          </p:val>
                                        </p:tav>
                                        <p:tav tm="100000">
                                          <p:val>
                                            <p:strVal val="0-ppt_w/2"/>
                                          </p:val>
                                        </p:tav>
                                      </p:tavLst>
                                    </p:anim>
                                    <p:anim calcmode="lin" valueType="num">
                                      <p:cBhvr additive="base">
                                        <p:cTn id="463" dur="2000"/>
                                        <p:tgtEl>
                                          <p:spTgt spid="10"/>
                                        </p:tgtEl>
                                        <p:attrNameLst>
                                          <p:attrName>ppt_y</p:attrName>
                                        </p:attrNameLst>
                                      </p:cBhvr>
                                      <p:tavLst>
                                        <p:tav tm="0">
                                          <p:val>
                                            <p:strVal val="ppt_y"/>
                                          </p:val>
                                        </p:tav>
                                        <p:tav tm="100000">
                                          <p:val>
                                            <p:strVal val="ppt_y"/>
                                          </p:val>
                                        </p:tav>
                                      </p:tavLst>
                                    </p:anim>
                                    <p:set>
                                      <p:cBhvr>
                                        <p:cTn id="464" dur="1" fill="hold">
                                          <p:stCondLst>
                                            <p:cond delay="1999"/>
                                          </p:stCondLst>
                                        </p:cTn>
                                        <p:tgtEl>
                                          <p:spTgt spid="10"/>
                                        </p:tgtEl>
                                        <p:attrNameLst>
                                          <p:attrName>style.visibility</p:attrName>
                                        </p:attrNameLst>
                                      </p:cBhvr>
                                      <p:to>
                                        <p:strVal val="hidden"/>
                                      </p:to>
                                    </p:set>
                                  </p:childTnLst>
                                </p:cTn>
                              </p:par>
                              <p:par>
                                <p:cTn id="465" presetID="2" presetClass="exit" presetSubtype="8" fill="hold" grpId="3" nodeType="withEffect">
                                  <p:stCondLst>
                                    <p:cond delay="0"/>
                                  </p:stCondLst>
                                  <p:childTnLst>
                                    <p:anim calcmode="lin" valueType="num">
                                      <p:cBhvr additive="base">
                                        <p:cTn id="466" dur="2000"/>
                                        <p:tgtEl>
                                          <p:spTgt spid="11"/>
                                        </p:tgtEl>
                                        <p:attrNameLst>
                                          <p:attrName>ppt_x</p:attrName>
                                        </p:attrNameLst>
                                      </p:cBhvr>
                                      <p:tavLst>
                                        <p:tav tm="0">
                                          <p:val>
                                            <p:strVal val="ppt_x"/>
                                          </p:val>
                                        </p:tav>
                                        <p:tav tm="100000">
                                          <p:val>
                                            <p:strVal val="0-ppt_w/2"/>
                                          </p:val>
                                        </p:tav>
                                      </p:tavLst>
                                    </p:anim>
                                    <p:anim calcmode="lin" valueType="num">
                                      <p:cBhvr additive="base">
                                        <p:cTn id="467" dur="2000"/>
                                        <p:tgtEl>
                                          <p:spTgt spid="11"/>
                                        </p:tgtEl>
                                        <p:attrNameLst>
                                          <p:attrName>ppt_y</p:attrName>
                                        </p:attrNameLst>
                                      </p:cBhvr>
                                      <p:tavLst>
                                        <p:tav tm="0">
                                          <p:val>
                                            <p:strVal val="ppt_y"/>
                                          </p:val>
                                        </p:tav>
                                        <p:tav tm="100000">
                                          <p:val>
                                            <p:strVal val="ppt_y"/>
                                          </p:val>
                                        </p:tav>
                                      </p:tavLst>
                                    </p:anim>
                                    <p:set>
                                      <p:cBhvr>
                                        <p:cTn id="468" dur="1" fill="hold">
                                          <p:stCondLst>
                                            <p:cond delay="1999"/>
                                          </p:stCondLst>
                                        </p:cTn>
                                        <p:tgtEl>
                                          <p:spTgt spid="11"/>
                                        </p:tgtEl>
                                        <p:attrNameLst>
                                          <p:attrName>style.visibility</p:attrName>
                                        </p:attrNameLst>
                                      </p:cBhvr>
                                      <p:to>
                                        <p:strVal val="hidden"/>
                                      </p:to>
                                    </p:set>
                                  </p:childTnLst>
                                </p:cTn>
                              </p:par>
                              <p:par>
                                <p:cTn id="469" presetID="2" presetClass="exit" presetSubtype="8" fill="hold" grpId="3" nodeType="withEffect">
                                  <p:stCondLst>
                                    <p:cond delay="0"/>
                                  </p:stCondLst>
                                  <p:childTnLst>
                                    <p:anim calcmode="lin" valueType="num">
                                      <p:cBhvr additive="base">
                                        <p:cTn id="470" dur="2000"/>
                                        <p:tgtEl>
                                          <p:spTgt spid="12"/>
                                        </p:tgtEl>
                                        <p:attrNameLst>
                                          <p:attrName>ppt_x</p:attrName>
                                        </p:attrNameLst>
                                      </p:cBhvr>
                                      <p:tavLst>
                                        <p:tav tm="0">
                                          <p:val>
                                            <p:strVal val="ppt_x"/>
                                          </p:val>
                                        </p:tav>
                                        <p:tav tm="100000">
                                          <p:val>
                                            <p:strVal val="0-ppt_w/2"/>
                                          </p:val>
                                        </p:tav>
                                      </p:tavLst>
                                    </p:anim>
                                    <p:anim calcmode="lin" valueType="num">
                                      <p:cBhvr additive="base">
                                        <p:cTn id="471" dur="2000"/>
                                        <p:tgtEl>
                                          <p:spTgt spid="12"/>
                                        </p:tgtEl>
                                        <p:attrNameLst>
                                          <p:attrName>ppt_y</p:attrName>
                                        </p:attrNameLst>
                                      </p:cBhvr>
                                      <p:tavLst>
                                        <p:tav tm="0">
                                          <p:val>
                                            <p:strVal val="ppt_y"/>
                                          </p:val>
                                        </p:tav>
                                        <p:tav tm="100000">
                                          <p:val>
                                            <p:strVal val="ppt_y"/>
                                          </p:val>
                                        </p:tav>
                                      </p:tavLst>
                                    </p:anim>
                                    <p:set>
                                      <p:cBhvr>
                                        <p:cTn id="472" dur="1" fill="hold">
                                          <p:stCondLst>
                                            <p:cond delay="1999"/>
                                          </p:stCondLst>
                                        </p:cTn>
                                        <p:tgtEl>
                                          <p:spTgt spid="12"/>
                                        </p:tgtEl>
                                        <p:attrNameLst>
                                          <p:attrName>style.visibility</p:attrName>
                                        </p:attrNameLst>
                                      </p:cBhvr>
                                      <p:to>
                                        <p:strVal val="hidden"/>
                                      </p:to>
                                    </p:set>
                                  </p:childTnLst>
                                </p:cTn>
                              </p:par>
                              <p:par>
                                <p:cTn id="473" presetID="2" presetClass="exit" presetSubtype="8" fill="hold" grpId="3" nodeType="withEffect">
                                  <p:stCondLst>
                                    <p:cond delay="0"/>
                                  </p:stCondLst>
                                  <p:childTnLst>
                                    <p:anim calcmode="lin" valueType="num">
                                      <p:cBhvr additive="base">
                                        <p:cTn id="474" dur="2000"/>
                                        <p:tgtEl>
                                          <p:spTgt spid="13"/>
                                        </p:tgtEl>
                                        <p:attrNameLst>
                                          <p:attrName>ppt_x</p:attrName>
                                        </p:attrNameLst>
                                      </p:cBhvr>
                                      <p:tavLst>
                                        <p:tav tm="0">
                                          <p:val>
                                            <p:strVal val="ppt_x"/>
                                          </p:val>
                                        </p:tav>
                                        <p:tav tm="100000">
                                          <p:val>
                                            <p:strVal val="0-ppt_w/2"/>
                                          </p:val>
                                        </p:tav>
                                      </p:tavLst>
                                    </p:anim>
                                    <p:anim calcmode="lin" valueType="num">
                                      <p:cBhvr additive="base">
                                        <p:cTn id="475" dur="2000"/>
                                        <p:tgtEl>
                                          <p:spTgt spid="13"/>
                                        </p:tgtEl>
                                        <p:attrNameLst>
                                          <p:attrName>ppt_y</p:attrName>
                                        </p:attrNameLst>
                                      </p:cBhvr>
                                      <p:tavLst>
                                        <p:tav tm="0">
                                          <p:val>
                                            <p:strVal val="ppt_y"/>
                                          </p:val>
                                        </p:tav>
                                        <p:tav tm="100000">
                                          <p:val>
                                            <p:strVal val="ppt_y"/>
                                          </p:val>
                                        </p:tav>
                                      </p:tavLst>
                                    </p:anim>
                                    <p:set>
                                      <p:cBhvr>
                                        <p:cTn id="476" dur="1" fill="hold">
                                          <p:stCondLst>
                                            <p:cond delay="1999"/>
                                          </p:stCondLst>
                                        </p:cTn>
                                        <p:tgtEl>
                                          <p:spTgt spid="13"/>
                                        </p:tgtEl>
                                        <p:attrNameLst>
                                          <p:attrName>style.visibility</p:attrName>
                                        </p:attrNameLst>
                                      </p:cBhvr>
                                      <p:to>
                                        <p:strVal val="hidden"/>
                                      </p:to>
                                    </p:set>
                                  </p:childTnLst>
                                </p:cTn>
                              </p:par>
                              <p:par>
                                <p:cTn id="477" presetID="2" presetClass="exit" presetSubtype="8" fill="hold" grpId="3" nodeType="withEffect">
                                  <p:stCondLst>
                                    <p:cond delay="0"/>
                                  </p:stCondLst>
                                  <p:childTnLst>
                                    <p:anim calcmode="lin" valueType="num">
                                      <p:cBhvr additive="base">
                                        <p:cTn id="478" dur="2000"/>
                                        <p:tgtEl>
                                          <p:spTgt spid="14"/>
                                        </p:tgtEl>
                                        <p:attrNameLst>
                                          <p:attrName>ppt_x</p:attrName>
                                        </p:attrNameLst>
                                      </p:cBhvr>
                                      <p:tavLst>
                                        <p:tav tm="0">
                                          <p:val>
                                            <p:strVal val="ppt_x"/>
                                          </p:val>
                                        </p:tav>
                                        <p:tav tm="100000">
                                          <p:val>
                                            <p:strVal val="0-ppt_w/2"/>
                                          </p:val>
                                        </p:tav>
                                      </p:tavLst>
                                    </p:anim>
                                    <p:anim calcmode="lin" valueType="num">
                                      <p:cBhvr additive="base">
                                        <p:cTn id="479" dur="2000"/>
                                        <p:tgtEl>
                                          <p:spTgt spid="14"/>
                                        </p:tgtEl>
                                        <p:attrNameLst>
                                          <p:attrName>ppt_y</p:attrName>
                                        </p:attrNameLst>
                                      </p:cBhvr>
                                      <p:tavLst>
                                        <p:tav tm="0">
                                          <p:val>
                                            <p:strVal val="ppt_y"/>
                                          </p:val>
                                        </p:tav>
                                        <p:tav tm="100000">
                                          <p:val>
                                            <p:strVal val="ppt_y"/>
                                          </p:val>
                                        </p:tav>
                                      </p:tavLst>
                                    </p:anim>
                                    <p:set>
                                      <p:cBhvr>
                                        <p:cTn id="480" dur="1" fill="hold">
                                          <p:stCondLst>
                                            <p:cond delay="1999"/>
                                          </p:stCondLst>
                                        </p:cTn>
                                        <p:tgtEl>
                                          <p:spTgt spid="14"/>
                                        </p:tgtEl>
                                        <p:attrNameLst>
                                          <p:attrName>style.visibility</p:attrName>
                                        </p:attrNameLst>
                                      </p:cBhvr>
                                      <p:to>
                                        <p:strVal val="hidden"/>
                                      </p:to>
                                    </p:set>
                                  </p:childTnLst>
                                </p:cTn>
                              </p:par>
                              <p:par>
                                <p:cTn id="481" presetID="2" presetClass="exit" presetSubtype="8" fill="hold" grpId="3" nodeType="withEffect">
                                  <p:stCondLst>
                                    <p:cond delay="0"/>
                                  </p:stCondLst>
                                  <p:childTnLst>
                                    <p:anim calcmode="lin" valueType="num">
                                      <p:cBhvr additive="base">
                                        <p:cTn id="482" dur="2000"/>
                                        <p:tgtEl>
                                          <p:spTgt spid="15"/>
                                        </p:tgtEl>
                                        <p:attrNameLst>
                                          <p:attrName>ppt_x</p:attrName>
                                        </p:attrNameLst>
                                      </p:cBhvr>
                                      <p:tavLst>
                                        <p:tav tm="0">
                                          <p:val>
                                            <p:strVal val="ppt_x"/>
                                          </p:val>
                                        </p:tav>
                                        <p:tav tm="100000">
                                          <p:val>
                                            <p:strVal val="0-ppt_w/2"/>
                                          </p:val>
                                        </p:tav>
                                      </p:tavLst>
                                    </p:anim>
                                    <p:anim calcmode="lin" valueType="num">
                                      <p:cBhvr additive="base">
                                        <p:cTn id="483" dur="2000"/>
                                        <p:tgtEl>
                                          <p:spTgt spid="15"/>
                                        </p:tgtEl>
                                        <p:attrNameLst>
                                          <p:attrName>ppt_y</p:attrName>
                                        </p:attrNameLst>
                                      </p:cBhvr>
                                      <p:tavLst>
                                        <p:tav tm="0">
                                          <p:val>
                                            <p:strVal val="ppt_y"/>
                                          </p:val>
                                        </p:tav>
                                        <p:tav tm="100000">
                                          <p:val>
                                            <p:strVal val="ppt_y"/>
                                          </p:val>
                                        </p:tav>
                                      </p:tavLst>
                                    </p:anim>
                                    <p:set>
                                      <p:cBhvr>
                                        <p:cTn id="484" dur="1" fill="hold">
                                          <p:stCondLst>
                                            <p:cond delay="1999"/>
                                          </p:stCondLst>
                                        </p:cTn>
                                        <p:tgtEl>
                                          <p:spTgt spid="15"/>
                                        </p:tgtEl>
                                        <p:attrNameLst>
                                          <p:attrName>style.visibility</p:attrName>
                                        </p:attrNameLst>
                                      </p:cBhvr>
                                      <p:to>
                                        <p:strVal val="hidden"/>
                                      </p:to>
                                    </p:set>
                                  </p:childTnLst>
                                </p:cTn>
                              </p:par>
                              <p:par>
                                <p:cTn id="485" presetID="2" presetClass="exit" presetSubtype="8" fill="hold" grpId="3" nodeType="withEffect">
                                  <p:stCondLst>
                                    <p:cond delay="0"/>
                                  </p:stCondLst>
                                  <p:childTnLst>
                                    <p:anim calcmode="lin" valueType="num">
                                      <p:cBhvr additive="base">
                                        <p:cTn id="486" dur="2000"/>
                                        <p:tgtEl>
                                          <p:spTgt spid="16"/>
                                        </p:tgtEl>
                                        <p:attrNameLst>
                                          <p:attrName>ppt_x</p:attrName>
                                        </p:attrNameLst>
                                      </p:cBhvr>
                                      <p:tavLst>
                                        <p:tav tm="0">
                                          <p:val>
                                            <p:strVal val="ppt_x"/>
                                          </p:val>
                                        </p:tav>
                                        <p:tav tm="100000">
                                          <p:val>
                                            <p:strVal val="0-ppt_w/2"/>
                                          </p:val>
                                        </p:tav>
                                      </p:tavLst>
                                    </p:anim>
                                    <p:anim calcmode="lin" valueType="num">
                                      <p:cBhvr additive="base">
                                        <p:cTn id="487" dur="2000"/>
                                        <p:tgtEl>
                                          <p:spTgt spid="16"/>
                                        </p:tgtEl>
                                        <p:attrNameLst>
                                          <p:attrName>ppt_y</p:attrName>
                                        </p:attrNameLst>
                                      </p:cBhvr>
                                      <p:tavLst>
                                        <p:tav tm="0">
                                          <p:val>
                                            <p:strVal val="ppt_y"/>
                                          </p:val>
                                        </p:tav>
                                        <p:tav tm="100000">
                                          <p:val>
                                            <p:strVal val="ppt_y"/>
                                          </p:val>
                                        </p:tav>
                                      </p:tavLst>
                                    </p:anim>
                                    <p:set>
                                      <p:cBhvr>
                                        <p:cTn id="488" dur="1" fill="hold">
                                          <p:stCondLst>
                                            <p:cond delay="1999"/>
                                          </p:stCondLst>
                                        </p:cTn>
                                        <p:tgtEl>
                                          <p:spTgt spid="16"/>
                                        </p:tgtEl>
                                        <p:attrNameLst>
                                          <p:attrName>style.visibility</p:attrName>
                                        </p:attrNameLst>
                                      </p:cBhvr>
                                      <p:to>
                                        <p:strVal val="hidden"/>
                                      </p:to>
                                    </p:set>
                                  </p:childTnLst>
                                </p:cTn>
                              </p:par>
                              <p:par>
                                <p:cTn id="489" presetID="2" presetClass="exit" presetSubtype="8" fill="hold" grpId="3" nodeType="withEffect">
                                  <p:stCondLst>
                                    <p:cond delay="0"/>
                                  </p:stCondLst>
                                  <p:childTnLst>
                                    <p:anim calcmode="lin" valueType="num">
                                      <p:cBhvr additive="base">
                                        <p:cTn id="490" dur="2000"/>
                                        <p:tgtEl>
                                          <p:spTgt spid="17"/>
                                        </p:tgtEl>
                                        <p:attrNameLst>
                                          <p:attrName>ppt_x</p:attrName>
                                        </p:attrNameLst>
                                      </p:cBhvr>
                                      <p:tavLst>
                                        <p:tav tm="0">
                                          <p:val>
                                            <p:strVal val="ppt_x"/>
                                          </p:val>
                                        </p:tav>
                                        <p:tav tm="100000">
                                          <p:val>
                                            <p:strVal val="0-ppt_w/2"/>
                                          </p:val>
                                        </p:tav>
                                      </p:tavLst>
                                    </p:anim>
                                    <p:anim calcmode="lin" valueType="num">
                                      <p:cBhvr additive="base">
                                        <p:cTn id="491" dur="2000"/>
                                        <p:tgtEl>
                                          <p:spTgt spid="17"/>
                                        </p:tgtEl>
                                        <p:attrNameLst>
                                          <p:attrName>ppt_y</p:attrName>
                                        </p:attrNameLst>
                                      </p:cBhvr>
                                      <p:tavLst>
                                        <p:tav tm="0">
                                          <p:val>
                                            <p:strVal val="ppt_y"/>
                                          </p:val>
                                        </p:tav>
                                        <p:tav tm="100000">
                                          <p:val>
                                            <p:strVal val="ppt_y"/>
                                          </p:val>
                                        </p:tav>
                                      </p:tavLst>
                                    </p:anim>
                                    <p:set>
                                      <p:cBhvr>
                                        <p:cTn id="492" dur="1" fill="hold">
                                          <p:stCondLst>
                                            <p:cond delay="1999"/>
                                          </p:stCondLst>
                                        </p:cTn>
                                        <p:tgtEl>
                                          <p:spTgt spid="17"/>
                                        </p:tgtEl>
                                        <p:attrNameLst>
                                          <p:attrName>style.visibility</p:attrName>
                                        </p:attrNameLst>
                                      </p:cBhvr>
                                      <p:to>
                                        <p:strVal val="hidden"/>
                                      </p:to>
                                    </p:set>
                                  </p:childTnLst>
                                </p:cTn>
                              </p:par>
                              <p:par>
                                <p:cTn id="493" presetID="2" presetClass="exit" presetSubtype="8" fill="hold" grpId="3" nodeType="withEffect">
                                  <p:stCondLst>
                                    <p:cond delay="0"/>
                                  </p:stCondLst>
                                  <p:childTnLst>
                                    <p:anim calcmode="lin" valueType="num">
                                      <p:cBhvr additive="base">
                                        <p:cTn id="494" dur="2000"/>
                                        <p:tgtEl>
                                          <p:spTgt spid="18"/>
                                        </p:tgtEl>
                                        <p:attrNameLst>
                                          <p:attrName>ppt_x</p:attrName>
                                        </p:attrNameLst>
                                      </p:cBhvr>
                                      <p:tavLst>
                                        <p:tav tm="0">
                                          <p:val>
                                            <p:strVal val="ppt_x"/>
                                          </p:val>
                                        </p:tav>
                                        <p:tav tm="100000">
                                          <p:val>
                                            <p:strVal val="0-ppt_w/2"/>
                                          </p:val>
                                        </p:tav>
                                      </p:tavLst>
                                    </p:anim>
                                    <p:anim calcmode="lin" valueType="num">
                                      <p:cBhvr additive="base">
                                        <p:cTn id="495" dur="2000"/>
                                        <p:tgtEl>
                                          <p:spTgt spid="18"/>
                                        </p:tgtEl>
                                        <p:attrNameLst>
                                          <p:attrName>ppt_y</p:attrName>
                                        </p:attrNameLst>
                                      </p:cBhvr>
                                      <p:tavLst>
                                        <p:tav tm="0">
                                          <p:val>
                                            <p:strVal val="ppt_y"/>
                                          </p:val>
                                        </p:tav>
                                        <p:tav tm="100000">
                                          <p:val>
                                            <p:strVal val="ppt_y"/>
                                          </p:val>
                                        </p:tav>
                                      </p:tavLst>
                                    </p:anim>
                                    <p:set>
                                      <p:cBhvr>
                                        <p:cTn id="496" dur="1" fill="hold">
                                          <p:stCondLst>
                                            <p:cond delay="1999"/>
                                          </p:stCondLst>
                                        </p:cTn>
                                        <p:tgtEl>
                                          <p:spTgt spid="18"/>
                                        </p:tgtEl>
                                        <p:attrNameLst>
                                          <p:attrName>style.visibility</p:attrName>
                                        </p:attrNameLst>
                                      </p:cBhvr>
                                      <p:to>
                                        <p:strVal val="hidden"/>
                                      </p:to>
                                    </p:set>
                                  </p:childTnLst>
                                </p:cTn>
                              </p:par>
                              <p:par>
                                <p:cTn id="497" presetID="2" presetClass="exit" presetSubtype="8" fill="hold" grpId="3" nodeType="withEffect">
                                  <p:stCondLst>
                                    <p:cond delay="0"/>
                                  </p:stCondLst>
                                  <p:childTnLst>
                                    <p:anim calcmode="lin" valueType="num">
                                      <p:cBhvr additive="base">
                                        <p:cTn id="498" dur="2000"/>
                                        <p:tgtEl>
                                          <p:spTgt spid="19"/>
                                        </p:tgtEl>
                                        <p:attrNameLst>
                                          <p:attrName>ppt_x</p:attrName>
                                        </p:attrNameLst>
                                      </p:cBhvr>
                                      <p:tavLst>
                                        <p:tav tm="0">
                                          <p:val>
                                            <p:strVal val="ppt_x"/>
                                          </p:val>
                                        </p:tav>
                                        <p:tav tm="100000">
                                          <p:val>
                                            <p:strVal val="0-ppt_w/2"/>
                                          </p:val>
                                        </p:tav>
                                      </p:tavLst>
                                    </p:anim>
                                    <p:anim calcmode="lin" valueType="num">
                                      <p:cBhvr additive="base">
                                        <p:cTn id="499" dur="2000"/>
                                        <p:tgtEl>
                                          <p:spTgt spid="19"/>
                                        </p:tgtEl>
                                        <p:attrNameLst>
                                          <p:attrName>ppt_y</p:attrName>
                                        </p:attrNameLst>
                                      </p:cBhvr>
                                      <p:tavLst>
                                        <p:tav tm="0">
                                          <p:val>
                                            <p:strVal val="ppt_y"/>
                                          </p:val>
                                        </p:tav>
                                        <p:tav tm="100000">
                                          <p:val>
                                            <p:strVal val="ppt_y"/>
                                          </p:val>
                                        </p:tav>
                                      </p:tavLst>
                                    </p:anim>
                                    <p:set>
                                      <p:cBhvr>
                                        <p:cTn id="500" dur="1" fill="hold">
                                          <p:stCondLst>
                                            <p:cond delay="1999"/>
                                          </p:stCondLst>
                                        </p:cTn>
                                        <p:tgtEl>
                                          <p:spTgt spid="19"/>
                                        </p:tgtEl>
                                        <p:attrNameLst>
                                          <p:attrName>style.visibility</p:attrName>
                                        </p:attrNameLst>
                                      </p:cBhvr>
                                      <p:to>
                                        <p:strVal val="hidden"/>
                                      </p:to>
                                    </p:set>
                                  </p:childTnLst>
                                </p:cTn>
                              </p:par>
                              <p:par>
                                <p:cTn id="501" presetID="2" presetClass="exit" presetSubtype="8" fill="hold" grpId="3" nodeType="withEffect">
                                  <p:stCondLst>
                                    <p:cond delay="0"/>
                                  </p:stCondLst>
                                  <p:childTnLst>
                                    <p:anim calcmode="lin" valueType="num">
                                      <p:cBhvr additive="base">
                                        <p:cTn id="502" dur="2000"/>
                                        <p:tgtEl>
                                          <p:spTgt spid="20"/>
                                        </p:tgtEl>
                                        <p:attrNameLst>
                                          <p:attrName>ppt_x</p:attrName>
                                        </p:attrNameLst>
                                      </p:cBhvr>
                                      <p:tavLst>
                                        <p:tav tm="0">
                                          <p:val>
                                            <p:strVal val="ppt_x"/>
                                          </p:val>
                                        </p:tav>
                                        <p:tav tm="100000">
                                          <p:val>
                                            <p:strVal val="0-ppt_w/2"/>
                                          </p:val>
                                        </p:tav>
                                      </p:tavLst>
                                    </p:anim>
                                    <p:anim calcmode="lin" valueType="num">
                                      <p:cBhvr additive="base">
                                        <p:cTn id="503" dur="2000"/>
                                        <p:tgtEl>
                                          <p:spTgt spid="20"/>
                                        </p:tgtEl>
                                        <p:attrNameLst>
                                          <p:attrName>ppt_y</p:attrName>
                                        </p:attrNameLst>
                                      </p:cBhvr>
                                      <p:tavLst>
                                        <p:tav tm="0">
                                          <p:val>
                                            <p:strVal val="ppt_y"/>
                                          </p:val>
                                        </p:tav>
                                        <p:tav tm="100000">
                                          <p:val>
                                            <p:strVal val="ppt_y"/>
                                          </p:val>
                                        </p:tav>
                                      </p:tavLst>
                                    </p:anim>
                                    <p:set>
                                      <p:cBhvr>
                                        <p:cTn id="504" dur="1" fill="hold">
                                          <p:stCondLst>
                                            <p:cond delay="1999"/>
                                          </p:stCondLst>
                                        </p:cTn>
                                        <p:tgtEl>
                                          <p:spTgt spid="20"/>
                                        </p:tgtEl>
                                        <p:attrNameLst>
                                          <p:attrName>style.visibility</p:attrName>
                                        </p:attrNameLst>
                                      </p:cBhvr>
                                      <p:to>
                                        <p:strVal val="hidden"/>
                                      </p:to>
                                    </p:set>
                                  </p:childTnLst>
                                </p:cTn>
                              </p:par>
                              <p:par>
                                <p:cTn id="505" presetID="2" presetClass="exit" presetSubtype="8" fill="hold" grpId="3" nodeType="withEffect">
                                  <p:stCondLst>
                                    <p:cond delay="0"/>
                                  </p:stCondLst>
                                  <p:childTnLst>
                                    <p:anim calcmode="lin" valueType="num">
                                      <p:cBhvr additive="base">
                                        <p:cTn id="506" dur="2000"/>
                                        <p:tgtEl>
                                          <p:spTgt spid="21"/>
                                        </p:tgtEl>
                                        <p:attrNameLst>
                                          <p:attrName>ppt_x</p:attrName>
                                        </p:attrNameLst>
                                      </p:cBhvr>
                                      <p:tavLst>
                                        <p:tav tm="0">
                                          <p:val>
                                            <p:strVal val="ppt_x"/>
                                          </p:val>
                                        </p:tav>
                                        <p:tav tm="100000">
                                          <p:val>
                                            <p:strVal val="0-ppt_w/2"/>
                                          </p:val>
                                        </p:tav>
                                      </p:tavLst>
                                    </p:anim>
                                    <p:anim calcmode="lin" valueType="num">
                                      <p:cBhvr additive="base">
                                        <p:cTn id="507" dur="2000"/>
                                        <p:tgtEl>
                                          <p:spTgt spid="21"/>
                                        </p:tgtEl>
                                        <p:attrNameLst>
                                          <p:attrName>ppt_y</p:attrName>
                                        </p:attrNameLst>
                                      </p:cBhvr>
                                      <p:tavLst>
                                        <p:tav tm="0">
                                          <p:val>
                                            <p:strVal val="ppt_y"/>
                                          </p:val>
                                        </p:tav>
                                        <p:tav tm="100000">
                                          <p:val>
                                            <p:strVal val="ppt_y"/>
                                          </p:val>
                                        </p:tav>
                                      </p:tavLst>
                                    </p:anim>
                                    <p:set>
                                      <p:cBhvr>
                                        <p:cTn id="508" dur="1" fill="hold">
                                          <p:stCondLst>
                                            <p:cond delay="1999"/>
                                          </p:stCondLst>
                                        </p:cTn>
                                        <p:tgtEl>
                                          <p:spTgt spid="21"/>
                                        </p:tgtEl>
                                        <p:attrNameLst>
                                          <p:attrName>style.visibility</p:attrName>
                                        </p:attrNameLst>
                                      </p:cBhvr>
                                      <p:to>
                                        <p:strVal val="hidden"/>
                                      </p:to>
                                    </p:set>
                                  </p:childTnLst>
                                </p:cTn>
                              </p:par>
                              <p:par>
                                <p:cTn id="509" presetID="2" presetClass="exit" presetSubtype="8" fill="hold" grpId="3" nodeType="withEffect">
                                  <p:stCondLst>
                                    <p:cond delay="0"/>
                                  </p:stCondLst>
                                  <p:childTnLst>
                                    <p:anim calcmode="lin" valueType="num">
                                      <p:cBhvr additive="base">
                                        <p:cTn id="510" dur="2000"/>
                                        <p:tgtEl>
                                          <p:spTgt spid="22"/>
                                        </p:tgtEl>
                                        <p:attrNameLst>
                                          <p:attrName>ppt_x</p:attrName>
                                        </p:attrNameLst>
                                      </p:cBhvr>
                                      <p:tavLst>
                                        <p:tav tm="0">
                                          <p:val>
                                            <p:strVal val="ppt_x"/>
                                          </p:val>
                                        </p:tav>
                                        <p:tav tm="100000">
                                          <p:val>
                                            <p:strVal val="0-ppt_w/2"/>
                                          </p:val>
                                        </p:tav>
                                      </p:tavLst>
                                    </p:anim>
                                    <p:anim calcmode="lin" valueType="num">
                                      <p:cBhvr additive="base">
                                        <p:cTn id="511" dur="2000"/>
                                        <p:tgtEl>
                                          <p:spTgt spid="22"/>
                                        </p:tgtEl>
                                        <p:attrNameLst>
                                          <p:attrName>ppt_y</p:attrName>
                                        </p:attrNameLst>
                                      </p:cBhvr>
                                      <p:tavLst>
                                        <p:tav tm="0">
                                          <p:val>
                                            <p:strVal val="ppt_y"/>
                                          </p:val>
                                        </p:tav>
                                        <p:tav tm="100000">
                                          <p:val>
                                            <p:strVal val="ppt_y"/>
                                          </p:val>
                                        </p:tav>
                                      </p:tavLst>
                                    </p:anim>
                                    <p:set>
                                      <p:cBhvr>
                                        <p:cTn id="512" dur="1" fill="hold">
                                          <p:stCondLst>
                                            <p:cond delay="1999"/>
                                          </p:stCondLst>
                                        </p:cTn>
                                        <p:tgtEl>
                                          <p:spTgt spid="22"/>
                                        </p:tgtEl>
                                        <p:attrNameLst>
                                          <p:attrName>style.visibility</p:attrName>
                                        </p:attrNameLst>
                                      </p:cBhvr>
                                      <p:to>
                                        <p:strVal val="hidden"/>
                                      </p:to>
                                    </p:set>
                                  </p:childTnLst>
                                </p:cTn>
                              </p:par>
                              <p:par>
                                <p:cTn id="513" presetID="2" presetClass="exit" presetSubtype="8" fill="hold" grpId="3" nodeType="withEffect">
                                  <p:stCondLst>
                                    <p:cond delay="0"/>
                                  </p:stCondLst>
                                  <p:childTnLst>
                                    <p:anim calcmode="lin" valueType="num">
                                      <p:cBhvr additive="base">
                                        <p:cTn id="514" dur="2000"/>
                                        <p:tgtEl>
                                          <p:spTgt spid="23"/>
                                        </p:tgtEl>
                                        <p:attrNameLst>
                                          <p:attrName>ppt_x</p:attrName>
                                        </p:attrNameLst>
                                      </p:cBhvr>
                                      <p:tavLst>
                                        <p:tav tm="0">
                                          <p:val>
                                            <p:strVal val="ppt_x"/>
                                          </p:val>
                                        </p:tav>
                                        <p:tav tm="100000">
                                          <p:val>
                                            <p:strVal val="0-ppt_w/2"/>
                                          </p:val>
                                        </p:tav>
                                      </p:tavLst>
                                    </p:anim>
                                    <p:anim calcmode="lin" valueType="num">
                                      <p:cBhvr additive="base">
                                        <p:cTn id="515" dur="2000"/>
                                        <p:tgtEl>
                                          <p:spTgt spid="23"/>
                                        </p:tgtEl>
                                        <p:attrNameLst>
                                          <p:attrName>ppt_y</p:attrName>
                                        </p:attrNameLst>
                                      </p:cBhvr>
                                      <p:tavLst>
                                        <p:tav tm="0">
                                          <p:val>
                                            <p:strVal val="ppt_y"/>
                                          </p:val>
                                        </p:tav>
                                        <p:tav tm="100000">
                                          <p:val>
                                            <p:strVal val="ppt_y"/>
                                          </p:val>
                                        </p:tav>
                                      </p:tavLst>
                                    </p:anim>
                                    <p:set>
                                      <p:cBhvr>
                                        <p:cTn id="516" dur="1" fill="hold">
                                          <p:stCondLst>
                                            <p:cond delay="1999"/>
                                          </p:stCondLst>
                                        </p:cTn>
                                        <p:tgtEl>
                                          <p:spTgt spid="23"/>
                                        </p:tgtEl>
                                        <p:attrNameLst>
                                          <p:attrName>style.visibility</p:attrName>
                                        </p:attrNameLst>
                                      </p:cBhvr>
                                      <p:to>
                                        <p:strVal val="hidden"/>
                                      </p:to>
                                    </p:set>
                                  </p:childTnLst>
                                </p:cTn>
                              </p:par>
                              <p:par>
                                <p:cTn id="517" presetID="2" presetClass="exit" presetSubtype="8" fill="hold" grpId="3" nodeType="withEffect">
                                  <p:stCondLst>
                                    <p:cond delay="0"/>
                                  </p:stCondLst>
                                  <p:childTnLst>
                                    <p:anim calcmode="lin" valueType="num">
                                      <p:cBhvr additive="base">
                                        <p:cTn id="518" dur="2000"/>
                                        <p:tgtEl>
                                          <p:spTgt spid="24"/>
                                        </p:tgtEl>
                                        <p:attrNameLst>
                                          <p:attrName>ppt_x</p:attrName>
                                        </p:attrNameLst>
                                      </p:cBhvr>
                                      <p:tavLst>
                                        <p:tav tm="0">
                                          <p:val>
                                            <p:strVal val="ppt_x"/>
                                          </p:val>
                                        </p:tav>
                                        <p:tav tm="100000">
                                          <p:val>
                                            <p:strVal val="0-ppt_w/2"/>
                                          </p:val>
                                        </p:tav>
                                      </p:tavLst>
                                    </p:anim>
                                    <p:anim calcmode="lin" valueType="num">
                                      <p:cBhvr additive="base">
                                        <p:cTn id="519" dur="2000"/>
                                        <p:tgtEl>
                                          <p:spTgt spid="24"/>
                                        </p:tgtEl>
                                        <p:attrNameLst>
                                          <p:attrName>ppt_y</p:attrName>
                                        </p:attrNameLst>
                                      </p:cBhvr>
                                      <p:tavLst>
                                        <p:tav tm="0">
                                          <p:val>
                                            <p:strVal val="ppt_y"/>
                                          </p:val>
                                        </p:tav>
                                        <p:tav tm="100000">
                                          <p:val>
                                            <p:strVal val="ppt_y"/>
                                          </p:val>
                                        </p:tav>
                                      </p:tavLst>
                                    </p:anim>
                                    <p:set>
                                      <p:cBhvr>
                                        <p:cTn id="520" dur="1" fill="hold">
                                          <p:stCondLst>
                                            <p:cond delay="1999"/>
                                          </p:stCondLst>
                                        </p:cTn>
                                        <p:tgtEl>
                                          <p:spTgt spid="24"/>
                                        </p:tgtEl>
                                        <p:attrNameLst>
                                          <p:attrName>style.visibility</p:attrName>
                                        </p:attrNameLst>
                                      </p:cBhvr>
                                      <p:to>
                                        <p:strVal val="hidden"/>
                                      </p:to>
                                    </p:set>
                                  </p:childTnLst>
                                </p:cTn>
                              </p:par>
                              <p:par>
                                <p:cTn id="521" presetID="2" presetClass="exit" presetSubtype="8" fill="hold" grpId="3" nodeType="withEffect">
                                  <p:stCondLst>
                                    <p:cond delay="0"/>
                                  </p:stCondLst>
                                  <p:childTnLst>
                                    <p:anim calcmode="lin" valueType="num">
                                      <p:cBhvr additive="base">
                                        <p:cTn id="522" dur="2000"/>
                                        <p:tgtEl>
                                          <p:spTgt spid="25"/>
                                        </p:tgtEl>
                                        <p:attrNameLst>
                                          <p:attrName>ppt_x</p:attrName>
                                        </p:attrNameLst>
                                      </p:cBhvr>
                                      <p:tavLst>
                                        <p:tav tm="0">
                                          <p:val>
                                            <p:strVal val="ppt_x"/>
                                          </p:val>
                                        </p:tav>
                                        <p:tav tm="100000">
                                          <p:val>
                                            <p:strVal val="0-ppt_w/2"/>
                                          </p:val>
                                        </p:tav>
                                      </p:tavLst>
                                    </p:anim>
                                    <p:anim calcmode="lin" valueType="num">
                                      <p:cBhvr additive="base">
                                        <p:cTn id="523" dur="2000"/>
                                        <p:tgtEl>
                                          <p:spTgt spid="25"/>
                                        </p:tgtEl>
                                        <p:attrNameLst>
                                          <p:attrName>ppt_y</p:attrName>
                                        </p:attrNameLst>
                                      </p:cBhvr>
                                      <p:tavLst>
                                        <p:tav tm="0">
                                          <p:val>
                                            <p:strVal val="ppt_y"/>
                                          </p:val>
                                        </p:tav>
                                        <p:tav tm="100000">
                                          <p:val>
                                            <p:strVal val="ppt_y"/>
                                          </p:val>
                                        </p:tav>
                                      </p:tavLst>
                                    </p:anim>
                                    <p:set>
                                      <p:cBhvr>
                                        <p:cTn id="524" dur="1" fill="hold">
                                          <p:stCondLst>
                                            <p:cond delay="1999"/>
                                          </p:stCondLst>
                                        </p:cTn>
                                        <p:tgtEl>
                                          <p:spTgt spid="25"/>
                                        </p:tgtEl>
                                        <p:attrNameLst>
                                          <p:attrName>style.visibility</p:attrName>
                                        </p:attrNameLst>
                                      </p:cBhvr>
                                      <p:to>
                                        <p:strVal val="hidden"/>
                                      </p:to>
                                    </p:set>
                                  </p:childTnLst>
                                </p:cTn>
                              </p:par>
                              <p:par>
                                <p:cTn id="525" presetID="2" presetClass="exit" presetSubtype="8" fill="hold" grpId="3" nodeType="withEffect">
                                  <p:stCondLst>
                                    <p:cond delay="0"/>
                                  </p:stCondLst>
                                  <p:childTnLst>
                                    <p:anim calcmode="lin" valueType="num">
                                      <p:cBhvr additive="base">
                                        <p:cTn id="526" dur="2000"/>
                                        <p:tgtEl>
                                          <p:spTgt spid="26"/>
                                        </p:tgtEl>
                                        <p:attrNameLst>
                                          <p:attrName>ppt_x</p:attrName>
                                        </p:attrNameLst>
                                      </p:cBhvr>
                                      <p:tavLst>
                                        <p:tav tm="0">
                                          <p:val>
                                            <p:strVal val="ppt_x"/>
                                          </p:val>
                                        </p:tav>
                                        <p:tav tm="100000">
                                          <p:val>
                                            <p:strVal val="0-ppt_w/2"/>
                                          </p:val>
                                        </p:tav>
                                      </p:tavLst>
                                    </p:anim>
                                    <p:anim calcmode="lin" valueType="num">
                                      <p:cBhvr additive="base">
                                        <p:cTn id="527" dur="2000"/>
                                        <p:tgtEl>
                                          <p:spTgt spid="26"/>
                                        </p:tgtEl>
                                        <p:attrNameLst>
                                          <p:attrName>ppt_y</p:attrName>
                                        </p:attrNameLst>
                                      </p:cBhvr>
                                      <p:tavLst>
                                        <p:tav tm="0">
                                          <p:val>
                                            <p:strVal val="ppt_y"/>
                                          </p:val>
                                        </p:tav>
                                        <p:tav tm="100000">
                                          <p:val>
                                            <p:strVal val="ppt_y"/>
                                          </p:val>
                                        </p:tav>
                                      </p:tavLst>
                                    </p:anim>
                                    <p:set>
                                      <p:cBhvr>
                                        <p:cTn id="528" dur="1" fill="hold">
                                          <p:stCondLst>
                                            <p:cond delay="1999"/>
                                          </p:stCondLst>
                                        </p:cTn>
                                        <p:tgtEl>
                                          <p:spTgt spid="26"/>
                                        </p:tgtEl>
                                        <p:attrNameLst>
                                          <p:attrName>style.visibility</p:attrName>
                                        </p:attrNameLst>
                                      </p:cBhvr>
                                      <p:to>
                                        <p:strVal val="hidden"/>
                                      </p:to>
                                    </p:set>
                                  </p:childTnLst>
                                </p:cTn>
                              </p:par>
                              <p:par>
                                <p:cTn id="529" presetID="2" presetClass="exit" presetSubtype="8" fill="hold" grpId="3" nodeType="withEffect">
                                  <p:stCondLst>
                                    <p:cond delay="0"/>
                                  </p:stCondLst>
                                  <p:childTnLst>
                                    <p:anim calcmode="lin" valueType="num">
                                      <p:cBhvr additive="base">
                                        <p:cTn id="530" dur="2000"/>
                                        <p:tgtEl>
                                          <p:spTgt spid="27"/>
                                        </p:tgtEl>
                                        <p:attrNameLst>
                                          <p:attrName>ppt_x</p:attrName>
                                        </p:attrNameLst>
                                      </p:cBhvr>
                                      <p:tavLst>
                                        <p:tav tm="0">
                                          <p:val>
                                            <p:strVal val="ppt_x"/>
                                          </p:val>
                                        </p:tav>
                                        <p:tav tm="100000">
                                          <p:val>
                                            <p:strVal val="0-ppt_w/2"/>
                                          </p:val>
                                        </p:tav>
                                      </p:tavLst>
                                    </p:anim>
                                    <p:anim calcmode="lin" valueType="num">
                                      <p:cBhvr additive="base">
                                        <p:cTn id="531" dur="2000"/>
                                        <p:tgtEl>
                                          <p:spTgt spid="27"/>
                                        </p:tgtEl>
                                        <p:attrNameLst>
                                          <p:attrName>ppt_y</p:attrName>
                                        </p:attrNameLst>
                                      </p:cBhvr>
                                      <p:tavLst>
                                        <p:tav tm="0">
                                          <p:val>
                                            <p:strVal val="ppt_y"/>
                                          </p:val>
                                        </p:tav>
                                        <p:tav tm="100000">
                                          <p:val>
                                            <p:strVal val="ppt_y"/>
                                          </p:val>
                                        </p:tav>
                                      </p:tavLst>
                                    </p:anim>
                                    <p:set>
                                      <p:cBhvr>
                                        <p:cTn id="532" dur="1" fill="hold">
                                          <p:stCondLst>
                                            <p:cond delay="1999"/>
                                          </p:stCondLst>
                                        </p:cTn>
                                        <p:tgtEl>
                                          <p:spTgt spid="27"/>
                                        </p:tgtEl>
                                        <p:attrNameLst>
                                          <p:attrName>style.visibility</p:attrName>
                                        </p:attrNameLst>
                                      </p:cBhvr>
                                      <p:to>
                                        <p:strVal val="hidden"/>
                                      </p:to>
                                    </p:set>
                                  </p:childTnLst>
                                </p:cTn>
                              </p:par>
                              <p:par>
                                <p:cTn id="533" presetID="2" presetClass="exit" presetSubtype="8" fill="hold" grpId="3" nodeType="withEffect">
                                  <p:stCondLst>
                                    <p:cond delay="0"/>
                                  </p:stCondLst>
                                  <p:childTnLst>
                                    <p:anim calcmode="lin" valueType="num">
                                      <p:cBhvr additive="base">
                                        <p:cTn id="534" dur="2000"/>
                                        <p:tgtEl>
                                          <p:spTgt spid="28"/>
                                        </p:tgtEl>
                                        <p:attrNameLst>
                                          <p:attrName>ppt_x</p:attrName>
                                        </p:attrNameLst>
                                      </p:cBhvr>
                                      <p:tavLst>
                                        <p:tav tm="0">
                                          <p:val>
                                            <p:strVal val="ppt_x"/>
                                          </p:val>
                                        </p:tav>
                                        <p:tav tm="100000">
                                          <p:val>
                                            <p:strVal val="0-ppt_w/2"/>
                                          </p:val>
                                        </p:tav>
                                      </p:tavLst>
                                    </p:anim>
                                    <p:anim calcmode="lin" valueType="num">
                                      <p:cBhvr additive="base">
                                        <p:cTn id="535" dur="2000"/>
                                        <p:tgtEl>
                                          <p:spTgt spid="28"/>
                                        </p:tgtEl>
                                        <p:attrNameLst>
                                          <p:attrName>ppt_y</p:attrName>
                                        </p:attrNameLst>
                                      </p:cBhvr>
                                      <p:tavLst>
                                        <p:tav tm="0">
                                          <p:val>
                                            <p:strVal val="ppt_y"/>
                                          </p:val>
                                        </p:tav>
                                        <p:tav tm="100000">
                                          <p:val>
                                            <p:strVal val="ppt_y"/>
                                          </p:val>
                                        </p:tav>
                                      </p:tavLst>
                                    </p:anim>
                                    <p:set>
                                      <p:cBhvr>
                                        <p:cTn id="536" dur="1" fill="hold">
                                          <p:stCondLst>
                                            <p:cond delay="1999"/>
                                          </p:stCondLst>
                                        </p:cTn>
                                        <p:tgtEl>
                                          <p:spTgt spid="28"/>
                                        </p:tgtEl>
                                        <p:attrNameLst>
                                          <p:attrName>style.visibility</p:attrName>
                                        </p:attrNameLst>
                                      </p:cBhvr>
                                      <p:to>
                                        <p:strVal val="hidden"/>
                                      </p:to>
                                    </p:set>
                                  </p:childTnLst>
                                </p:cTn>
                              </p:par>
                              <p:par>
                                <p:cTn id="537" presetID="2" presetClass="exit" presetSubtype="2" fill="hold" grpId="3" nodeType="withEffect">
                                  <p:stCondLst>
                                    <p:cond delay="0"/>
                                  </p:stCondLst>
                                  <p:childTnLst>
                                    <p:anim calcmode="lin" valueType="num">
                                      <p:cBhvr additive="base">
                                        <p:cTn id="538" dur="2000"/>
                                        <p:tgtEl>
                                          <p:spTgt spid="29"/>
                                        </p:tgtEl>
                                        <p:attrNameLst>
                                          <p:attrName>ppt_x</p:attrName>
                                        </p:attrNameLst>
                                      </p:cBhvr>
                                      <p:tavLst>
                                        <p:tav tm="0">
                                          <p:val>
                                            <p:strVal val="ppt_x"/>
                                          </p:val>
                                        </p:tav>
                                        <p:tav tm="100000">
                                          <p:val>
                                            <p:strVal val="1+ppt_w/2"/>
                                          </p:val>
                                        </p:tav>
                                      </p:tavLst>
                                    </p:anim>
                                    <p:anim calcmode="lin" valueType="num">
                                      <p:cBhvr additive="base">
                                        <p:cTn id="539" dur="2000"/>
                                        <p:tgtEl>
                                          <p:spTgt spid="29"/>
                                        </p:tgtEl>
                                        <p:attrNameLst>
                                          <p:attrName>ppt_y</p:attrName>
                                        </p:attrNameLst>
                                      </p:cBhvr>
                                      <p:tavLst>
                                        <p:tav tm="0">
                                          <p:val>
                                            <p:strVal val="ppt_y"/>
                                          </p:val>
                                        </p:tav>
                                        <p:tav tm="100000">
                                          <p:val>
                                            <p:strVal val="ppt_y"/>
                                          </p:val>
                                        </p:tav>
                                      </p:tavLst>
                                    </p:anim>
                                    <p:set>
                                      <p:cBhvr>
                                        <p:cTn id="540" dur="1" fill="hold">
                                          <p:stCondLst>
                                            <p:cond delay="1999"/>
                                          </p:stCondLst>
                                        </p:cTn>
                                        <p:tgtEl>
                                          <p:spTgt spid="29"/>
                                        </p:tgtEl>
                                        <p:attrNameLst>
                                          <p:attrName>style.visibility</p:attrName>
                                        </p:attrNameLst>
                                      </p:cBhvr>
                                      <p:to>
                                        <p:strVal val="hidden"/>
                                      </p:to>
                                    </p:set>
                                  </p:childTnLst>
                                </p:cTn>
                              </p:par>
                              <p:par>
                                <p:cTn id="541" presetID="2" presetClass="exit" presetSubtype="2" fill="hold" grpId="3" nodeType="withEffect">
                                  <p:stCondLst>
                                    <p:cond delay="0"/>
                                  </p:stCondLst>
                                  <p:childTnLst>
                                    <p:anim calcmode="lin" valueType="num">
                                      <p:cBhvr additive="base">
                                        <p:cTn id="542" dur="2000"/>
                                        <p:tgtEl>
                                          <p:spTgt spid="30"/>
                                        </p:tgtEl>
                                        <p:attrNameLst>
                                          <p:attrName>ppt_x</p:attrName>
                                        </p:attrNameLst>
                                      </p:cBhvr>
                                      <p:tavLst>
                                        <p:tav tm="0">
                                          <p:val>
                                            <p:strVal val="ppt_x"/>
                                          </p:val>
                                        </p:tav>
                                        <p:tav tm="100000">
                                          <p:val>
                                            <p:strVal val="1+ppt_w/2"/>
                                          </p:val>
                                        </p:tav>
                                      </p:tavLst>
                                    </p:anim>
                                    <p:anim calcmode="lin" valueType="num">
                                      <p:cBhvr additive="base">
                                        <p:cTn id="543" dur="2000"/>
                                        <p:tgtEl>
                                          <p:spTgt spid="30"/>
                                        </p:tgtEl>
                                        <p:attrNameLst>
                                          <p:attrName>ppt_y</p:attrName>
                                        </p:attrNameLst>
                                      </p:cBhvr>
                                      <p:tavLst>
                                        <p:tav tm="0">
                                          <p:val>
                                            <p:strVal val="ppt_y"/>
                                          </p:val>
                                        </p:tav>
                                        <p:tav tm="100000">
                                          <p:val>
                                            <p:strVal val="ppt_y"/>
                                          </p:val>
                                        </p:tav>
                                      </p:tavLst>
                                    </p:anim>
                                    <p:set>
                                      <p:cBhvr>
                                        <p:cTn id="544" dur="1" fill="hold">
                                          <p:stCondLst>
                                            <p:cond delay="1999"/>
                                          </p:stCondLst>
                                        </p:cTn>
                                        <p:tgtEl>
                                          <p:spTgt spid="30"/>
                                        </p:tgtEl>
                                        <p:attrNameLst>
                                          <p:attrName>style.visibility</p:attrName>
                                        </p:attrNameLst>
                                      </p:cBhvr>
                                      <p:to>
                                        <p:strVal val="hidden"/>
                                      </p:to>
                                    </p:set>
                                  </p:childTnLst>
                                </p:cTn>
                              </p:par>
                              <p:par>
                                <p:cTn id="545" presetID="2" presetClass="exit" presetSubtype="2" fill="hold" grpId="3" nodeType="withEffect">
                                  <p:stCondLst>
                                    <p:cond delay="0"/>
                                  </p:stCondLst>
                                  <p:childTnLst>
                                    <p:anim calcmode="lin" valueType="num">
                                      <p:cBhvr additive="base">
                                        <p:cTn id="546" dur="2000"/>
                                        <p:tgtEl>
                                          <p:spTgt spid="31"/>
                                        </p:tgtEl>
                                        <p:attrNameLst>
                                          <p:attrName>ppt_x</p:attrName>
                                        </p:attrNameLst>
                                      </p:cBhvr>
                                      <p:tavLst>
                                        <p:tav tm="0">
                                          <p:val>
                                            <p:strVal val="ppt_x"/>
                                          </p:val>
                                        </p:tav>
                                        <p:tav tm="100000">
                                          <p:val>
                                            <p:strVal val="1+ppt_w/2"/>
                                          </p:val>
                                        </p:tav>
                                      </p:tavLst>
                                    </p:anim>
                                    <p:anim calcmode="lin" valueType="num">
                                      <p:cBhvr additive="base">
                                        <p:cTn id="547" dur="2000"/>
                                        <p:tgtEl>
                                          <p:spTgt spid="31"/>
                                        </p:tgtEl>
                                        <p:attrNameLst>
                                          <p:attrName>ppt_y</p:attrName>
                                        </p:attrNameLst>
                                      </p:cBhvr>
                                      <p:tavLst>
                                        <p:tav tm="0">
                                          <p:val>
                                            <p:strVal val="ppt_y"/>
                                          </p:val>
                                        </p:tav>
                                        <p:tav tm="100000">
                                          <p:val>
                                            <p:strVal val="ppt_y"/>
                                          </p:val>
                                        </p:tav>
                                      </p:tavLst>
                                    </p:anim>
                                    <p:set>
                                      <p:cBhvr>
                                        <p:cTn id="548" dur="1" fill="hold">
                                          <p:stCondLst>
                                            <p:cond delay="1999"/>
                                          </p:stCondLst>
                                        </p:cTn>
                                        <p:tgtEl>
                                          <p:spTgt spid="31"/>
                                        </p:tgtEl>
                                        <p:attrNameLst>
                                          <p:attrName>style.visibility</p:attrName>
                                        </p:attrNameLst>
                                      </p:cBhvr>
                                      <p:to>
                                        <p:strVal val="hidden"/>
                                      </p:to>
                                    </p:set>
                                  </p:childTnLst>
                                </p:cTn>
                              </p:par>
                              <p:par>
                                <p:cTn id="549" presetID="2" presetClass="exit" presetSubtype="2" fill="hold" grpId="3" nodeType="withEffect">
                                  <p:stCondLst>
                                    <p:cond delay="0"/>
                                  </p:stCondLst>
                                  <p:childTnLst>
                                    <p:anim calcmode="lin" valueType="num">
                                      <p:cBhvr additive="base">
                                        <p:cTn id="550" dur="2000"/>
                                        <p:tgtEl>
                                          <p:spTgt spid="32"/>
                                        </p:tgtEl>
                                        <p:attrNameLst>
                                          <p:attrName>ppt_x</p:attrName>
                                        </p:attrNameLst>
                                      </p:cBhvr>
                                      <p:tavLst>
                                        <p:tav tm="0">
                                          <p:val>
                                            <p:strVal val="ppt_x"/>
                                          </p:val>
                                        </p:tav>
                                        <p:tav tm="100000">
                                          <p:val>
                                            <p:strVal val="1+ppt_w/2"/>
                                          </p:val>
                                        </p:tav>
                                      </p:tavLst>
                                    </p:anim>
                                    <p:anim calcmode="lin" valueType="num">
                                      <p:cBhvr additive="base">
                                        <p:cTn id="551" dur="2000"/>
                                        <p:tgtEl>
                                          <p:spTgt spid="32"/>
                                        </p:tgtEl>
                                        <p:attrNameLst>
                                          <p:attrName>ppt_y</p:attrName>
                                        </p:attrNameLst>
                                      </p:cBhvr>
                                      <p:tavLst>
                                        <p:tav tm="0">
                                          <p:val>
                                            <p:strVal val="ppt_y"/>
                                          </p:val>
                                        </p:tav>
                                        <p:tav tm="100000">
                                          <p:val>
                                            <p:strVal val="ppt_y"/>
                                          </p:val>
                                        </p:tav>
                                      </p:tavLst>
                                    </p:anim>
                                    <p:set>
                                      <p:cBhvr>
                                        <p:cTn id="552" dur="1" fill="hold">
                                          <p:stCondLst>
                                            <p:cond delay="1999"/>
                                          </p:stCondLst>
                                        </p:cTn>
                                        <p:tgtEl>
                                          <p:spTgt spid="32"/>
                                        </p:tgtEl>
                                        <p:attrNameLst>
                                          <p:attrName>style.visibility</p:attrName>
                                        </p:attrNameLst>
                                      </p:cBhvr>
                                      <p:to>
                                        <p:strVal val="hidden"/>
                                      </p:to>
                                    </p:set>
                                  </p:childTnLst>
                                </p:cTn>
                              </p:par>
                              <p:par>
                                <p:cTn id="553" presetID="2" presetClass="exit" presetSubtype="2" fill="hold" grpId="3" nodeType="withEffect">
                                  <p:stCondLst>
                                    <p:cond delay="0"/>
                                  </p:stCondLst>
                                  <p:childTnLst>
                                    <p:anim calcmode="lin" valueType="num">
                                      <p:cBhvr additive="base">
                                        <p:cTn id="554" dur="2000"/>
                                        <p:tgtEl>
                                          <p:spTgt spid="33"/>
                                        </p:tgtEl>
                                        <p:attrNameLst>
                                          <p:attrName>ppt_x</p:attrName>
                                        </p:attrNameLst>
                                      </p:cBhvr>
                                      <p:tavLst>
                                        <p:tav tm="0">
                                          <p:val>
                                            <p:strVal val="ppt_x"/>
                                          </p:val>
                                        </p:tav>
                                        <p:tav tm="100000">
                                          <p:val>
                                            <p:strVal val="1+ppt_w/2"/>
                                          </p:val>
                                        </p:tav>
                                      </p:tavLst>
                                    </p:anim>
                                    <p:anim calcmode="lin" valueType="num">
                                      <p:cBhvr additive="base">
                                        <p:cTn id="555" dur="2000"/>
                                        <p:tgtEl>
                                          <p:spTgt spid="33"/>
                                        </p:tgtEl>
                                        <p:attrNameLst>
                                          <p:attrName>ppt_y</p:attrName>
                                        </p:attrNameLst>
                                      </p:cBhvr>
                                      <p:tavLst>
                                        <p:tav tm="0">
                                          <p:val>
                                            <p:strVal val="ppt_y"/>
                                          </p:val>
                                        </p:tav>
                                        <p:tav tm="100000">
                                          <p:val>
                                            <p:strVal val="ppt_y"/>
                                          </p:val>
                                        </p:tav>
                                      </p:tavLst>
                                    </p:anim>
                                    <p:set>
                                      <p:cBhvr>
                                        <p:cTn id="556" dur="1" fill="hold">
                                          <p:stCondLst>
                                            <p:cond delay="1999"/>
                                          </p:stCondLst>
                                        </p:cTn>
                                        <p:tgtEl>
                                          <p:spTgt spid="33"/>
                                        </p:tgtEl>
                                        <p:attrNameLst>
                                          <p:attrName>style.visibility</p:attrName>
                                        </p:attrNameLst>
                                      </p:cBhvr>
                                      <p:to>
                                        <p:strVal val="hidden"/>
                                      </p:to>
                                    </p:set>
                                  </p:childTnLst>
                                </p:cTn>
                              </p:par>
                              <p:par>
                                <p:cTn id="557" presetID="2" presetClass="exit" presetSubtype="2" fill="hold" grpId="3" nodeType="withEffect">
                                  <p:stCondLst>
                                    <p:cond delay="0"/>
                                  </p:stCondLst>
                                  <p:childTnLst>
                                    <p:anim calcmode="lin" valueType="num">
                                      <p:cBhvr additive="base">
                                        <p:cTn id="558" dur="2000"/>
                                        <p:tgtEl>
                                          <p:spTgt spid="34"/>
                                        </p:tgtEl>
                                        <p:attrNameLst>
                                          <p:attrName>ppt_x</p:attrName>
                                        </p:attrNameLst>
                                      </p:cBhvr>
                                      <p:tavLst>
                                        <p:tav tm="0">
                                          <p:val>
                                            <p:strVal val="ppt_x"/>
                                          </p:val>
                                        </p:tav>
                                        <p:tav tm="100000">
                                          <p:val>
                                            <p:strVal val="1+ppt_w/2"/>
                                          </p:val>
                                        </p:tav>
                                      </p:tavLst>
                                    </p:anim>
                                    <p:anim calcmode="lin" valueType="num">
                                      <p:cBhvr additive="base">
                                        <p:cTn id="559" dur="2000"/>
                                        <p:tgtEl>
                                          <p:spTgt spid="34"/>
                                        </p:tgtEl>
                                        <p:attrNameLst>
                                          <p:attrName>ppt_y</p:attrName>
                                        </p:attrNameLst>
                                      </p:cBhvr>
                                      <p:tavLst>
                                        <p:tav tm="0">
                                          <p:val>
                                            <p:strVal val="ppt_y"/>
                                          </p:val>
                                        </p:tav>
                                        <p:tav tm="100000">
                                          <p:val>
                                            <p:strVal val="ppt_y"/>
                                          </p:val>
                                        </p:tav>
                                      </p:tavLst>
                                    </p:anim>
                                    <p:set>
                                      <p:cBhvr>
                                        <p:cTn id="560" dur="1" fill="hold">
                                          <p:stCondLst>
                                            <p:cond delay="1999"/>
                                          </p:stCondLst>
                                        </p:cTn>
                                        <p:tgtEl>
                                          <p:spTgt spid="34"/>
                                        </p:tgtEl>
                                        <p:attrNameLst>
                                          <p:attrName>style.visibility</p:attrName>
                                        </p:attrNameLst>
                                      </p:cBhvr>
                                      <p:to>
                                        <p:strVal val="hidden"/>
                                      </p:to>
                                    </p:set>
                                  </p:childTnLst>
                                </p:cTn>
                              </p:par>
                              <p:par>
                                <p:cTn id="561" presetID="2" presetClass="exit" presetSubtype="2" fill="hold" grpId="3" nodeType="withEffect">
                                  <p:stCondLst>
                                    <p:cond delay="0"/>
                                  </p:stCondLst>
                                  <p:childTnLst>
                                    <p:anim calcmode="lin" valueType="num">
                                      <p:cBhvr additive="base">
                                        <p:cTn id="562" dur="2000"/>
                                        <p:tgtEl>
                                          <p:spTgt spid="35"/>
                                        </p:tgtEl>
                                        <p:attrNameLst>
                                          <p:attrName>ppt_x</p:attrName>
                                        </p:attrNameLst>
                                      </p:cBhvr>
                                      <p:tavLst>
                                        <p:tav tm="0">
                                          <p:val>
                                            <p:strVal val="ppt_x"/>
                                          </p:val>
                                        </p:tav>
                                        <p:tav tm="100000">
                                          <p:val>
                                            <p:strVal val="1+ppt_w/2"/>
                                          </p:val>
                                        </p:tav>
                                      </p:tavLst>
                                    </p:anim>
                                    <p:anim calcmode="lin" valueType="num">
                                      <p:cBhvr additive="base">
                                        <p:cTn id="563" dur="2000"/>
                                        <p:tgtEl>
                                          <p:spTgt spid="35"/>
                                        </p:tgtEl>
                                        <p:attrNameLst>
                                          <p:attrName>ppt_y</p:attrName>
                                        </p:attrNameLst>
                                      </p:cBhvr>
                                      <p:tavLst>
                                        <p:tav tm="0">
                                          <p:val>
                                            <p:strVal val="ppt_y"/>
                                          </p:val>
                                        </p:tav>
                                        <p:tav tm="100000">
                                          <p:val>
                                            <p:strVal val="ppt_y"/>
                                          </p:val>
                                        </p:tav>
                                      </p:tavLst>
                                    </p:anim>
                                    <p:set>
                                      <p:cBhvr>
                                        <p:cTn id="564" dur="1" fill="hold">
                                          <p:stCondLst>
                                            <p:cond delay="1999"/>
                                          </p:stCondLst>
                                        </p:cTn>
                                        <p:tgtEl>
                                          <p:spTgt spid="35"/>
                                        </p:tgtEl>
                                        <p:attrNameLst>
                                          <p:attrName>style.visibility</p:attrName>
                                        </p:attrNameLst>
                                      </p:cBhvr>
                                      <p:to>
                                        <p:strVal val="hidden"/>
                                      </p:to>
                                    </p:set>
                                  </p:childTnLst>
                                </p:cTn>
                              </p:par>
                              <p:par>
                                <p:cTn id="565" presetID="2" presetClass="exit" presetSubtype="2" fill="hold" grpId="3" nodeType="withEffect">
                                  <p:stCondLst>
                                    <p:cond delay="0"/>
                                  </p:stCondLst>
                                  <p:childTnLst>
                                    <p:anim calcmode="lin" valueType="num">
                                      <p:cBhvr additive="base">
                                        <p:cTn id="566" dur="2000"/>
                                        <p:tgtEl>
                                          <p:spTgt spid="36"/>
                                        </p:tgtEl>
                                        <p:attrNameLst>
                                          <p:attrName>ppt_x</p:attrName>
                                        </p:attrNameLst>
                                      </p:cBhvr>
                                      <p:tavLst>
                                        <p:tav tm="0">
                                          <p:val>
                                            <p:strVal val="ppt_x"/>
                                          </p:val>
                                        </p:tav>
                                        <p:tav tm="100000">
                                          <p:val>
                                            <p:strVal val="1+ppt_w/2"/>
                                          </p:val>
                                        </p:tav>
                                      </p:tavLst>
                                    </p:anim>
                                    <p:anim calcmode="lin" valueType="num">
                                      <p:cBhvr additive="base">
                                        <p:cTn id="567" dur="2000"/>
                                        <p:tgtEl>
                                          <p:spTgt spid="36"/>
                                        </p:tgtEl>
                                        <p:attrNameLst>
                                          <p:attrName>ppt_y</p:attrName>
                                        </p:attrNameLst>
                                      </p:cBhvr>
                                      <p:tavLst>
                                        <p:tav tm="0">
                                          <p:val>
                                            <p:strVal val="ppt_y"/>
                                          </p:val>
                                        </p:tav>
                                        <p:tav tm="100000">
                                          <p:val>
                                            <p:strVal val="ppt_y"/>
                                          </p:val>
                                        </p:tav>
                                      </p:tavLst>
                                    </p:anim>
                                    <p:set>
                                      <p:cBhvr>
                                        <p:cTn id="568" dur="1" fill="hold">
                                          <p:stCondLst>
                                            <p:cond delay="1999"/>
                                          </p:stCondLst>
                                        </p:cTn>
                                        <p:tgtEl>
                                          <p:spTgt spid="36"/>
                                        </p:tgtEl>
                                        <p:attrNameLst>
                                          <p:attrName>style.visibility</p:attrName>
                                        </p:attrNameLst>
                                      </p:cBhvr>
                                      <p:to>
                                        <p:strVal val="hidden"/>
                                      </p:to>
                                    </p:set>
                                  </p:childTnLst>
                                </p:cTn>
                              </p:par>
                              <p:par>
                                <p:cTn id="569" presetID="2" presetClass="exit" presetSubtype="2" fill="hold" grpId="3" nodeType="withEffect">
                                  <p:stCondLst>
                                    <p:cond delay="0"/>
                                  </p:stCondLst>
                                  <p:childTnLst>
                                    <p:anim calcmode="lin" valueType="num">
                                      <p:cBhvr additive="base">
                                        <p:cTn id="570" dur="2000"/>
                                        <p:tgtEl>
                                          <p:spTgt spid="37"/>
                                        </p:tgtEl>
                                        <p:attrNameLst>
                                          <p:attrName>ppt_x</p:attrName>
                                        </p:attrNameLst>
                                      </p:cBhvr>
                                      <p:tavLst>
                                        <p:tav tm="0">
                                          <p:val>
                                            <p:strVal val="ppt_x"/>
                                          </p:val>
                                        </p:tav>
                                        <p:tav tm="100000">
                                          <p:val>
                                            <p:strVal val="1+ppt_w/2"/>
                                          </p:val>
                                        </p:tav>
                                      </p:tavLst>
                                    </p:anim>
                                    <p:anim calcmode="lin" valueType="num">
                                      <p:cBhvr additive="base">
                                        <p:cTn id="571" dur="2000"/>
                                        <p:tgtEl>
                                          <p:spTgt spid="37"/>
                                        </p:tgtEl>
                                        <p:attrNameLst>
                                          <p:attrName>ppt_y</p:attrName>
                                        </p:attrNameLst>
                                      </p:cBhvr>
                                      <p:tavLst>
                                        <p:tav tm="0">
                                          <p:val>
                                            <p:strVal val="ppt_y"/>
                                          </p:val>
                                        </p:tav>
                                        <p:tav tm="100000">
                                          <p:val>
                                            <p:strVal val="ppt_y"/>
                                          </p:val>
                                        </p:tav>
                                      </p:tavLst>
                                    </p:anim>
                                    <p:set>
                                      <p:cBhvr>
                                        <p:cTn id="572" dur="1" fill="hold">
                                          <p:stCondLst>
                                            <p:cond delay="1999"/>
                                          </p:stCondLst>
                                        </p:cTn>
                                        <p:tgtEl>
                                          <p:spTgt spid="37"/>
                                        </p:tgtEl>
                                        <p:attrNameLst>
                                          <p:attrName>style.visibility</p:attrName>
                                        </p:attrNameLst>
                                      </p:cBhvr>
                                      <p:to>
                                        <p:strVal val="hidden"/>
                                      </p:to>
                                    </p:set>
                                  </p:childTnLst>
                                </p:cTn>
                              </p:par>
                              <p:par>
                                <p:cTn id="573" presetID="2" presetClass="exit" presetSubtype="2" fill="hold" grpId="3" nodeType="withEffect">
                                  <p:stCondLst>
                                    <p:cond delay="0"/>
                                  </p:stCondLst>
                                  <p:childTnLst>
                                    <p:anim calcmode="lin" valueType="num">
                                      <p:cBhvr additive="base">
                                        <p:cTn id="574" dur="2000"/>
                                        <p:tgtEl>
                                          <p:spTgt spid="38"/>
                                        </p:tgtEl>
                                        <p:attrNameLst>
                                          <p:attrName>ppt_x</p:attrName>
                                        </p:attrNameLst>
                                      </p:cBhvr>
                                      <p:tavLst>
                                        <p:tav tm="0">
                                          <p:val>
                                            <p:strVal val="ppt_x"/>
                                          </p:val>
                                        </p:tav>
                                        <p:tav tm="100000">
                                          <p:val>
                                            <p:strVal val="1+ppt_w/2"/>
                                          </p:val>
                                        </p:tav>
                                      </p:tavLst>
                                    </p:anim>
                                    <p:anim calcmode="lin" valueType="num">
                                      <p:cBhvr additive="base">
                                        <p:cTn id="575" dur="2000"/>
                                        <p:tgtEl>
                                          <p:spTgt spid="38"/>
                                        </p:tgtEl>
                                        <p:attrNameLst>
                                          <p:attrName>ppt_y</p:attrName>
                                        </p:attrNameLst>
                                      </p:cBhvr>
                                      <p:tavLst>
                                        <p:tav tm="0">
                                          <p:val>
                                            <p:strVal val="ppt_y"/>
                                          </p:val>
                                        </p:tav>
                                        <p:tav tm="100000">
                                          <p:val>
                                            <p:strVal val="ppt_y"/>
                                          </p:val>
                                        </p:tav>
                                      </p:tavLst>
                                    </p:anim>
                                    <p:set>
                                      <p:cBhvr>
                                        <p:cTn id="576" dur="1" fill="hold">
                                          <p:stCondLst>
                                            <p:cond delay="1999"/>
                                          </p:stCondLst>
                                        </p:cTn>
                                        <p:tgtEl>
                                          <p:spTgt spid="38"/>
                                        </p:tgtEl>
                                        <p:attrNameLst>
                                          <p:attrName>style.visibility</p:attrName>
                                        </p:attrNameLst>
                                      </p:cBhvr>
                                      <p:to>
                                        <p:strVal val="hidden"/>
                                      </p:to>
                                    </p:set>
                                  </p:childTnLst>
                                </p:cTn>
                              </p:par>
                              <p:par>
                                <p:cTn id="577" presetID="2" presetClass="exit" presetSubtype="2" fill="hold" grpId="3" nodeType="withEffect">
                                  <p:stCondLst>
                                    <p:cond delay="0"/>
                                  </p:stCondLst>
                                  <p:childTnLst>
                                    <p:anim calcmode="lin" valueType="num">
                                      <p:cBhvr additive="base">
                                        <p:cTn id="578" dur="2000"/>
                                        <p:tgtEl>
                                          <p:spTgt spid="39"/>
                                        </p:tgtEl>
                                        <p:attrNameLst>
                                          <p:attrName>ppt_x</p:attrName>
                                        </p:attrNameLst>
                                      </p:cBhvr>
                                      <p:tavLst>
                                        <p:tav tm="0">
                                          <p:val>
                                            <p:strVal val="ppt_x"/>
                                          </p:val>
                                        </p:tav>
                                        <p:tav tm="100000">
                                          <p:val>
                                            <p:strVal val="1+ppt_w/2"/>
                                          </p:val>
                                        </p:tav>
                                      </p:tavLst>
                                    </p:anim>
                                    <p:anim calcmode="lin" valueType="num">
                                      <p:cBhvr additive="base">
                                        <p:cTn id="579" dur="2000"/>
                                        <p:tgtEl>
                                          <p:spTgt spid="39"/>
                                        </p:tgtEl>
                                        <p:attrNameLst>
                                          <p:attrName>ppt_y</p:attrName>
                                        </p:attrNameLst>
                                      </p:cBhvr>
                                      <p:tavLst>
                                        <p:tav tm="0">
                                          <p:val>
                                            <p:strVal val="ppt_y"/>
                                          </p:val>
                                        </p:tav>
                                        <p:tav tm="100000">
                                          <p:val>
                                            <p:strVal val="ppt_y"/>
                                          </p:val>
                                        </p:tav>
                                      </p:tavLst>
                                    </p:anim>
                                    <p:set>
                                      <p:cBhvr>
                                        <p:cTn id="580" dur="1" fill="hold">
                                          <p:stCondLst>
                                            <p:cond delay="1999"/>
                                          </p:stCondLst>
                                        </p:cTn>
                                        <p:tgtEl>
                                          <p:spTgt spid="39"/>
                                        </p:tgtEl>
                                        <p:attrNameLst>
                                          <p:attrName>style.visibility</p:attrName>
                                        </p:attrNameLst>
                                      </p:cBhvr>
                                      <p:to>
                                        <p:strVal val="hidden"/>
                                      </p:to>
                                    </p:set>
                                  </p:childTnLst>
                                </p:cTn>
                              </p:par>
                              <p:par>
                                <p:cTn id="581" presetID="2" presetClass="exit" presetSubtype="2" fill="hold" grpId="3" nodeType="withEffect">
                                  <p:stCondLst>
                                    <p:cond delay="0"/>
                                  </p:stCondLst>
                                  <p:childTnLst>
                                    <p:anim calcmode="lin" valueType="num">
                                      <p:cBhvr additive="base">
                                        <p:cTn id="582" dur="2000"/>
                                        <p:tgtEl>
                                          <p:spTgt spid="40"/>
                                        </p:tgtEl>
                                        <p:attrNameLst>
                                          <p:attrName>ppt_x</p:attrName>
                                        </p:attrNameLst>
                                      </p:cBhvr>
                                      <p:tavLst>
                                        <p:tav tm="0">
                                          <p:val>
                                            <p:strVal val="ppt_x"/>
                                          </p:val>
                                        </p:tav>
                                        <p:tav tm="100000">
                                          <p:val>
                                            <p:strVal val="1+ppt_w/2"/>
                                          </p:val>
                                        </p:tav>
                                      </p:tavLst>
                                    </p:anim>
                                    <p:anim calcmode="lin" valueType="num">
                                      <p:cBhvr additive="base">
                                        <p:cTn id="583" dur="2000"/>
                                        <p:tgtEl>
                                          <p:spTgt spid="40"/>
                                        </p:tgtEl>
                                        <p:attrNameLst>
                                          <p:attrName>ppt_y</p:attrName>
                                        </p:attrNameLst>
                                      </p:cBhvr>
                                      <p:tavLst>
                                        <p:tav tm="0">
                                          <p:val>
                                            <p:strVal val="ppt_y"/>
                                          </p:val>
                                        </p:tav>
                                        <p:tav tm="100000">
                                          <p:val>
                                            <p:strVal val="ppt_y"/>
                                          </p:val>
                                        </p:tav>
                                      </p:tavLst>
                                    </p:anim>
                                    <p:set>
                                      <p:cBhvr>
                                        <p:cTn id="584" dur="1" fill="hold">
                                          <p:stCondLst>
                                            <p:cond delay="1999"/>
                                          </p:stCondLst>
                                        </p:cTn>
                                        <p:tgtEl>
                                          <p:spTgt spid="40"/>
                                        </p:tgtEl>
                                        <p:attrNameLst>
                                          <p:attrName>style.visibility</p:attrName>
                                        </p:attrNameLst>
                                      </p:cBhvr>
                                      <p:to>
                                        <p:strVal val="hidden"/>
                                      </p:to>
                                    </p:set>
                                  </p:childTnLst>
                                </p:cTn>
                              </p:par>
                              <p:par>
                                <p:cTn id="585" presetID="2" presetClass="exit" presetSubtype="2" fill="hold" grpId="3" nodeType="withEffect">
                                  <p:stCondLst>
                                    <p:cond delay="0"/>
                                  </p:stCondLst>
                                  <p:childTnLst>
                                    <p:anim calcmode="lin" valueType="num">
                                      <p:cBhvr additive="base">
                                        <p:cTn id="586" dur="2000"/>
                                        <p:tgtEl>
                                          <p:spTgt spid="41"/>
                                        </p:tgtEl>
                                        <p:attrNameLst>
                                          <p:attrName>ppt_x</p:attrName>
                                        </p:attrNameLst>
                                      </p:cBhvr>
                                      <p:tavLst>
                                        <p:tav tm="0">
                                          <p:val>
                                            <p:strVal val="ppt_x"/>
                                          </p:val>
                                        </p:tav>
                                        <p:tav tm="100000">
                                          <p:val>
                                            <p:strVal val="1+ppt_w/2"/>
                                          </p:val>
                                        </p:tav>
                                      </p:tavLst>
                                    </p:anim>
                                    <p:anim calcmode="lin" valueType="num">
                                      <p:cBhvr additive="base">
                                        <p:cTn id="587" dur="2000"/>
                                        <p:tgtEl>
                                          <p:spTgt spid="41"/>
                                        </p:tgtEl>
                                        <p:attrNameLst>
                                          <p:attrName>ppt_y</p:attrName>
                                        </p:attrNameLst>
                                      </p:cBhvr>
                                      <p:tavLst>
                                        <p:tav tm="0">
                                          <p:val>
                                            <p:strVal val="ppt_y"/>
                                          </p:val>
                                        </p:tav>
                                        <p:tav tm="100000">
                                          <p:val>
                                            <p:strVal val="ppt_y"/>
                                          </p:val>
                                        </p:tav>
                                      </p:tavLst>
                                    </p:anim>
                                    <p:set>
                                      <p:cBhvr>
                                        <p:cTn id="588" dur="1" fill="hold">
                                          <p:stCondLst>
                                            <p:cond delay="1999"/>
                                          </p:stCondLst>
                                        </p:cTn>
                                        <p:tgtEl>
                                          <p:spTgt spid="41"/>
                                        </p:tgtEl>
                                        <p:attrNameLst>
                                          <p:attrName>style.visibility</p:attrName>
                                        </p:attrNameLst>
                                      </p:cBhvr>
                                      <p:to>
                                        <p:strVal val="hidden"/>
                                      </p:to>
                                    </p:set>
                                  </p:childTnLst>
                                </p:cTn>
                              </p:par>
                              <p:par>
                                <p:cTn id="589" presetID="2" presetClass="exit" presetSubtype="2" fill="hold" grpId="3" nodeType="withEffect">
                                  <p:stCondLst>
                                    <p:cond delay="0"/>
                                  </p:stCondLst>
                                  <p:childTnLst>
                                    <p:anim calcmode="lin" valueType="num">
                                      <p:cBhvr additive="base">
                                        <p:cTn id="590" dur="2000"/>
                                        <p:tgtEl>
                                          <p:spTgt spid="42"/>
                                        </p:tgtEl>
                                        <p:attrNameLst>
                                          <p:attrName>ppt_x</p:attrName>
                                        </p:attrNameLst>
                                      </p:cBhvr>
                                      <p:tavLst>
                                        <p:tav tm="0">
                                          <p:val>
                                            <p:strVal val="ppt_x"/>
                                          </p:val>
                                        </p:tav>
                                        <p:tav tm="100000">
                                          <p:val>
                                            <p:strVal val="1+ppt_w/2"/>
                                          </p:val>
                                        </p:tav>
                                      </p:tavLst>
                                    </p:anim>
                                    <p:anim calcmode="lin" valueType="num">
                                      <p:cBhvr additive="base">
                                        <p:cTn id="591" dur="2000"/>
                                        <p:tgtEl>
                                          <p:spTgt spid="42"/>
                                        </p:tgtEl>
                                        <p:attrNameLst>
                                          <p:attrName>ppt_y</p:attrName>
                                        </p:attrNameLst>
                                      </p:cBhvr>
                                      <p:tavLst>
                                        <p:tav tm="0">
                                          <p:val>
                                            <p:strVal val="ppt_y"/>
                                          </p:val>
                                        </p:tav>
                                        <p:tav tm="100000">
                                          <p:val>
                                            <p:strVal val="ppt_y"/>
                                          </p:val>
                                        </p:tav>
                                      </p:tavLst>
                                    </p:anim>
                                    <p:set>
                                      <p:cBhvr>
                                        <p:cTn id="592" dur="1" fill="hold">
                                          <p:stCondLst>
                                            <p:cond delay="1999"/>
                                          </p:stCondLst>
                                        </p:cTn>
                                        <p:tgtEl>
                                          <p:spTgt spid="42"/>
                                        </p:tgtEl>
                                        <p:attrNameLst>
                                          <p:attrName>style.visibility</p:attrName>
                                        </p:attrNameLst>
                                      </p:cBhvr>
                                      <p:to>
                                        <p:strVal val="hidden"/>
                                      </p:to>
                                    </p:set>
                                  </p:childTnLst>
                                </p:cTn>
                              </p:par>
                              <p:par>
                                <p:cTn id="593" presetID="2" presetClass="exit" presetSubtype="2" fill="hold" grpId="3" nodeType="withEffect">
                                  <p:stCondLst>
                                    <p:cond delay="0"/>
                                  </p:stCondLst>
                                  <p:childTnLst>
                                    <p:anim calcmode="lin" valueType="num">
                                      <p:cBhvr additive="base">
                                        <p:cTn id="594" dur="2000"/>
                                        <p:tgtEl>
                                          <p:spTgt spid="43"/>
                                        </p:tgtEl>
                                        <p:attrNameLst>
                                          <p:attrName>ppt_x</p:attrName>
                                        </p:attrNameLst>
                                      </p:cBhvr>
                                      <p:tavLst>
                                        <p:tav tm="0">
                                          <p:val>
                                            <p:strVal val="ppt_x"/>
                                          </p:val>
                                        </p:tav>
                                        <p:tav tm="100000">
                                          <p:val>
                                            <p:strVal val="1+ppt_w/2"/>
                                          </p:val>
                                        </p:tav>
                                      </p:tavLst>
                                    </p:anim>
                                    <p:anim calcmode="lin" valueType="num">
                                      <p:cBhvr additive="base">
                                        <p:cTn id="595" dur="2000"/>
                                        <p:tgtEl>
                                          <p:spTgt spid="43"/>
                                        </p:tgtEl>
                                        <p:attrNameLst>
                                          <p:attrName>ppt_y</p:attrName>
                                        </p:attrNameLst>
                                      </p:cBhvr>
                                      <p:tavLst>
                                        <p:tav tm="0">
                                          <p:val>
                                            <p:strVal val="ppt_y"/>
                                          </p:val>
                                        </p:tav>
                                        <p:tav tm="100000">
                                          <p:val>
                                            <p:strVal val="ppt_y"/>
                                          </p:val>
                                        </p:tav>
                                      </p:tavLst>
                                    </p:anim>
                                    <p:set>
                                      <p:cBhvr>
                                        <p:cTn id="596" dur="1" fill="hold">
                                          <p:stCondLst>
                                            <p:cond delay="1999"/>
                                          </p:stCondLst>
                                        </p:cTn>
                                        <p:tgtEl>
                                          <p:spTgt spid="43"/>
                                        </p:tgtEl>
                                        <p:attrNameLst>
                                          <p:attrName>style.visibility</p:attrName>
                                        </p:attrNameLst>
                                      </p:cBhvr>
                                      <p:to>
                                        <p:strVal val="hidden"/>
                                      </p:to>
                                    </p:set>
                                  </p:childTnLst>
                                </p:cTn>
                              </p:par>
                              <p:par>
                                <p:cTn id="597" presetID="2" presetClass="exit" presetSubtype="2" fill="hold" grpId="3" nodeType="withEffect">
                                  <p:stCondLst>
                                    <p:cond delay="0"/>
                                  </p:stCondLst>
                                  <p:childTnLst>
                                    <p:anim calcmode="lin" valueType="num">
                                      <p:cBhvr additive="base">
                                        <p:cTn id="598" dur="2000"/>
                                        <p:tgtEl>
                                          <p:spTgt spid="44"/>
                                        </p:tgtEl>
                                        <p:attrNameLst>
                                          <p:attrName>ppt_x</p:attrName>
                                        </p:attrNameLst>
                                      </p:cBhvr>
                                      <p:tavLst>
                                        <p:tav tm="0">
                                          <p:val>
                                            <p:strVal val="ppt_x"/>
                                          </p:val>
                                        </p:tav>
                                        <p:tav tm="100000">
                                          <p:val>
                                            <p:strVal val="1+ppt_w/2"/>
                                          </p:val>
                                        </p:tav>
                                      </p:tavLst>
                                    </p:anim>
                                    <p:anim calcmode="lin" valueType="num">
                                      <p:cBhvr additive="base">
                                        <p:cTn id="599" dur="2000"/>
                                        <p:tgtEl>
                                          <p:spTgt spid="44"/>
                                        </p:tgtEl>
                                        <p:attrNameLst>
                                          <p:attrName>ppt_y</p:attrName>
                                        </p:attrNameLst>
                                      </p:cBhvr>
                                      <p:tavLst>
                                        <p:tav tm="0">
                                          <p:val>
                                            <p:strVal val="ppt_y"/>
                                          </p:val>
                                        </p:tav>
                                        <p:tav tm="100000">
                                          <p:val>
                                            <p:strVal val="ppt_y"/>
                                          </p:val>
                                        </p:tav>
                                      </p:tavLst>
                                    </p:anim>
                                    <p:set>
                                      <p:cBhvr>
                                        <p:cTn id="600" dur="1" fill="hold">
                                          <p:stCondLst>
                                            <p:cond delay="1999"/>
                                          </p:stCondLst>
                                        </p:cTn>
                                        <p:tgtEl>
                                          <p:spTgt spid="44"/>
                                        </p:tgtEl>
                                        <p:attrNameLst>
                                          <p:attrName>style.visibility</p:attrName>
                                        </p:attrNameLst>
                                      </p:cBhvr>
                                      <p:to>
                                        <p:strVal val="hidden"/>
                                      </p:to>
                                    </p:set>
                                  </p:childTnLst>
                                </p:cTn>
                              </p:par>
                              <p:par>
                                <p:cTn id="601" presetID="2" presetClass="exit" presetSubtype="2" fill="hold" grpId="3" nodeType="withEffect">
                                  <p:stCondLst>
                                    <p:cond delay="0"/>
                                  </p:stCondLst>
                                  <p:childTnLst>
                                    <p:anim calcmode="lin" valueType="num">
                                      <p:cBhvr additive="base">
                                        <p:cTn id="602" dur="2000"/>
                                        <p:tgtEl>
                                          <p:spTgt spid="45"/>
                                        </p:tgtEl>
                                        <p:attrNameLst>
                                          <p:attrName>ppt_x</p:attrName>
                                        </p:attrNameLst>
                                      </p:cBhvr>
                                      <p:tavLst>
                                        <p:tav tm="0">
                                          <p:val>
                                            <p:strVal val="ppt_x"/>
                                          </p:val>
                                        </p:tav>
                                        <p:tav tm="100000">
                                          <p:val>
                                            <p:strVal val="1+ppt_w/2"/>
                                          </p:val>
                                        </p:tav>
                                      </p:tavLst>
                                    </p:anim>
                                    <p:anim calcmode="lin" valueType="num">
                                      <p:cBhvr additive="base">
                                        <p:cTn id="603" dur="2000"/>
                                        <p:tgtEl>
                                          <p:spTgt spid="45"/>
                                        </p:tgtEl>
                                        <p:attrNameLst>
                                          <p:attrName>ppt_y</p:attrName>
                                        </p:attrNameLst>
                                      </p:cBhvr>
                                      <p:tavLst>
                                        <p:tav tm="0">
                                          <p:val>
                                            <p:strVal val="ppt_y"/>
                                          </p:val>
                                        </p:tav>
                                        <p:tav tm="100000">
                                          <p:val>
                                            <p:strVal val="ppt_y"/>
                                          </p:val>
                                        </p:tav>
                                      </p:tavLst>
                                    </p:anim>
                                    <p:set>
                                      <p:cBhvr>
                                        <p:cTn id="604" dur="1" fill="hold">
                                          <p:stCondLst>
                                            <p:cond delay="1999"/>
                                          </p:stCondLst>
                                        </p:cTn>
                                        <p:tgtEl>
                                          <p:spTgt spid="45"/>
                                        </p:tgtEl>
                                        <p:attrNameLst>
                                          <p:attrName>style.visibility</p:attrName>
                                        </p:attrNameLst>
                                      </p:cBhvr>
                                      <p:to>
                                        <p:strVal val="hidden"/>
                                      </p:to>
                                    </p:set>
                                  </p:childTnLst>
                                </p:cTn>
                              </p:par>
                              <p:par>
                                <p:cTn id="605" presetID="2" presetClass="exit" presetSubtype="2" fill="hold" grpId="3" nodeType="withEffect">
                                  <p:stCondLst>
                                    <p:cond delay="0"/>
                                  </p:stCondLst>
                                  <p:childTnLst>
                                    <p:anim calcmode="lin" valueType="num">
                                      <p:cBhvr additive="base">
                                        <p:cTn id="606" dur="2000"/>
                                        <p:tgtEl>
                                          <p:spTgt spid="46"/>
                                        </p:tgtEl>
                                        <p:attrNameLst>
                                          <p:attrName>ppt_x</p:attrName>
                                        </p:attrNameLst>
                                      </p:cBhvr>
                                      <p:tavLst>
                                        <p:tav tm="0">
                                          <p:val>
                                            <p:strVal val="ppt_x"/>
                                          </p:val>
                                        </p:tav>
                                        <p:tav tm="100000">
                                          <p:val>
                                            <p:strVal val="1+ppt_w/2"/>
                                          </p:val>
                                        </p:tav>
                                      </p:tavLst>
                                    </p:anim>
                                    <p:anim calcmode="lin" valueType="num">
                                      <p:cBhvr additive="base">
                                        <p:cTn id="607" dur="2000"/>
                                        <p:tgtEl>
                                          <p:spTgt spid="46"/>
                                        </p:tgtEl>
                                        <p:attrNameLst>
                                          <p:attrName>ppt_y</p:attrName>
                                        </p:attrNameLst>
                                      </p:cBhvr>
                                      <p:tavLst>
                                        <p:tav tm="0">
                                          <p:val>
                                            <p:strVal val="ppt_y"/>
                                          </p:val>
                                        </p:tav>
                                        <p:tav tm="100000">
                                          <p:val>
                                            <p:strVal val="ppt_y"/>
                                          </p:val>
                                        </p:tav>
                                      </p:tavLst>
                                    </p:anim>
                                    <p:set>
                                      <p:cBhvr>
                                        <p:cTn id="608" dur="1" fill="hold">
                                          <p:stCondLst>
                                            <p:cond delay="1999"/>
                                          </p:stCondLst>
                                        </p:cTn>
                                        <p:tgtEl>
                                          <p:spTgt spid="46"/>
                                        </p:tgtEl>
                                        <p:attrNameLst>
                                          <p:attrName>style.visibility</p:attrName>
                                        </p:attrNameLst>
                                      </p:cBhvr>
                                      <p:to>
                                        <p:strVal val="hidden"/>
                                      </p:to>
                                    </p:set>
                                  </p:childTnLst>
                                </p:cTn>
                              </p:par>
                              <p:par>
                                <p:cTn id="609" presetID="2" presetClass="exit" presetSubtype="2" fill="hold" grpId="3" nodeType="withEffect">
                                  <p:stCondLst>
                                    <p:cond delay="0"/>
                                  </p:stCondLst>
                                  <p:childTnLst>
                                    <p:anim calcmode="lin" valueType="num">
                                      <p:cBhvr additive="base">
                                        <p:cTn id="610" dur="2000"/>
                                        <p:tgtEl>
                                          <p:spTgt spid="47"/>
                                        </p:tgtEl>
                                        <p:attrNameLst>
                                          <p:attrName>ppt_x</p:attrName>
                                        </p:attrNameLst>
                                      </p:cBhvr>
                                      <p:tavLst>
                                        <p:tav tm="0">
                                          <p:val>
                                            <p:strVal val="ppt_x"/>
                                          </p:val>
                                        </p:tav>
                                        <p:tav tm="100000">
                                          <p:val>
                                            <p:strVal val="1+ppt_w/2"/>
                                          </p:val>
                                        </p:tav>
                                      </p:tavLst>
                                    </p:anim>
                                    <p:anim calcmode="lin" valueType="num">
                                      <p:cBhvr additive="base">
                                        <p:cTn id="611" dur="2000"/>
                                        <p:tgtEl>
                                          <p:spTgt spid="47"/>
                                        </p:tgtEl>
                                        <p:attrNameLst>
                                          <p:attrName>ppt_y</p:attrName>
                                        </p:attrNameLst>
                                      </p:cBhvr>
                                      <p:tavLst>
                                        <p:tav tm="0">
                                          <p:val>
                                            <p:strVal val="ppt_y"/>
                                          </p:val>
                                        </p:tav>
                                        <p:tav tm="100000">
                                          <p:val>
                                            <p:strVal val="ppt_y"/>
                                          </p:val>
                                        </p:tav>
                                      </p:tavLst>
                                    </p:anim>
                                    <p:set>
                                      <p:cBhvr>
                                        <p:cTn id="612" dur="1" fill="hold">
                                          <p:stCondLst>
                                            <p:cond delay="1999"/>
                                          </p:stCondLst>
                                        </p:cTn>
                                        <p:tgtEl>
                                          <p:spTgt spid="47"/>
                                        </p:tgtEl>
                                        <p:attrNameLst>
                                          <p:attrName>style.visibility</p:attrName>
                                        </p:attrNameLst>
                                      </p:cBhvr>
                                      <p:to>
                                        <p:strVal val="hidden"/>
                                      </p:to>
                                    </p:set>
                                  </p:childTnLst>
                                </p:cTn>
                              </p:par>
                              <p:par>
                                <p:cTn id="613" presetID="2" presetClass="exit" presetSubtype="2" fill="hold" grpId="3" nodeType="withEffect">
                                  <p:stCondLst>
                                    <p:cond delay="0"/>
                                  </p:stCondLst>
                                  <p:childTnLst>
                                    <p:anim calcmode="lin" valueType="num">
                                      <p:cBhvr additive="base">
                                        <p:cTn id="614" dur="2000"/>
                                        <p:tgtEl>
                                          <p:spTgt spid="48"/>
                                        </p:tgtEl>
                                        <p:attrNameLst>
                                          <p:attrName>ppt_x</p:attrName>
                                        </p:attrNameLst>
                                      </p:cBhvr>
                                      <p:tavLst>
                                        <p:tav tm="0">
                                          <p:val>
                                            <p:strVal val="ppt_x"/>
                                          </p:val>
                                        </p:tav>
                                        <p:tav tm="100000">
                                          <p:val>
                                            <p:strVal val="1+ppt_w/2"/>
                                          </p:val>
                                        </p:tav>
                                      </p:tavLst>
                                    </p:anim>
                                    <p:anim calcmode="lin" valueType="num">
                                      <p:cBhvr additive="base">
                                        <p:cTn id="615" dur="2000"/>
                                        <p:tgtEl>
                                          <p:spTgt spid="48"/>
                                        </p:tgtEl>
                                        <p:attrNameLst>
                                          <p:attrName>ppt_y</p:attrName>
                                        </p:attrNameLst>
                                      </p:cBhvr>
                                      <p:tavLst>
                                        <p:tav tm="0">
                                          <p:val>
                                            <p:strVal val="ppt_y"/>
                                          </p:val>
                                        </p:tav>
                                        <p:tav tm="100000">
                                          <p:val>
                                            <p:strVal val="ppt_y"/>
                                          </p:val>
                                        </p:tav>
                                      </p:tavLst>
                                    </p:anim>
                                    <p:set>
                                      <p:cBhvr>
                                        <p:cTn id="616" dur="1" fill="hold">
                                          <p:stCondLst>
                                            <p:cond delay="1999"/>
                                          </p:stCondLst>
                                        </p:cTn>
                                        <p:tgtEl>
                                          <p:spTgt spid="48"/>
                                        </p:tgtEl>
                                        <p:attrNameLst>
                                          <p:attrName>style.visibility</p:attrName>
                                        </p:attrNameLst>
                                      </p:cBhvr>
                                      <p:to>
                                        <p:strVal val="hidden"/>
                                      </p:to>
                                    </p:set>
                                  </p:childTnLst>
                                </p:cTn>
                              </p:par>
                              <p:par>
                                <p:cTn id="617" presetID="2" presetClass="exit" presetSubtype="2" fill="hold" grpId="3" nodeType="withEffect">
                                  <p:stCondLst>
                                    <p:cond delay="0"/>
                                  </p:stCondLst>
                                  <p:childTnLst>
                                    <p:anim calcmode="lin" valueType="num">
                                      <p:cBhvr additive="base">
                                        <p:cTn id="618" dur="2000"/>
                                        <p:tgtEl>
                                          <p:spTgt spid="49"/>
                                        </p:tgtEl>
                                        <p:attrNameLst>
                                          <p:attrName>ppt_x</p:attrName>
                                        </p:attrNameLst>
                                      </p:cBhvr>
                                      <p:tavLst>
                                        <p:tav tm="0">
                                          <p:val>
                                            <p:strVal val="ppt_x"/>
                                          </p:val>
                                        </p:tav>
                                        <p:tav tm="100000">
                                          <p:val>
                                            <p:strVal val="1+ppt_w/2"/>
                                          </p:val>
                                        </p:tav>
                                      </p:tavLst>
                                    </p:anim>
                                    <p:anim calcmode="lin" valueType="num">
                                      <p:cBhvr additive="base">
                                        <p:cTn id="619" dur="2000"/>
                                        <p:tgtEl>
                                          <p:spTgt spid="49"/>
                                        </p:tgtEl>
                                        <p:attrNameLst>
                                          <p:attrName>ppt_y</p:attrName>
                                        </p:attrNameLst>
                                      </p:cBhvr>
                                      <p:tavLst>
                                        <p:tav tm="0">
                                          <p:val>
                                            <p:strVal val="ppt_y"/>
                                          </p:val>
                                        </p:tav>
                                        <p:tav tm="100000">
                                          <p:val>
                                            <p:strVal val="ppt_y"/>
                                          </p:val>
                                        </p:tav>
                                      </p:tavLst>
                                    </p:anim>
                                    <p:set>
                                      <p:cBhvr>
                                        <p:cTn id="620" dur="1" fill="hold">
                                          <p:stCondLst>
                                            <p:cond delay="1999"/>
                                          </p:stCondLst>
                                        </p:cTn>
                                        <p:tgtEl>
                                          <p:spTgt spid="49"/>
                                        </p:tgtEl>
                                        <p:attrNameLst>
                                          <p:attrName>style.visibility</p:attrName>
                                        </p:attrNameLst>
                                      </p:cBhvr>
                                      <p:to>
                                        <p:strVal val="hidden"/>
                                      </p:to>
                                    </p:set>
                                  </p:childTnLst>
                                </p:cTn>
                              </p:par>
                              <p:par>
                                <p:cTn id="621" presetID="2" presetClass="exit" presetSubtype="2" fill="hold" grpId="3" nodeType="withEffect">
                                  <p:stCondLst>
                                    <p:cond delay="0"/>
                                  </p:stCondLst>
                                  <p:childTnLst>
                                    <p:anim calcmode="lin" valueType="num">
                                      <p:cBhvr additive="base">
                                        <p:cTn id="622" dur="2000"/>
                                        <p:tgtEl>
                                          <p:spTgt spid="50"/>
                                        </p:tgtEl>
                                        <p:attrNameLst>
                                          <p:attrName>ppt_x</p:attrName>
                                        </p:attrNameLst>
                                      </p:cBhvr>
                                      <p:tavLst>
                                        <p:tav tm="0">
                                          <p:val>
                                            <p:strVal val="ppt_x"/>
                                          </p:val>
                                        </p:tav>
                                        <p:tav tm="100000">
                                          <p:val>
                                            <p:strVal val="1+ppt_w/2"/>
                                          </p:val>
                                        </p:tav>
                                      </p:tavLst>
                                    </p:anim>
                                    <p:anim calcmode="lin" valueType="num">
                                      <p:cBhvr additive="base">
                                        <p:cTn id="623" dur="2000"/>
                                        <p:tgtEl>
                                          <p:spTgt spid="50"/>
                                        </p:tgtEl>
                                        <p:attrNameLst>
                                          <p:attrName>ppt_y</p:attrName>
                                        </p:attrNameLst>
                                      </p:cBhvr>
                                      <p:tavLst>
                                        <p:tav tm="0">
                                          <p:val>
                                            <p:strVal val="ppt_y"/>
                                          </p:val>
                                        </p:tav>
                                        <p:tav tm="100000">
                                          <p:val>
                                            <p:strVal val="ppt_y"/>
                                          </p:val>
                                        </p:tav>
                                      </p:tavLst>
                                    </p:anim>
                                    <p:set>
                                      <p:cBhvr>
                                        <p:cTn id="624" dur="1" fill="hold">
                                          <p:stCondLst>
                                            <p:cond delay="1999"/>
                                          </p:stCondLst>
                                        </p:cTn>
                                        <p:tgtEl>
                                          <p:spTgt spid="50"/>
                                        </p:tgtEl>
                                        <p:attrNameLst>
                                          <p:attrName>style.visibility</p:attrName>
                                        </p:attrNameLst>
                                      </p:cBhvr>
                                      <p:to>
                                        <p:strVal val="hidden"/>
                                      </p:to>
                                    </p:set>
                                  </p:childTnLst>
                                </p:cTn>
                              </p:par>
                              <p:par>
                                <p:cTn id="625" presetID="2" presetClass="exit" presetSubtype="2" fill="hold" grpId="3" nodeType="withEffect">
                                  <p:stCondLst>
                                    <p:cond delay="0"/>
                                  </p:stCondLst>
                                  <p:childTnLst>
                                    <p:anim calcmode="lin" valueType="num">
                                      <p:cBhvr additive="base">
                                        <p:cTn id="626" dur="2000"/>
                                        <p:tgtEl>
                                          <p:spTgt spid="51"/>
                                        </p:tgtEl>
                                        <p:attrNameLst>
                                          <p:attrName>ppt_x</p:attrName>
                                        </p:attrNameLst>
                                      </p:cBhvr>
                                      <p:tavLst>
                                        <p:tav tm="0">
                                          <p:val>
                                            <p:strVal val="ppt_x"/>
                                          </p:val>
                                        </p:tav>
                                        <p:tav tm="100000">
                                          <p:val>
                                            <p:strVal val="1+ppt_w/2"/>
                                          </p:val>
                                        </p:tav>
                                      </p:tavLst>
                                    </p:anim>
                                    <p:anim calcmode="lin" valueType="num">
                                      <p:cBhvr additive="base">
                                        <p:cTn id="627" dur="2000"/>
                                        <p:tgtEl>
                                          <p:spTgt spid="51"/>
                                        </p:tgtEl>
                                        <p:attrNameLst>
                                          <p:attrName>ppt_y</p:attrName>
                                        </p:attrNameLst>
                                      </p:cBhvr>
                                      <p:tavLst>
                                        <p:tav tm="0">
                                          <p:val>
                                            <p:strVal val="ppt_y"/>
                                          </p:val>
                                        </p:tav>
                                        <p:tav tm="100000">
                                          <p:val>
                                            <p:strVal val="ppt_y"/>
                                          </p:val>
                                        </p:tav>
                                      </p:tavLst>
                                    </p:anim>
                                    <p:set>
                                      <p:cBhvr>
                                        <p:cTn id="628" dur="1" fill="hold">
                                          <p:stCondLst>
                                            <p:cond delay="1999"/>
                                          </p:stCondLst>
                                        </p:cTn>
                                        <p:tgtEl>
                                          <p:spTgt spid="51"/>
                                        </p:tgtEl>
                                        <p:attrNameLst>
                                          <p:attrName>style.visibility</p:attrName>
                                        </p:attrNameLst>
                                      </p:cBhvr>
                                      <p:to>
                                        <p:strVal val="hidden"/>
                                      </p:to>
                                    </p:set>
                                  </p:childTnLst>
                                </p:cTn>
                              </p:par>
                              <p:par>
                                <p:cTn id="629" presetID="2" presetClass="exit" presetSubtype="2" fill="hold" grpId="3" nodeType="withEffect">
                                  <p:stCondLst>
                                    <p:cond delay="0"/>
                                  </p:stCondLst>
                                  <p:childTnLst>
                                    <p:anim calcmode="lin" valueType="num">
                                      <p:cBhvr additive="base">
                                        <p:cTn id="630" dur="2000"/>
                                        <p:tgtEl>
                                          <p:spTgt spid="52"/>
                                        </p:tgtEl>
                                        <p:attrNameLst>
                                          <p:attrName>ppt_x</p:attrName>
                                        </p:attrNameLst>
                                      </p:cBhvr>
                                      <p:tavLst>
                                        <p:tav tm="0">
                                          <p:val>
                                            <p:strVal val="ppt_x"/>
                                          </p:val>
                                        </p:tav>
                                        <p:tav tm="100000">
                                          <p:val>
                                            <p:strVal val="1+ppt_w/2"/>
                                          </p:val>
                                        </p:tav>
                                      </p:tavLst>
                                    </p:anim>
                                    <p:anim calcmode="lin" valueType="num">
                                      <p:cBhvr additive="base">
                                        <p:cTn id="631" dur="2000"/>
                                        <p:tgtEl>
                                          <p:spTgt spid="52"/>
                                        </p:tgtEl>
                                        <p:attrNameLst>
                                          <p:attrName>ppt_y</p:attrName>
                                        </p:attrNameLst>
                                      </p:cBhvr>
                                      <p:tavLst>
                                        <p:tav tm="0">
                                          <p:val>
                                            <p:strVal val="ppt_y"/>
                                          </p:val>
                                        </p:tav>
                                        <p:tav tm="100000">
                                          <p:val>
                                            <p:strVal val="ppt_y"/>
                                          </p:val>
                                        </p:tav>
                                      </p:tavLst>
                                    </p:anim>
                                    <p:set>
                                      <p:cBhvr>
                                        <p:cTn id="632" dur="1" fill="hold">
                                          <p:stCondLst>
                                            <p:cond delay="1999"/>
                                          </p:stCondLst>
                                        </p:cTn>
                                        <p:tgtEl>
                                          <p:spTgt spid="52"/>
                                        </p:tgtEl>
                                        <p:attrNameLst>
                                          <p:attrName>style.visibility</p:attrName>
                                        </p:attrNameLst>
                                      </p:cBhvr>
                                      <p:to>
                                        <p:strVal val="hidden"/>
                                      </p:to>
                                    </p:set>
                                  </p:childTnLst>
                                </p:cTn>
                              </p:par>
                              <p:par>
                                <p:cTn id="633" presetID="23" presetClass="entr" presetSubtype="16" fill="hold" nodeType="withEffect">
                                  <p:stCondLst>
                                    <p:cond delay="0"/>
                                  </p:stCondLst>
                                  <p:childTnLst>
                                    <p:set>
                                      <p:cBhvr>
                                        <p:cTn id="634" dur="1" fill="hold">
                                          <p:stCondLst>
                                            <p:cond delay="0"/>
                                          </p:stCondLst>
                                        </p:cTn>
                                        <p:tgtEl>
                                          <p:spTgt spid="4"/>
                                        </p:tgtEl>
                                        <p:attrNameLst>
                                          <p:attrName>style.visibility</p:attrName>
                                        </p:attrNameLst>
                                      </p:cBhvr>
                                      <p:to>
                                        <p:strVal val="visible"/>
                                      </p:to>
                                    </p:set>
                                    <p:anim calcmode="lin" valueType="num">
                                      <p:cBhvr>
                                        <p:cTn id="635" dur="2000" fill="hold"/>
                                        <p:tgtEl>
                                          <p:spTgt spid="4"/>
                                        </p:tgtEl>
                                        <p:attrNameLst>
                                          <p:attrName>ppt_w</p:attrName>
                                        </p:attrNameLst>
                                      </p:cBhvr>
                                      <p:tavLst>
                                        <p:tav tm="0">
                                          <p:val>
                                            <p:fltVal val="0"/>
                                          </p:val>
                                        </p:tav>
                                        <p:tav tm="100000">
                                          <p:val>
                                            <p:strVal val="#ppt_w"/>
                                          </p:val>
                                        </p:tav>
                                      </p:tavLst>
                                    </p:anim>
                                    <p:anim calcmode="lin" valueType="num">
                                      <p:cBhvr>
                                        <p:cTn id="636" dur="2000" fill="hold"/>
                                        <p:tgtEl>
                                          <p:spTgt spid="4"/>
                                        </p:tgtEl>
                                        <p:attrNameLst>
                                          <p:attrName>ppt_h</p:attrName>
                                        </p:attrNameLst>
                                      </p:cBhvr>
                                      <p:tavLst>
                                        <p:tav tm="0">
                                          <p:val>
                                            <p:fltVal val="0"/>
                                          </p:val>
                                        </p:tav>
                                        <p:tav tm="100000">
                                          <p:val>
                                            <p:strVal val="#ppt_h"/>
                                          </p:val>
                                        </p:tav>
                                      </p:tavLst>
                                    </p:anim>
                                  </p:childTnLst>
                                </p:cTn>
                              </p:par>
                              <p:par>
                                <p:cTn id="637" presetID="16" presetClass="entr" presetSubtype="37" fill="hold" nodeType="withEffect">
                                  <p:stCondLst>
                                    <p:cond delay="0"/>
                                  </p:stCondLst>
                                  <p:childTnLst>
                                    <p:set>
                                      <p:cBhvr>
                                        <p:cTn id="638" dur="1" fill="hold">
                                          <p:stCondLst>
                                            <p:cond delay="0"/>
                                          </p:stCondLst>
                                        </p:cTn>
                                        <p:tgtEl>
                                          <p:spTgt spid="4"/>
                                        </p:tgtEl>
                                        <p:attrNameLst>
                                          <p:attrName>style.visibility</p:attrName>
                                        </p:attrNameLst>
                                      </p:cBhvr>
                                      <p:to>
                                        <p:strVal val="visible"/>
                                      </p:to>
                                    </p:set>
                                    <p:animEffect transition="in" filter="barn(outVertical)">
                                      <p:cBhvr>
                                        <p:cTn id="639"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36" grpId="0" animBg="1"/>
      <p:bldP spid="36" grpId="1" animBg="1"/>
      <p:bldP spid="36" grpId="2" animBg="1"/>
      <p:bldP spid="36" grpId="3" animBg="1"/>
      <p:bldP spid="37" grpId="0" animBg="1"/>
      <p:bldP spid="37" grpId="1" animBg="1"/>
      <p:bldP spid="37" grpId="2" animBg="1"/>
      <p:bldP spid="37" grpId="3" animBg="1"/>
      <p:bldP spid="38" grpId="0" animBg="1"/>
      <p:bldP spid="38" grpId="1" animBg="1"/>
      <p:bldP spid="38" grpId="2" animBg="1"/>
      <p:bldP spid="38" grpId="3" animBg="1"/>
      <p:bldP spid="39" grpId="0" animBg="1"/>
      <p:bldP spid="39" grpId="1" animBg="1"/>
      <p:bldP spid="39" grpId="2" animBg="1"/>
      <p:bldP spid="39" grpId="3" animBg="1"/>
      <p:bldP spid="40" grpId="0" animBg="1"/>
      <p:bldP spid="40" grpId="1" animBg="1"/>
      <p:bldP spid="40" grpId="2" animBg="1"/>
      <p:bldP spid="40" grpId="3" animBg="1"/>
      <p:bldP spid="41" grpId="0" animBg="1"/>
      <p:bldP spid="41" grpId="1" animBg="1"/>
      <p:bldP spid="41" grpId="2" animBg="1"/>
      <p:bldP spid="41" grpId="3" animBg="1"/>
      <p:bldP spid="42" grpId="0" animBg="1"/>
      <p:bldP spid="42" grpId="1" animBg="1"/>
      <p:bldP spid="42" grpId="2" animBg="1"/>
      <p:bldP spid="42" grpId="3" animBg="1"/>
      <p:bldP spid="43" grpId="0" animBg="1"/>
      <p:bldP spid="43" grpId="1" animBg="1"/>
      <p:bldP spid="43" grpId="2" animBg="1"/>
      <p:bldP spid="43" grpId="3" animBg="1"/>
      <p:bldP spid="44" grpId="0" animBg="1"/>
      <p:bldP spid="44" grpId="1" animBg="1"/>
      <p:bldP spid="44" grpId="2" animBg="1"/>
      <p:bldP spid="44" grpId="3" animBg="1"/>
      <p:bldP spid="45" grpId="0" animBg="1"/>
      <p:bldP spid="45" grpId="1" animBg="1"/>
      <p:bldP spid="45" grpId="2" animBg="1"/>
      <p:bldP spid="45" grpId="3" animBg="1"/>
      <p:bldP spid="46" grpId="0" animBg="1"/>
      <p:bldP spid="46" grpId="1" animBg="1"/>
      <p:bldP spid="46" grpId="2" animBg="1"/>
      <p:bldP spid="46" grpId="3" animBg="1"/>
      <p:bldP spid="47" grpId="0" animBg="1"/>
      <p:bldP spid="47" grpId="1" animBg="1"/>
      <p:bldP spid="47" grpId="2" animBg="1"/>
      <p:bldP spid="47" grpId="3" animBg="1"/>
      <p:bldP spid="48" grpId="0" animBg="1"/>
      <p:bldP spid="48" grpId="1" animBg="1"/>
      <p:bldP spid="48" grpId="2" animBg="1"/>
      <p:bldP spid="48" grpId="3" animBg="1"/>
      <p:bldP spid="49" grpId="0" animBg="1"/>
      <p:bldP spid="49" grpId="1" animBg="1"/>
      <p:bldP spid="49" grpId="2" animBg="1"/>
      <p:bldP spid="49" grpId="3" animBg="1"/>
      <p:bldP spid="50" grpId="0" animBg="1"/>
      <p:bldP spid="50" grpId="1" animBg="1"/>
      <p:bldP spid="50" grpId="2" animBg="1"/>
      <p:bldP spid="50" grpId="3" animBg="1"/>
      <p:bldP spid="51" grpId="0" animBg="1"/>
      <p:bldP spid="51" grpId="1" animBg="1"/>
      <p:bldP spid="51" grpId="2" animBg="1"/>
      <p:bldP spid="51" grpId="3" animBg="1"/>
      <p:bldP spid="52" grpId="0" animBg="1"/>
      <p:bldP spid="52" grpId="1" animBg="1"/>
      <p:bldP spid="52" grpId="2" animBg="1"/>
      <p:bldP spid="52" grpId="3" animBg="1"/>
      <p:bldP spid="53" grpId="0" animBg="1"/>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a:blip r:embed="rId2">
              <a:duotone>
                <a:prstClr val="black"/>
                <a:schemeClr val="accent2">
                  <a:tint val="45000"/>
                  <a:satMod val="400000"/>
                </a:schemeClr>
              </a:duotone>
            </a:blip>
            <a:stretch>
              <a:fillRect/>
            </a:stretch>
          </a:blipFill>
        </p:spPr>
        <p:txBody>
          <a:bodyPr/>
          <a:lstStyle/>
          <a:p>
            <a:endParaRPr lang="es-ES" dirty="0"/>
          </a:p>
        </p:txBody>
      </p:sp>
      <p:pic>
        <p:nvPicPr>
          <p:cNvPr id="4" name="3 Imagen" descr="kitty_SpringLove.jpg"/>
          <p:cNvPicPr>
            <a:picLocks noChangeAspect="1"/>
          </p:cNvPicPr>
          <p:nvPr/>
        </p:nvPicPr>
        <p:blipFill>
          <a:blip r:embed="rId3"/>
          <a:stretch>
            <a:fillRect/>
          </a:stretch>
        </p:blipFill>
        <p:spPr>
          <a:xfrm>
            <a:off x="-1" y="0"/>
            <a:ext cx="9143999" cy="6858000"/>
          </a:xfrm>
          <a:prstGeom prst="rect">
            <a:avLst/>
          </a:prstGeom>
          <a:ln>
            <a:noFill/>
          </a:ln>
          <a:effectLst>
            <a:outerShdw blurRad="292100" dist="139700" dir="2700000" algn="tl" rotWithShape="0">
              <a:srgbClr val="333333">
                <a:alpha val="65000"/>
              </a:srgbClr>
            </a:outerShdw>
          </a:effectLst>
        </p:spPr>
      </p:pic>
      <p:sp>
        <p:nvSpPr>
          <p:cNvPr id="5" name="4 Luna"/>
          <p:cNvSpPr/>
          <p:nvPr/>
        </p:nvSpPr>
        <p:spPr>
          <a:xfrm>
            <a:off x="4572000" y="1214422"/>
            <a:ext cx="4643438" cy="4071966"/>
          </a:xfrm>
          <a:prstGeom prst="moon">
            <a:avLst>
              <a:gd name="adj" fmla="val 11454"/>
            </a:avLst>
          </a:prstGeom>
          <a:solidFill>
            <a:srgbClr val="DD93C4"/>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flipH="1">
            <a:off x="0" y="1214422"/>
            <a:ext cx="4643438" cy="4071966"/>
          </a:xfrm>
          <a:prstGeom prst="moon">
            <a:avLst>
              <a:gd name="adj" fmla="val 12091"/>
            </a:avLst>
          </a:prstGeom>
          <a:solidFill>
            <a:srgbClr val="DD93C4"/>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flipH="1">
            <a:off x="0" y="1214422"/>
            <a:ext cx="3917896" cy="4143404"/>
          </a:xfrm>
          <a:prstGeom prst="moon">
            <a:avLst>
              <a:gd name="adj" fmla="val 10407"/>
            </a:avLst>
          </a:prstGeom>
          <a:solidFill>
            <a:srgbClr val="DD93C4"/>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a:off x="5214942" y="1142984"/>
            <a:ext cx="3988218" cy="4143404"/>
          </a:xfrm>
          <a:prstGeom prst="moon">
            <a:avLst>
              <a:gd name="adj" fmla="val 11077"/>
            </a:avLst>
          </a:prstGeom>
          <a:solidFill>
            <a:srgbClr val="DD93C4"/>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flipH="1">
            <a:off x="0" y="1214422"/>
            <a:ext cx="3337462" cy="4071966"/>
          </a:xfrm>
          <a:prstGeom prst="moon">
            <a:avLst>
              <a:gd name="adj" fmla="val 13630"/>
            </a:avLst>
          </a:prstGeom>
          <a:solidFill>
            <a:srgbClr val="DD93C4"/>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a:off x="5857885" y="1142984"/>
            <a:ext cx="3335228" cy="4143404"/>
          </a:xfrm>
          <a:prstGeom prst="moon">
            <a:avLst>
              <a:gd name="adj" fmla="val 15090"/>
            </a:avLst>
          </a:prstGeom>
          <a:solidFill>
            <a:srgbClr val="DD93C4"/>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a:off x="6572265" y="1203196"/>
            <a:ext cx="2609686" cy="4085046"/>
          </a:xfrm>
          <a:prstGeom prst="moon">
            <a:avLst>
              <a:gd name="adj" fmla="val 16699"/>
            </a:avLst>
          </a:prstGeom>
          <a:solidFill>
            <a:srgbClr val="DD93C4"/>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flipH="1">
            <a:off x="0" y="1285860"/>
            <a:ext cx="2757028" cy="3929090"/>
          </a:xfrm>
          <a:prstGeom prst="moon">
            <a:avLst>
              <a:gd name="adj" fmla="val 14952"/>
            </a:avLst>
          </a:prstGeom>
          <a:solidFill>
            <a:srgbClr val="DD93C4"/>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una"/>
          <p:cNvSpPr/>
          <p:nvPr/>
        </p:nvSpPr>
        <p:spPr>
          <a:xfrm flipH="1">
            <a:off x="0" y="1285860"/>
            <a:ext cx="2176594" cy="4002382"/>
          </a:xfrm>
          <a:prstGeom prst="moon">
            <a:avLst>
              <a:gd name="adj" fmla="val 15686"/>
            </a:avLst>
          </a:prstGeom>
          <a:solidFill>
            <a:srgbClr val="DD93C4"/>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una"/>
          <p:cNvSpPr/>
          <p:nvPr/>
        </p:nvSpPr>
        <p:spPr>
          <a:xfrm>
            <a:off x="7215207" y="1203196"/>
            <a:ext cx="1956698" cy="4085046"/>
          </a:xfrm>
          <a:prstGeom prst="moon">
            <a:avLst>
              <a:gd name="adj" fmla="val 20844"/>
            </a:avLst>
          </a:prstGeom>
          <a:solidFill>
            <a:srgbClr val="DD93C4"/>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2" presetClass="entr" presetSubtype="2"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2000" fill="hold"/>
                                        <p:tgtEl>
                                          <p:spTgt spid="6"/>
                                        </p:tgtEl>
                                        <p:attrNameLst>
                                          <p:attrName>ppt_x</p:attrName>
                                        </p:attrNameLst>
                                      </p:cBhvr>
                                      <p:tavLst>
                                        <p:tav tm="0">
                                          <p:val>
                                            <p:strVal val="1+#ppt_w/2"/>
                                          </p:val>
                                        </p:tav>
                                        <p:tav tm="100000">
                                          <p:val>
                                            <p:strVal val="#ppt_x"/>
                                          </p:val>
                                        </p:tav>
                                      </p:tavLst>
                                    </p:anim>
                                    <p:anim calcmode="lin" valueType="num">
                                      <p:cBhvr additive="base">
                                        <p:cTn id="11" dur="2000" fill="hold"/>
                                        <p:tgtEl>
                                          <p:spTgt spid="6"/>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2000" fill="hold"/>
                                        <p:tgtEl>
                                          <p:spTgt spid="7"/>
                                        </p:tgtEl>
                                        <p:attrNameLst>
                                          <p:attrName>ppt_x</p:attrName>
                                        </p:attrNameLst>
                                      </p:cBhvr>
                                      <p:tavLst>
                                        <p:tav tm="0">
                                          <p:val>
                                            <p:strVal val="1+#ppt_w/2"/>
                                          </p:val>
                                        </p:tav>
                                        <p:tav tm="100000">
                                          <p:val>
                                            <p:strVal val="#ppt_x"/>
                                          </p:val>
                                        </p:tav>
                                      </p:tavLst>
                                    </p:anim>
                                    <p:anim calcmode="lin" valueType="num">
                                      <p:cBhvr additive="base">
                                        <p:cTn id="15" dur="2000" fill="hold"/>
                                        <p:tgtEl>
                                          <p:spTgt spid="7"/>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2000" fill="hold"/>
                                        <p:tgtEl>
                                          <p:spTgt spid="9"/>
                                        </p:tgtEl>
                                        <p:attrNameLst>
                                          <p:attrName>ppt_x</p:attrName>
                                        </p:attrNameLst>
                                      </p:cBhvr>
                                      <p:tavLst>
                                        <p:tav tm="0">
                                          <p:val>
                                            <p:strVal val="1+#ppt_w/2"/>
                                          </p:val>
                                        </p:tav>
                                        <p:tav tm="100000">
                                          <p:val>
                                            <p:strVal val="#ppt_x"/>
                                          </p:val>
                                        </p:tav>
                                      </p:tavLst>
                                    </p:anim>
                                    <p:anim calcmode="lin" valueType="num">
                                      <p:cBhvr additive="base">
                                        <p:cTn id="19" dur="2000" fill="hold"/>
                                        <p:tgtEl>
                                          <p:spTgt spid="9"/>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2000" fill="hold"/>
                                        <p:tgtEl>
                                          <p:spTgt spid="12"/>
                                        </p:tgtEl>
                                        <p:attrNameLst>
                                          <p:attrName>ppt_x</p:attrName>
                                        </p:attrNameLst>
                                      </p:cBhvr>
                                      <p:tavLst>
                                        <p:tav tm="0">
                                          <p:val>
                                            <p:strVal val="1+#ppt_w/2"/>
                                          </p:val>
                                        </p:tav>
                                        <p:tav tm="100000">
                                          <p:val>
                                            <p:strVal val="#ppt_x"/>
                                          </p:val>
                                        </p:tav>
                                      </p:tavLst>
                                    </p:anim>
                                    <p:anim calcmode="lin" valueType="num">
                                      <p:cBhvr additive="base">
                                        <p:cTn id="23" dur="2000" fill="hold"/>
                                        <p:tgtEl>
                                          <p:spTgt spid="12"/>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2000" fill="hold"/>
                                        <p:tgtEl>
                                          <p:spTgt spid="13"/>
                                        </p:tgtEl>
                                        <p:attrNameLst>
                                          <p:attrName>ppt_x</p:attrName>
                                        </p:attrNameLst>
                                      </p:cBhvr>
                                      <p:tavLst>
                                        <p:tav tm="0">
                                          <p:val>
                                            <p:strVal val="1+#ppt_w/2"/>
                                          </p:val>
                                        </p:tav>
                                        <p:tav tm="100000">
                                          <p:val>
                                            <p:strVal val="#ppt_x"/>
                                          </p:val>
                                        </p:tav>
                                      </p:tavLst>
                                    </p:anim>
                                    <p:anim calcmode="lin" valueType="num">
                                      <p:cBhvr additive="base">
                                        <p:cTn id="27" dur="2000" fill="hold"/>
                                        <p:tgtEl>
                                          <p:spTgt spid="13"/>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5"/>
                                        </p:tgtEl>
                                        <p:attrNameLst>
                                          <p:attrName>style.visibility</p:attrName>
                                        </p:attrNameLst>
                                      </p:cBhvr>
                                      <p:to>
                                        <p:strVal val="visible"/>
                                      </p:to>
                                    </p:set>
                                    <p:anim calcmode="lin" valueType="num">
                                      <p:cBhvr additive="base">
                                        <p:cTn id="30" dur="2000" fill="hold"/>
                                        <p:tgtEl>
                                          <p:spTgt spid="5"/>
                                        </p:tgtEl>
                                        <p:attrNameLst>
                                          <p:attrName>ppt_x</p:attrName>
                                        </p:attrNameLst>
                                      </p:cBhvr>
                                      <p:tavLst>
                                        <p:tav tm="0">
                                          <p:val>
                                            <p:strVal val="0-#ppt_w/2"/>
                                          </p:val>
                                        </p:tav>
                                        <p:tav tm="100000">
                                          <p:val>
                                            <p:strVal val="#ppt_x"/>
                                          </p:val>
                                        </p:tav>
                                      </p:tavLst>
                                    </p:anim>
                                    <p:anim calcmode="lin" valueType="num">
                                      <p:cBhvr additive="base">
                                        <p:cTn id="31" dur="2000" fill="hold"/>
                                        <p:tgtEl>
                                          <p:spTgt spid="5"/>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8"/>
                                        </p:tgtEl>
                                        <p:attrNameLst>
                                          <p:attrName>style.visibility</p:attrName>
                                        </p:attrNameLst>
                                      </p:cBhvr>
                                      <p:to>
                                        <p:strVal val="visible"/>
                                      </p:to>
                                    </p:set>
                                    <p:anim calcmode="lin" valueType="num">
                                      <p:cBhvr additive="base">
                                        <p:cTn id="34" dur="2000" fill="hold"/>
                                        <p:tgtEl>
                                          <p:spTgt spid="8"/>
                                        </p:tgtEl>
                                        <p:attrNameLst>
                                          <p:attrName>ppt_x</p:attrName>
                                        </p:attrNameLst>
                                      </p:cBhvr>
                                      <p:tavLst>
                                        <p:tav tm="0">
                                          <p:val>
                                            <p:strVal val="0-#ppt_w/2"/>
                                          </p:val>
                                        </p:tav>
                                        <p:tav tm="100000">
                                          <p:val>
                                            <p:strVal val="#ppt_x"/>
                                          </p:val>
                                        </p:tav>
                                      </p:tavLst>
                                    </p:anim>
                                    <p:anim calcmode="lin" valueType="num">
                                      <p:cBhvr additive="base">
                                        <p:cTn id="35" dur="2000" fill="hold"/>
                                        <p:tgtEl>
                                          <p:spTgt spid="8"/>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2000" fill="hold"/>
                                        <p:tgtEl>
                                          <p:spTgt spid="10"/>
                                        </p:tgtEl>
                                        <p:attrNameLst>
                                          <p:attrName>ppt_x</p:attrName>
                                        </p:attrNameLst>
                                      </p:cBhvr>
                                      <p:tavLst>
                                        <p:tav tm="0">
                                          <p:val>
                                            <p:strVal val="0-#ppt_w/2"/>
                                          </p:val>
                                        </p:tav>
                                        <p:tav tm="100000">
                                          <p:val>
                                            <p:strVal val="#ppt_x"/>
                                          </p:val>
                                        </p:tav>
                                      </p:tavLst>
                                    </p:anim>
                                    <p:anim calcmode="lin" valueType="num">
                                      <p:cBhvr additive="base">
                                        <p:cTn id="39" dur="2000" fill="hold"/>
                                        <p:tgtEl>
                                          <p:spTgt spid="10"/>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additive="base">
                                        <p:cTn id="42" dur="2000" fill="hold"/>
                                        <p:tgtEl>
                                          <p:spTgt spid="11"/>
                                        </p:tgtEl>
                                        <p:attrNameLst>
                                          <p:attrName>ppt_x</p:attrName>
                                        </p:attrNameLst>
                                      </p:cBhvr>
                                      <p:tavLst>
                                        <p:tav tm="0">
                                          <p:val>
                                            <p:strVal val="0-#ppt_w/2"/>
                                          </p:val>
                                        </p:tav>
                                        <p:tav tm="100000">
                                          <p:val>
                                            <p:strVal val="#ppt_x"/>
                                          </p:val>
                                        </p:tav>
                                      </p:tavLst>
                                    </p:anim>
                                    <p:anim calcmode="lin" valueType="num">
                                      <p:cBhvr additive="base">
                                        <p:cTn id="43" dur="2000" fill="hold"/>
                                        <p:tgtEl>
                                          <p:spTgt spid="11"/>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2000" fill="hold"/>
                                        <p:tgtEl>
                                          <p:spTgt spid="14"/>
                                        </p:tgtEl>
                                        <p:attrNameLst>
                                          <p:attrName>ppt_x</p:attrName>
                                        </p:attrNameLst>
                                      </p:cBhvr>
                                      <p:tavLst>
                                        <p:tav tm="0">
                                          <p:val>
                                            <p:strVal val="0-#ppt_w/2"/>
                                          </p:val>
                                        </p:tav>
                                        <p:tav tm="100000">
                                          <p:val>
                                            <p:strVal val="#ppt_x"/>
                                          </p:val>
                                        </p:tav>
                                      </p:tavLst>
                                    </p:anim>
                                    <p:anim calcmode="lin" valueType="num">
                                      <p:cBhvr additive="base">
                                        <p:cTn id="47" dur="2000" fill="hold"/>
                                        <p:tgtEl>
                                          <p:spTgt spid="14"/>
                                        </p:tgtEl>
                                        <p:attrNameLst>
                                          <p:attrName>ppt_y</p:attrName>
                                        </p:attrNameLst>
                                      </p:cBhvr>
                                      <p:tavLst>
                                        <p:tav tm="0">
                                          <p:val>
                                            <p:strVal val="#ppt_y"/>
                                          </p:val>
                                        </p:tav>
                                        <p:tav tm="100000">
                                          <p:val>
                                            <p:strVal val="#ppt_y"/>
                                          </p:val>
                                        </p:tav>
                                      </p:tavLst>
                                    </p:anim>
                                  </p:childTnLst>
                                </p:cTn>
                              </p:par>
                              <p:par>
                                <p:cTn id="48" presetID="8" presetClass="emph" presetSubtype="0" fill="hold" grpId="1" nodeType="withEffect">
                                  <p:stCondLst>
                                    <p:cond delay="0"/>
                                  </p:stCondLst>
                                  <p:childTnLst>
                                    <p:animRot by="10800000">
                                      <p:cBhvr>
                                        <p:cTn id="49" dur="2000" fill="hold"/>
                                        <p:tgtEl>
                                          <p:spTgt spid="6"/>
                                        </p:tgtEl>
                                        <p:attrNameLst>
                                          <p:attrName>r</p:attrName>
                                        </p:attrNameLst>
                                      </p:cBhvr>
                                    </p:animRot>
                                  </p:childTnLst>
                                </p:cTn>
                              </p:par>
                              <p:par>
                                <p:cTn id="50" presetID="8" presetClass="emph" presetSubtype="0" fill="hold" grpId="1" nodeType="withEffect">
                                  <p:stCondLst>
                                    <p:cond delay="0"/>
                                  </p:stCondLst>
                                  <p:childTnLst>
                                    <p:animRot by="10800000">
                                      <p:cBhvr>
                                        <p:cTn id="51" dur="2000" fill="hold"/>
                                        <p:tgtEl>
                                          <p:spTgt spid="7"/>
                                        </p:tgtEl>
                                        <p:attrNameLst>
                                          <p:attrName>r</p:attrName>
                                        </p:attrNameLst>
                                      </p:cBhvr>
                                    </p:animRot>
                                  </p:childTnLst>
                                </p:cTn>
                              </p:par>
                              <p:par>
                                <p:cTn id="52" presetID="8" presetClass="emph" presetSubtype="0" fill="hold" grpId="1" nodeType="withEffect">
                                  <p:stCondLst>
                                    <p:cond delay="0"/>
                                  </p:stCondLst>
                                  <p:childTnLst>
                                    <p:animRot by="10800000">
                                      <p:cBhvr>
                                        <p:cTn id="53" dur="2000" fill="hold"/>
                                        <p:tgtEl>
                                          <p:spTgt spid="9"/>
                                        </p:tgtEl>
                                        <p:attrNameLst>
                                          <p:attrName>r</p:attrName>
                                        </p:attrNameLst>
                                      </p:cBhvr>
                                    </p:animRot>
                                  </p:childTnLst>
                                </p:cTn>
                              </p:par>
                              <p:par>
                                <p:cTn id="54" presetID="8" presetClass="emph" presetSubtype="0" fill="hold" grpId="1" nodeType="withEffect">
                                  <p:stCondLst>
                                    <p:cond delay="0"/>
                                  </p:stCondLst>
                                  <p:childTnLst>
                                    <p:animRot by="10800000">
                                      <p:cBhvr>
                                        <p:cTn id="55" dur="2000" fill="hold"/>
                                        <p:tgtEl>
                                          <p:spTgt spid="12"/>
                                        </p:tgtEl>
                                        <p:attrNameLst>
                                          <p:attrName>r</p:attrName>
                                        </p:attrNameLst>
                                      </p:cBhvr>
                                    </p:animRot>
                                  </p:childTnLst>
                                </p:cTn>
                              </p:par>
                              <p:par>
                                <p:cTn id="56" presetID="8" presetClass="emph" presetSubtype="0" fill="hold" grpId="1" nodeType="withEffect">
                                  <p:stCondLst>
                                    <p:cond delay="0"/>
                                  </p:stCondLst>
                                  <p:childTnLst>
                                    <p:animRot by="10800000">
                                      <p:cBhvr>
                                        <p:cTn id="57" dur="2000" fill="hold"/>
                                        <p:tgtEl>
                                          <p:spTgt spid="13"/>
                                        </p:tgtEl>
                                        <p:attrNameLst>
                                          <p:attrName>r</p:attrName>
                                        </p:attrNameLst>
                                      </p:cBhvr>
                                    </p:animRot>
                                  </p:childTnLst>
                                </p:cTn>
                              </p:par>
                              <p:par>
                                <p:cTn id="58" presetID="8" presetClass="emph" presetSubtype="0" fill="hold" grpId="1" nodeType="withEffect">
                                  <p:stCondLst>
                                    <p:cond delay="0"/>
                                  </p:stCondLst>
                                  <p:childTnLst>
                                    <p:animRot by="-10800000">
                                      <p:cBhvr>
                                        <p:cTn id="59" dur="2000" fill="hold"/>
                                        <p:tgtEl>
                                          <p:spTgt spid="5"/>
                                        </p:tgtEl>
                                        <p:attrNameLst>
                                          <p:attrName>r</p:attrName>
                                        </p:attrNameLst>
                                      </p:cBhvr>
                                    </p:animRot>
                                  </p:childTnLst>
                                </p:cTn>
                              </p:par>
                              <p:par>
                                <p:cTn id="60" presetID="8" presetClass="emph" presetSubtype="0" fill="hold" grpId="1" nodeType="withEffect">
                                  <p:stCondLst>
                                    <p:cond delay="0"/>
                                  </p:stCondLst>
                                  <p:childTnLst>
                                    <p:animRot by="-10800000">
                                      <p:cBhvr>
                                        <p:cTn id="61" dur="2000" fill="hold"/>
                                        <p:tgtEl>
                                          <p:spTgt spid="8"/>
                                        </p:tgtEl>
                                        <p:attrNameLst>
                                          <p:attrName>r</p:attrName>
                                        </p:attrNameLst>
                                      </p:cBhvr>
                                    </p:animRot>
                                  </p:childTnLst>
                                </p:cTn>
                              </p:par>
                              <p:par>
                                <p:cTn id="62" presetID="8" presetClass="emph" presetSubtype="0" fill="hold" grpId="1" nodeType="withEffect">
                                  <p:stCondLst>
                                    <p:cond delay="0"/>
                                  </p:stCondLst>
                                  <p:childTnLst>
                                    <p:animRot by="-10800000">
                                      <p:cBhvr>
                                        <p:cTn id="63" dur="2000" fill="hold"/>
                                        <p:tgtEl>
                                          <p:spTgt spid="10"/>
                                        </p:tgtEl>
                                        <p:attrNameLst>
                                          <p:attrName>r</p:attrName>
                                        </p:attrNameLst>
                                      </p:cBhvr>
                                    </p:animRot>
                                  </p:childTnLst>
                                </p:cTn>
                              </p:par>
                              <p:par>
                                <p:cTn id="64" presetID="8" presetClass="emph" presetSubtype="0" fill="hold" grpId="1" nodeType="withEffect">
                                  <p:stCondLst>
                                    <p:cond delay="0"/>
                                  </p:stCondLst>
                                  <p:childTnLst>
                                    <p:animRot by="-10800000">
                                      <p:cBhvr>
                                        <p:cTn id="65" dur="2000" fill="hold"/>
                                        <p:tgtEl>
                                          <p:spTgt spid="11"/>
                                        </p:tgtEl>
                                        <p:attrNameLst>
                                          <p:attrName>r</p:attrName>
                                        </p:attrNameLst>
                                      </p:cBhvr>
                                    </p:animRot>
                                  </p:childTnLst>
                                </p:cTn>
                              </p:par>
                              <p:par>
                                <p:cTn id="66" presetID="8" presetClass="emph" presetSubtype="0" fill="hold" grpId="1" nodeType="withEffect">
                                  <p:stCondLst>
                                    <p:cond delay="0"/>
                                  </p:stCondLst>
                                  <p:childTnLst>
                                    <p:animRot by="-10800000">
                                      <p:cBhvr>
                                        <p:cTn id="67" dur="2000" fill="hold"/>
                                        <p:tgtEl>
                                          <p:spTgt spid="14"/>
                                        </p:tgtEl>
                                        <p:attrNameLst>
                                          <p:attrName>r</p:attrName>
                                        </p:attrNameLst>
                                      </p:cBhvr>
                                    </p:animRot>
                                  </p:childTnLst>
                                </p:cTn>
                              </p:par>
                              <p:par>
                                <p:cTn id="68" presetID="8" presetClass="emph" presetSubtype="0" fill="hold" grpId="2" nodeType="withEffect">
                                  <p:stCondLst>
                                    <p:cond delay="0"/>
                                  </p:stCondLst>
                                  <p:childTnLst>
                                    <p:animRot by="21600000">
                                      <p:cBhvr>
                                        <p:cTn id="69" dur="2000" fill="hold"/>
                                        <p:tgtEl>
                                          <p:spTgt spid="6"/>
                                        </p:tgtEl>
                                        <p:attrNameLst>
                                          <p:attrName>r</p:attrName>
                                        </p:attrNameLst>
                                      </p:cBhvr>
                                    </p:animRot>
                                  </p:childTnLst>
                                </p:cTn>
                              </p:par>
                              <p:par>
                                <p:cTn id="70" presetID="8" presetClass="emph" presetSubtype="0" fill="hold" grpId="2" nodeType="withEffect">
                                  <p:stCondLst>
                                    <p:cond delay="0"/>
                                  </p:stCondLst>
                                  <p:childTnLst>
                                    <p:animRot by="21600000">
                                      <p:cBhvr>
                                        <p:cTn id="71" dur="2000" fill="hold"/>
                                        <p:tgtEl>
                                          <p:spTgt spid="7"/>
                                        </p:tgtEl>
                                        <p:attrNameLst>
                                          <p:attrName>r</p:attrName>
                                        </p:attrNameLst>
                                      </p:cBhvr>
                                    </p:animRot>
                                  </p:childTnLst>
                                </p:cTn>
                              </p:par>
                              <p:par>
                                <p:cTn id="72" presetID="8" presetClass="emph" presetSubtype="0" fill="hold" grpId="2" nodeType="withEffect">
                                  <p:stCondLst>
                                    <p:cond delay="0"/>
                                  </p:stCondLst>
                                  <p:childTnLst>
                                    <p:animRot by="21600000">
                                      <p:cBhvr>
                                        <p:cTn id="73" dur="2000" fill="hold"/>
                                        <p:tgtEl>
                                          <p:spTgt spid="9"/>
                                        </p:tgtEl>
                                        <p:attrNameLst>
                                          <p:attrName>r</p:attrName>
                                        </p:attrNameLst>
                                      </p:cBhvr>
                                    </p:animRot>
                                  </p:childTnLst>
                                </p:cTn>
                              </p:par>
                              <p:par>
                                <p:cTn id="74" presetID="8" presetClass="emph" presetSubtype="0" fill="hold" grpId="2" nodeType="withEffect">
                                  <p:stCondLst>
                                    <p:cond delay="0"/>
                                  </p:stCondLst>
                                  <p:childTnLst>
                                    <p:animRot by="21600000">
                                      <p:cBhvr>
                                        <p:cTn id="75" dur="2000" fill="hold"/>
                                        <p:tgtEl>
                                          <p:spTgt spid="12"/>
                                        </p:tgtEl>
                                        <p:attrNameLst>
                                          <p:attrName>r</p:attrName>
                                        </p:attrNameLst>
                                      </p:cBhvr>
                                    </p:animRot>
                                  </p:childTnLst>
                                </p:cTn>
                              </p:par>
                              <p:par>
                                <p:cTn id="76" presetID="8" presetClass="emph" presetSubtype="0" fill="hold" grpId="2" nodeType="withEffect">
                                  <p:stCondLst>
                                    <p:cond delay="0"/>
                                  </p:stCondLst>
                                  <p:childTnLst>
                                    <p:animRot by="21600000">
                                      <p:cBhvr>
                                        <p:cTn id="77" dur="2000" fill="hold"/>
                                        <p:tgtEl>
                                          <p:spTgt spid="13"/>
                                        </p:tgtEl>
                                        <p:attrNameLst>
                                          <p:attrName>r</p:attrName>
                                        </p:attrNameLst>
                                      </p:cBhvr>
                                    </p:animRot>
                                  </p:childTnLst>
                                </p:cTn>
                              </p:par>
                              <p:par>
                                <p:cTn id="78" presetID="8" presetClass="emph" presetSubtype="0" fill="hold" grpId="2" nodeType="withEffect">
                                  <p:stCondLst>
                                    <p:cond delay="0"/>
                                  </p:stCondLst>
                                  <p:childTnLst>
                                    <p:animRot by="-21600000">
                                      <p:cBhvr>
                                        <p:cTn id="79" dur="2000" fill="hold"/>
                                        <p:tgtEl>
                                          <p:spTgt spid="5"/>
                                        </p:tgtEl>
                                        <p:attrNameLst>
                                          <p:attrName>r</p:attrName>
                                        </p:attrNameLst>
                                      </p:cBhvr>
                                    </p:animRot>
                                  </p:childTnLst>
                                </p:cTn>
                              </p:par>
                              <p:par>
                                <p:cTn id="80" presetID="8" presetClass="emph" presetSubtype="0" fill="hold" grpId="2" nodeType="withEffect">
                                  <p:stCondLst>
                                    <p:cond delay="0"/>
                                  </p:stCondLst>
                                  <p:childTnLst>
                                    <p:animRot by="-21600000">
                                      <p:cBhvr>
                                        <p:cTn id="81" dur="2000" fill="hold"/>
                                        <p:tgtEl>
                                          <p:spTgt spid="8"/>
                                        </p:tgtEl>
                                        <p:attrNameLst>
                                          <p:attrName>r</p:attrName>
                                        </p:attrNameLst>
                                      </p:cBhvr>
                                    </p:animRot>
                                  </p:childTnLst>
                                </p:cTn>
                              </p:par>
                              <p:par>
                                <p:cTn id="82" presetID="8" presetClass="emph" presetSubtype="0" fill="hold" grpId="2" nodeType="withEffect">
                                  <p:stCondLst>
                                    <p:cond delay="0"/>
                                  </p:stCondLst>
                                  <p:childTnLst>
                                    <p:animRot by="-21600000">
                                      <p:cBhvr>
                                        <p:cTn id="83" dur="2000" fill="hold"/>
                                        <p:tgtEl>
                                          <p:spTgt spid="10"/>
                                        </p:tgtEl>
                                        <p:attrNameLst>
                                          <p:attrName>r</p:attrName>
                                        </p:attrNameLst>
                                      </p:cBhvr>
                                    </p:animRot>
                                  </p:childTnLst>
                                </p:cTn>
                              </p:par>
                              <p:par>
                                <p:cTn id="84" presetID="8" presetClass="emph" presetSubtype="0" fill="hold" grpId="2" nodeType="withEffect">
                                  <p:stCondLst>
                                    <p:cond delay="0"/>
                                  </p:stCondLst>
                                  <p:childTnLst>
                                    <p:animRot by="-21600000">
                                      <p:cBhvr>
                                        <p:cTn id="85" dur="2000" fill="hold"/>
                                        <p:tgtEl>
                                          <p:spTgt spid="11"/>
                                        </p:tgtEl>
                                        <p:attrNameLst>
                                          <p:attrName>r</p:attrName>
                                        </p:attrNameLst>
                                      </p:cBhvr>
                                    </p:animRot>
                                  </p:childTnLst>
                                </p:cTn>
                              </p:par>
                              <p:par>
                                <p:cTn id="86" presetID="8" presetClass="emph" presetSubtype="0" fill="hold" grpId="2" nodeType="withEffect">
                                  <p:stCondLst>
                                    <p:cond delay="0"/>
                                  </p:stCondLst>
                                  <p:childTnLst>
                                    <p:animRot by="-21600000">
                                      <p:cBhvr>
                                        <p:cTn id="87" dur="2000" fill="hold"/>
                                        <p:tgtEl>
                                          <p:spTgt spid="14"/>
                                        </p:tgtEl>
                                        <p:attrNameLst>
                                          <p:attrName>r</p:attrName>
                                        </p:attrNameLst>
                                      </p:cBhvr>
                                    </p:animRot>
                                  </p:childTnLst>
                                </p:cTn>
                              </p:par>
                            </p:childTnLst>
                          </p:cTn>
                        </p:par>
                        <p:par>
                          <p:cTn id="88" fill="hold">
                            <p:stCondLst>
                              <p:cond delay="2000"/>
                            </p:stCondLst>
                            <p:childTnLst>
                              <p:par>
                                <p:cTn id="89" presetID="2" presetClass="exit" presetSubtype="2" fill="hold" grpId="3" nodeType="afterEffect">
                                  <p:stCondLst>
                                    <p:cond delay="0"/>
                                  </p:stCondLst>
                                  <p:childTnLst>
                                    <p:anim calcmode="lin" valueType="num">
                                      <p:cBhvr additive="base">
                                        <p:cTn id="90" dur="2000"/>
                                        <p:tgtEl>
                                          <p:spTgt spid="6"/>
                                        </p:tgtEl>
                                        <p:attrNameLst>
                                          <p:attrName>ppt_x</p:attrName>
                                        </p:attrNameLst>
                                      </p:cBhvr>
                                      <p:tavLst>
                                        <p:tav tm="0">
                                          <p:val>
                                            <p:strVal val="ppt_x"/>
                                          </p:val>
                                        </p:tav>
                                        <p:tav tm="100000">
                                          <p:val>
                                            <p:strVal val="1+ppt_w/2"/>
                                          </p:val>
                                        </p:tav>
                                      </p:tavLst>
                                    </p:anim>
                                    <p:anim calcmode="lin" valueType="num">
                                      <p:cBhvr additive="base">
                                        <p:cTn id="91" dur="2000"/>
                                        <p:tgtEl>
                                          <p:spTgt spid="6"/>
                                        </p:tgtEl>
                                        <p:attrNameLst>
                                          <p:attrName>ppt_y</p:attrName>
                                        </p:attrNameLst>
                                      </p:cBhvr>
                                      <p:tavLst>
                                        <p:tav tm="0">
                                          <p:val>
                                            <p:strVal val="ppt_y"/>
                                          </p:val>
                                        </p:tav>
                                        <p:tav tm="100000">
                                          <p:val>
                                            <p:strVal val="ppt_y"/>
                                          </p:val>
                                        </p:tav>
                                      </p:tavLst>
                                    </p:anim>
                                    <p:set>
                                      <p:cBhvr>
                                        <p:cTn id="92" dur="1" fill="hold">
                                          <p:stCondLst>
                                            <p:cond delay="1999"/>
                                          </p:stCondLst>
                                        </p:cTn>
                                        <p:tgtEl>
                                          <p:spTgt spid="6"/>
                                        </p:tgtEl>
                                        <p:attrNameLst>
                                          <p:attrName>style.visibility</p:attrName>
                                        </p:attrNameLst>
                                      </p:cBhvr>
                                      <p:to>
                                        <p:strVal val="hidden"/>
                                      </p:to>
                                    </p:set>
                                  </p:childTnLst>
                                </p:cTn>
                              </p:par>
                              <p:par>
                                <p:cTn id="93" presetID="2" presetClass="exit" presetSubtype="2" fill="hold" grpId="3" nodeType="withEffect">
                                  <p:stCondLst>
                                    <p:cond delay="0"/>
                                  </p:stCondLst>
                                  <p:childTnLst>
                                    <p:anim calcmode="lin" valueType="num">
                                      <p:cBhvr additive="base">
                                        <p:cTn id="94" dur="2000"/>
                                        <p:tgtEl>
                                          <p:spTgt spid="7"/>
                                        </p:tgtEl>
                                        <p:attrNameLst>
                                          <p:attrName>ppt_x</p:attrName>
                                        </p:attrNameLst>
                                      </p:cBhvr>
                                      <p:tavLst>
                                        <p:tav tm="0">
                                          <p:val>
                                            <p:strVal val="ppt_x"/>
                                          </p:val>
                                        </p:tav>
                                        <p:tav tm="100000">
                                          <p:val>
                                            <p:strVal val="1+ppt_w/2"/>
                                          </p:val>
                                        </p:tav>
                                      </p:tavLst>
                                    </p:anim>
                                    <p:anim calcmode="lin" valueType="num">
                                      <p:cBhvr additive="base">
                                        <p:cTn id="95" dur="2000"/>
                                        <p:tgtEl>
                                          <p:spTgt spid="7"/>
                                        </p:tgtEl>
                                        <p:attrNameLst>
                                          <p:attrName>ppt_y</p:attrName>
                                        </p:attrNameLst>
                                      </p:cBhvr>
                                      <p:tavLst>
                                        <p:tav tm="0">
                                          <p:val>
                                            <p:strVal val="ppt_y"/>
                                          </p:val>
                                        </p:tav>
                                        <p:tav tm="100000">
                                          <p:val>
                                            <p:strVal val="ppt_y"/>
                                          </p:val>
                                        </p:tav>
                                      </p:tavLst>
                                    </p:anim>
                                    <p:set>
                                      <p:cBhvr>
                                        <p:cTn id="96" dur="1" fill="hold">
                                          <p:stCondLst>
                                            <p:cond delay="1999"/>
                                          </p:stCondLst>
                                        </p:cTn>
                                        <p:tgtEl>
                                          <p:spTgt spid="7"/>
                                        </p:tgtEl>
                                        <p:attrNameLst>
                                          <p:attrName>style.visibility</p:attrName>
                                        </p:attrNameLst>
                                      </p:cBhvr>
                                      <p:to>
                                        <p:strVal val="hidden"/>
                                      </p:to>
                                    </p:set>
                                  </p:childTnLst>
                                </p:cTn>
                              </p:par>
                              <p:par>
                                <p:cTn id="97" presetID="2" presetClass="exit" presetSubtype="2" fill="hold" grpId="3" nodeType="withEffect">
                                  <p:stCondLst>
                                    <p:cond delay="0"/>
                                  </p:stCondLst>
                                  <p:childTnLst>
                                    <p:anim calcmode="lin" valueType="num">
                                      <p:cBhvr additive="base">
                                        <p:cTn id="98" dur="2000"/>
                                        <p:tgtEl>
                                          <p:spTgt spid="9"/>
                                        </p:tgtEl>
                                        <p:attrNameLst>
                                          <p:attrName>ppt_x</p:attrName>
                                        </p:attrNameLst>
                                      </p:cBhvr>
                                      <p:tavLst>
                                        <p:tav tm="0">
                                          <p:val>
                                            <p:strVal val="ppt_x"/>
                                          </p:val>
                                        </p:tav>
                                        <p:tav tm="100000">
                                          <p:val>
                                            <p:strVal val="1+ppt_w/2"/>
                                          </p:val>
                                        </p:tav>
                                      </p:tavLst>
                                    </p:anim>
                                    <p:anim calcmode="lin" valueType="num">
                                      <p:cBhvr additive="base">
                                        <p:cTn id="99" dur="2000"/>
                                        <p:tgtEl>
                                          <p:spTgt spid="9"/>
                                        </p:tgtEl>
                                        <p:attrNameLst>
                                          <p:attrName>ppt_y</p:attrName>
                                        </p:attrNameLst>
                                      </p:cBhvr>
                                      <p:tavLst>
                                        <p:tav tm="0">
                                          <p:val>
                                            <p:strVal val="ppt_y"/>
                                          </p:val>
                                        </p:tav>
                                        <p:tav tm="100000">
                                          <p:val>
                                            <p:strVal val="ppt_y"/>
                                          </p:val>
                                        </p:tav>
                                      </p:tavLst>
                                    </p:anim>
                                    <p:set>
                                      <p:cBhvr>
                                        <p:cTn id="100" dur="1" fill="hold">
                                          <p:stCondLst>
                                            <p:cond delay="1999"/>
                                          </p:stCondLst>
                                        </p:cTn>
                                        <p:tgtEl>
                                          <p:spTgt spid="9"/>
                                        </p:tgtEl>
                                        <p:attrNameLst>
                                          <p:attrName>style.visibility</p:attrName>
                                        </p:attrNameLst>
                                      </p:cBhvr>
                                      <p:to>
                                        <p:strVal val="hidden"/>
                                      </p:to>
                                    </p:set>
                                  </p:childTnLst>
                                </p:cTn>
                              </p:par>
                              <p:par>
                                <p:cTn id="101" presetID="2" presetClass="exit" presetSubtype="2" fill="hold" grpId="3" nodeType="withEffect">
                                  <p:stCondLst>
                                    <p:cond delay="0"/>
                                  </p:stCondLst>
                                  <p:childTnLst>
                                    <p:anim calcmode="lin" valueType="num">
                                      <p:cBhvr additive="base">
                                        <p:cTn id="102" dur="2000"/>
                                        <p:tgtEl>
                                          <p:spTgt spid="12"/>
                                        </p:tgtEl>
                                        <p:attrNameLst>
                                          <p:attrName>ppt_x</p:attrName>
                                        </p:attrNameLst>
                                      </p:cBhvr>
                                      <p:tavLst>
                                        <p:tav tm="0">
                                          <p:val>
                                            <p:strVal val="ppt_x"/>
                                          </p:val>
                                        </p:tav>
                                        <p:tav tm="100000">
                                          <p:val>
                                            <p:strVal val="1+ppt_w/2"/>
                                          </p:val>
                                        </p:tav>
                                      </p:tavLst>
                                    </p:anim>
                                    <p:anim calcmode="lin" valueType="num">
                                      <p:cBhvr additive="base">
                                        <p:cTn id="103" dur="2000"/>
                                        <p:tgtEl>
                                          <p:spTgt spid="12"/>
                                        </p:tgtEl>
                                        <p:attrNameLst>
                                          <p:attrName>ppt_y</p:attrName>
                                        </p:attrNameLst>
                                      </p:cBhvr>
                                      <p:tavLst>
                                        <p:tav tm="0">
                                          <p:val>
                                            <p:strVal val="ppt_y"/>
                                          </p:val>
                                        </p:tav>
                                        <p:tav tm="100000">
                                          <p:val>
                                            <p:strVal val="ppt_y"/>
                                          </p:val>
                                        </p:tav>
                                      </p:tavLst>
                                    </p:anim>
                                    <p:set>
                                      <p:cBhvr>
                                        <p:cTn id="104" dur="1" fill="hold">
                                          <p:stCondLst>
                                            <p:cond delay="1999"/>
                                          </p:stCondLst>
                                        </p:cTn>
                                        <p:tgtEl>
                                          <p:spTgt spid="12"/>
                                        </p:tgtEl>
                                        <p:attrNameLst>
                                          <p:attrName>style.visibility</p:attrName>
                                        </p:attrNameLst>
                                      </p:cBhvr>
                                      <p:to>
                                        <p:strVal val="hidden"/>
                                      </p:to>
                                    </p:set>
                                  </p:childTnLst>
                                </p:cTn>
                              </p:par>
                              <p:par>
                                <p:cTn id="105" presetID="2" presetClass="exit" presetSubtype="2" fill="hold" grpId="3" nodeType="withEffect">
                                  <p:stCondLst>
                                    <p:cond delay="0"/>
                                  </p:stCondLst>
                                  <p:childTnLst>
                                    <p:anim calcmode="lin" valueType="num">
                                      <p:cBhvr additive="base">
                                        <p:cTn id="106" dur="2000"/>
                                        <p:tgtEl>
                                          <p:spTgt spid="13"/>
                                        </p:tgtEl>
                                        <p:attrNameLst>
                                          <p:attrName>ppt_x</p:attrName>
                                        </p:attrNameLst>
                                      </p:cBhvr>
                                      <p:tavLst>
                                        <p:tav tm="0">
                                          <p:val>
                                            <p:strVal val="ppt_x"/>
                                          </p:val>
                                        </p:tav>
                                        <p:tav tm="100000">
                                          <p:val>
                                            <p:strVal val="1+ppt_w/2"/>
                                          </p:val>
                                        </p:tav>
                                      </p:tavLst>
                                    </p:anim>
                                    <p:anim calcmode="lin" valueType="num">
                                      <p:cBhvr additive="base">
                                        <p:cTn id="107" dur="2000"/>
                                        <p:tgtEl>
                                          <p:spTgt spid="13"/>
                                        </p:tgtEl>
                                        <p:attrNameLst>
                                          <p:attrName>ppt_y</p:attrName>
                                        </p:attrNameLst>
                                      </p:cBhvr>
                                      <p:tavLst>
                                        <p:tav tm="0">
                                          <p:val>
                                            <p:strVal val="ppt_y"/>
                                          </p:val>
                                        </p:tav>
                                        <p:tav tm="100000">
                                          <p:val>
                                            <p:strVal val="ppt_y"/>
                                          </p:val>
                                        </p:tav>
                                      </p:tavLst>
                                    </p:anim>
                                    <p:set>
                                      <p:cBhvr>
                                        <p:cTn id="108" dur="1" fill="hold">
                                          <p:stCondLst>
                                            <p:cond delay="1999"/>
                                          </p:stCondLst>
                                        </p:cTn>
                                        <p:tgtEl>
                                          <p:spTgt spid="13"/>
                                        </p:tgtEl>
                                        <p:attrNameLst>
                                          <p:attrName>style.visibility</p:attrName>
                                        </p:attrNameLst>
                                      </p:cBhvr>
                                      <p:to>
                                        <p:strVal val="hidden"/>
                                      </p:to>
                                    </p:set>
                                  </p:childTnLst>
                                </p:cTn>
                              </p:par>
                              <p:par>
                                <p:cTn id="109" presetID="2" presetClass="exit" presetSubtype="8" fill="hold" grpId="3" nodeType="withEffect">
                                  <p:stCondLst>
                                    <p:cond delay="0"/>
                                  </p:stCondLst>
                                  <p:childTnLst>
                                    <p:anim calcmode="lin" valueType="num">
                                      <p:cBhvr additive="base">
                                        <p:cTn id="110" dur="2000"/>
                                        <p:tgtEl>
                                          <p:spTgt spid="5"/>
                                        </p:tgtEl>
                                        <p:attrNameLst>
                                          <p:attrName>ppt_x</p:attrName>
                                        </p:attrNameLst>
                                      </p:cBhvr>
                                      <p:tavLst>
                                        <p:tav tm="0">
                                          <p:val>
                                            <p:strVal val="ppt_x"/>
                                          </p:val>
                                        </p:tav>
                                        <p:tav tm="100000">
                                          <p:val>
                                            <p:strVal val="0-ppt_w/2"/>
                                          </p:val>
                                        </p:tav>
                                      </p:tavLst>
                                    </p:anim>
                                    <p:anim calcmode="lin" valueType="num">
                                      <p:cBhvr additive="base">
                                        <p:cTn id="111" dur="2000"/>
                                        <p:tgtEl>
                                          <p:spTgt spid="5"/>
                                        </p:tgtEl>
                                        <p:attrNameLst>
                                          <p:attrName>ppt_y</p:attrName>
                                        </p:attrNameLst>
                                      </p:cBhvr>
                                      <p:tavLst>
                                        <p:tav tm="0">
                                          <p:val>
                                            <p:strVal val="ppt_y"/>
                                          </p:val>
                                        </p:tav>
                                        <p:tav tm="100000">
                                          <p:val>
                                            <p:strVal val="ppt_y"/>
                                          </p:val>
                                        </p:tav>
                                      </p:tavLst>
                                    </p:anim>
                                    <p:set>
                                      <p:cBhvr>
                                        <p:cTn id="112" dur="1" fill="hold">
                                          <p:stCondLst>
                                            <p:cond delay="1999"/>
                                          </p:stCondLst>
                                        </p:cTn>
                                        <p:tgtEl>
                                          <p:spTgt spid="5"/>
                                        </p:tgtEl>
                                        <p:attrNameLst>
                                          <p:attrName>style.visibility</p:attrName>
                                        </p:attrNameLst>
                                      </p:cBhvr>
                                      <p:to>
                                        <p:strVal val="hidden"/>
                                      </p:to>
                                    </p:set>
                                  </p:childTnLst>
                                </p:cTn>
                              </p:par>
                              <p:par>
                                <p:cTn id="113" presetID="2" presetClass="exit" presetSubtype="8" fill="hold" grpId="3" nodeType="withEffect">
                                  <p:stCondLst>
                                    <p:cond delay="0"/>
                                  </p:stCondLst>
                                  <p:childTnLst>
                                    <p:anim calcmode="lin" valueType="num">
                                      <p:cBhvr additive="base">
                                        <p:cTn id="114" dur="2000"/>
                                        <p:tgtEl>
                                          <p:spTgt spid="8"/>
                                        </p:tgtEl>
                                        <p:attrNameLst>
                                          <p:attrName>ppt_x</p:attrName>
                                        </p:attrNameLst>
                                      </p:cBhvr>
                                      <p:tavLst>
                                        <p:tav tm="0">
                                          <p:val>
                                            <p:strVal val="ppt_x"/>
                                          </p:val>
                                        </p:tav>
                                        <p:tav tm="100000">
                                          <p:val>
                                            <p:strVal val="0-ppt_w/2"/>
                                          </p:val>
                                        </p:tav>
                                      </p:tavLst>
                                    </p:anim>
                                    <p:anim calcmode="lin" valueType="num">
                                      <p:cBhvr additive="base">
                                        <p:cTn id="115" dur="2000"/>
                                        <p:tgtEl>
                                          <p:spTgt spid="8"/>
                                        </p:tgtEl>
                                        <p:attrNameLst>
                                          <p:attrName>ppt_y</p:attrName>
                                        </p:attrNameLst>
                                      </p:cBhvr>
                                      <p:tavLst>
                                        <p:tav tm="0">
                                          <p:val>
                                            <p:strVal val="ppt_y"/>
                                          </p:val>
                                        </p:tav>
                                        <p:tav tm="100000">
                                          <p:val>
                                            <p:strVal val="ppt_y"/>
                                          </p:val>
                                        </p:tav>
                                      </p:tavLst>
                                    </p:anim>
                                    <p:set>
                                      <p:cBhvr>
                                        <p:cTn id="116" dur="1" fill="hold">
                                          <p:stCondLst>
                                            <p:cond delay="1999"/>
                                          </p:stCondLst>
                                        </p:cTn>
                                        <p:tgtEl>
                                          <p:spTgt spid="8"/>
                                        </p:tgtEl>
                                        <p:attrNameLst>
                                          <p:attrName>style.visibility</p:attrName>
                                        </p:attrNameLst>
                                      </p:cBhvr>
                                      <p:to>
                                        <p:strVal val="hidden"/>
                                      </p:to>
                                    </p:set>
                                  </p:childTnLst>
                                </p:cTn>
                              </p:par>
                              <p:par>
                                <p:cTn id="117" presetID="2" presetClass="exit" presetSubtype="8" fill="hold" grpId="3" nodeType="withEffect">
                                  <p:stCondLst>
                                    <p:cond delay="0"/>
                                  </p:stCondLst>
                                  <p:childTnLst>
                                    <p:anim calcmode="lin" valueType="num">
                                      <p:cBhvr additive="base">
                                        <p:cTn id="118" dur="2000"/>
                                        <p:tgtEl>
                                          <p:spTgt spid="10"/>
                                        </p:tgtEl>
                                        <p:attrNameLst>
                                          <p:attrName>ppt_x</p:attrName>
                                        </p:attrNameLst>
                                      </p:cBhvr>
                                      <p:tavLst>
                                        <p:tav tm="0">
                                          <p:val>
                                            <p:strVal val="ppt_x"/>
                                          </p:val>
                                        </p:tav>
                                        <p:tav tm="100000">
                                          <p:val>
                                            <p:strVal val="0-ppt_w/2"/>
                                          </p:val>
                                        </p:tav>
                                      </p:tavLst>
                                    </p:anim>
                                    <p:anim calcmode="lin" valueType="num">
                                      <p:cBhvr additive="base">
                                        <p:cTn id="119" dur="2000"/>
                                        <p:tgtEl>
                                          <p:spTgt spid="10"/>
                                        </p:tgtEl>
                                        <p:attrNameLst>
                                          <p:attrName>ppt_y</p:attrName>
                                        </p:attrNameLst>
                                      </p:cBhvr>
                                      <p:tavLst>
                                        <p:tav tm="0">
                                          <p:val>
                                            <p:strVal val="ppt_y"/>
                                          </p:val>
                                        </p:tav>
                                        <p:tav tm="100000">
                                          <p:val>
                                            <p:strVal val="ppt_y"/>
                                          </p:val>
                                        </p:tav>
                                      </p:tavLst>
                                    </p:anim>
                                    <p:set>
                                      <p:cBhvr>
                                        <p:cTn id="120" dur="1" fill="hold">
                                          <p:stCondLst>
                                            <p:cond delay="1999"/>
                                          </p:stCondLst>
                                        </p:cTn>
                                        <p:tgtEl>
                                          <p:spTgt spid="10"/>
                                        </p:tgtEl>
                                        <p:attrNameLst>
                                          <p:attrName>style.visibility</p:attrName>
                                        </p:attrNameLst>
                                      </p:cBhvr>
                                      <p:to>
                                        <p:strVal val="hidden"/>
                                      </p:to>
                                    </p:set>
                                  </p:childTnLst>
                                </p:cTn>
                              </p:par>
                              <p:par>
                                <p:cTn id="121" presetID="2" presetClass="exit" presetSubtype="8" fill="hold" grpId="3" nodeType="withEffect">
                                  <p:stCondLst>
                                    <p:cond delay="0"/>
                                  </p:stCondLst>
                                  <p:childTnLst>
                                    <p:anim calcmode="lin" valueType="num">
                                      <p:cBhvr additive="base">
                                        <p:cTn id="122" dur="2000"/>
                                        <p:tgtEl>
                                          <p:spTgt spid="11"/>
                                        </p:tgtEl>
                                        <p:attrNameLst>
                                          <p:attrName>ppt_x</p:attrName>
                                        </p:attrNameLst>
                                      </p:cBhvr>
                                      <p:tavLst>
                                        <p:tav tm="0">
                                          <p:val>
                                            <p:strVal val="ppt_x"/>
                                          </p:val>
                                        </p:tav>
                                        <p:tav tm="100000">
                                          <p:val>
                                            <p:strVal val="0-ppt_w/2"/>
                                          </p:val>
                                        </p:tav>
                                      </p:tavLst>
                                    </p:anim>
                                    <p:anim calcmode="lin" valueType="num">
                                      <p:cBhvr additive="base">
                                        <p:cTn id="123" dur="2000"/>
                                        <p:tgtEl>
                                          <p:spTgt spid="11"/>
                                        </p:tgtEl>
                                        <p:attrNameLst>
                                          <p:attrName>ppt_y</p:attrName>
                                        </p:attrNameLst>
                                      </p:cBhvr>
                                      <p:tavLst>
                                        <p:tav tm="0">
                                          <p:val>
                                            <p:strVal val="ppt_y"/>
                                          </p:val>
                                        </p:tav>
                                        <p:tav tm="100000">
                                          <p:val>
                                            <p:strVal val="ppt_y"/>
                                          </p:val>
                                        </p:tav>
                                      </p:tavLst>
                                    </p:anim>
                                    <p:set>
                                      <p:cBhvr>
                                        <p:cTn id="124" dur="1" fill="hold">
                                          <p:stCondLst>
                                            <p:cond delay="1999"/>
                                          </p:stCondLst>
                                        </p:cTn>
                                        <p:tgtEl>
                                          <p:spTgt spid="11"/>
                                        </p:tgtEl>
                                        <p:attrNameLst>
                                          <p:attrName>style.visibility</p:attrName>
                                        </p:attrNameLst>
                                      </p:cBhvr>
                                      <p:to>
                                        <p:strVal val="hidden"/>
                                      </p:to>
                                    </p:set>
                                  </p:childTnLst>
                                </p:cTn>
                              </p:par>
                              <p:par>
                                <p:cTn id="125" presetID="2" presetClass="exit" presetSubtype="8" fill="hold" grpId="3" nodeType="withEffect">
                                  <p:stCondLst>
                                    <p:cond delay="0"/>
                                  </p:stCondLst>
                                  <p:childTnLst>
                                    <p:anim calcmode="lin" valueType="num">
                                      <p:cBhvr additive="base">
                                        <p:cTn id="126" dur="2000"/>
                                        <p:tgtEl>
                                          <p:spTgt spid="14"/>
                                        </p:tgtEl>
                                        <p:attrNameLst>
                                          <p:attrName>ppt_x</p:attrName>
                                        </p:attrNameLst>
                                      </p:cBhvr>
                                      <p:tavLst>
                                        <p:tav tm="0">
                                          <p:val>
                                            <p:strVal val="ppt_x"/>
                                          </p:val>
                                        </p:tav>
                                        <p:tav tm="100000">
                                          <p:val>
                                            <p:strVal val="0-ppt_w/2"/>
                                          </p:val>
                                        </p:tav>
                                      </p:tavLst>
                                    </p:anim>
                                    <p:anim calcmode="lin" valueType="num">
                                      <p:cBhvr additive="base">
                                        <p:cTn id="127" dur="2000"/>
                                        <p:tgtEl>
                                          <p:spTgt spid="14"/>
                                        </p:tgtEl>
                                        <p:attrNameLst>
                                          <p:attrName>ppt_y</p:attrName>
                                        </p:attrNameLst>
                                      </p:cBhvr>
                                      <p:tavLst>
                                        <p:tav tm="0">
                                          <p:val>
                                            <p:strVal val="ppt_y"/>
                                          </p:val>
                                        </p:tav>
                                        <p:tav tm="100000">
                                          <p:val>
                                            <p:strVal val="ppt_y"/>
                                          </p:val>
                                        </p:tav>
                                      </p:tavLst>
                                    </p:anim>
                                    <p:set>
                                      <p:cBhvr>
                                        <p:cTn id="128" dur="1" fill="hold">
                                          <p:stCondLst>
                                            <p:cond delay="1999"/>
                                          </p:stCondLst>
                                        </p:cTn>
                                        <p:tgtEl>
                                          <p:spTgt spid="14"/>
                                        </p:tgtEl>
                                        <p:attrNameLst>
                                          <p:attrName>style.visibility</p:attrName>
                                        </p:attrNameLst>
                                      </p:cBhvr>
                                      <p:to>
                                        <p:strVal val="hidden"/>
                                      </p:to>
                                    </p:set>
                                  </p:childTnLst>
                                </p:cTn>
                              </p:par>
                              <p:par>
                                <p:cTn id="129" presetID="23" presetClass="entr" presetSubtype="288" fill="hold" nodeType="withEffect">
                                  <p:stCondLst>
                                    <p:cond delay="0"/>
                                  </p:stCondLst>
                                  <p:childTnLst>
                                    <p:set>
                                      <p:cBhvr>
                                        <p:cTn id="130" dur="1" fill="hold">
                                          <p:stCondLst>
                                            <p:cond delay="0"/>
                                          </p:stCondLst>
                                        </p:cTn>
                                        <p:tgtEl>
                                          <p:spTgt spid="4"/>
                                        </p:tgtEl>
                                        <p:attrNameLst>
                                          <p:attrName>style.visibility</p:attrName>
                                        </p:attrNameLst>
                                      </p:cBhvr>
                                      <p:to>
                                        <p:strVal val="visible"/>
                                      </p:to>
                                    </p:set>
                                    <p:anim calcmode="lin" valueType="num">
                                      <p:cBhvr>
                                        <p:cTn id="131" dur="2000" fill="hold"/>
                                        <p:tgtEl>
                                          <p:spTgt spid="4"/>
                                        </p:tgtEl>
                                        <p:attrNameLst>
                                          <p:attrName>ppt_w</p:attrName>
                                        </p:attrNameLst>
                                      </p:cBhvr>
                                      <p:tavLst>
                                        <p:tav tm="0">
                                          <p:val>
                                            <p:strVal val="4/3*#ppt_w"/>
                                          </p:val>
                                        </p:tav>
                                        <p:tav tm="100000">
                                          <p:val>
                                            <p:strVal val="#ppt_w"/>
                                          </p:val>
                                        </p:tav>
                                      </p:tavLst>
                                    </p:anim>
                                    <p:anim calcmode="lin" valueType="num">
                                      <p:cBhvr>
                                        <p:cTn id="132" dur="2000" fill="hold"/>
                                        <p:tgtEl>
                                          <p:spTgt spid="4"/>
                                        </p:tgtEl>
                                        <p:attrNameLst>
                                          <p:attrName>ppt_h</p:attrName>
                                        </p:attrNameLst>
                                      </p:cBhvr>
                                      <p:tavLst>
                                        <p:tav tm="0">
                                          <p:val>
                                            <p:strVal val="4/3*#ppt_h"/>
                                          </p:val>
                                        </p:tav>
                                        <p:tav tm="100000">
                                          <p:val>
                                            <p:strVal val="#ppt_h"/>
                                          </p:val>
                                        </p:tav>
                                      </p:tavLst>
                                    </p:anim>
                                  </p:childTnLst>
                                </p:cTn>
                              </p:par>
                              <p:par>
                                <p:cTn id="133" presetID="16" presetClass="entr" presetSubtype="37" fill="hold" nodeType="withEffect">
                                  <p:stCondLst>
                                    <p:cond delay="0"/>
                                  </p:stCondLst>
                                  <p:childTnLst>
                                    <p:set>
                                      <p:cBhvr>
                                        <p:cTn id="134" dur="1" fill="hold">
                                          <p:stCondLst>
                                            <p:cond delay="0"/>
                                          </p:stCondLst>
                                        </p:cTn>
                                        <p:tgtEl>
                                          <p:spTgt spid="4"/>
                                        </p:tgtEl>
                                        <p:attrNameLst>
                                          <p:attrName>style.visibility</p:attrName>
                                        </p:attrNameLst>
                                      </p:cBhvr>
                                      <p:to>
                                        <p:strVal val="visible"/>
                                      </p:to>
                                    </p:set>
                                    <p:animEffect transition="in" filter="barn(outVertical)">
                                      <p:cBhvr>
                                        <p:cTn id="13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a:blip r:embed="rId2">
              <a:duotone>
                <a:prstClr val="black"/>
                <a:schemeClr val="accent2">
                  <a:tint val="45000"/>
                  <a:satMod val="400000"/>
                </a:schemeClr>
              </a:duotone>
              <a:lum contrast="40000"/>
            </a:blip>
            <a:stretch>
              <a:fillRect/>
            </a:stretch>
          </a:blipFill>
        </p:spPr>
        <p:txBody>
          <a:bodyPr/>
          <a:lstStyle/>
          <a:p>
            <a:endParaRPr lang="es-ES" dirty="0"/>
          </a:p>
        </p:txBody>
      </p:sp>
      <p:pic>
        <p:nvPicPr>
          <p:cNvPr id="4" name="3 Imagen" descr="three-roses-burgundy-carol-cavalaris.jpg"/>
          <p:cNvPicPr>
            <a:picLocks noChangeAspect="1"/>
          </p:cNvPicPr>
          <p:nvPr/>
        </p:nvPicPr>
        <p:blipFill>
          <a:blip r:embed="rId3"/>
          <a:stretch>
            <a:fillRect/>
          </a:stretch>
        </p:blipFill>
        <p:spPr>
          <a:xfrm>
            <a:off x="1143000" y="0"/>
            <a:ext cx="6858000" cy="6858000"/>
          </a:xfrm>
          <a:prstGeom prst="rect">
            <a:avLst/>
          </a:prstGeom>
          <a:scene3d>
            <a:camera prst="orthographicFront"/>
            <a:lightRig rig="threePt" dir="t"/>
          </a:scene3d>
          <a:sp3d>
            <a:bevelT prst="angle"/>
          </a:sp3d>
        </p:spPr>
      </p:pic>
      <p:sp>
        <p:nvSpPr>
          <p:cNvPr id="5" name="4 Cheurón"/>
          <p:cNvSpPr/>
          <p:nvPr/>
        </p:nvSpPr>
        <p:spPr>
          <a:xfrm rot="16200000">
            <a:off x="317546" y="6076560"/>
            <a:ext cx="749615" cy="813264"/>
          </a:xfrm>
          <a:prstGeom prst="chevron">
            <a:avLst>
              <a:gd name="adj" fmla="val 51548"/>
            </a:avLst>
          </a:prstGeom>
          <a:blipFill>
            <a:blip r:embed="rId2">
              <a:duotone>
                <a:schemeClr val="accent2">
                  <a:shade val="45000"/>
                  <a:satMod val="135000"/>
                </a:schemeClr>
                <a:prstClr val="white"/>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rot="16200000">
            <a:off x="317546" y="5540315"/>
            <a:ext cx="749615" cy="813264"/>
          </a:xfrm>
          <a:prstGeom prst="chevron">
            <a:avLst>
              <a:gd name="adj" fmla="val 51548"/>
            </a:avLst>
          </a:prstGeom>
          <a:blipFill>
            <a:blip r:embed="rId2">
              <a:duotone>
                <a:schemeClr val="accent2">
                  <a:shade val="45000"/>
                  <a:satMod val="135000"/>
                </a:schemeClr>
                <a:prstClr val="white"/>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rot="16200000">
            <a:off x="317546" y="5040249"/>
            <a:ext cx="749615" cy="813264"/>
          </a:xfrm>
          <a:prstGeom prst="chevron">
            <a:avLst>
              <a:gd name="adj" fmla="val 51548"/>
            </a:avLst>
          </a:prstGeom>
          <a:blipFill>
            <a:blip r:embed="rId2">
              <a:duotone>
                <a:schemeClr val="accent2">
                  <a:shade val="45000"/>
                  <a:satMod val="135000"/>
                </a:schemeClr>
                <a:prstClr val="white"/>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16200000">
            <a:off x="317546" y="4540183"/>
            <a:ext cx="749615" cy="813264"/>
          </a:xfrm>
          <a:prstGeom prst="chevron">
            <a:avLst>
              <a:gd name="adj" fmla="val 51548"/>
            </a:avLst>
          </a:prstGeom>
          <a:blipFill>
            <a:blip r:embed="rId2">
              <a:duotone>
                <a:schemeClr val="accent2">
                  <a:shade val="45000"/>
                  <a:satMod val="135000"/>
                </a:schemeClr>
                <a:prstClr val="white"/>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16200000">
            <a:off x="317546" y="4004859"/>
            <a:ext cx="749615" cy="813264"/>
          </a:xfrm>
          <a:prstGeom prst="chevron">
            <a:avLst>
              <a:gd name="adj" fmla="val 51548"/>
            </a:avLst>
          </a:prstGeom>
          <a:blipFill>
            <a:blip r:embed="rId2">
              <a:duotone>
                <a:schemeClr val="accent2">
                  <a:shade val="45000"/>
                  <a:satMod val="135000"/>
                </a:schemeClr>
                <a:prstClr val="white"/>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16200000">
            <a:off x="317546" y="3468614"/>
            <a:ext cx="749615" cy="813264"/>
          </a:xfrm>
          <a:prstGeom prst="chevron">
            <a:avLst>
              <a:gd name="adj" fmla="val 51548"/>
            </a:avLst>
          </a:prstGeom>
          <a:blipFill>
            <a:blip r:embed="rId2">
              <a:duotone>
                <a:schemeClr val="accent2">
                  <a:shade val="45000"/>
                  <a:satMod val="135000"/>
                </a:schemeClr>
                <a:prstClr val="white"/>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rot="16200000">
            <a:off x="317546" y="2968548"/>
            <a:ext cx="749615" cy="813264"/>
          </a:xfrm>
          <a:prstGeom prst="chevron">
            <a:avLst>
              <a:gd name="adj" fmla="val 51548"/>
            </a:avLst>
          </a:prstGeom>
          <a:blipFill>
            <a:blip r:embed="rId2">
              <a:duotone>
                <a:schemeClr val="accent2">
                  <a:shade val="45000"/>
                  <a:satMod val="135000"/>
                </a:schemeClr>
                <a:prstClr val="white"/>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rot="16200000">
            <a:off x="317546" y="2468482"/>
            <a:ext cx="749615" cy="813264"/>
          </a:xfrm>
          <a:prstGeom prst="chevron">
            <a:avLst>
              <a:gd name="adj" fmla="val 51548"/>
            </a:avLst>
          </a:prstGeom>
          <a:blipFill>
            <a:blip r:embed="rId2">
              <a:duotone>
                <a:schemeClr val="accent2">
                  <a:shade val="45000"/>
                  <a:satMod val="135000"/>
                </a:schemeClr>
                <a:prstClr val="white"/>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rot="16200000">
            <a:off x="317545" y="1933156"/>
            <a:ext cx="749615" cy="813264"/>
          </a:xfrm>
          <a:prstGeom prst="chevron">
            <a:avLst>
              <a:gd name="adj" fmla="val 51548"/>
            </a:avLst>
          </a:prstGeom>
          <a:blipFill>
            <a:blip r:embed="rId2">
              <a:duotone>
                <a:schemeClr val="accent2">
                  <a:shade val="45000"/>
                  <a:satMod val="135000"/>
                </a:schemeClr>
                <a:prstClr val="white"/>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Cheurón"/>
          <p:cNvSpPr/>
          <p:nvPr/>
        </p:nvSpPr>
        <p:spPr>
          <a:xfrm rot="16200000">
            <a:off x="317545" y="1396911"/>
            <a:ext cx="749615" cy="813264"/>
          </a:xfrm>
          <a:prstGeom prst="chevron">
            <a:avLst>
              <a:gd name="adj" fmla="val 51548"/>
            </a:avLst>
          </a:prstGeom>
          <a:blipFill>
            <a:blip r:embed="rId2">
              <a:duotone>
                <a:schemeClr val="accent2">
                  <a:shade val="45000"/>
                  <a:satMod val="135000"/>
                </a:schemeClr>
                <a:prstClr val="white"/>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Cheurón"/>
          <p:cNvSpPr/>
          <p:nvPr/>
        </p:nvSpPr>
        <p:spPr>
          <a:xfrm rot="16200000">
            <a:off x="317545" y="896845"/>
            <a:ext cx="749615" cy="813264"/>
          </a:xfrm>
          <a:prstGeom prst="chevron">
            <a:avLst>
              <a:gd name="adj" fmla="val 51548"/>
            </a:avLst>
          </a:prstGeom>
          <a:blipFill>
            <a:blip r:embed="rId2">
              <a:duotone>
                <a:schemeClr val="accent2">
                  <a:shade val="45000"/>
                  <a:satMod val="135000"/>
                </a:schemeClr>
                <a:prstClr val="white"/>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Cheurón"/>
          <p:cNvSpPr/>
          <p:nvPr/>
        </p:nvSpPr>
        <p:spPr>
          <a:xfrm rot="16200000">
            <a:off x="317545" y="396779"/>
            <a:ext cx="749615" cy="813264"/>
          </a:xfrm>
          <a:prstGeom prst="chevron">
            <a:avLst>
              <a:gd name="adj" fmla="val 51548"/>
            </a:avLst>
          </a:prstGeom>
          <a:blipFill>
            <a:blip r:embed="rId2">
              <a:duotone>
                <a:schemeClr val="accent2">
                  <a:shade val="45000"/>
                  <a:satMod val="135000"/>
                </a:schemeClr>
                <a:prstClr val="white"/>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Cheurón"/>
          <p:cNvSpPr/>
          <p:nvPr/>
        </p:nvSpPr>
        <p:spPr>
          <a:xfrm rot="16200000">
            <a:off x="317545" y="-31824"/>
            <a:ext cx="749615" cy="813264"/>
          </a:xfrm>
          <a:prstGeom prst="chevron">
            <a:avLst>
              <a:gd name="adj" fmla="val 51548"/>
            </a:avLst>
          </a:prstGeom>
          <a:blipFill>
            <a:blip r:embed="rId2">
              <a:duotone>
                <a:schemeClr val="accent2">
                  <a:shade val="45000"/>
                  <a:satMod val="135000"/>
                </a:schemeClr>
                <a:prstClr val="white"/>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Cheurón"/>
          <p:cNvSpPr/>
          <p:nvPr/>
        </p:nvSpPr>
        <p:spPr>
          <a:xfrm rot="16200000">
            <a:off x="8104287" y="6076561"/>
            <a:ext cx="749615" cy="813264"/>
          </a:xfrm>
          <a:prstGeom prst="chevron">
            <a:avLst>
              <a:gd name="adj" fmla="val 51548"/>
            </a:avLst>
          </a:prstGeom>
          <a:blipFill>
            <a:blip r:embed="rId2">
              <a:duotone>
                <a:schemeClr val="accent2">
                  <a:shade val="45000"/>
                  <a:satMod val="135000"/>
                </a:schemeClr>
                <a:prstClr val="white"/>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Cheurón"/>
          <p:cNvSpPr/>
          <p:nvPr/>
        </p:nvSpPr>
        <p:spPr>
          <a:xfrm rot="16200000">
            <a:off x="8104287" y="5540316"/>
            <a:ext cx="749615" cy="813264"/>
          </a:xfrm>
          <a:prstGeom prst="chevron">
            <a:avLst>
              <a:gd name="adj" fmla="val 51548"/>
            </a:avLst>
          </a:prstGeom>
          <a:blipFill>
            <a:blip r:embed="rId2">
              <a:duotone>
                <a:schemeClr val="accent2">
                  <a:shade val="45000"/>
                  <a:satMod val="135000"/>
                </a:schemeClr>
                <a:prstClr val="white"/>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Cheurón"/>
          <p:cNvSpPr/>
          <p:nvPr/>
        </p:nvSpPr>
        <p:spPr>
          <a:xfrm rot="16200000">
            <a:off x="8104287" y="5040250"/>
            <a:ext cx="749615" cy="813264"/>
          </a:xfrm>
          <a:prstGeom prst="chevron">
            <a:avLst>
              <a:gd name="adj" fmla="val 51548"/>
            </a:avLst>
          </a:prstGeom>
          <a:blipFill>
            <a:blip r:embed="rId2">
              <a:duotone>
                <a:schemeClr val="accent2">
                  <a:shade val="45000"/>
                  <a:satMod val="135000"/>
                </a:schemeClr>
                <a:prstClr val="white"/>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Cheurón"/>
          <p:cNvSpPr/>
          <p:nvPr/>
        </p:nvSpPr>
        <p:spPr>
          <a:xfrm rot="16200000">
            <a:off x="8104287" y="4540184"/>
            <a:ext cx="749615" cy="813264"/>
          </a:xfrm>
          <a:prstGeom prst="chevron">
            <a:avLst>
              <a:gd name="adj" fmla="val 51548"/>
            </a:avLst>
          </a:prstGeom>
          <a:blipFill>
            <a:blip r:embed="rId2">
              <a:duotone>
                <a:schemeClr val="accent2">
                  <a:shade val="45000"/>
                  <a:satMod val="135000"/>
                </a:schemeClr>
                <a:prstClr val="white"/>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Cheurón"/>
          <p:cNvSpPr/>
          <p:nvPr/>
        </p:nvSpPr>
        <p:spPr>
          <a:xfrm rot="16200000">
            <a:off x="8104287" y="4004860"/>
            <a:ext cx="749615" cy="813264"/>
          </a:xfrm>
          <a:prstGeom prst="chevron">
            <a:avLst>
              <a:gd name="adj" fmla="val 51548"/>
            </a:avLst>
          </a:prstGeom>
          <a:blipFill>
            <a:blip r:embed="rId2">
              <a:duotone>
                <a:schemeClr val="accent2">
                  <a:shade val="45000"/>
                  <a:satMod val="135000"/>
                </a:schemeClr>
                <a:prstClr val="white"/>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Cheurón"/>
          <p:cNvSpPr/>
          <p:nvPr/>
        </p:nvSpPr>
        <p:spPr>
          <a:xfrm rot="16200000">
            <a:off x="8104287" y="3468615"/>
            <a:ext cx="749615" cy="813264"/>
          </a:xfrm>
          <a:prstGeom prst="chevron">
            <a:avLst>
              <a:gd name="adj" fmla="val 51548"/>
            </a:avLst>
          </a:prstGeom>
          <a:blipFill>
            <a:blip r:embed="rId2">
              <a:duotone>
                <a:schemeClr val="accent2">
                  <a:shade val="45000"/>
                  <a:satMod val="135000"/>
                </a:schemeClr>
                <a:prstClr val="white"/>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Cheurón"/>
          <p:cNvSpPr/>
          <p:nvPr/>
        </p:nvSpPr>
        <p:spPr>
          <a:xfrm rot="16200000">
            <a:off x="8104287" y="2968549"/>
            <a:ext cx="749615" cy="813264"/>
          </a:xfrm>
          <a:prstGeom prst="chevron">
            <a:avLst>
              <a:gd name="adj" fmla="val 51548"/>
            </a:avLst>
          </a:prstGeom>
          <a:blipFill>
            <a:blip r:embed="rId2">
              <a:duotone>
                <a:schemeClr val="accent2">
                  <a:shade val="45000"/>
                  <a:satMod val="135000"/>
                </a:schemeClr>
                <a:prstClr val="white"/>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Cheurón"/>
          <p:cNvSpPr/>
          <p:nvPr/>
        </p:nvSpPr>
        <p:spPr>
          <a:xfrm rot="16200000">
            <a:off x="8104287" y="2468483"/>
            <a:ext cx="749615" cy="813264"/>
          </a:xfrm>
          <a:prstGeom prst="chevron">
            <a:avLst>
              <a:gd name="adj" fmla="val 51548"/>
            </a:avLst>
          </a:prstGeom>
          <a:blipFill>
            <a:blip r:embed="rId2">
              <a:duotone>
                <a:schemeClr val="accent2">
                  <a:shade val="45000"/>
                  <a:satMod val="135000"/>
                </a:schemeClr>
                <a:prstClr val="white"/>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Cheurón"/>
          <p:cNvSpPr/>
          <p:nvPr/>
        </p:nvSpPr>
        <p:spPr>
          <a:xfrm rot="16200000">
            <a:off x="8104286" y="1933157"/>
            <a:ext cx="749615" cy="813264"/>
          </a:xfrm>
          <a:prstGeom prst="chevron">
            <a:avLst>
              <a:gd name="adj" fmla="val 51548"/>
            </a:avLst>
          </a:prstGeom>
          <a:blipFill>
            <a:blip r:embed="rId2">
              <a:duotone>
                <a:schemeClr val="accent2">
                  <a:shade val="45000"/>
                  <a:satMod val="135000"/>
                </a:schemeClr>
                <a:prstClr val="white"/>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Cheurón"/>
          <p:cNvSpPr/>
          <p:nvPr/>
        </p:nvSpPr>
        <p:spPr>
          <a:xfrm rot="16200000">
            <a:off x="8104286" y="1396912"/>
            <a:ext cx="749615" cy="813264"/>
          </a:xfrm>
          <a:prstGeom prst="chevron">
            <a:avLst>
              <a:gd name="adj" fmla="val 51548"/>
            </a:avLst>
          </a:prstGeom>
          <a:blipFill>
            <a:blip r:embed="rId2">
              <a:duotone>
                <a:schemeClr val="accent2">
                  <a:shade val="45000"/>
                  <a:satMod val="135000"/>
                </a:schemeClr>
                <a:prstClr val="white"/>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Cheurón"/>
          <p:cNvSpPr/>
          <p:nvPr/>
        </p:nvSpPr>
        <p:spPr>
          <a:xfrm rot="16200000">
            <a:off x="8104286" y="896846"/>
            <a:ext cx="749615" cy="813264"/>
          </a:xfrm>
          <a:prstGeom prst="chevron">
            <a:avLst>
              <a:gd name="adj" fmla="val 51548"/>
            </a:avLst>
          </a:prstGeom>
          <a:blipFill>
            <a:blip r:embed="rId2">
              <a:duotone>
                <a:schemeClr val="accent2">
                  <a:shade val="45000"/>
                  <a:satMod val="135000"/>
                </a:schemeClr>
                <a:prstClr val="white"/>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Cheurón"/>
          <p:cNvSpPr/>
          <p:nvPr/>
        </p:nvSpPr>
        <p:spPr>
          <a:xfrm rot="16200000">
            <a:off x="8104286" y="396780"/>
            <a:ext cx="749615" cy="813264"/>
          </a:xfrm>
          <a:prstGeom prst="chevron">
            <a:avLst>
              <a:gd name="adj" fmla="val 51548"/>
            </a:avLst>
          </a:prstGeom>
          <a:blipFill>
            <a:blip r:embed="rId2">
              <a:duotone>
                <a:schemeClr val="accent2">
                  <a:shade val="45000"/>
                  <a:satMod val="135000"/>
                </a:schemeClr>
                <a:prstClr val="white"/>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0" name="29 Cheurón"/>
          <p:cNvSpPr/>
          <p:nvPr/>
        </p:nvSpPr>
        <p:spPr>
          <a:xfrm rot="16200000">
            <a:off x="8104286" y="-31823"/>
            <a:ext cx="749615" cy="813264"/>
          </a:xfrm>
          <a:prstGeom prst="chevron">
            <a:avLst>
              <a:gd name="adj" fmla="val 51548"/>
            </a:avLst>
          </a:prstGeom>
          <a:blipFill>
            <a:blip r:embed="rId2">
              <a:duotone>
                <a:schemeClr val="accent2">
                  <a:shade val="45000"/>
                  <a:satMod val="135000"/>
                </a:schemeClr>
                <a:prstClr val="white"/>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1" name="30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1"/>
                                        </p:tgtEl>
                                        <p:attrNameLst>
                                          <p:attrName>style.opacity</p:attrName>
                                        </p:attrNameLst>
                                      </p:cBhvr>
                                      <p:to>
                                        <p:strVal val="0"/>
                                      </p:to>
                                    </p:set>
                                    <p:animEffect filter="image" prLst="opacity: 0">
                                      <p:cBhvr rctx="IE">
                                        <p:cTn id="7" dur="indefinite"/>
                                        <p:tgtEl>
                                          <p:spTgt spid="31"/>
                                        </p:tgtEl>
                                      </p:cBhvr>
                                    </p:animEffect>
                                  </p:childTnLst>
                                </p:cTn>
                              </p:par>
                              <p:par>
                                <p:cTn id="8" presetID="16" presetClass="entr" presetSubtype="2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arn(inHorizontal)">
                                      <p:cBhvr>
                                        <p:cTn id="10" dur="2000"/>
                                        <p:tgtEl>
                                          <p:spTgt spid="5"/>
                                        </p:tgtEl>
                                      </p:cBhvr>
                                    </p:animEffect>
                                  </p:childTnLst>
                                </p:cTn>
                              </p:par>
                              <p:par>
                                <p:cTn id="11" presetID="16" presetClass="entr" presetSubtype="26"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barn(inHorizontal)">
                                      <p:cBhvr>
                                        <p:cTn id="13" dur="2000"/>
                                        <p:tgtEl>
                                          <p:spTgt spid="6"/>
                                        </p:tgtEl>
                                      </p:cBhvr>
                                    </p:animEffect>
                                  </p:childTnLst>
                                </p:cTn>
                              </p:par>
                              <p:par>
                                <p:cTn id="14" presetID="16" presetClass="entr" presetSubtype="26"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barn(inHorizontal)">
                                      <p:cBhvr>
                                        <p:cTn id="16" dur="2000"/>
                                        <p:tgtEl>
                                          <p:spTgt spid="7"/>
                                        </p:tgtEl>
                                      </p:cBhvr>
                                    </p:animEffect>
                                  </p:childTnLst>
                                </p:cTn>
                              </p:par>
                              <p:par>
                                <p:cTn id="17" presetID="16" presetClass="entr" presetSubtype="26"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barn(inHorizontal)">
                                      <p:cBhvr>
                                        <p:cTn id="19" dur="2000"/>
                                        <p:tgtEl>
                                          <p:spTgt spid="8"/>
                                        </p:tgtEl>
                                      </p:cBhvr>
                                    </p:animEffect>
                                  </p:childTnLst>
                                </p:cTn>
                              </p:par>
                              <p:par>
                                <p:cTn id="20" presetID="16" presetClass="entr" presetSubtype="26"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barn(inHorizontal)">
                                      <p:cBhvr>
                                        <p:cTn id="22" dur="2000"/>
                                        <p:tgtEl>
                                          <p:spTgt spid="9"/>
                                        </p:tgtEl>
                                      </p:cBhvr>
                                    </p:animEffect>
                                  </p:childTnLst>
                                </p:cTn>
                              </p:par>
                              <p:par>
                                <p:cTn id="23" presetID="16" presetClass="entr" presetSubtype="26"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barn(inHorizontal)">
                                      <p:cBhvr>
                                        <p:cTn id="25" dur="2000"/>
                                        <p:tgtEl>
                                          <p:spTgt spid="10"/>
                                        </p:tgtEl>
                                      </p:cBhvr>
                                    </p:animEffect>
                                  </p:childTnLst>
                                </p:cTn>
                              </p:par>
                              <p:par>
                                <p:cTn id="26" presetID="16" presetClass="entr" presetSubtype="26"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barn(inHorizontal)">
                                      <p:cBhvr>
                                        <p:cTn id="28" dur="2000"/>
                                        <p:tgtEl>
                                          <p:spTgt spid="11"/>
                                        </p:tgtEl>
                                      </p:cBhvr>
                                    </p:animEffect>
                                  </p:childTnLst>
                                </p:cTn>
                              </p:par>
                              <p:par>
                                <p:cTn id="29" presetID="16" presetClass="entr" presetSubtype="26"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barn(inHorizontal)">
                                      <p:cBhvr>
                                        <p:cTn id="31" dur="2000"/>
                                        <p:tgtEl>
                                          <p:spTgt spid="12"/>
                                        </p:tgtEl>
                                      </p:cBhvr>
                                    </p:animEffect>
                                  </p:childTnLst>
                                </p:cTn>
                              </p:par>
                              <p:par>
                                <p:cTn id="32" presetID="16" presetClass="entr" presetSubtype="26"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barn(inHorizontal)">
                                      <p:cBhvr>
                                        <p:cTn id="34" dur="2000"/>
                                        <p:tgtEl>
                                          <p:spTgt spid="13"/>
                                        </p:tgtEl>
                                      </p:cBhvr>
                                    </p:animEffect>
                                  </p:childTnLst>
                                </p:cTn>
                              </p:par>
                              <p:par>
                                <p:cTn id="35" presetID="16" presetClass="entr" presetSubtype="26"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barn(inHorizontal)">
                                      <p:cBhvr>
                                        <p:cTn id="37" dur="2000"/>
                                        <p:tgtEl>
                                          <p:spTgt spid="14"/>
                                        </p:tgtEl>
                                      </p:cBhvr>
                                    </p:animEffect>
                                  </p:childTnLst>
                                </p:cTn>
                              </p:par>
                              <p:par>
                                <p:cTn id="38" presetID="16" presetClass="entr" presetSubtype="26" fill="hold" grpId="0" nodeType="with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barn(inHorizontal)">
                                      <p:cBhvr>
                                        <p:cTn id="40" dur="2000"/>
                                        <p:tgtEl>
                                          <p:spTgt spid="15"/>
                                        </p:tgtEl>
                                      </p:cBhvr>
                                    </p:animEffect>
                                  </p:childTnLst>
                                </p:cTn>
                              </p:par>
                              <p:par>
                                <p:cTn id="41" presetID="16" presetClass="entr" presetSubtype="26" fill="hold" grpId="0" nodeType="with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barn(inHorizontal)">
                                      <p:cBhvr>
                                        <p:cTn id="43" dur="2000"/>
                                        <p:tgtEl>
                                          <p:spTgt spid="16"/>
                                        </p:tgtEl>
                                      </p:cBhvr>
                                    </p:animEffect>
                                  </p:childTnLst>
                                </p:cTn>
                              </p:par>
                              <p:par>
                                <p:cTn id="44" presetID="16" presetClass="entr" presetSubtype="26" fill="hold" grpId="0" nodeType="withEffect">
                                  <p:stCondLst>
                                    <p:cond delay="0"/>
                                  </p:stCondLst>
                                  <p:childTnLst>
                                    <p:set>
                                      <p:cBhvr>
                                        <p:cTn id="45" dur="1" fill="hold">
                                          <p:stCondLst>
                                            <p:cond delay="0"/>
                                          </p:stCondLst>
                                        </p:cTn>
                                        <p:tgtEl>
                                          <p:spTgt spid="17"/>
                                        </p:tgtEl>
                                        <p:attrNameLst>
                                          <p:attrName>style.visibility</p:attrName>
                                        </p:attrNameLst>
                                      </p:cBhvr>
                                      <p:to>
                                        <p:strVal val="visible"/>
                                      </p:to>
                                    </p:set>
                                    <p:animEffect transition="in" filter="barn(inHorizontal)">
                                      <p:cBhvr>
                                        <p:cTn id="46" dur="2000"/>
                                        <p:tgtEl>
                                          <p:spTgt spid="17"/>
                                        </p:tgtEl>
                                      </p:cBhvr>
                                    </p:animEffect>
                                  </p:childTnLst>
                                </p:cTn>
                              </p:par>
                              <p:par>
                                <p:cTn id="47" presetID="2" presetClass="entr" presetSubtype="4" fill="hold" grpId="1" nodeType="withEffect">
                                  <p:stCondLst>
                                    <p:cond delay="0"/>
                                  </p:stCondLst>
                                  <p:childTnLst>
                                    <p:set>
                                      <p:cBhvr>
                                        <p:cTn id="48" dur="1" fill="hold">
                                          <p:stCondLst>
                                            <p:cond delay="0"/>
                                          </p:stCondLst>
                                        </p:cTn>
                                        <p:tgtEl>
                                          <p:spTgt spid="5"/>
                                        </p:tgtEl>
                                        <p:attrNameLst>
                                          <p:attrName>style.visibility</p:attrName>
                                        </p:attrNameLst>
                                      </p:cBhvr>
                                      <p:to>
                                        <p:strVal val="visible"/>
                                      </p:to>
                                    </p:set>
                                    <p:anim calcmode="lin" valueType="num">
                                      <p:cBhvr additive="base">
                                        <p:cTn id="49" dur="2000" fill="hold"/>
                                        <p:tgtEl>
                                          <p:spTgt spid="5"/>
                                        </p:tgtEl>
                                        <p:attrNameLst>
                                          <p:attrName>ppt_x</p:attrName>
                                        </p:attrNameLst>
                                      </p:cBhvr>
                                      <p:tavLst>
                                        <p:tav tm="0">
                                          <p:val>
                                            <p:strVal val="#ppt_x"/>
                                          </p:val>
                                        </p:tav>
                                        <p:tav tm="100000">
                                          <p:val>
                                            <p:strVal val="#ppt_x"/>
                                          </p:val>
                                        </p:tav>
                                      </p:tavLst>
                                    </p:anim>
                                    <p:anim calcmode="lin" valueType="num">
                                      <p:cBhvr additive="base">
                                        <p:cTn id="50" dur="2000" fill="hold"/>
                                        <p:tgtEl>
                                          <p:spTgt spid="5"/>
                                        </p:tgtEl>
                                        <p:attrNameLst>
                                          <p:attrName>ppt_y</p:attrName>
                                        </p:attrNameLst>
                                      </p:cBhvr>
                                      <p:tavLst>
                                        <p:tav tm="0">
                                          <p:val>
                                            <p:strVal val="1+#ppt_h/2"/>
                                          </p:val>
                                        </p:tav>
                                        <p:tav tm="100000">
                                          <p:val>
                                            <p:strVal val="#ppt_y"/>
                                          </p:val>
                                        </p:tav>
                                      </p:tavLst>
                                    </p:anim>
                                  </p:childTnLst>
                                </p:cTn>
                              </p:par>
                              <p:par>
                                <p:cTn id="51" presetID="2" presetClass="entr" presetSubtype="4" fill="hold" grpId="1" nodeType="withEffect">
                                  <p:stCondLst>
                                    <p:cond delay="0"/>
                                  </p:stCondLst>
                                  <p:childTnLst>
                                    <p:set>
                                      <p:cBhvr>
                                        <p:cTn id="52" dur="1" fill="hold">
                                          <p:stCondLst>
                                            <p:cond delay="0"/>
                                          </p:stCondLst>
                                        </p:cTn>
                                        <p:tgtEl>
                                          <p:spTgt spid="6"/>
                                        </p:tgtEl>
                                        <p:attrNameLst>
                                          <p:attrName>style.visibility</p:attrName>
                                        </p:attrNameLst>
                                      </p:cBhvr>
                                      <p:to>
                                        <p:strVal val="visible"/>
                                      </p:to>
                                    </p:set>
                                    <p:anim calcmode="lin" valueType="num">
                                      <p:cBhvr additive="base">
                                        <p:cTn id="53" dur="2000" fill="hold"/>
                                        <p:tgtEl>
                                          <p:spTgt spid="6"/>
                                        </p:tgtEl>
                                        <p:attrNameLst>
                                          <p:attrName>ppt_x</p:attrName>
                                        </p:attrNameLst>
                                      </p:cBhvr>
                                      <p:tavLst>
                                        <p:tav tm="0">
                                          <p:val>
                                            <p:strVal val="#ppt_x"/>
                                          </p:val>
                                        </p:tav>
                                        <p:tav tm="100000">
                                          <p:val>
                                            <p:strVal val="#ppt_x"/>
                                          </p:val>
                                        </p:tav>
                                      </p:tavLst>
                                    </p:anim>
                                    <p:anim calcmode="lin" valueType="num">
                                      <p:cBhvr additive="base">
                                        <p:cTn id="54" dur="2000" fill="hold"/>
                                        <p:tgtEl>
                                          <p:spTgt spid="6"/>
                                        </p:tgtEl>
                                        <p:attrNameLst>
                                          <p:attrName>ppt_y</p:attrName>
                                        </p:attrNameLst>
                                      </p:cBhvr>
                                      <p:tavLst>
                                        <p:tav tm="0">
                                          <p:val>
                                            <p:strVal val="1+#ppt_h/2"/>
                                          </p:val>
                                        </p:tav>
                                        <p:tav tm="100000">
                                          <p:val>
                                            <p:strVal val="#ppt_y"/>
                                          </p:val>
                                        </p:tav>
                                      </p:tavLst>
                                    </p:anim>
                                  </p:childTnLst>
                                </p:cTn>
                              </p:par>
                              <p:par>
                                <p:cTn id="55" presetID="2" presetClass="entr" presetSubtype="4" fill="hold" grpId="1" nodeType="withEffect">
                                  <p:stCondLst>
                                    <p:cond delay="0"/>
                                  </p:stCondLst>
                                  <p:childTnLst>
                                    <p:set>
                                      <p:cBhvr>
                                        <p:cTn id="56" dur="1" fill="hold">
                                          <p:stCondLst>
                                            <p:cond delay="0"/>
                                          </p:stCondLst>
                                        </p:cTn>
                                        <p:tgtEl>
                                          <p:spTgt spid="7"/>
                                        </p:tgtEl>
                                        <p:attrNameLst>
                                          <p:attrName>style.visibility</p:attrName>
                                        </p:attrNameLst>
                                      </p:cBhvr>
                                      <p:to>
                                        <p:strVal val="visible"/>
                                      </p:to>
                                    </p:set>
                                    <p:anim calcmode="lin" valueType="num">
                                      <p:cBhvr additive="base">
                                        <p:cTn id="57" dur="2000" fill="hold"/>
                                        <p:tgtEl>
                                          <p:spTgt spid="7"/>
                                        </p:tgtEl>
                                        <p:attrNameLst>
                                          <p:attrName>ppt_x</p:attrName>
                                        </p:attrNameLst>
                                      </p:cBhvr>
                                      <p:tavLst>
                                        <p:tav tm="0">
                                          <p:val>
                                            <p:strVal val="#ppt_x"/>
                                          </p:val>
                                        </p:tav>
                                        <p:tav tm="100000">
                                          <p:val>
                                            <p:strVal val="#ppt_x"/>
                                          </p:val>
                                        </p:tav>
                                      </p:tavLst>
                                    </p:anim>
                                    <p:anim calcmode="lin" valueType="num">
                                      <p:cBhvr additive="base">
                                        <p:cTn id="58" dur="2000" fill="hold"/>
                                        <p:tgtEl>
                                          <p:spTgt spid="7"/>
                                        </p:tgtEl>
                                        <p:attrNameLst>
                                          <p:attrName>ppt_y</p:attrName>
                                        </p:attrNameLst>
                                      </p:cBhvr>
                                      <p:tavLst>
                                        <p:tav tm="0">
                                          <p:val>
                                            <p:strVal val="1+#ppt_h/2"/>
                                          </p:val>
                                        </p:tav>
                                        <p:tav tm="100000">
                                          <p:val>
                                            <p:strVal val="#ppt_y"/>
                                          </p:val>
                                        </p:tav>
                                      </p:tavLst>
                                    </p:anim>
                                  </p:childTnLst>
                                </p:cTn>
                              </p:par>
                              <p:par>
                                <p:cTn id="59" presetID="2" presetClass="entr" presetSubtype="4" fill="hold" grpId="1" nodeType="withEffect">
                                  <p:stCondLst>
                                    <p:cond delay="0"/>
                                  </p:stCondLst>
                                  <p:childTnLst>
                                    <p:set>
                                      <p:cBhvr>
                                        <p:cTn id="60" dur="1" fill="hold">
                                          <p:stCondLst>
                                            <p:cond delay="0"/>
                                          </p:stCondLst>
                                        </p:cTn>
                                        <p:tgtEl>
                                          <p:spTgt spid="8"/>
                                        </p:tgtEl>
                                        <p:attrNameLst>
                                          <p:attrName>style.visibility</p:attrName>
                                        </p:attrNameLst>
                                      </p:cBhvr>
                                      <p:to>
                                        <p:strVal val="visible"/>
                                      </p:to>
                                    </p:set>
                                    <p:anim calcmode="lin" valueType="num">
                                      <p:cBhvr additive="base">
                                        <p:cTn id="61" dur="2000" fill="hold"/>
                                        <p:tgtEl>
                                          <p:spTgt spid="8"/>
                                        </p:tgtEl>
                                        <p:attrNameLst>
                                          <p:attrName>ppt_x</p:attrName>
                                        </p:attrNameLst>
                                      </p:cBhvr>
                                      <p:tavLst>
                                        <p:tav tm="0">
                                          <p:val>
                                            <p:strVal val="#ppt_x"/>
                                          </p:val>
                                        </p:tav>
                                        <p:tav tm="100000">
                                          <p:val>
                                            <p:strVal val="#ppt_x"/>
                                          </p:val>
                                        </p:tav>
                                      </p:tavLst>
                                    </p:anim>
                                    <p:anim calcmode="lin" valueType="num">
                                      <p:cBhvr additive="base">
                                        <p:cTn id="62" dur="2000" fill="hold"/>
                                        <p:tgtEl>
                                          <p:spTgt spid="8"/>
                                        </p:tgtEl>
                                        <p:attrNameLst>
                                          <p:attrName>ppt_y</p:attrName>
                                        </p:attrNameLst>
                                      </p:cBhvr>
                                      <p:tavLst>
                                        <p:tav tm="0">
                                          <p:val>
                                            <p:strVal val="1+#ppt_h/2"/>
                                          </p:val>
                                        </p:tav>
                                        <p:tav tm="100000">
                                          <p:val>
                                            <p:strVal val="#ppt_y"/>
                                          </p:val>
                                        </p:tav>
                                      </p:tavLst>
                                    </p:anim>
                                  </p:childTnLst>
                                </p:cTn>
                              </p:par>
                              <p:par>
                                <p:cTn id="63" presetID="2" presetClass="entr" presetSubtype="4" fill="hold" grpId="1" nodeType="withEffect">
                                  <p:stCondLst>
                                    <p:cond delay="0"/>
                                  </p:stCondLst>
                                  <p:childTnLst>
                                    <p:set>
                                      <p:cBhvr>
                                        <p:cTn id="64" dur="1" fill="hold">
                                          <p:stCondLst>
                                            <p:cond delay="0"/>
                                          </p:stCondLst>
                                        </p:cTn>
                                        <p:tgtEl>
                                          <p:spTgt spid="9"/>
                                        </p:tgtEl>
                                        <p:attrNameLst>
                                          <p:attrName>style.visibility</p:attrName>
                                        </p:attrNameLst>
                                      </p:cBhvr>
                                      <p:to>
                                        <p:strVal val="visible"/>
                                      </p:to>
                                    </p:set>
                                    <p:anim calcmode="lin" valueType="num">
                                      <p:cBhvr additive="base">
                                        <p:cTn id="65" dur="2000" fill="hold"/>
                                        <p:tgtEl>
                                          <p:spTgt spid="9"/>
                                        </p:tgtEl>
                                        <p:attrNameLst>
                                          <p:attrName>ppt_x</p:attrName>
                                        </p:attrNameLst>
                                      </p:cBhvr>
                                      <p:tavLst>
                                        <p:tav tm="0">
                                          <p:val>
                                            <p:strVal val="#ppt_x"/>
                                          </p:val>
                                        </p:tav>
                                        <p:tav tm="100000">
                                          <p:val>
                                            <p:strVal val="#ppt_x"/>
                                          </p:val>
                                        </p:tav>
                                      </p:tavLst>
                                    </p:anim>
                                    <p:anim calcmode="lin" valueType="num">
                                      <p:cBhvr additive="base">
                                        <p:cTn id="66" dur="2000" fill="hold"/>
                                        <p:tgtEl>
                                          <p:spTgt spid="9"/>
                                        </p:tgtEl>
                                        <p:attrNameLst>
                                          <p:attrName>ppt_y</p:attrName>
                                        </p:attrNameLst>
                                      </p:cBhvr>
                                      <p:tavLst>
                                        <p:tav tm="0">
                                          <p:val>
                                            <p:strVal val="1+#ppt_h/2"/>
                                          </p:val>
                                        </p:tav>
                                        <p:tav tm="100000">
                                          <p:val>
                                            <p:strVal val="#ppt_y"/>
                                          </p:val>
                                        </p:tav>
                                      </p:tavLst>
                                    </p:anim>
                                  </p:childTnLst>
                                </p:cTn>
                              </p:par>
                              <p:par>
                                <p:cTn id="67" presetID="2" presetClass="entr" presetSubtype="4" fill="hold" grpId="1" nodeType="withEffect">
                                  <p:stCondLst>
                                    <p:cond delay="0"/>
                                  </p:stCondLst>
                                  <p:childTnLst>
                                    <p:set>
                                      <p:cBhvr>
                                        <p:cTn id="68" dur="1" fill="hold">
                                          <p:stCondLst>
                                            <p:cond delay="0"/>
                                          </p:stCondLst>
                                        </p:cTn>
                                        <p:tgtEl>
                                          <p:spTgt spid="10"/>
                                        </p:tgtEl>
                                        <p:attrNameLst>
                                          <p:attrName>style.visibility</p:attrName>
                                        </p:attrNameLst>
                                      </p:cBhvr>
                                      <p:to>
                                        <p:strVal val="visible"/>
                                      </p:to>
                                    </p:set>
                                    <p:anim calcmode="lin" valueType="num">
                                      <p:cBhvr additive="base">
                                        <p:cTn id="69" dur="2000" fill="hold"/>
                                        <p:tgtEl>
                                          <p:spTgt spid="10"/>
                                        </p:tgtEl>
                                        <p:attrNameLst>
                                          <p:attrName>ppt_x</p:attrName>
                                        </p:attrNameLst>
                                      </p:cBhvr>
                                      <p:tavLst>
                                        <p:tav tm="0">
                                          <p:val>
                                            <p:strVal val="#ppt_x"/>
                                          </p:val>
                                        </p:tav>
                                        <p:tav tm="100000">
                                          <p:val>
                                            <p:strVal val="#ppt_x"/>
                                          </p:val>
                                        </p:tav>
                                      </p:tavLst>
                                    </p:anim>
                                    <p:anim calcmode="lin" valueType="num">
                                      <p:cBhvr additive="base">
                                        <p:cTn id="70" dur="2000" fill="hold"/>
                                        <p:tgtEl>
                                          <p:spTgt spid="10"/>
                                        </p:tgtEl>
                                        <p:attrNameLst>
                                          <p:attrName>ppt_y</p:attrName>
                                        </p:attrNameLst>
                                      </p:cBhvr>
                                      <p:tavLst>
                                        <p:tav tm="0">
                                          <p:val>
                                            <p:strVal val="1+#ppt_h/2"/>
                                          </p:val>
                                        </p:tav>
                                        <p:tav tm="100000">
                                          <p:val>
                                            <p:strVal val="#ppt_y"/>
                                          </p:val>
                                        </p:tav>
                                      </p:tavLst>
                                    </p:anim>
                                  </p:childTnLst>
                                </p:cTn>
                              </p:par>
                              <p:par>
                                <p:cTn id="71" presetID="2" presetClass="entr" presetSubtype="4" fill="hold" grpId="1" nodeType="withEffect">
                                  <p:stCondLst>
                                    <p:cond delay="0"/>
                                  </p:stCondLst>
                                  <p:childTnLst>
                                    <p:set>
                                      <p:cBhvr>
                                        <p:cTn id="72" dur="1" fill="hold">
                                          <p:stCondLst>
                                            <p:cond delay="0"/>
                                          </p:stCondLst>
                                        </p:cTn>
                                        <p:tgtEl>
                                          <p:spTgt spid="11"/>
                                        </p:tgtEl>
                                        <p:attrNameLst>
                                          <p:attrName>style.visibility</p:attrName>
                                        </p:attrNameLst>
                                      </p:cBhvr>
                                      <p:to>
                                        <p:strVal val="visible"/>
                                      </p:to>
                                    </p:set>
                                    <p:anim calcmode="lin" valueType="num">
                                      <p:cBhvr additive="base">
                                        <p:cTn id="73" dur="2000" fill="hold"/>
                                        <p:tgtEl>
                                          <p:spTgt spid="11"/>
                                        </p:tgtEl>
                                        <p:attrNameLst>
                                          <p:attrName>ppt_x</p:attrName>
                                        </p:attrNameLst>
                                      </p:cBhvr>
                                      <p:tavLst>
                                        <p:tav tm="0">
                                          <p:val>
                                            <p:strVal val="#ppt_x"/>
                                          </p:val>
                                        </p:tav>
                                        <p:tav tm="100000">
                                          <p:val>
                                            <p:strVal val="#ppt_x"/>
                                          </p:val>
                                        </p:tav>
                                      </p:tavLst>
                                    </p:anim>
                                    <p:anim calcmode="lin" valueType="num">
                                      <p:cBhvr additive="base">
                                        <p:cTn id="74" dur="2000" fill="hold"/>
                                        <p:tgtEl>
                                          <p:spTgt spid="11"/>
                                        </p:tgtEl>
                                        <p:attrNameLst>
                                          <p:attrName>ppt_y</p:attrName>
                                        </p:attrNameLst>
                                      </p:cBhvr>
                                      <p:tavLst>
                                        <p:tav tm="0">
                                          <p:val>
                                            <p:strVal val="1+#ppt_h/2"/>
                                          </p:val>
                                        </p:tav>
                                        <p:tav tm="100000">
                                          <p:val>
                                            <p:strVal val="#ppt_y"/>
                                          </p:val>
                                        </p:tav>
                                      </p:tavLst>
                                    </p:anim>
                                  </p:childTnLst>
                                </p:cTn>
                              </p:par>
                              <p:par>
                                <p:cTn id="75" presetID="2" presetClass="entr" presetSubtype="4" fill="hold" grpId="1" nodeType="withEffect">
                                  <p:stCondLst>
                                    <p:cond delay="0"/>
                                  </p:stCondLst>
                                  <p:childTnLst>
                                    <p:set>
                                      <p:cBhvr>
                                        <p:cTn id="76" dur="1" fill="hold">
                                          <p:stCondLst>
                                            <p:cond delay="0"/>
                                          </p:stCondLst>
                                        </p:cTn>
                                        <p:tgtEl>
                                          <p:spTgt spid="12"/>
                                        </p:tgtEl>
                                        <p:attrNameLst>
                                          <p:attrName>style.visibility</p:attrName>
                                        </p:attrNameLst>
                                      </p:cBhvr>
                                      <p:to>
                                        <p:strVal val="visible"/>
                                      </p:to>
                                    </p:set>
                                    <p:anim calcmode="lin" valueType="num">
                                      <p:cBhvr additive="base">
                                        <p:cTn id="77" dur="2000" fill="hold"/>
                                        <p:tgtEl>
                                          <p:spTgt spid="12"/>
                                        </p:tgtEl>
                                        <p:attrNameLst>
                                          <p:attrName>ppt_x</p:attrName>
                                        </p:attrNameLst>
                                      </p:cBhvr>
                                      <p:tavLst>
                                        <p:tav tm="0">
                                          <p:val>
                                            <p:strVal val="#ppt_x"/>
                                          </p:val>
                                        </p:tav>
                                        <p:tav tm="100000">
                                          <p:val>
                                            <p:strVal val="#ppt_x"/>
                                          </p:val>
                                        </p:tav>
                                      </p:tavLst>
                                    </p:anim>
                                    <p:anim calcmode="lin" valueType="num">
                                      <p:cBhvr additive="base">
                                        <p:cTn id="78" dur="2000" fill="hold"/>
                                        <p:tgtEl>
                                          <p:spTgt spid="12"/>
                                        </p:tgtEl>
                                        <p:attrNameLst>
                                          <p:attrName>ppt_y</p:attrName>
                                        </p:attrNameLst>
                                      </p:cBhvr>
                                      <p:tavLst>
                                        <p:tav tm="0">
                                          <p:val>
                                            <p:strVal val="1+#ppt_h/2"/>
                                          </p:val>
                                        </p:tav>
                                        <p:tav tm="100000">
                                          <p:val>
                                            <p:strVal val="#ppt_y"/>
                                          </p:val>
                                        </p:tav>
                                      </p:tavLst>
                                    </p:anim>
                                  </p:childTnLst>
                                </p:cTn>
                              </p:par>
                              <p:par>
                                <p:cTn id="79" presetID="2" presetClass="entr" presetSubtype="4" fill="hold" grpId="1" nodeType="withEffect">
                                  <p:stCondLst>
                                    <p:cond delay="0"/>
                                  </p:stCondLst>
                                  <p:childTnLst>
                                    <p:set>
                                      <p:cBhvr>
                                        <p:cTn id="80" dur="1" fill="hold">
                                          <p:stCondLst>
                                            <p:cond delay="0"/>
                                          </p:stCondLst>
                                        </p:cTn>
                                        <p:tgtEl>
                                          <p:spTgt spid="13"/>
                                        </p:tgtEl>
                                        <p:attrNameLst>
                                          <p:attrName>style.visibility</p:attrName>
                                        </p:attrNameLst>
                                      </p:cBhvr>
                                      <p:to>
                                        <p:strVal val="visible"/>
                                      </p:to>
                                    </p:set>
                                    <p:anim calcmode="lin" valueType="num">
                                      <p:cBhvr additive="base">
                                        <p:cTn id="81" dur="2000" fill="hold"/>
                                        <p:tgtEl>
                                          <p:spTgt spid="13"/>
                                        </p:tgtEl>
                                        <p:attrNameLst>
                                          <p:attrName>ppt_x</p:attrName>
                                        </p:attrNameLst>
                                      </p:cBhvr>
                                      <p:tavLst>
                                        <p:tav tm="0">
                                          <p:val>
                                            <p:strVal val="#ppt_x"/>
                                          </p:val>
                                        </p:tav>
                                        <p:tav tm="100000">
                                          <p:val>
                                            <p:strVal val="#ppt_x"/>
                                          </p:val>
                                        </p:tav>
                                      </p:tavLst>
                                    </p:anim>
                                    <p:anim calcmode="lin" valueType="num">
                                      <p:cBhvr additive="base">
                                        <p:cTn id="82" dur="2000" fill="hold"/>
                                        <p:tgtEl>
                                          <p:spTgt spid="13"/>
                                        </p:tgtEl>
                                        <p:attrNameLst>
                                          <p:attrName>ppt_y</p:attrName>
                                        </p:attrNameLst>
                                      </p:cBhvr>
                                      <p:tavLst>
                                        <p:tav tm="0">
                                          <p:val>
                                            <p:strVal val="1+#ppt_h/2"/>
                                          </p:val>
                                        </p:tav>
                                        <p:tav tm="100000">
                                          <p:val>
                                            <p:strVal val="#ppt_y"/>
                                          </p:val>
                                        </p:tav>
                                      </p:tavLst>
                                    </p:anim>
                                  </p:childTnLst>
                                </p:cTn>
                              </p:par>
                              <p:par>
                                <p:cTn id="83" presetID="2" presetClass="entr" presetSubtype="4" fill="hold" grpId="1" nodeType="withEffect">
                                  <p:stCondLst>
                                    <p:cond delay="0"/>
                                  </p:stCondLst>
                                  <p:childTnLst>
                                    <p:set>
                                      <p:cBhvr>
                                        <p:cTn id="84" dur="1" fill="hold">
                                          <p:stCondLst>
                                            <p:cond delay="0"/>
                                          </p:stCondLst>
                                        </p:cTn>
                                        <p:tgtEl>
                                          <p:spTgt spid="14"/>
                                        </p:tgtEl>
                                        <p:attrNameLst>
                                          <p:attrName>style.visibility</p:attrName>
                                        </p:attrNameLst>
                                      </p:cBhvr>
                                      <p:to>
                                        <p:strVal val="visible"/>
                                      </p:to>
                                    </p:set>
                                    <p:anim calcmode="lin" valueType="num">
                                      <p:cBhvr additive="base">
                                        <p:cTn id="85" dur="2000" fill="hold"/>
                                        <p:tgtEl>
                                          <p:spTgt spid="14"/>
                                        </p:tgtEl>
                                        <p:attrNameLst>
                                          <p:attrName>ppt_x</p:attrName>
                                        </p:attrNameLst>
                                      </p:cBhvr>
                                      <p:tavLst>
                                        <p:tav tm="0">
                                          <p:val>
                                            <p:strVal val="#ppt_x"/>
                                          </p:val>
                                        </p:tav>
                                        <p:tav tm="100000">
                                          <p:val>
                                            <p:strVal val="#ppt_x"/>
                                          </p:val>
                                        </p:tav>
                                      </p:tavLst>
                                    </p:anim>
                                    <p:anim calcmode="lin" valueType="num">
                                      <p:cBhvr additive="base">
                                        <p:cTn id="86" dur="2000" fill="hold"/>
                                        <p:tgtEl>
                                          <p:spTgt spid="14"/>
                                        </p:tgtEl>
                                        <p:attrNameLst>
                                          <p:attrName>ppt_y</p:attrName>
                                        </p:attrNameLst>
                                      </p:cBhvr>
                                      <p:tavLst>
                                        <p:tav tm="0">
                                          <p:val>
                                            <p:strVal val="1+#ppt_h/2"/>
                                          </p:val>
                                        </p:tav>
                                        <p:tav tm="100000">
                                          <p:val>
                                            <p:strVal val="#ppt_y"/>
                                          </p:val>
                                        </p:tav>
                                      </p:tavLst>
                                    </p:anim>
                                  </p:childTnLst>
                                </p:cTn>
                              </p:par>
                              <p:par>
                                <p:cTn id="87" presetID="2" presetClass="entr" presetSubtype="4" fill="hold" grpId="1" nodeType="withEffect">
                                  <p:stCondLst>
                                    <p:cond delay="0"/>
                                  </p:stCondLst>
                                  <p:childTnLst>
                                    <p:set>
                                      <p:cBhvr>
                                        <p:cTn id="88" dur="1" fill="hold">
                                          <p:stCondLst>
                                            <p:cond delay="0"/>
                                          </p:stCondLst>
                                        </p:cTn>
                                        <p:tgtEl>
                                          <p:spTgt spid="15"/>
                                        </p:tgtEl>
                                        <p:attrNameLst>
                                          <p:attrName>style.visibility</p:attrName>
                                        </p:attrNameLst>
                                      </p:cBhvr>
                                      <p:to>
                                        <p:strVal val="visible"/>
                                      </p:to>
                                    </p:set>
                                    <p:anim calcmode="lin" valueType="num">
                                      <p:cBhvr additive="base">
                                        <p:cTn id="89" dur="2000" fill="hold"/>
                                        <p:tgtEl>
                                          <p:spTgt spid="15"/>
                                        </p:tgtEl>
                                        <p:attrNameLst>
                                          <p:attrName>ppt_x</p:attrName>
                                        </p:attrNameLst>
                                      </p:cBhvr>
                                      <p:tavLst>
                                        <p:tav tm="0">
                                          <p:val>
                                            <p:strVal val="#ppt_x"/>
                                          </p:val>
                                        </p:tav>
                                        <p:tav tm="100000">
                                          <p:val>
                                            <p:strVal val="#ppt_x"/>
                                          </p:val>
                                        </p:tav>
                                      </p:tavLst>
                                    </p:anim>
                                    <p:anim calcmode="lin" valueType="num">
                                      <p:cBhvr additive="base">
                                        <p:cTn id="90" dur="2000" fill="hold"/>
                                        <p:tgtEl>
                                          <p:spTgt spid="15"/>
                                        </p:tgtEl>
                                        <p:attrNameLst>
                                          <p:attrName>ppt_y</p:attrName>
                                        </p:attrNameLst>
                                      </p:cBhvr>
                                      <p:tavLst>
                                        <p:tav tm="0">
                                          <p:val>
                                            <p:strVal val="1+#ppt_h/2"/>
                                          </p:val>
                                        </p:tav>
                                        <p:tav tm="100000">
                                          <p:val>
                                            <p:strVal val="#ppt_y"/>
                                          </p:val>
                                        </p:tav>
                                      </p:tavLst>
                                    </p:anim>
                                  </p:childTnLst>
                                </p:cTn>
                              </p:par>
                              <p:par>
                                <p:cTn id="91" presetID="2" presetClass="entr" presetSubtype="4" fill="hold" grpId="1" nodeType="withEffect">
                                  <p:stCondLst>
                                    <p:cond delay="0"/>
                                  </p:stCondLst>
                                  <p:childTnLst>
                                    <p:set>
                                      <p:cBhvr>
                                        <p:cTn id="92" dur="1" fill="hold">
                                          <p:stCondLst>
                                            <p:cond delay="0"/>
                                          </p:stCondLst>
                                        </p:cTn>
                                        <p:tgtEl>
                                          <p:spTgt spid="16"/>
                                        </p:tgtEl>
                                        <p:attrNameLst>
                                          <p:attrName>style.visibility</p:attrName>
                                        </p:attrNameLst>
                                      </p:cBhvr>
                                      <p:to>
                                        <p:strVal val="visible"/>
                                      </p:to>
                                    </p:set>
                                    <p:anim calcmode="lin" valueType="num">
                                      <p:cBhvr additive="base">
                                        <p:cTn id="93" dur="2000" fill="hold"/>
                                        <p:tgtEl>
                                          <p:spTgt spid="16"/>
                                        </p:tgtEl>
                                        <p:attrNameLst>
                                          <p:attrName>ppt_x</p:attrName>
                                        </p:attrNameLst>
                                      </p:cBhvr>
                                      <p:tavLst>
                                        <p:tav tm="0">
                                          <p:val>
                                            <p:strVal val="#ppt_x"/>
                                          </p:val>
                                        </p:tav>
                                        <p:tav tm="100000">
                                          <p:val>
                                            <p:strVal val="#ppt_x"/>
                                          </p:val>
                                        </p:tav>
                                      </p:tavLst>
                                    </p:anim>
                                    <p:anim calcmode="lin" valueType="num">
                                      <p:cBhvr additive="base">
                                        <p:cTn id="94" dur="2000" fill="hold"/>
                                        <p:tgtEl>
                                          <p:spTgt spid="16"/>
                                        </p:tgtEl>
                                        <p:attrNameLst>
                                          <p:attrName>ppt_y</p:attrName>
                                        </p:attrNameLst>
                                      </p:cBhvr>
                                      <p:tavLst>
                                        <p:tav tm="0">
                                          <p:val>
                                            <p:strVal val="1+#ppt_h/2"/>
                                          </p:val>
                                        </p:tav>
                                        <p:tav tm="100000">
                                          <p:val>
                                            <p:strVal val="#ppt_y"/>
                                          </p:val>
                                        </p:tav>
                                      </p:tavLst>
                                    </p:anim>
                                  </p:childTnLst>
                                </p:cTn>
                              </p:par>
                              <p:par>
                                <p:cTn id="95" presetID="2" presetClass="entr" presetSubtype="4" fill="hold" grpId="1" nodeType="withEffect">
                                  <p:stCondLst>
                                    <p:cond delay="0"/>
                                  </p:stCondLst>
                                  <p:childTnLst>
                                    <p:set>
                                      <p:cBhvr>
                                        <p:cTn id="96" dur="1" fill="hold">
                                          <p:stCondLst>
                                            <p:cond delay="0"/>
                                          </p:stCondLst>
                                        </p:cTn>
                                        <p:tgtEl>
                                          <p:spTgt spid="17"/>
                                        </p:tgtEl>
                                        <p:attrNameLst>
                                          <p:attrName>style.visibility</p:attrName>
                                        </p:attrNameLst>
                                      </p:cBhvr>
                                      <p:to>
                                        <p:strVal val="visible"/>
                                      </p:to>
                                    </p:set>
                                    <p:anim calcmode="lin" valueType="num">
                                      <p:cBhvr additive="base">
                                        <p:cTn id="97" dur="2000" fill="hold"/>
                                        <p:tgtEl>
                                          <p:spTgt spid="17"/>
                                        </p:tgtEl>
                                        <p:attrNameLst>
                                          <p:attrName>ppt_x</p:attrName>
                                        </p:attrNameLst>
                                      </p:cBhvr>
                                      <p:tavLst>
                                        <p:tav tm="0">
                                          <p:val>
                                            <p:strVal val="#ppt_x"/>
                                          </p:val>
                                        </p:tav>
                                        <p:tav tm="100000">
                                          <p:val>
                                            <p:strVal val="#ppt_x"/>
                                          </p:val>
                                        </p:tav>
                                      </p:tavLst>
                                    </p:anim>
                                    <p:anim calcmode="lin" valueType="num">
                                      <p:cBhvr additive="base">
                                        <p:cTn id="98" dur="2000" fill="hold"/>
                                        <p:tgtEl>
                                          <p:spTgt spid="17"/>
                                        </p:tgtEl>
                                        <p:attrNameLst>
                                          <p:attrName>ppt_y</p:attrName>
                                        </p:attrNameLst>
                                      </p:cBhvr>
                                      <p:tavLst>
                                        <p:tav tm="0">
                                          <p:val>
                                            <p:strVal val="1+#ppt_h/2"/>
                                          </p:val>
                                        </p:tav>
                                        <p:tav tm="100000">
                                          <p:val>
                                            <p:strVal val="#ppt_y"/>
                                          </p:val>
                                        </p:tav>
                                      </p:tavLst>
                                    </p:anim>
                                  </p:childTnLst>
                                </p:cTn>
                              </p:par>
                              <p:par>
                                <p:cTn id="99" presetID="35" presetClass="entr" presetSubtype="0" fill="hold" grpId="2" nodeType="withEffect">
                                  <p:stCondLst>
                                    <p:cond delay="0"/>
                                  </p:stCondLst>
                                  <p:childTnLst>
                                    <p:set>
                                      <p:cBhvr>
                                        <p:cTn id="100" dur="1" fill="hold">
                                          <p:stCondLst>
                                            <p:cond delay="0"/>
                                          </p:stCondLst>
                                        </p:cTn>
                                        <p:tgtEl>
                                          <p:spTgt spid="5"/>
                                        </p:tgtEl>
                                        <p:attrNameLst>
                                          <p:attrName>style.visibility</p:attrName>
                                        </p:attrNameLst>
                                      </p:cBhvr>
                                      <p:to>
                                        <p:strVal val="visible"/>
                                      </p:to>
                                    </p:set>
                                    <p:animEffect transition="in" filter="fade">
                                      <p:cBhvr>
                                        <p:cTn id="101" dur="2000"/>
                                        <p:tgtEl>
                                          <p:spTgt spid="5"/>
                                        </p:tgtEl>
                                      </p:cBhvr>
                                    </p:animEffect>
                                    <p:anim calcmode="lin" valueType="num">
                                      <p:cBhvr>
                                        <p:cTn id="102" dur="2000" fill="hold"/>
                                        <p:tgtEl>
                                          <p:spTgt spid="5"/>
                                        </p:tgtEl>
                                        <p:attrNameLst>
                                          <p:attrName>style.rotation</p:attrName>
                                        </p:attrNameLst>
                                      </p:cBhvr>
                                      <p:tavLst>
                                        <p:tav tm="0">
                                          <p:val>
                                            <p:fltVal val="720"/>
                                          </p:val>
                                        </p:tav>
                                        <p:tav tm="100000">
                                          <p:val>
                                            <p:fltVal val="0"/>
                                          </p:val>
                                        </p:tav>
                                      </p:tavLst>
                                    </p:anim>
                                    <p:anim calcmode="lin" valueType="num">
                                      <p:cBhvr>
                                        <p:cTn id="103" dur="2000" fill="hold"/>
                                        <p:tgtEl>
                                          <p:spTgt spid="5"/>
                                        </p:tgtEl>
                                        <p:attrNameLst>
                                          <p:attrName>ppt_h</p:attrName>
                                        </p:attrNameLst>
                                      </p:cBhvr>
                                      <p:tavLst>
                                        <p:tav tm="0">
                                          <p:val>
                                            <p:fltVal val="0"/>
                                          </p:val>
                                        </p:tav>
                                        <p:tav tm="100000">
                                          <p:val>
                                            <p:strVal val="#ppt_h"/>
                                          </p:val>
                                        </p:tav>
                                      </p:tavLst>
                                    </p:anim>
                                    <p:anim calcmode="lin" valueType="num">
                                      <p:cBhvr>
                                        <p:cTn id="104" dur="2000" fill="hold"/>
                                        <p:tgtEl>
                                          <p:spTgt spid="5"/>
                                        </p:tgtEl>
                                        <p:attrNameLst>
                                          <p:attrName>ppt_w</p:attrName>
                                        </p:attrNameLst>
                                      </p:cBhvr>
                                      <p:tavLst>
                                        <p:tav tm="0">
                                          <p:val>
                                            <p:fltVal val="0"/>
                                          </p:val>
                                        </p:tav>
                                        <p:tav tm="100000">
                                          <p:val>
                                            <p:strVal val="#ppt_w"/>
                                          </p:val>
                                        </p:tav>
                                      </p:tavLst>
                                    </p:anim>
                                  </p:childTnLst>
                                </p:cTn>
                              </p:par>
                              <p:par>
                                <p:cTn id="105" presetID="35" presetClass="entr" presetSubtype="0" fill="hold" grpId="2" nodeType="withEffect">
                                  <p:stCondLst>
                                    <p:cond delay="0"/>
                                  </p:stCondLst>
                                  <p:childTnLst>
                                    <p:set>
                                      <p:cBhvr>
                                        <p:cTn id="106" dur="1" fill="hold">
                                          <p:stCondLst>
                                            <p:cond delay="0"/>
                                          </p:stCondLst>
                                        </p:cTn>
                                        <p:tgtEl>
                                          <p:spTgt spid="6"/>
                                        </p:tgtEl>
                                        <p:attrNameLst>
                                          <p:attrName>style.visibility</p:attrName>
                                        </p:attrNameLst>
                                      </p:cBhvr>
                                      <p:to>
                                        <p:strVal val="visible"/>
                                      </p:to>
                                    </p:set>
                                    <p:animEffect transition="in" filter="fade">
                                      <p:cBhvr>
                                        <p:cTn id="107" dur="2000"/>
                                        <p:tgtEl>
                                          <p:spTgt spid="6"/>
                                        </p:tgtEl>
                                      </p:cBhvr>
                                    </p:animEffect>
                                    <p:anim calcmode="lin" valueType="num">
                                      <p:cBhvr>
                                        <p:cTn id="108" dur="2000" fill="hold"/>
                                        <p:tgtEl>
                                          <p:spTgt spid="6"/>
                                        </p:tgtEl>
                                        <p:attrNameLst>
                                          <p:attrName>style.rotation</p:attrName>
                                        </p:attrNameLst>
                                      </p:cBhvr>
                                      <p:tavLst>
                                        <p:tav tm="0">
                                          <p:val>
                                            <p:fltVal val="720"/>
                                          </p:val>
                                        </p:tav>
                                        <p:tav tm="100000">
                                          <p:val>
                                            <p:fltVal val="0"/>
                                          </p:val>
                                        </p:tav>
                                      </p:tavLst>
                                    </p:anim>
                                    <p:anim calcmode="lin" valueType="num">
                                      <p:cBhvr>
                                        <p:cTn id="109" dur="2000" fill="hold"/>
                                        <p:tgtEl>
                                          <p:spTgt spid="6"/>
                                        </p:tgtEl>
                                        <p:attrNameLst>
                                          <p:attrName>ppt_h</p:attrName>
                                        </p:attrNameLst>
                                      </p:cBhvr>
                                      <p:tavLst>
                                        <p:tav tm="0">
                                          <p:val>
                                            <p:fltVal val="0"/>
                                          </p:val>
                                        </p:tav>
                                        <p:tav tm="100000">
                                          <p:val>
                                            <p:strVal val="#ppt_h"/>
                                          </p:val>
                                        </p:tav>
                                      </p:tavLst>
                                    </p:anim>
                                    <p:anim calcmode="lin" valueType="num">
                                      <p:cBhvr>
                                        <p:cTn id="110" dur="2000" fill="hold"/>
                                        <p:tgtEl>
                                          <p:spTgt spid="6"/>
                                        </p:tgtEl>
                                        <p:attrNameLst>
                                          <p:attrName>ppt_w</p:attrName>
                                        </p:attrNameLst>
                                      </p:cBhvr>
                                      <p:tavLst>
                                        <p:tav tm="0">
                                          <p:val>
                                            <p:fltVal val="0"/>
                                          </p:val>
                                        </p:tav>
                                        <p:tav tm="100000">
                                          <p:val>
                                            <p:strVal val="#ppt_w"/>
                                          </p:val>
                                        </p:tav>
                                      </p:tavLst>
                                    </p:anim>
                                  </p:childTnLst>
                                </p:cTn>
                              </p:par>
                              <p:par>
                                <p:cTn id="111" presetID="35" presetClass="entr" presetSubtype="0" fill="hold" grpId="2" nodeType="withEffect">
                                  <p:stCondLst>
                                    <p:cond delay="0"/>
                                  </p:stCondLst>
                                  <p:childTnLst>
                                    <p:set>
                                      <p:cBhvr>
                                        <p:cTn id="112" dur="1" fill="hold">
                                          <p:stCondLst>
                                            <p:cond delay="0"/>
                                          </p:stCondLst>
                                        </p:cTn>
                                        <p:tgtEl>
                                          <p:spTgt spid="7"/>
                                        </p:tgtEl>
                                        <p:attrNameLst>
                                          <p:attrName>style.visibility</p:attrName>
                                        </p:attrNameLst>
                                      </p:cBhvr>
                                      <p:to>
                                        <p:strVal val="visible"/>
                                      </p:to>
                                    </p:set>
                                    <p:animEffect transition="in" filter="fade">
                                      <p:cBhvr>
                                        <p:cTn id="113" dur="2000"/>
                                        <p:tgtEl>
                                          <p:spTgt spid="7"/>
                                        </p:tgtEl>
                                      </p:cBhvr>
                                    </p:animEffect>
                                    <p:anim calcmode="lin" valueType="num">
                                      <p:cBhvr>
                                        <p:cTn id="114" dur="2000" fill="hold"/>
                                        <p:tgtEl>
                                          <p:spTgt spid="7"/>
                                        </p:tgtEl>
                                        <p:attrNameLst>
                                          <p:attrName>style.rotation</p:attrName>
                                        </p:attrNameLst>
                                      </p:cBhvr>
                                      <p:tavLst>
                                        <p:tav tm="0">
                                          <p:val>
                                            <p:fltVal val="720"/>
                                          </p:val>
                                        </p:tav>
                                        <p:tav tm="100000">
                                          <p:val>
                                            <p:fltVal val="0"/>
                                          </p:val>
                                        </p:tav>
                                      </p:tavLst>
                                    </p:anim>
                                    <p:anim calcmode="lin" valueType="num">
                                      <p:cBhvr>
                                        <p:cTn id="115" dur="2000" fill="hold"/>
                                        <p:tgtEl>
                                          <p:spTgt spid="7"/>
                                        </p:tgtEl>
                                        <p:attrNameLst>
                                          <p:attrName>ppt_h</p:attrName>
                                        </p:attrNameLst>
                                      </p:cBhvr>
                                      <p:tavLst>
                                        <p:tav tm="0">
                                          <p:val>
                                            <p:fltVal val="0"/>
                                          </p:val>
                                        </p:tav>
                                        <p:tav tm="100000">
                                          <p:val>
                                            <p:strVal val="#ppt_h"/>
                                          </p:val>
                                        </p:tav>
                                      </p:tavLst>
                                    </p:anim>
                                    <p:anim calcmode="lin" valueType="num">
                                      <p:cBhvr>
                                        <p:cTn id="116" dur="2000" fill="hold"/>
                                        <p:tgtEl>
                                          <p:spTgt spid="7"/>
                                        </p:tgtEl>
                                        <p:attrNameLst>
                                          <p:attrName>ppt_w</p:attrName>
                                        </p:attrNameLst>
                                      </p:cBhvr>
                                      <p:tavLst>
                                        <p:tav tm="0">
                                          <p:val>
                                            <p:fltVal val="0"/>
                                          </p:val>
                                        </p:tav>
                                        <p:tav tm="100000">
                                          <p:val>
                                            <p:strVal val="#ppt_w"/>
                                          </p:val>
                                        </p:tav>
                                      </p:tavLst>
                                    </p:anim>
                                  </p:childTnLst>
                                </p:cTn>
                              </p:par>
                              <p:par>
                                <p:cTn id="117" presetID="35" presetClass="entr" presetSubtype="0" fill="hold" grpId="2" nodeType="withEffect">
                                  <p:stCondLst>
                                    <p:cond delay="0"/>
                                  </p:stCondLst>
                                  <p:childTnLst>
                                    <p:set>
                                      <p:cBhvr>
                                        <p:cTn id="118" dur="1" fill="hold">
                                          <p:stCondLst>
                                            <p:cond delay="0"/>
                                          </p:stCondLst>
                                        </p:cTn>
                                        <p:tgtEl>
                                          <p:spTgt spid="8"/>
                                        </p:tgtEl>
                                        <p:attrNameLst>
                                          <p:attrName>style.visibility</p:attrName>
                                        </p:attrNameLst>
                                      </p:cBhvr>
                                      <p:to>
                                        <p:strVal val="visible"/>
                                      </p:to>
                                    </p:set>
                                    <p:animEffect transition="in" filter="fade">
                                      <p:cBhvr>
                                        <p:cTn id="119" dur="2000"/>
                                        <p:tgtEl>
                                          <p:spTgt spid="8"/>
                                        </p:tgtEl>
                                      </p:cBhvr>
                                    </p:animEffect>
                                    <p:anim calcmode="lin" valueType="num">
                                      <p:cBhvr>
                                        <p:cTn id="120" dur="2000" fill="hold"/>
                                        <p:tgtEl>
                                          <p:spTgt spid="8"/>
                                        </p:tgtEl>
                                        <p:attrNameLst>
                                          <p:attrName>style.rotation</p:attrName>
                                        </p:attrNameLst>
                                      </p:cBhvr>
                                      <p:tavLst>
                                        <p:tav tm="0">
                                          <p:val>
                                            <p:fltVal val="720"/>
                                          </p:val>
                                        </p:tav>
                                        <p:tav tm="100000">
                                          <p:val>
                                            <p:fltVal val="0"/>
                                          </p:val>
                                        </p:tav>
                                      </p:tavLst>
                                    </p:anim>
                                    <p:anim calcmode="lin" valueType="num">
                                      <p:cBhvr>
                                        <p:cTn id="121" dur="2000" fill="hold"/>
                                        <p:tgtEl>
                                          <p:spTgt spid="8"/>
                                        </p:tgtEl>
                                        <p:attrNameLst>
                                          <p:attrName>ppt_h</p:attrName>
                                        </p:attrNameLst>
                                      </p:cBhvr>
                                      <p:tavLst>
                                        <p:tav tm="0">
                                          <p:val>
                                            <p:fltVal val="0"/>
                                          </p:val>
                                        </p:tav>
                                        <p:tav tm="100000">
                                          <p:val>
                                            <p:strVal val="#ppt_h"/>
                                          </p:val>
                                        </p:tav>
                                      </p:tavLst>
                                    </p:anim>
                                    <p:anim calcmode="lin" valueType="num">
                                      <p:cBhvr>
                                        <p:cTn id="122" dur="2000" fill="hold"/>
                                        <p:tgtEl>
                                          <p:spTgt spid="8"/>
                                        </p:tgtEl>
                                        <p:attrNameLst>
                                          <p:attrName>ppt_w</p:attrName>
                                        </p:attrNameLst>
                                      </p:cBhvr>
                                      <p:tavLst>
                                        <p:tav tm="0">
                                          <p:val>
                                            <p:fltVal val="0"/>
                                          </p:val>
                                        </p:tav>
                                        <p:tav tm="100000">
                                          <p:val>
                                            <p:strVal val="#ppt_w"/>
                                          </p:val>
                                        </p:tav>
                                      </p:tavLst>
                                    </p:anim>
                                  </p:childTnLst>
                                </p:cTn>
                              </p:par>
                              <p:par>
                                <p:cTn id="123" presetID="35" presetClass="entr" presetSubtype="0" fill="hold" grpId="2" nodeType="withEffect">
                                  <p:stCondLst>
                                    <p:cond delay="0"/>
                                  </p:stCondLst>
                                  <p:childTnLst>
                                    <p:set>
                                      <p:cBhvr>
                                        <p:cTn id="124" dur="1" fill="hold">
                                          <p:stCondLst>
                                            <p:cond delay="0"/>
                                          </p:stCondLst>
                                        </p:cTn>
                                        <p:tgtEl>
                                          <p:spTgt spid="9"/>
                                        </p:tgtEl>
                                        <p:attrNameLst>
                                          <p:attrName>style.visibility</p:attrName>
                                        </p:attrNameLst>
                                      </p:cBhvr>
                                      <p:to>
                                        <p:strVal val="visible"/>
                                      </p:to>
                                    </p:set>
                                    <p:animEffect transition="in" filter="fade">
                                      <p:cBhvr>
                                        <p:cTn id="125" dur="2000"/>
                                        <p:tgtEl>
                                          <p:spTgt spid="9"/>
                                        </p:tgtEl>
                                      </p:cBhvr>
                                    </p:animEffect>
                                    <p:anim calcmode="lin" valueType="num">
                                      <p:cBhvr>
                                        <p:cTn id="126" dur="2000" fill="hold"/>
                                        <p:tgtEl>
                                          <p:spTgt spid="9"/>
                                        </p:tgtEl>
                                        <p:attrNameLst>
                                          <p:attrName>style.rotation</p:attrName>
                                        </p:attrNameLst>
                                      </p:cBhvr>
                                      <p:tavLst>
                                        <p:tav tm="0">
                                          <p:val>
                                            <p:fltVal val="720"/>
                                          </p:val>
                                        </p:tav>
                                        <p:tav tm="100000">
                                          <p:val>
                                            <p:fltVal val="0"/>
                                          </p:val>
                                        </p:tav>
                                      </p:tavLst>
                                    </p:anim>
                                    <p:anim calcmode="lin" valueType="num">
                                      <p:cBhvr>
                                        <p:cTn id="127" dur="2000" fill="hold"/>
                                        <p:tgtEl>
                                          <p:spTgt spid="9"/>
                                        </p:tgtEl>
                                        <p:attrNameLst>
                                          <p:attrName>ppt_h</p:attrName>
                                        </p:attrNameLst>
                                      </p:cBhvr>
                                      <p:tavLst>
                                        <p:tav tm="0">
                                          <p:val>
                                            <p:fltVal val="0"/>
                                          </p:val>
                                        </p:tav>
                                        <p:tav tm="100000">
                                          <p:val>
                                            <p:strVal val="#ppt_h"/>
                                          </p:val>
                                        </p:tav>
                                      </p:tavLst>
                                    </p:anim>
                                    <p:anim calcmode="lin" valueType="num">
                                      <p:cBhvr>
                                        <p:cTn id="128" dur="2000" fill="hold"/>
                                        <p:tgtEl>
                                          <p:spTgt spid="9"/>
                                        </p:tgtEl>
                                        <p:attrNameLst>
                                          <p:attrName>ppt_w</p:attrName>
                                        </p:attrNameLst>
                                      </p:cBhvr>
                                      <p:tavLst>
                                        <p:tav tm="0">
                                          <p:val>
                                            <p:fltVal val="0"/>
                                          </p:val>
                                        </p:tav>
                                        <p:tav tm="100000">
                                          <p:val>
                                            <p:strVal val="#ppt_w"/>
                                          </p:val>
                                        </p:tav>
                                      </p:tavLst>
                                    </p:anim>
                                  </p:childTnLst>
                                </p:cTn>
                              </p:par>
                              <p:par>
                                <p:cTn id="129" presetID="35" presetClass="entr" presetSubtype="0" fill="hold" grpId="2" nodeType="withEffect">
                                  <p:stCondLst>
                                    <p:cond delay="0"/>
                                  </p:stCondLst>
                                  <p:childTnLst>
                                    <p:set>
                                      <p:cBhvr>
                                        <p:cTn id="130" dur="1" fill="hold">
                                          <p:stCondLst>
                                            <p:cond delay="0"/>
                                          </p:stCondLst>
                                        </p:cTn>
                                        <p:tgtEl>
                                          <p:spTgt spid="10"/>
                                        </p:tgtEl>
                                        <p:attrNameLst>
                                          <p:attrName>style.visibility</p:attrName>
                                        </p:attrNameLst>
                                      </p:cBhvr>
                                      <p:to>
                                        <p:strVal val="visible"/>
                                      </p:to>
                                    </p:set>
                                    <p:animEffect transition="in" filter="fade">
                                      <p:cBhvr>
                                        <p:cTn id="131" dur="2000"/>
                                        <p:tgtEl>
                                          <p:spTgt spid="10"/>
                                        </p:tgtEl>
                                      </p:cBhvr>
                                    </p:animEffect>
                                    <p:anim calcmode="lin" valueType="num">
                                      <p:cBhvr>
                                        <p:cTn id="132" dur="2000" fill="hold"/>
                                        <p:tgtEl>
                                          <p:spTgt spid="10"/>
                                        </p:tgtEl>
                                        <p:attrNameLst>
                                          <p:attrName>style.rotation</p:attrName>
                                        </p:attrNameLst>
                                      </p:cBhvr>
                                      <p:tavLst>
                                        <p:tav tm="0">
                                          <p:val>
                                            <p:fltVal val="720"/>
                                          </p:val>
                                        </p:tav>
                                        <p:tav tm="100000">
                                          <p:val>
                                            <p:fltVal val="0"/>
                                          </p:val>
                                        </p:tav>
                                      </p:tavLst>
                                    </p:anim>
                                    <p:anim calcmode="lin" valueType="num">
                                      <p:cBhvr>
                                        <p:cTn id="133" dur="2000" fill="hold"/>
                                        <p:tgtEl>
                                          <p:spTgt spid="10"/>
                                        </p:tgtEl>
                                        <p:attrNameLst>
                                          <p:attrName>ppt_h</p:attrName>
                                        </p:attrNameLst>
                                      </p:cBhvr>
                                      <p:tavLst>
                                        <p:tav tm="0">
                                          <p:val>
                                            <p:fltVal val="0"/>
                                          </p:val>
                                        </p:tav>
                                        <p:tav tm="100000">
                                          <p:val>
                                            <p:strVal val="#ppt_h"/>
                                          </p:val>
                                        </p:tav>
                                      </p:tavLst>
                                    </p:anim>
                                    <p:anim calcmode="lin" valueType="num">
                                      <p:cBhvr>
                                        <p:cTn id="134" dur="2000" fill="hold"/>
                                        <p:tgtEl>
                                          <p:spTgt spid="10"/>
                                        </p:tgtEl>
                                        <p:attrNameLst>
                                          <p:attrName>ppt_w</p:attrName>
                                        </p:attrNameLst>
                                      </p:cBhvr>
                                      <p:tavLst>
                                        <p:tav tm="0">
                                          <p:val>
                                            <p:fltVal val="0"/>
                                          </p:val>
                                        </p:tav>
                                        <p:tav tm="100000">
                                          <p:val>
                                            <p:strVal val="#ppt_w"/>
                                          </p:val>
                                        </p:tav>
                                      </p:tavLst>
                                    </p:anim>
                                  </p:childTnLst>
                                </p:cTn>
                              </p:par>
                              <p:par>
                                <p:cTn id="135" presetID="35" presetClass="entr" presetSubtype="0" fill="hold" grpId="2" nodeType="withEffect">
                                  <p:stCondLst>
                                    <p:cond delay="0"/>
                                  </p:stCondLst>
                                  <p:childTnLst>
                                    <p:set>
                                      <p:cBhvr>
                                        <p:cTn id="136" dur="1" fill="hold">
                                          <p:stCondLst>
                                            <p:cond delay="0"/>
                                          </p:stCondLst>
                                        </p:cTn>
                                        <p:tgtEl>
                                          <p:spTgt spid="11"/>
                                        </p:tgtEl>
                                        <p:attrNameLst>
                                          <p:attrName>style.visibility</p:attrName>
                                        </p:attrNameLst>
                                      </p:cBhvr>
                                      <p:to>
                                        <p:strVal val="visible"/>
                                      </p:to>
                                    </p:set>
                                    <p:animEffect transition="in" filter="fade">
                                      <p:cBhvr>
                                        <p:cTn id="137" dur="2000"/>
                                        <p:tgtEl>
                                          <p:spTgt spid="11"/>
                                        </p:tgtEl>
                                      </p:cBhvr>
                                    </p:animEffect>
                                    <p:anim calcmode="lin" valueType="num">
                                      <p:cBhvr>
                                        <p:cTn id="138" dur="2000" fill="hold"/>
                                        <p:tgtEl>
                                          <p:spTgt spid="11"/>
                                        </p:tgtEl>
                                        <p:attrNameLst>
                                          <p:attrName>style.rotation</p:attrName>
                                        </p:attrNameLst>
                                      </p:cBhvr>
                                      <p:tavLst>
                                        <p:tav tm="0">
                                          <p:val>
                                            <p:fltVal val="720"/>
                                          </p:val>
                                        </p:tav>
                                        <p:tav tm="100000">
                                          <p:val>
                                            <p:fltVal val="0"/>
                                          </p:val>
                                        </p:tav>
                                      </p:tavLst>
                                    </p:anim>
                                    <p:anim calcmode="lin" valueType="num">
                                      <p:cBhvr>
                                        <p:cTn id="139" dur="2000" fill="hold"/>
                                        <p:tgtEl>
                                          <p:spTgt spid="11"/>
                                        </p:tgtEl>
                                        <p:attrNameLst>
                                          <p:attrName>ppt_h</p:attrName>
                                        </p:attrNameLst>
                                      </p:cBhvr>
                                      <p:tavLst>
                                        <p:tav tm="0">
                                          <p:val>
                                            <p:fltVal val="0"/>
                                          </p:val>
                                        </p:tav>
                                        <p:tav tm="100000">
                                          <p:val>
                                            <p:strVal val="#ppt_h"/>
                                          </p:val>
                                        </p:tav>
                                      </p:tavLst>
                                    </p:anim>
                                    <p:anim calcmode="lin" valueType="num">
                                      <p:cBhvr>
                                        <p:cTn id="140" dur="2000" fill="hold"/>
                                        <p:tgtEl>
                                          <p:spTgt spid="11"/>
                                        </p:tgtEl>
                                        <p:attrNameLst>
                                          <p:attrName>ppt_w</p:attrName>
                                        </p:attrNameLst>
                                      </p:cBhvr>
                                      <p:tavLst>
                                        <p:tav tm="0">
                                          <p:val>
                                            <p:fltVal val="0"/>
                                          </p:val>
                                        </p:tav>
                                        <p:tav tm="100000">
                                          <p:val>
                                            <p:strVal val="#ppt_w"/>
                                          </p:val>
                                        </p:tav>
                                      </p:tavLst>
                                    </p:anim>
                                  </p:childTnLst>
                                </p:cTn>
                              </p:par>
                              <p:par>
                                <p:cTn id="141" presetID="35" presetClass="entr" presetSubtype="0" fill="hold" grpId="2" nodeType="withEffect">
                                  <p:stCondLst>
                                    <p:cond delay="0"/>
                                  </p:stCondLst>
                                  <p:childTnLst>
                                    <p:set>
                                      <p:cBhvr>
                                        <p:cTn id="142" dur="1" fill="hold">
                                          <p:stCondLst>
                                            <p:cond delay="0"/>
                                          </p:stCondLst>
                                        </p:cTn>
                                        <p:tgtEl>
                                          <p:spTgt spid="12"/>
                                        </p:tgtEl>
                                        <p:attrNameLst>
                                          <p:attrName>style.visibility</p:attrName>
                                        </p:attrNameLst>
                                      </p:cBhvr>
                                      <p:to>
                                        <p:strVal val="visible"/>
                                      </p:to>
                                    </p:set>
                                    <p:animEffect transition="in" filter="fade">
                                      <p:cBhvr>
                                        <p:cTn id="143" dur="2000"/>
                                        <p:tgtEl>
                                          <p:spTgt spid="12"/>
                                        </p:tgtEl>
                                      </p:cBhvr>
                                    </p:animEffect>
                                    <p:anim calcmode="lin" valueType="num">
                                      <p:cBhvr>
                                        <p:cTn id="144" dur="2000" fill="hold"/>
                                        <p:tgtEl>
                                          <p:spTgt spid="12"/>
                                        </p:tgtEl>
                                        <p:attrNameLst>
                                          <p:attrName>style.rotation</p:attrName>
                                        </p:attrNameLst>
                                      </p:cBhvr>
                                      <p:tavLst>
                                        <p:tav tm="0">
                                          <p:val>
                                            <p:fltVal val="720"/>
                                          </p:val>
                                        </p:tav>
                                        <p:tav tm="100000">
                                          <p:val>
                                            <p:fltVal val="0"/>
                                          </p:val>
                                        </p:tav>
                                      </p:tavLst>
                                    </p:anim>
                                    <p:anim calcmode="lin" valueType="num">
                                      <p:cBhvr>
                                        <p:cTn id="145" dur="2000" fill="hold"/>
                                        <p:tgtEl>
                                          <p:spTgt spid="12"/>
                                        </p:tgtEl>
                                        <p:attrNameLst>
                                          <p:attrName>ppt_h</p:attrName>
                                        </p:attrNameLst>
                                      </p:cBhvr>
                                      <p:tavLst>
                                        <p:tav tm="0">
                                          <p:val>
                                            <p:fltVal val="0"/>
                                          </p:val>
                                        </p:tav>
                                        <p:tav tm="100000">
                                          <p:val>
                                            <p:strVal val="#ppt_h"/>
                                          </p:val>
                                        </p:tav>
                                      </p:tavLst>
                                    </p:anim>
                                    <p:anim calcmode="lin" valueType="num">
                                      <p:cBhvr>
                                        <p:cTn id="146" dur="2000" fill="hold"/>
                                        <p:tgtEl>
                                          <p:spTgt spid="12"/>
                                        </p:tgtEl>
                                        <p:attrNameLst>
                                          <p:attrName>ppt_w</p:attrName>
                                        </p:attrNameLst>
                                      </p:cBhvr>
                                      <p:tavLst>
                                        <p:tav tm="0">
                                          <p:val>
                                            <p:fltVal val="0"/>
                                          </p:val>
                                        </p:tav>
                                        <p:tav tm="100000">
                                          <p:val>
                                            <p:strVal val="#ppt_w"/>
                                          </p:val>
                                        </p:tav>
                                      </p:tavLst>
                                    </p:anim>
                                  </p:childTnLst>
                                </p:cTn>
                              </p:par>
                              <p:par>
                                <p:cTn id="147" presetID="35" presetClass="entr" presetSubtype="0" fill="hold" grpId="2" nodeType="withEffect">
                                  <p:stCondLst>
                                    <p:cond delay="0"/>
                                  </p:stCondLst>
                                  <p:childTnLst>
                                    <p:set>
                                      <p:cBhvr>
                                        <p:cTn id="148" dur="1" fill="hold">
                                          <p:stCondLst>
                                            <p:cond delay="0"/>
                                          </p:stCondLst>
                                        </p:cTn>
                                        <p:tgtEl>
                                          <p:spTgt spid="13"/>
                                        </p:tgtEl>
                                        <p:attrNameLst>
                                          <p:attrName>style.visibility</p:attrName>
                                        </p:attrNameLst>
                                      </p:cBhvr>
                                      <p:to>
                                        <p:strVal val="visible"/>
                                      </p:to>
                                    </p:set>
                                    <p:animEffect transition="in" filter="fade">
                                      <p:cBhvr>
                                        <p:cTn id="149" dur="2000"/>
                                        <p:tgtEl>
                                          <p:spTgt spid="13"/>
                                        </p:tgtEl>
                                      </p:cBhvr>
                                    </p:animEffect>
                                    <p:anim calcmode="lin" valueType="num">
                                      <p:cBhvr>
                                        <p:cTn id="150" dur="2000" fill="hold"/>
                                        <p:tgtEl>
                                          <p:spTgt spid="13"/>
                                        </p:tgtEl>
                                        <p:attrNameLst>
                                          <p:attrName>style.rotation</p:attrName>
                                        </p:attrNameLst>
                                      </p:cBhvr>
                                      <p:tavLst>
                                        <p:tav tm="0">
                                          <p:val>
                                            <p:fltVal val="720"/>
                                          </p:val>
                                        </p:tav>
                                        <p:tav tm="100000">
                                          <p:val>
                                            <p:fltVal val="0"/>
                                          </p:val>
                                        </p:tav>
                                      </p:tavLst>
                                    </p:anim>
                                    <p:anim calcmode="lin" valueType="num">
                                      <p:cBhvr>
                                        <p:cTn id="151" dur="2000" fill="hold"/>
                                        <p:tgtEl>
                                          <p:spTgt spid="13"/>
                                        </p:tgtEl>
                                        <p:attrNameLst>
                                          <p:attrName>ppt_h</p:attrName>
                                        </p:attrNameLst>
                                      </p:cBhvr>
                                      <p:tavLst>
                                        <p:tav tm="0">
                                          <p:val>
                                            <p:fltVal val="0"/>
                                          </p:val>
                                        </p:tav>
                                        <p:tav tm="100000">
                                          <p:val>
                                            <p:strVal val="#ppt_h"/>
                                          </p:val>
                                        </p:tav>
                                      </p:tavLst>
                                    </p:anim>
                                    <p:anim calcmode="lin" valueType="num">
                                      <p:cBhvr>
                                        <p:cTn id="152" dur="2000" fill="hold"/>
                                        <p:tgtEl>
                                          <p:spTgt spid="13"/>
                                        </p:tgtEl>
                                        <p:attrNameLst>
                                          <p:attrName>ppt_w</p:attrName>
                                        </p:attrNameLst>
                                      </p:cBhvr>
                                      <p:tavLst>
                                        <p:tav tm="0">
                                          <p:val>
                                            <p:fltVal val="0"/>
                                          </p:val>
                                        </p:tav>
                                        <p:tav tm="100000">
                                          <p:val>
                                            <p:strVal val="#ppt_w"/>
                                          </p:val>
                                        </p:tav>
                                      </p:tavLst>
                                    </p:anim>
                                  </p:childTnLst>
                                </p:cTn>
                              </p:par>
                              <p:par>
                                <p:cTn id="153" presetID="35" presetClass="entr" presetSubtype="0" fill="hold" grpId="2" nodeType="withEffect">
                                  <p:stCondLst>
                                    <p:cond delay="0"/>
                                  </p:stCondLst>
                                  <p:childTnLst>
                                    <p:set>
                                      <p:cBhvr>
                                        <p:cTn id="154" dur="1" fill="hold">
                                          <p:stCondLst>
                                            <p:cond delay="0"/>
                                          </p:stCondLst>
                                        </p:cTn>
                                        <p:tgtEl>
                                          <p:spTgt spid="14"/>
                                        </p:tgtEl>
                                        <p:attrNameLst>
                                          <p:attrName>style.visibility</p:attrName>
                                        </p:attrNameLst>
                                      </p:cBhvr>
                                      <p:to>
                                        <p:strVal val="visible"/>
                                      </p:to>
                                    </p:set>
                                    <p:animEffect transition="in" filter="fade">
                                      <p:cBhvr>
                                        <p:cTn id="155" dur="2000"/>
                                        <p:tgtEl>
                                          <p:spTgt spid="14"/>
                                        </p:tgtEl>
                                      </p:cBhvr>
                                    </p:animEffect>
                                    <p:anim calcmode="lin" valueType="num">
                                      <p:cBhvr>
                                        <p:cTn id="156" dur="2000" fill="hold"/>
                                        <p:tgtEl>
                                          <p:spTgt spid="14"/>
                                        </p:tgtEl>
                                        <p:attrNameLst>
                                          <p:attrName>style.rotation</p:attrName>
                                        </p:attrNameLst>
                                      </p:cBhvr>
                                      <p:tavLst>
                                        <p:tav tm="0">
                                          <p:val>
                                            <p:fltVal val="720"/>
                                          </p:val>
                                        </p:tav>
                                        <p:tav tm="100000">
                                          <p:val>
                                            <p:fltVal val="0"/>
                                          </p:val>
                                        </p:tav>
                                      </p:tavLst>
                                    </p:anim>
                                    <p:anim calcmode="lin" valueType="num">
                                      <p:cBhvr>
                                        <p:cTn id="157" dur="2000" fill="hold"/>
                                        <p:tgtEl>
                                          <p:spTgt spid="14"/>
                                        </p:tgtEl>
                                        <p:attrNameLst>
                                          <p:attrName>ppt_h</p:attrName>
                                        </p:attrNameLst>
                                      </p:cBhvr>
                                      <p:tavLst>
                                        <p:tav tm="0">
                                          <p:val>
                                            <p:fltVal val="0"/>
                                          </p:val>
                                        </p:tav>
                                        <p:tav tm="100000">
                                          <p:val>
                                            <p:strVal val="#ppt_h"/>
                                          </p:val>
                                        </p:tav>
                                      </p:tavLst>
                                    </p:anim>
                                    <p:anim calcmode="lin" valueType="num">
                                      <p:cBhvr>
                                        <p:cTn id="158" dur="2000" fill="hold"/>
                                        <p:tgtEl>
                                          <p:spTgt spid="14"/>
                                        </p:tgtEl>
                                        <p:attrNameLst>
                                          <p:attrName>ppt_w</p:attrName>
                                        </p:attrNameLst>
                                      </p:cBhvr>
                                      <p:tavLst>
                                        <p:tav tm="0">
                                          <p:val>
                                            <p:fltVal val="0"/>
                                          </p:val>
                                        </p:tav>
                                        <p:tav tm="100000">
                                          <p:val>
                                            <p:strVal val="#ppt_w"/>
                                          </p:val>
                                        </p:tav>
                                      </p:tavLst>
                                    </p:anim>
                                  </p:childTnLst>
                                </p:cTn>
                              </p:par>
                              <p:par>
                                <p:cTn id="159" presetID="35" presetClass="entr" presetSubtype="0" fill="hold" grpId="2" nodeType="withEffect">
                                  <p:stCondLst>
                                    <p:cond delay="0"/>
                                  </p:stCondLst>
                                  <p:childTnLst>
                                    <p:set>
                                      <p:cBhvr>
                                        <p:cTn id="160" dur="1" fill="hold">
                                          <p:stCondLst>
                                            <p:cond delay="0"/>
                                          </p:stCondLst>
                                        </p:cTn>
                                        <p:tgtEl>
                                          <p:spTgt spid="15"/>
                                        </p:tgtEl>
                                        <p:attrNameLst>
                                          <p:attrName>style.visibility</p:attrName>
                                        </p:attrNameLst>
                                      </p:cBhvr>
                                      <p:to>
                                        <p:strVal val="visible"/>
                                      </p:to>
                                    </p:set>
                                    <p:animEffect transition="in" filter="fade">
                                      <p:cBhvr>
                                        <p:cTn id="161" dur="2000"/>
                                        <p:tgtEl>
                                          <p:spTgt spid="15"/>
                                        </p:tgtEl>
                                      </p:cBhvr>
                                    </p:animEffect>
                                    <p:anim calcmode="lin" valueType="num">
                                      <p:cBhvr>
                                        <p:cTn id="162" dur="2000" fill="hold"/>
                                        <p:tgtEl>
                                          <p:spTgt spid="15"/>
                                        </p:tgtEl>
                                        <p:attrNameLst>
                                          <p:attrName>style.rotation</p:attrName>
                                        </p:attrNameLst>
                                      </p:cBhvr>
                                      <p:tavLst>
                                        <p:tav tm="0">
                                          <p:val>
                                            <p:fltVal val="720"/>
                                          </p:val>
                                        </p:tav>
                                        <p:tav tm="100000">
                                          <p:val>
                                            <p:fltVal val="0"/>
                                          </p:val>
                                        </p:tav>
                                      </p:tavLst>
                                    </p:anim>
                                    <p:anim calcmode="lin" valueType="num">
                                      <p:cBhvr>
                                        <p:cTn id="163" dur="2000" fill="hold"/>
                                        <p:tgtEl>
                                          <p:spTgt spid="15"/>
                                        </p:tgtEl>
                                        <p:attrNameLst>
                                          <p:attrName>ppt_h</p:attrName>
                                        </p:attrNameLst>
                                      </p:cBhvr>
                                      <p:tavLst>
                                        <p:tav tm="0">
                                          <p:val>
                                            <p:fltVal val="0"/>
                                          </p:val>
                                        </p:tav>
                                        <p:tav tm="100000">
                                          <p:val>
                                            <p:strVal val="#ppt_h"/>
                                          </p:val>
                                        </p:tav>
                                      </p:tavLst>
                                    </p:anim>
                                    <p:anim calcmode="lin" valueType="num">
                                      <p:cBhvr>
                                        <p:cTn id="164" dur="2000" fill="hold"/>
                                        <p:tgtEl>
                                          <p:spTgt spid="15"/>
                                        </p:tgtEl>
                                        <p:attrNameLst>
                                          <p:attrName>ppt_w</p:attrName>
                                        </p:attrNameLst>
                                      </p:cBhvr>
                                      <p:tavLst>
                                        <p:tav tm="0">
                                          <p:val>
                                            <p:fltVal val="0"/>
                                          </p:val>
                                        </p:tav>
                                        <p:tav tm="100000">
                                          <p:val>
                                            <p:strVal val="#ppt_w"/>
                                          </p:val>
                                        </p:tav>
                                      </p:tavLst>
                                    </p:anim>
                                  </p:childTnLst>
                                </p:cTn>
                              </p:par>
                              <p:par>
                                <p:cTn id="165" presetID="35" presetClass="entr" presetSubtype="0" fill="hold" grpId="2" nodeType="withEffect">
                                  <p:stCondLst>
                                    <p:cond delay="0"/>
                                  </p:stCondLst>
                                  <p:childTnLst>
                                    <p:set>
                                      <p:cBhvr>
                                        <p:cTn id="166" dur="1" fill="hold">
                                          <p:stCondLst>
                                            <p:cond delay="0"/>
                                          </p:stCondLst>
                                        </p:cTn>
                                        <p:tgtEl>
                                          <p:spTgt spid="16"/>
                                        </p:tgtEl>
                                        <p:attrNameLst>
                                          <p:attrName>style.visibility</p:attrName>
                                        </p:attrNameLst>
                                      </p:cBhvr>
                                      <p:to>
                                        <p:strVal val="visible"/>
                                      </p:to>
                                    </p:set>
                                    <p:animEffect transition="in" filter="fade">
                                      <p:cBhvr>
                                        <p:cTn id="167" dur="2000"/>
                                        <p:tgtEl>
                                          <p:spTgt spid="16"/>
                                        </p:tgtEl>
                                      </p:cBhvr>
                                    </p:animEffect>
                                    <p:anim calcmode="lin" valueType="num">
                                      <p:cBhvr>
                                        <p:cTn id="168" dur="2000" fill="hold"/>
                                        <p:tgtEl>
                                          <p:spTgt spid="16"/>
                                        </p:tgtEl>
                                        <p:attrNameLst>
                                          <p:attrName>style.rotation</p:attrName>
                                        </p:attrNameLst>
                                      </p:cBhvr>
                                      <p:tavLst>
                                        <p:tav tm="0">
                                          <p:val>
                                            <p:fltVal val="720"/>
                                          </p:val>
                                        </p:tav>
                                        <p:tav tm="100000">
                                          <p:val>
                                            <p:fltVal val="0"/>
                                          </p:val>
                                        </p:tav>
                                      </p:tavLst>
                                    </p:anim>
                                    <p:anim calcmode="lin" valueType="num">
                                      <p:cBhvr>
                                        <p:cTn id="169" dur="2000" fill="hold"/>
                                        <p:tgtEl>
                                          <p:spTgt spid="16"/>
                                        </p:tgtEl>
                                        <p:attrNameLst>
                                          <p:attrName>ppt_h</p:attrName>
                                        </p:attrNameLst>
                                      </p:cBhvr>
                                      <p:tavLst>
                                        <p:tav tm="0">
                                          <p:val>
                                            <p:fltVal val="0"/>
                                          </p:val>
                                        </p:tav>
                                        <p:tav tm="100000">
                                          <p:val>
                                            <p:strVal val="#ppt_h"/>
                                          </p:val>
                                        </p:tav>
                                      </p:tavLst>
                                    </p:anim>
                                    <p:anim calcmode="lin" valueType="num">
                                      <p:cBhvr>
                                        <p:cTn id="170" dur="2000" fill="hold"/>
                                        <p:tgtEl>
                                          <p:spTgt spid="16"/>
                                        </p:tgtEl>
                                        <p:attrNameLst>
                                          <p:attrName>ppt_w</p:attrName>
                                        </p:attrNameLst>
                                      </p:cBhvr>
                                      <p:tavLst>
                                        <p:tav tm="0">
                                          <p:val>
                                            <p:fltVal val="0"/>
                                          </p:val>
                                        </p:tav>
                                        <p:tav tm="100000">
                                          <p:val>
                                            <p:strVal val="#ppt_w"/>
                                          </p:val>
                                        </p:tav>
                                      </p:tavLst>
                                    </p:anim>
                                  </p:childTnLst>
                                </p:cTn>
                              </p:par>
                              <p:par>
                                <p:cTn id="171" presetID="35" presetClass="entr" presetSubtype="0" fill="hold" grpId="2" nodeType="withEffect">
                                  <p:stCondLst>
                                    <p:cond delay="0"/>
                                  </p:stCondLst>
                                  <p:childTnLst>
                                    <p:set>
                                      <p:cBhvr>
                                        <p:cTn id="172" dur="1" fill="hold">
                                          <p:stCondLst>
                                            <p:cond delay="0"/>
                                          </p:stCondLst>
                                        </p:cTn>
                                        <p:tgtEl>
                                          <p:spTgt spid="17"/>
                                        </p:tgtEl>
                                        <p:attrNameLst>
                                          <p:attrName>style.visibility</p:attrName>
                                        </p:attrNameLst>
                                      </p:cBhvr>
                                      <p:to>
                                        <p:strVal val="visible"/>
                                      </p:to>
                                    </p:set>
                                    <p:animEffect transition="in" filter="fade">
                                      <p:cBhvr>
                                        <p:cTn id="173" dur="2000"/>
                                        <p:tgtEl>
                                          <p:spTgt spid="17"/>
                                        </p:tgtEl>
                                      </p:cBhvr>
                                    </p:animEffect>
                                    <p:anim calcmode="lin" valueType="num">
                                      <p:cBhvr>
                                        <p:cTn id="174" dur="2000" fill="hold"/>
                                        <p:tgtEl>
                                          <p:spTgt spid="17"/>
                                        </p:tgtEl>
                                        <p:attrNameLst>
                                          <p:attrName>style.rotation</p:attrName>
                                        </p:attrNameLst>
                                      </p:cBhvr>
                                      <p:tavLst>
                                        <p:tav tm="0">
                                          <p:val>
                                            <p:fltVal val="720"/>
                                          </p:val>
                                        </p:tav>
                                        <p:tav tm="100000">
                                          <p:val>
                                            <p:fltVal val="0"/>
                                          </p:val>
                                        </p:tav>
                                      </p:tavLst>
                                    </p:anim>
                                    <p:anim calcmode="lin" valueType="num">
                                      <p:cBhvr>
                                        <p:cTn id="175" dur="2000" fill="hold"/>
                                        <p:tgtEl>
                                          <p:spTgt spid="17"/>
                                        </p:tgtEl>
                                        <p:attrNameLst>
                                          <p:attrName>ppt_h</p:attrName>
                                        </p:attrNameLst>
                                      </p:cBhvr>
                                      <p:tavLst>
                                        <p:tav tm="0">
                                          <p:val>
                                            <p:fltVal val="0"/>
                                          </p:val>
                                        </p:tav>
                                        <p:tav tm="100000">
                                          <p:val>
                                            <p:strVal val="#ppt_h"/>
                                          </p:val>
                                        </p:tav>
                                      </p:tavLst>
                                    </p:anim>
                                    <p:anim calcmode="lin" valueType="num">
                                      <p:cBhvr>
                                        <p:cTn id="176" dur="2000" fill="hold"/>
                                        <p:tgtEl>
                                          <p:spTgt spid="17"/>
                                        </p:tgtEl>
                                        <p:attrNameLst>
                                          <p:attrName>ppt_w</p:attrName>
                                        </p:attrNameLst>
                                      </p:cBhvr>
                                      <p:tavLst>
                                        <p:tav tm="0">
                                          <p:val>
                                            <p:fltVal val="0"/>
                                          </p:val>
                                        </p:tav>
                                        <p:tav tm="100000">
                                          <p:val>
                                            <p:strVal val="#ppt_w"/>
                                          </p:val>
                                        </p:tav>
                                      </p:tavLst>
                                    </p:anim>
                                  </p:childTnLst>
                                </p:cTn>
                              </p:par>
                              <p:par>
                                <p:cTn id="177" presetID="16" presetClass="entr" presetSubtype="26" fill="hold" grpId="0" nodeType="withEffect">
                                  <p:stCondLst>
                                    <p:cond delay="0"/>
                                  </p:stCondLst>
                                  <p:childTnLst>
                                    <p:set>
                                      <p:cBhvr>
                                        <p:cTn id="178" dur="1" fill="hold">
                                          <p:stCondLst>
                                            <p:cond delay="0"/>
                                          </p:stCondLst>
                                        </p:cTn>
                                        <p:tgtEl>
                                          <p:spTgt spid="18"/>
                                        </p:tgtEl>
                                        <p:attrNameLst>
                                          <p:attrName>style.visibility</p:attrName>
                                        </p:attrNameLst>
                                      </p:cBhvr>
                                      <p:to>
                                        <p:strVal val="visible"/>
                                      </p:to>
                                    </p:set>
                                    <p:animEffect transition="in" filter="barn(inHorizontal)">
                                      <p:cBhvr>
                                        <p:cTn id="179" dur="2000"/>
                                        <p:tgtEl>
                                          <p:spTgt spid="18"/>
                                        </p:tgtEl>
                                      </p:cBhvr>
                                    </p:animEffect>
                                  </p:childTnLst>
                                </p:cTn>
                              </p:par>
                              <p:par>
                                <p:cTn id="180" presetID="16" presetClass="entr" presetSubtype="26" fill="hold" grpId="0" nodeType="withEffect">
                                  <p:stCondLst>
                                    <p:cond delay="0"/>
                                  </p:stCondLst>
                                  <p:childTnLst>
                                    <p:set>
                                      <p:cBhvr>
                                        <p:cTn id="181" dur="1" fill="hold">
                                          <p:stCondLst>
                                            <p:cond delay="0"/>
                                          </p:stCondLst>
                                        </p:cTn>
                                        <p:tgtEl>
                                          <p:spTgt spid="19"/>
                                        </p:tgtEl>
                                        <p:attrNameLst>
                                          <p:attrName>style.visibility</p:attrName>
                                        </p:attrNameLst>
                                      </p:cBhvr>
                                      <p:to>
                                        <p:strVal val="visible"/>
                                      </p:to>
                                    </p:set>
                                    <p:animEffect transition="in" filter="barn(inHorizontal)">
                                      <p:cBhvr>
                                        <p:cTn id="182" dur="2000"/>
                                        <p:tgtEl>
                                          <p:spTgt spid="19"/>
                                        </p:tgtEl>
                                      </p:cBhvr>
                                    </p:animEffect>
                                  </p:childTnLst>
                                </p:cTn>
                              </p:par>
                              <p:par>
                                <p:cTn id="183" presetID="16" presetClass="entr" presetSubtype="26" fill="hold" grpId="0" nodeType="withEffect">
                                  <p:stCondLst>
                                    <p:cond delay="0"/>
                                  </p:stCondLst>
                                  <p:childTnLst>
                                    <p:set>
                                      <p:cBhvr>
                                        <p:cTn id="184" dur="1" fill="hold">
                                          <p:stCondLst>
                                            <p:cond delay="0"/>
                                          </p:stCondLst>
                                        </p:cTn>
                                        <p:tgtEl>
                                          <p:spTgt spid="20"/>
                                        </p:tgtEl>
                                        <p:attrNameLst>
                                          <p:attrName>style.visibility</p:attrName>
                                        </p:attrNameLst>
                                      </p:cBhvr>
                                      <p:to>
                                        <p:strVal val="visible"/>
                                      </p:to>
                                    </p:set>
                                    <p:animEffect transition="in" filter="barn(inHorizontal)">
                                      <p:cBhvr>
                                        <p:cTn id="185" dur="2000"/>
                                        <p:tgtEl>
                                          <p:spTgt spid="20"/>
                                        </p:tgtEl>
                                      </p:cBhvr>
                                    </p:animEffect>
                                  </p:childTnLst>
                                </p:cTn>
                              </p:par>
                              <p:par>
                                <p:cTn id="186" presetID="16" presetClass="entr" presetSubtype="26" fill="hold" grpId="0" nodeType="withEffect">
                                  <p:stCondLst>
                                    <p:cond delay="0"/>
                                  </p:stCondLst>
                                  <p:childTnLst>
                                    <p:set>
                                      <p:cBhvr>
                                        <p:cTn id="187" dur="1" fill="hold">
                                          <p:stCondLst>
                                            <p:cond delay="0"/>
                                          </p:stCondLst>
                                        </p:cTn>
                                        <p:tgtEl>
                                          <p:spTgt spid="21"/>
                                        </p:tgtEl>
                                        <p:attrNameLst>
                                          <p:attrName>style.visibility</p:attrName>
                                        </p:attrNameLst>
                                      </p:cBhvr>
                                      <p:to>
                                        <p:strVal val="visible"/>
                                      </p:to>
                                    </p:set>
                                    <p:animEffect transition="in" filter="barn(inHorizontal)">
                                      <p:cBhvr>
                                        <p:cTn id="188" dur="2000"/>
                                        <p:tgtEl>
                                          <p:spTgt spid="21"/>
                                        </p:tgtEl>
                                      </p:cBhvr>
                                    </p:animEffect>
                                  </p:childTnLst>
                                </p:cTn>
                              </p:par>
                              <p:par>
                                <p:cTn id="189" presetID="16" presetClass="entr" presetSubtype="26" fill="hold" grpId="0" nodeType="withEffect">
                                  <p:stCondLst>
                                    <p:cond delay="0"/>
                                  </p:stCondLst>
                                  <p:childTnLst>
                                    <p:set>
                                      <p:cBhvr>
                                        <p:cTn id="190" dur="1" fill="hold">
                                          <p:stCondLst>
                                            <p:cond delay="0"/>
                                          </p:stCondLst>
                                        </p:cTn>
                                        <p:tgtEl>
                                          <p:spTgt spid="22"/>
                                        </p:tgtEl>
                                        <p:attrNameLst>
                                          <p:attrName>style.visibility</p:attrName>
                                        </p:attrNameLst>
                                      </p:cBhvr>
                                      <p:to>
                                        <p:strVal val="visible"/>
                                      </p:to>
                                    </p:set>
                                    <p:animEffect transition="in" filter="barn(inHorizontal)">
                                      <p:cBhvr>
                                        <p:cTn id="191" dur="2000"/>
                                        <p:tgtEl>
                                          <p:spTgt spid="22"/>
                                        </p:tgtEl>
                                      </p:cBhvr>
                                    </p:animEffect>
                                  </p:childTnLst>
                                </p:cTn>
                              </p:par>
                              <p:par>
                                <p:cTn id="192" presetID="16" presetClass="entr" presetSubtype="26" fill="hold" grpId="0" nodeType="withEffect">
                                  <p:stCondLst>
                                    <p:cond delay="0"/>
                                  </p:stCondLst>
                                  <p:childTnLst>
                                    <p:set>
                                      <p:cBhvr>
                                        <p:cTn id="193" dur="1" fill="hold">
                                          <p:stCondLst>
                                            <p:cond delay="0"/>
                                          </p:stCondLst>
                                        </p:cTn>
                                        <p:tgtEl>
                                          <p:spTgt spid="23"/>
                                        </p:tgtEl>
                                        <p:attrNameLst>
                                          <p:attrName>style.visibility</p:attrName>
                                        </p:attrNameLst>
                                      </p:cBhvr>
                                      <p:to>
                                        <p:strVal val="visible"/>
                                      </p:to>
                                    </p:set>
                                    <p:animEffect transition="in" filter="barn(inHorizontal)">
                                      <p:cBhvr>
                                        <p:cTn id="194" dur="2000"/>
                                        <p:tgtEl>
                                          <p:spTgt spid="23"/>
                                        </p:tgtEl>
                                      </p:cBhvr>
                                    </p:animEffect>
                                  </p:childTnLst>
                                </p:cTn>
                              </p:par>
                              <p:par>
                                <p:cTn id="195" presetID="16" presetClass="entr" presetSubtype="26" fill="hold" grpId="0" nodeType="withEffect">
                                  <p:stCondLst>
                                    <p:cond delay="0"/>
                                  </p:stCondLst>
                                  <p:childTnLst>
                                    <p:set>
                                      <p:cBhvr>
                                        <p:cTn id="196" dur="1" fill="hold">
                                          <p:stCondLst>
                                            <p:cond delay="0"/>
                                          </p:stCondLst>
                                        </p:cTn>
                                        <p:tgtEl>
                                          <p:spTgt spid="24"/>
                                        </p:tgtEl>
                                        <p:attrNameLst>
                                          <p:attrName>style.visibility</p:attrName>
                                        </p:attrNameLst>
                                      </p:cBhvr>
                                      <p:to>
                                        <p:strVal val="visible"/>
                                      </p:to>
                                    </p:set>
                                    <p:animEffect transition="in" filter="barn(inHorizontal)">
                                      <p:cBhvr>
                                        <p:cTn id="197" dur="2000"/>
                                        <p:tgtEl>
                                          <p:spTgt spid="24"/>
                                        </p:tgtEl>
                                      </p:cBhvr>
                                    </p:animEffect>
                                  </p:childTnLst>
                                </p:cTn>
                              </p:par>
                              <p:par>
                                <p:cTn id="198" presetID="16" presetClass="entr" presetSubtype="26" fill="hold" grpId="0" nodeType="withEffect">
                                  <p:stCondLst>
                                    <p:cond delay="0"/>
                                  </p:stCondLst>
                                  <p:childTnLst>
                                    <p:set>
                                      <p:cBhvr>
                                        <p:cTn id="199" dur="1" fill="hold">
                                          <p:stCondLst>
                                            <p:cond delay="0"/>
                                          </p:stCondLst>
                                        </p:cTn>
                                        <p:tgtEl>
                                          <p:spTgt spid="25"/>
                                        </p:tgtEl>
                                        <p:attrNameLst>
                                          <p:attrName>style.visibility</p:attrName>
                                        </p:attrNameLst>
                                      </p:cBhvr>
                                      <p:to>
                                        <p:strVal val="visible"/>
                                      </p:to>
                                    </p:set>
                                    <p:animEffect transition="in" filter="barn(inHorizontal)">
                                      <p:cBhvr>
                                        <p:cTn id="200" dur="2000"/>
                                        <p:tgtEl>
                                          <p:spTgt spid="25"/>
                                        </p:tgtEl>
                                      </p:cBhvr>
                                    </p:animEffect>
                                  </p:childTnLst>
                                </p:cTn>
                              </p:par>
                              <p:par>
                                <p:cTn id="201" presetID="16" presetClass="entr" presetSubtype="26" fill="hold" grpId="0" nodeType="withEffect">
                                  <p:stCondLst>
                                    <p:cond delay="0"/>
                                  </p:stCondLst>
                                  <p:childTnLst>
                                    <p:set>
                                      <p:cBhvr>
                                        <p:cTn id="202" dur="1" fill="hold">
                                          <p:stCondLst>
                                            <p:cond delay="0"/>
                                          </p:stCondLst>
                                        </p:cTn>
                                        <p:tgtEl>
                                          <p:spTgt spid="26"/>
                                        </p:tgtEl>
                                        <p:attrNameLst>
                                          <p:attrName>style.visibility</p:attrName>
                                        </p:attrNameLst>
                                      </p:cBhvr>
                                      <p:to>
                                        <p:strVal val="visible"/>
                                      </p:to>
                                    </p:set>
                                    <p:animEffect transition="in" filter="barn(inHorizontal)">
                                      <p:cBhvr>
                                        <p:cTn id="203" dur="2000"/>
                                        <p:tgtEl>
                                          <p:spTgt spid="26"/>
                                        </p:tgtEl>
                                      </p:cBhvr>
                                    </p:animEffect>
                                  </p:childTnLst>
                                </p:cTn>
                              </p:par>
                              <p:par>
                                <p:cTn id="204" presetID="16" presetClass="entr" presetSubtype="26" fill="hold" grpId="0" nodeType="withEffect">
                                  <p:stCondLst>
                                    <p:cond delay="0"/>
                                  </p:stCondLst>
                                  <p:childTnLst>
                                    <p:set>
                                      <p:cBhvr>
                                        <p:cTn id="205" dur="1" fill="hold">
                                          <p:stCondLst>
                                            <p:cond delay="0"/>
                                          </p:stCondLst>
                                        </p:cTn>
                                        <p:tgtEl>
                                          <p:spTgt spid="27"/>
                                        </p:tgtEl>
                                        <p:attrNameLst>
                                          <p:attrName>style.visibility</p:attrName>
                                        </p:attrNameLst>
                                      </p:cBhvr>
                                      <p:to>
                                        <p:strVal val="visible"/>
                                      </p:to>
                                    </p:set>
                                    <p:animEffect transition="in" filter="barn(inHorizontal)">
                                      <p:cBhvr>
                                        <p:cTn id="206" dur="2000"/>
                                        <p:tgtEl>
                                          <p:spTgt spid="27"/>
                                        </p:tgtEl>
                                      </p:cBhvr>
                                    </p:animEffect>
                                  </p:childTnLst>
                                </p:cTn>
                              </p:par>
                              <p:par>
                                <p:cTn id="207" presetID="16" presetClass="entr" presetSubtype="26" fill="hold" grpId="0" nodeType="withEffect">
                                  <p:stCondLst>
                                    <p:cond delay="0"/>
                                  </p:stCondLst>
                                  <p:childTnLst>
                                    <p:set>
                                      <p:cBhvr>
                                        <p:cTn id="208" dur="1" fill="hold">
                                          <p:stCondLst>
                                            <p:cond delay="0"/>
                                          </p:stCondLst>
                                        </p:cTn>
                                        <p:tgtEl>
                                          <p:spTgt spid="28"/>
                                        </p:tgtEl>
                                        <p:attrNameLst>
                                          <p:attrName>style.visibility</p:attrName>
                                        </p:attrNameLst>
                                      </p:cBhvr>
                                      <p:to>
                                        <p:strVal val="visible"/>
                                      </p:to>
                                    </p:set>
                                    <p:animEffect transition="in" filter="barn(inHorizontal)">
                                      <p:cBhvr>
                                        <p:cTn id="209" dur="2000"/>
                                        <p:tgtEl>
                                          <p:spTgt spid="28"/>
                                        </p:tgtEl>
                                      </p:cBhvr>
                                    </p:animEffect>
                                  </p:childTnLst>
                                </p:cTn>
                              </p:par>
                              <p:par>
                                <p:cTn id="210" presetID="16" presetClass="entr" presetSubtype="26" fill="hold" grpId="0" nodeType="withEffect">
                                  <p:stCondLst>
                                    <p:cond delay="0"/>
                                  </p:stCondLst>
                                  <p:childTnLst>
                                    <p:set>
                                      <p:cBhvr>
                                        <p:cTn id="211" dur="1" fill="hold">
                                          <p:stCondLst>
                                            <p:cond delay="0"/>
                                          </p:stCondLst>
                                        </p:cTn>
                                        <p:tgtEl>
                                          <p:spTgt spid="29"/>
                                        </p:tgtEl>
                                        <p:attrNameLst>
                                          <p:attrName>style.visibility</p:attrName>
                                        </p:attrNameLst>
                                      </p:cBhvr>
                                      <p:to>
                                        <p:strVal val="visible"/>
                                      </p:to>
                                    </p:set>
                                    <p:animEffect transition="in" filter="barn(inHorizontal)">
                                      <p:cBhvr>
                                        <p:cTn id="212" dur="2000"/>
                                        <p:tgtEl>
                                          <p:spTgt spid="29"/>
                                        </p:tgtEl>
                                      </p:cBhvr>
                                    </p:animEffect>
                                  </p:childTnLst>
                                </p:cTn>
                              </p:par>
                              <p:par>
                                <p:cTn id="213" presetID="16" presetClass="entr" presetSubtype="26" fill="hold" grpId="0" nodeType="withEffect">
                                  <p:stCondLst>
                                    <p:cond delay="0"/>
                                  </p:stCondLst>
                                  <p:childTnLst>
                                    <p:set>
                                      <p:cBhvr>
                                        <p:cTn id="214" dur="1" fill="hold">
                                          <p:stCondLst>
                                            <p:cond delay="0"/>
                                          </p:stCondLst>
                                        </p:cTn>
                                        <p:tgtEl>
                                          <p:spTgt spid="30"/>
                                        </p:tgtEl>
                                        <p:attrNameLst>
                                          <p:attrName>style.visibility</p:attrName>
                                        </p:attrNameLst>
                                      </p:cBhvr>
                                      <p:to>
                                        <p:strVal val="visible"/>
                                      </p:to>
                                    </p:set>
                                    <p:animEffect transition="in" filter="barn(inHorizontal)">
                                      <p:cBhvr>
                                        <p:cTn id="215" dur="2000"/>
                                        <p:tgtEl>
                                          <p:spTgt spid="30"/>
                                        </p:tgtEl>
                                      </p:cBhvr>
                                    </p:animEffect>
                                  </p:childTnLst>
                                </p:cTn>
                              </p:par>
                              <p:par>
                                <p:cTn id="216" presetID="2" presetClass="entr" presetSubtype="4" fill="hold" grpId="1" nodeType="withEffect">
                                  <p:stCondLst>
                                    <p:cond delay="0"/>
                                  </p:stCondLst>
                                  <p:childTnLst>
                                    <p:set>
                                      <p:cBhvr>
                                        <p:cTn id="217" dur="1" fill="hold">
                                          <p:stCondLst>
                                            <p:cond delay="0"/>
                                          </p:stCondLst>
                                        </p:cTn>
                                        <p:tgtEl>
                                          <p:spTgt spid="18"/>
                                        </p:tgtEl>
                                        <p:attrNameLst>
                                          <p:attrName>style.visibility</p:attrName>
                                        </p:attrNameLst>
                                      </p:cBhvr>
                                      <p:to>
                                        <p:strVal val="visible"/>
                                      </p:to>
                                    </p:set>
                                    <p:anim calcmode="lin" valueType="num">
                                      <p:cBhvr additive="base">
                                        <p:cTn id="218" dur="2000" fill="hold"/>
                                        <p:tgtEl>
                                          <p:spTgt spid="18"/>
                                        </p:tgtEl>
                                        <p:attrNameLst>
                                          <p:attrName>ppt_x</p:attrName>
                                        </p:attrNameLst>
                                      </p:cBhvr>
                                      <p:tavLst>
                                        <p:tav tm="0">
                                          <p:val>
                                            <p:strVal val="#ppt_x"/>
                                          </p:val>
                                        </p:tav>
                                        <p:tav tm="100000">
                                          <p:val>
                                            <p:strVal val="#ppt_x"/>
                                          </p:val>
                                        </p:tav>
                                      </p:tavLst>
                                    </p:anim>
                                    <p:anim calcmode="lin" valueType="num">
                                      <p:cBhvr additive="base">
                                        <p:cTn id="219" dur="2000" fill="hold"/>
                                        <p:tgtEl>
                                          <p:spTgt spid="18"/>
                                        </p:tgtEl>
                                        <p:attrNameLst>
                                          <p:attrName>ppt_y</p:attrName>
                                        </p:attrNameLst>
                                      </p:cBhvr>
                                      <p:tavLst>
                                        <p:tav tm="0">
                                          <p:val>
                                            <p:strVal val="1+#ppt_h/2"/>
                                          </p:val>
                                        </p:tav>
                                        <p:tav tm="100000">
                                          <p:val>
                                            <p:strVal val="#ppt_y"/>
                                          </p:val>
                                        </p:tav>
                                      </p:tavLst>
                                    </p:anim>
                                  </p:childTnLst>
                                </p:cTn>
                              </p:par>
                              <p:par>
                                <p:cTn id="220" presetID="2" presetClass="entr" presetSubtype="4" fill="hold" grpId="1" nodeType="withEffect">
                                  <p:stCondLst>
                                    <p:cond delay="0"/>
                                  </p:stCondLst>
                                  <p:childTnLst>
                                    <p:set>
                                      <p:cBhvr>
                                        <p:cTn id="221" dur="1" fill="hold">
                                          <p:stCondLst>
                                            <p:cond delay="0"/>
                                          </p:stCondLst>
                                        </p:cTn>
                                        <p:tgtEl>
                                          <p:spTgt spid="19"/>
                                        </p:tgtEl>
                                        <p:attrNameLst>
                                          <p:attrName>style.visibility</p:attrName>
                                        </p:attrNameLst>
                                      </p:cBhvr>
                                      <p:to>
                                        <p:strVal val="visible"/>
                                      </p:to>
                                    </p:set>
                                    <p:anim calcmode="lin" valueType="num">
                                      <p:cBhvr additive="base">
                                        <p:cTn id="222" dur="2000" fill="hold"/>
                                        <p:tgtEl>
                                          <p:spTgt spid="19"/>
                                        </p:tgtEl>
                                        <p:attrNameLst>
                                          <p:attrName>ppt_x</p:attrName>
                                        </p:attrNameLst>
                                      </p:cBhvr>
                                      <p:tavLst>
                                        <p:tav tm="0">
                                          <p:val>
                                            <p:strVal val="#ppt_x"/>
                                          </p:val>
                                        </p:tav>
                                        <p:tav tm="100000">
                                          <p:val>
                                            <p:strVal val="#ppt_x"/>
                                          </p:val>
                                        </p:tav>
                                      </p:tavLst>
                                    </p:anim>
                                    <p:anim calcmode="lin" valueType="num">
                                      <p:cBhvr additive="base">
                                        <p:cTn id="223" dur="2000" fill="hold"/>
                                        <p:tgtEl>
                                          <p:spTgt spid="19"/>
                                        </p:tgtEl>
                                        <p:attrNameLst>
                                          <p:attrName>ppt_y</p:attrName>
                                        </p:attrNameLst>
                                      </p:cBhvr>
                                      <p:tavLst>
                                        <p:tav tm="0">
                                          <p:val>
                                            <p:strVal val="1+#ppt_h/2"/>
                                          </p:val>
                                        </p:tav>
                                        <p:tav tm="100000">
                                          <p:val>
                                            <p:strVal val="#ppt_y"/>
                                          </p:val>
                                        </p:tav>
                                      </p:tavLst>
                                    </p:anim>
                                  </p:childTnLst>
                                </p:cTn>
                              </p:par>
                              <p:par>
                                <p:cTn id="224" presetID="2" presetClass="entr" presetSubtype="4" fill="hold" grpId="1" nodeType="withEffect">
                                  <p:stCondLst>
                                    <p:cond delay="0"/>
                                  </p:stCondLst>
                                  <p:childTnLst>
                                    <p:set>
                                      <p:cBhvr>
                                        <p:cTn id="225" dur="1" fill="hold">
                                          <p:stCondLst>
                                            <p:cond delay="0"/>
                                          </p:stCondLst>
                                        </p:cTn>
                                        <p:tgtEl>
                                          <p:spTgt spid="20"/>
                                        </p:tgtEl>
                                        <p:attrNameLst>
                                          <p:attrName>style.visibility</p:attrName>
                                        </p:attrNameLst>
                                      </p:cBhvr>
                                      <p:to>
                                        <p:strVal val="visible"/>
                                      </p:to>
                                    </p:set>
                                    <p:anim calcmode="lin" valueType="num">
                                      <p:cBhvr additive="base">
                                        <p:cTn id="226" dur="2000" fill="hold"/>
                                        <p:tgtEl>
                                          <p:spTgt spid="20"/>
                                        </p:tgtEl>
                                        <p:attrNameLst>
                                          <p:attrName>ppt_x</p:attrName>
                                        </p:attrNameLst>
                                      </p:cBhvr>
                                      <p:tavLst>
                                        <p:tav tm="0">
                                          <p:val>
                                            <p:strVal val="#ppt_x"/>
                                          </p:val>
                                        </p:tav>
                                        <p:tav tm="100000">
                                          <p:val>
                                            <p:strVal val="#ppt_x"/>
                                          </p:val>
                                        </p:tav>
                                      </p:tavLst>
                                    </p:anim>
                                    <p:anim calcmode="lin" valueType="num">
                                      <p:cBhvr additive="base">
                                        <p:cTn id="227" dur="2000" fill="hold"/>
                                        <p:tgtEl>
                                          <p:spTgt spid="20"/>
                                        </p:tgtEl>
                                        <p:attrNameLst>
                                          <p:attrName>ppt_y</p:attrName>
                                        </p:attrNameLst>
                                      </p:cBhvr>
                                      <p:tavLst>
                                        <p:tav tm="0">
                                          <p:val>
                                            <p:strVal val="1+#ppt_h/2"/>
                                          </p:val>
                                        </p:tav>
                                        <p:tav tm="100000">
                                          <p:val>
                                            <p:strVal val="#ppt_y"/>
                                          </p:val>
                                        </p:tav>
                                      </p:tavLst>
                                    </p:anim>
                                  </p:childTnLst>
                                </p:cTn>
                              </p:par>
                              <p:par>
                                <p:cTn id="228" presetID="2" presetClass="entr" presetSubtype="4" fill="hold" grpId="1" nodeType="withEffect">
                                  <p:stCondLst>
                                    <p:cond delay="0"/>
                                  </p:stCondLst>
                                  <p:childTnLst>
                                    <p:set>
                                      <p:cBhvr>
                                        <p:cTn id="229" dur="1" fill="hold">
                                          <p:stCondLst>
                                            <p:cond delay="0"/>
                                          </p:stCondLst>
                                        </p:cTn>
                                        <p:tgtEl>
                                          <p:spTgt spid="21"/>
                                        </p:tgtEl>
                                        <p:attrNameLst>
                                          <p:attrName>style.visibility</p:attrName>
                                        </p:attrNameLst>
                                      </p:cBhvr>
                                      <p:to>
                                        <p:strVal val="visible"/>
                                      </p:to>
                                    </p:set>
                                    <p:anim calcmode="lin" valueType="num">
                                      <p:cBhvr additive="base">
                                        <p:cTn id="230" dur="2000" fill="hold"/>
                                        <p:tgtEl>
                                          <p:spTgt spid="21"/>
                                        </p:tgtEl>
                                        <p:attrNameLst>
                                          <p:attrName>ppt_x</p:attrName>
                                        </p:attrNameLst>
                                      </p:cBhvr>
                                      <p:tavLst>
                                        <p:tav tm="0">
                                          <p:val>
                                            <p:strVal val="#ppt_x"/>
                                          </p:val>
                                        </p:tav>
                                        <p:tav tm="100000">
                                          <p:val>
                                            <p:strVal val="#ppt_x"/>
                                          </p:val>
                                        </p:tav>
                                      </p:tavLst>
                                    </p:anim>
                                    <p:anim calcmode="lin" valueType="num">
                                      <p:cBhvr additive="base">
                                        <p:cTn id="231" dur="2000" fill="hold"/>
                                        <p:tgtEl>
                                          <p:spTgt spid="21"/>
                                        </p:tgtEl>
                                        <p:attrNameLst>
                                          <p:attrName>ppt_y</p:attrName>
                                        </p:attrNameLst>
                                      </p:cBhvr>
                                      <p:tavLst>
                                        <p:tav tm="0">
                                          <p:val>
                                            <p:strVal val="1+#ppt_h/2"/>
                                          </p:val>
                                        </p:tav>
                                        <p:tav tm="100000">
                                          <p:val>
                                            <p:strVal val="#ppt_y"/>
                                          </p:val>
                                        </p:tav>
                                      </p:tavLst>
                                    </p:anim>
                                  </p:childTnLst>
                                </p:cTn>
                              </p:par>
                              <p:par>
                                <p:cTn id="232" presetID="2" presetClass="entr" presetSubtype="4" fill="hold" grpId="1" nodeType="withEffect">
                                  <p:stCondLst>
                                    <p:cond delay="0"/>
                                  </p:stCondLst>
                                  <p:childTnLst>
                                    <p:set>
                                      <p:cBhvr>
                                        <p:cTn id="233" dur="1" fill="hold">
                                          <p:stCondLst>
                                            <p:cond delay="0"/>
                                          </p:stCondLst>
                                        </p:cTn>
                                        <p:tgtEl>
                                          <p:spTgt spid="22"/>
                                        </p:tgtEl>
                                        <p:attrNameLst>
                                          <p:attrName>style.visibility</p:attrName>
                                        </p:attrNameLst>
                                      </p:cBhvr>
                                      <p:to>
                                        <p:strVal val="visible"/>
                                      </p:to>
                                    </p:set>
                                    <p:anim calcmode="lin" valueType="num">
                                      <p:cBhvr additive="base">
                                        <p:cTn id="234" dur="2000" fill="hold"/>
                                        <p:tgtEl>
                                          <p:spTgt spid="22"/>
                                        </p:tgtEl>
                                        <p:attrNameLst>
                                          <p:attrName>ppt_x</p:attrName>
                                        </p:attrNameLst>
                                      </p:cBhvr>
                                      <p:tavLst>
                                        <p:tav tm="0">
                                          <p:val>
                                            <p:strVal val="#ppt_x"/>
                                          </p:val>
                                        </p:tav>
                                        <p:tav tm="100000">
                                          <p:val>
                                            <p:strVal val="#ppt_x"/>
                                          </p:val>
                                        </p:tav>
                                      </p:tavLst>
                                    </p:anim>
                                    <p:anim calcmode="lin" valueType="num">
                                      <p:cBhvr additive="base">
                                        <p:cTn id="235" dur="2000" fill="hold"/>
                                        <p:tgtEl>
                                          <p:spTgt spid="22"/>
                                        </p:tgtEl>
                                        <p:attrNameLst>
                                          <p:attrName>ppt_y</p:attrName>
                                        </p:attrNameLst>
                                      </p:cBhvr>
                                      <p:tavLst>
                                        <p:tav tm="0">
                                          <p:val>
                                            <p:strVal val="1+#ppt_h/2"/>
                                          </p:val>
                                        </p:tav>
                                        <p:tav tm="100000">
                                          <p:val>
                                            <p:strVal val="#ppt_y"/>
                                          </p:val>
                                        </p:tav>
                                      </p:tavLst>
                                    </p:anim>
                                  </p:childTnLst>
                                </p:cTn>
                              </p:par>
                              <p:par>
                                <p:cTn id="236" presetID="2" presetClass="entr" presetSubtype="4" fill="hold" grpId="1" nodeType="withEffect">
                                  <p:stCondLst>
                                    <p:cond delay="0"/>
                                  </p:stCondLst>
                                  <p:childTnLst>
                                    <p:set>
                                      <p:cBhvr>
                                        <p:cTn id="237" dur="1" fill="hold">
                                          <p:stCondLst>
                                            <p:cond delay="0"/>
                                          </p:stCondLst>
                                        </p:cTn>
                                        <p:tgtEl>
                                          <p:spTgt spid="23"/>
                                        </p:tgtEl>
                                        <p:attrNameLst>
                                          <p:attrName>style.visibility</p:attrName>
                                        </p:attrNameLst>
                                      </p:cBhvr>
                                      <p:to>
                                        <p:strVal val="visible"/>
                                      </p:to>
                                    </p:set>
                                    <p:anim calcmode="lin" valueType="num">
                                      <p:cBhvr additive="base">
                                        <p:cTn id="238" dur="2000" fill="hold"/>
                                        <p:tgtEl>
                                          <p:spTgt spid="23"/>
                                        </p:tgtEl>
                                        <p:attrNameLst>
                                          <p:attrName>ppt_x</p:attrName>
                                        </p:attrNameLst>
                                      </p:cBhvr>
                                      <p:tavLst>
                                        <p:tav tm="0">
                                          <p:val>
                                            <p:strVal val="#ppt_x"/>
                                          </p:val>
                                        </p:tav>
                                        <p:tav tm="100000">
                                          <p:val>
                                            <p:strVal val="#ppt_x"/>
                                          </p:val>
                                        </p:tav>
                                      </p:tavLst>
                                    </p:anim>
                                    <p:anim calcmode="lin" valueType="num">
                                      <p:cBhvr additive="base">
                                        <p:cTn id="239" dur="2000" fill="hold"/>
                                        <p:tgtEl>
                                          <p:spTgt spid="23"/>
                                        </p:tgtEl>
                                        <p:attrNameLst>
                                          <p:attrName>ppt_y</p:attrName>
                                        </p:attrNameLst>
                                      </p:cBhvr>
                                      <p:tavLst>
                                        <p:tav tm="0">
                                          <p:val>
                                            <p:strVal val="1+#ppt_h/2"/>
                                          </p:val>
                                        </p:tav>
                                        <p:tav tm="100000">
                                          <p:val>
                                            <p:strVal val="#ppt_y"/>
                                          </p:val>
                                        </p:tav>
                                      </p:tavLst>
                                    </p:anim>
                                  </p:childTnLst>
                                </p:cTn>
                              </p:par>
                              <p:par>
                                <p:cTn id="240" presetID="2" presetClass="entr" presetSubtype="4" fill="hold" grpId="1" nodeType="withEffect">
                                  <p:stCondLst>
                                    <p:cond delay="0"/>
                                  </p:stCondLst>
                                  <p:childTnLst>
                                    <p:set>
                                      <p:cBhvr>
                                        <p:cTn id="241" dur="1" fill="hold">
                                          <p:stCondLst>
                                            <p:cond delay="0"/>
                                          </p:stCondLst>
                                        </p:cTn>
                                        <p:tgtEl>
                                          <p:spTgt spid="24"/>
                                        </p:tgtEl>
                                        <p:attrNameLst>
                                          <p:attrName>style.visibility</p:attrName>
                                        </p:attrNameLst>
                                      </p:cBhvr>
                                      <p:to>
                                        <p:strVal val="visible"/>
                                      </p:to>
                                    </p:set>
                                    <p:anim calcmode="lin" valueType="num">
                                      <p:cBhvr additive="base">
                                        <p:cTn id="242" dur="2000" fill="hold"/>
                                        <p:tgtEl>
                                          <p:spTgt spid="24"/>
                                        </p:tgtEl>
                                        <p:attrNameLst>
                                          <p:attrName>ppt_x</p:attrName>
                                        </p:attrNameLst>
                                      </p:cBhvr>
                                      <p:tavLst>
                                        <p:tav tm="0">
                                          <p:val>
                                            <p:strVal val="#ppt_x"/>
                                          </p:val>
                                        </p:tav>
                                        <p:tav tm="100000">
                                          <p:val>
                                            <p:strVal val="#ppt_x"/>
                                          </p:val>
                                        </p:tav>
                                      </p:tavLst>
                                    </p:anim>
                                    <p:anim calcmode="lin" valueType="num">
                                      <p:cBhvr additive="base">
                                        <p:cTn id="243" dur="2000" fill="hold"/>
                                        <p:tgtEl>
                                          <p:spTgt spid="24"/>
                                        </p:tgtEl>
                                        <p:attrNameLst>
                                          <p:attrName>ppt_y</p:attrName>
                                        </p:attrNameLst>
                                      </p:cBhvr>
                                      <p:tavLst>
                                        <p:tav tm="0">
                                          <p:val>
                                            <p:strVal val="1+#ppt_h/2"/>
                                          </p:val>
                                        </p:tav>
                                        <p:tav tm="100000">
                                          <p:val>
                                            <p:strVal val="#ppt_y"/>
                                          </p:val>
                                        </p:tav>
                                      </p:tavLst>
                                    </p:anim>
                                  </p:childTnLst>
                                </p:cTn>
                              </p:par>
                              <p:par>
                                <p:cTn id="244" presetID="2" presetClass="entr" presetSubtype="4" fill="hold" grpId="1" nodeType="withEffect">
                                  <p:stCondLst>
                                    <p:cond delay="0"/>
                                  </p:stCondLst>
                                  <p:childTnLst>
                                    <p:set>
                                      <p:cBhvr>
                                        <p:cTn id="245" dur="1" fill="hold">
                                          <p:stCondLst>
                                            <p:cond delay="0"/>
                                          </p:stCondLst>
                                        </p:cTn>
                                        <p:tgtEl>
                                          <p:spTgt spid="25"/>
                                        </p:tgtEl>
                                        <p:attrNameLst>
                                          <p:attrName>style.visibility</p:attrName>
                                        </p:attrNameLst>
                                      </p:cBhvr>
                                      <p:to>
                                        <p:strVal val="visible"/>
                                      </p:to>
                                    </p:set>
                                    <p:anim calcmode="lin" valueType="num">
                                      <p:cBhvr additive="base">
                                        <p:cTn id="246" dur="2000" fill="hold"/>
                                        <p:tgtEl>
                                          <p:spTgt spid="25"/>
                                        </p:tgtEl>
                                        <p:attrNameLst>
                                          <p:attrName>ppt_x</p:attrName>
                                        </p:attrNameLst>
                                      </p:cBhvr>
                                      <p:tavLst>
                                        <p:tav tm="0">
                                          <p:val>
                                            <p:strVal val="#ppt_x"/>
                                          </p:val>
                                        </p:tav>
                                        <p:tav tm="100000">
                                          <p:val>
                                            <p:strVal val="#ppt_x"/>
                                          </p:val>
                                        </p:tav>
                                      </p:tavLst>
                                    </p:anim>
                                    <p:anim calcmode="lin" valueType="num">
                                      <p:cBhvr additive="base">
                                        <p:cTn id="247" dur="2000" fill="hold"/>
                                        <p:tgtEl>
                                          <p:spTgt spid="25"/>
                                        </p:tgtEl>
                                        <p:attrNameLst>
                                          <p:attrName>ppt_y</p:attrName>
                                        </p:attrNameLst>
                                      </p:cBhvr>
                                      <p:tavLst>
                                        <p:tav tm="0">
                                          <p:val>
                                            <p:strVal val="1+#ppt_h/2"/>
                                          </p:val>
                                        </p:tav>
                                        <p:tav tm="100000">
                                          <p:val>
                                            <p:strVal val="#ppt_y"/>
                                          </p:val>
                                        </p:tav>
                                      </p:tavLst>
                                    </p:anim>
                                  </p:childTnLst>
                                </p:cTn>
                              </p:par>
                              <p:par>
                                <p:cTn id="248" presetID="2" presetClass="entr" presetSubtype="4" fill="hold" grpId="1" nodeType="withEffect">
                                  <p:stCondLst>
                                    <p:cond delay="0"/>
                                  </p:stCondLst>
                                  <p:childTnLst>
                                    <p:set>
                                      <p:cBhvr>
                                        <p:cTn id="249" dur="1" fill="hold">
                                          <p:stCondLst>
                                            <p:cond delay="0"/>
                                          </p:stCondLst>
                                        </p:cTn>
                                        <p:tgtEl>
                                          <p:spTgt spid="26"/>
                                        </p:tgtEl>
                                        <p:attrNameLst>
                                          <p:attrName>style.visibility</p:attrName>
                                        </p:attrNameLst>
                                      </p:cBhvr>
                                      <p:to>
                                        <p:strVal val="visible"/>
                                      </p:to>
                                    </p:set>
                                    <p:anim calcmode="lin" valueType="num">
                                      <p:cBhvr additive="base">
                                        <p:cTn id="250" dur="2000" fill="hold"/>
                                        <p:tgtEl>
                                          <p:spTgt spid="26"/>
                                        </p:tgtEl>
                                        <p:attrNameLst>
                                          <p:attrName>ppt_x</p:attrName>
                                        </p:attrNameLst>
                                      </p:cBhvr>
                                      <p:tavLst>
                                        <p:tav tm="0">
                                          <p:val>
                                            <p:strVal val="#ppt_x"/>
                                          </p:val>
                                        </p:tav>
                                        <p:tav tm="100000">
                                          <p:val>
                                            <p:strVal val="#ppt_x"/>
                                          </p:val>
                                        </p:tav>
                                      </p:tavLst>
                                    </p:anim>
                                    <p:anim calcmode="lin" valueType="num">
                                      <p:cBhvr additive="base">
                                        <p:cTn id="251" dur="2000" fill="hold"/>
                                        <p:tgtEl>
                                          <p:spTgt spid="26"/>
                                        </p:tgtEl>
                                        <p:attrNameLst>
                                          <p:attrName>ppt_y</p:attrName>
                                        </p:attrNameLst>
                                      </p:cBhvr>
                                      <p:tavLst>
                                        <p:tav tm="0">
                                          <p:val>
                                            <p:strVal val="1+#ppt_h/2"/>
                                          </p:val>
                                        </p:tav>
                                        <p:tav tm="100000">
                                          <p:val>
                                            <p:strVal val="#ppt_y"/>
                                          </p:val>
                                        </p:tav>
                                      </p:tavLst>
                                    </p:anim>
                                  </p:childTnLst>
                                </p:cTn>
                              </p:par>
                              <p:par>
                                <p:cTn id="252" presetID="2" presetClass="entr" presetSubtype="4" fill="hold" grpId="1" nodeType="withEffect">
                                  <p:stCondLst>
                                    <p:cond delay="0"/>
                                  </p:stCondLst>
                                  <p:childTnLst>
                                    <p:set>
                                      <p:cBhvr>
                                        <p:cTn id="253" dur="1" fill="hold">
                                          <p:stCondLst>
                                            <p:cond delay="0"/>
                                          </p:stCondLst>
                                        </p:cTn>
                                        <p:tgtEl>
                                          <p:spTgt spid="27"/>
                                        </p:tgtEl>
                                        <p:attrNameLst>
                                          <p:attrName>style.visibility</p:attrName>
                                        </p:attrNameLst>
                                      </p:cBhvr>
                                      <p:to>
                                        <p:strVal val="visible"/>
                                      </p:to>
                                    </p:set>
                                    <p:anim calcmode="lin" valueType="num">
                                      <p:cBhvr additive="base">
                                        <p:cTn id="254" dur="2000" fill="hold"/>
                                        <p:tgtEl>
                                          <p:spTgt spid="27"/>
                                        </p:tgtEl>
                                        <p:attrNameLst>
                                          <p:attrName>ppt_x</p:attrName>
                                        </p:attrNameLst>
                                      </p:cBhvr>
                                      <p:tavLst>
                                        <p:tav tm="0">
                                          <p:val>
                                            <p:strVal val="#ppt_x"/>
                                          </p:val>
                                        </p:tav>
                                        <p:tav tm="100000">
                                          <p:val>
                                            <p:strVal val="#ppt_x"/>
                                          </p:val>
                                        </p:tav>
                                      </p:tavLst>
                                    </p:anim>
                                    <p:anim calcmode="lin" valueType="num">
                                      <p:cBhvr additive="base">
                                        <p:cTn id="255" dur="2000" fill="hold"/>
                                        <p:tgtEl>
                                          <p:spTgt spid="27"/>
                                        </p:tgtEl>
                                        <p:attrNameLst>
                                          <p:attrName>ppt_y</p:attrName>
                                        </p:attrNameLst>
                                      </p:cBhvr>
                                      <p:tavLst>
                                        <p:tav tm="0">
                                          <p:val>
                                            <p:strVal val="1+#ppt_h/2"/>
                                          </p:val>
                                        </p:tav>
                                        <p:tav tm="100000">
                                          <p:val>
                                            <p:strVal val="#ppt_y"/>
                                          </p:val>
                                        </p:tav>
                                      </p:tavLst>
                                    </p:anim>
                                  </p:childTnLst>
                                </p:cTn>
                              </p:par>
                              <p:par>
                                <p:cTn id="256" presetID="2" presetClass="entr" presetSubtype="4" fill="hold" grpId="1" nodeType="withEffect">
                                  <p:stCondLst>
                                    <p:cond delay="0"/>
                                  </p:stCondLst>
                                  <p:childTnLst>
                                    <p:set>
                                      <p:cBhvr>
                                        <p:cTn id="257" dur="1" fill="hold">
                                          <p:stCondLst>
                                            <p:cond delay="0"/>
                                          </p:stCondLst>
                                        </p:cTn>
                                        <p:tgtEl>
                                          <p:spTgt spid="28"/>
                                        </p:tgtEl>
                                        <p:attrNameLst>
                                          <p:attrName>style.visibility</p:attrName>
                                        </p:attrNameLst>
                                      </p:cBhvr>
                                      <p:to>
                                        <p:strVal val="visible"/>
                                      </p:to>
                                    </p:set>
                                    <p:anim calcmode="lin" valueType="num">
                                      <p:cBhvr additive="base">
                                        <p:cTn id="258" dur="2000" fill="hold"/>
                                        <p:tgtEl>
                                          <p:spTgt spid="28"/>
                                        </p:tgtEl>
                                        <p:attrNameLst>
                                          <p:attrName>ppt_x</p:attrName>
                                        </p:attrNameLst>
                                      </p:cBhvr>
                                      <p:tavLst>
                                        <p:tav tm="0">
                                          <p:val>
                                            <p:strVal val="#ppt_x"/>
                                          </p:val>
                                        </p:tav>
                                        <p:tav tm="100000">
                                          <p:val>
                                            <p:strVal val="#ppt_x"/>
                                          </p:val>
                                        </p:tav>
                                      </p:tavLst>
                                    </p:anim>
                                    <p:anim calcmode="lin" valueType="num">
                                      <p:cBhvr additive="base">
                                        <p:cTn id="259" dur="2000" fill="hold"/>
                                        <p:tgtEl>
                                          <p:spTgt spid="28"/>
                                        </p:tgtEl>
                                        <p:attrNameLst>
                                          <p:attrName>ppt_y</p:attrName>
                                        </p:attrNameLst>
                                      </p:cBhvr>
                                      <p:tavLst>
                                        <p:tav tm="0">
                                          <p:val>
                                            <p:strVal val="1+#ppt_h/2"/>
                                          </p:val>
                                        </p:tav>
                                        <p:tav tm="100000">
                                          <p:val>
                                            <p:strVal val="#ppt_y"/>
                                          </p:val>
                                        </p:tav>
                                      </p:tavLst>
                                    </p:anim>
                                  </p:childTnLst>
                                </p:cTn>
                              </p:par>
                              <p:par>
                                <p:cTn id="260" presetID="2" presetClass="entr" presetSubtype="4" fill="hold" grpId="1" nodeType="withEffect">
                                  <p:stCondLst>
                                    <p:cond delay="0"/>
                                  </p:stCondLst>
                                  <p:childTnLst>
                                    <p:set>
                                      <p:cBhvr>
                                        <p:cTn id="261" dur="1" fill="hold">
                                          <p:stCondLst>
                                            <p:cond delay="0"/>
                                          </p:stCondLst>
                                        </p:cTn>
                                        <p:tgtEl>
                                          <p:spTgt spid="29"/>
                                        </p:tgtEl>
                                        <p:attrNameLst>
                                          <p:attrName>style.visibility</p:attrName>
                                        </p:attrNameLst>
                                      </p:cBhvr>
                                      <p:to>
                                        <p:strVal val="visible"/>
                                      </p:to>
                                    </p:set>
                                    <p:anim calcmode="lin" valueType="num">
                                      <p:cBhvr additive="base">
                                        <p:cTn id="262" dur="2000" fill="hold"/>
                                        <p:tgtEl>
                                          <p:spTgt spid="29"/>
                                        </p:tgtEl>
                                        <p:attrNameLst>
                                          <p:attrName>ppt_x</p:attrName>
                                        </p:attrNameLst>
                                      </p:cBhvr>
                                      <p:tavLst>
                                        <p:tav tm="0">
                                          <p:val>
                                            <p:strVal val="#ppt_x"/>
                                          </p:val>
                                        </p:tav>
                                        <p:tav tm="100000">
                                          <p:val>
                                            <p:strVal val="#ppt_x"/>
                                          </p:val>
                                        </p:tav>
                                      </p:tavLst>
                                    </p:anim>
                                    <p:anim calcmode="lin" valueType="num">
                                      <p:cBhvr additive="base">
                                        <p:cTn id="263" dur="2000" fill="hold"/>
                                        <p:tgtEl>
                                          <p:spTgt spid="29"/>
                                        </p:tgtEl>
                                        <p:attrNameLst>
                                          <p:attrName>ppt_y</p:attrName>
                                        </p:attrNameLst>
                                      </p:cBhvr>
                                      <p:tavLst>
                                        <p:tav tm="0">
                                          <p:val>
                                            <p:strVal val="1+#ppt_h/2"/>
                                          </p:val>
                                        </p:tav>
                                        <p:tav tm="100000">
                                          <p:val>
                                            <p:strVal val="#ppt_y"/>
                                          </p:val>
                                        </p:tav>
                                      </p:tavLst>
                                    </p:anim>
                                  </p:childTnLst>
                                </p:cTn>
                              </p:par>
                              <p:par>
                                <p:cTn id="264" presetID="2" presetClass="entr" presetSubtype="4" fill="hold" grpId="1" nodeType="withEffect">
                                  <p:stCondLst>
                                    <p:cond delay="0"/>
                                  </p:stCondLst>
                                  <p:childTnLst>
                                    <p:set>
                                      <p:cBhvr>
                                        <p:cTn id="265" dur="1" fill="hold">
                                          <p:stCondLst>
                                            <p:cond delay="0"/>
                                          </p:stCondLst>
                                        </p:cTn>
                                        <p:tgtEl>
                                          <p:spTgt spid="30"/>
                                        </p:tgtEl>
                                        <p:attrNameLst>
                                          <p:attrName>style.visibility</p:attrName>
                                        </p:attrNameLst>
                                      </p:cBhvr>
                                      <p:to>
                                        <p:strVal val="visible"/>
                                      </p:to>
                                    </p:set>
                                    <p:anim calcmode="lin" valueType="num">
                                      <p:cBhvr additive="base">
                                        <p:cTn id="266" dur="2000" fill="hold"/>
                                        <p:tgtEl>
                                          <p:spTgt spid="30"/>
                                        </p:tgtEl>
                                        <p:attrNameLst>
                                          <p:attrName>ppt_x</p:attrName>
                                        </p:attrNameLst>
                                      </p:cBhvr>
                                      <p:tavLst>
                                        <p:tav tm="0">
                                          <p:val>
                                            <p:strVal val="#ppt_x"/>
                                          </p:val>
                                        </p:tav>
                                        <p:tav tm="100000">
                                          <p:val>
                                            <p:strVal val="#ppt_x"/>
                                          </p:val>
                                        </p:tav>
                                      </p:tavLst>
                                    </p:anim>
                                    <p:anim calcmode="lin" valueType="num">
                                      <p:cBhvr additive="base">
                                        <p:cTn id="267" dur="2000" fill="hold"/>
                                        <p:tgtEl>
                                          <p:spTgt spid="30"/>
                                        </p:tgtEl>
                                        <p:attrNameLst>
                                          <p:attrName>ppt_y</p:attrName>
                                        </p:attrNameLst>
                                      </p:cBhvr>
                                      <p:tavLst>
                                        <p:tav tm="0">
                                          <p:val>
                                            <p:strVal val="1+#ppt_h/2"/>
                                          </p:val>
                                        </p:tav>
                                        <p:tav tm="100000">
                                          <p:val>
                                            <p:strVal val="#ppt_y"/>
                                          </p:val>
                                        </p:tav>
                                      </p:tavLst>
                                    </p:anim>
                                  </p:childTnLst>
                                </p:cTn>
                              </p:par>
                              <p:par>
                                <p:cTn id="268" presetID="35" presetClass="entr" presetSubtype="0" fill="hold" grpId="2" nodeType="withEffect">
                                  <p:stCondLst>
                                    <p:cond delay="0"/>
                                  </p:stCondLst>
                                  <p:childTnLst>
                                    <p:set>
                                      <p:cBhvr>
                                        <p:cTn id="269" dur="1" fill="hold">
                                          <p:stCondLst>
                                            <p:cond delay="0"/>
                                          </p:stCondLst>
                                        </p:cTn>
                                        <p:tgtEl>
                                          <p:spTgt spid="18"/>
                                        </p:tgtEl>
                                        <p:attrNameLst>
                                          <p:attrName>style.visibility</p:attrName>
                                        </p:attrNameLst>
                                      </p:cBhvr>
                                      <p:to>
                                        <p:strVal val="visible"/>
                                      </p:to>
                                    </p:set>
                                    <p:animEffect transition="in" filter="fade">
                                      <p:cBhvr>
                                        <p:cTn id="270" dur="2000"/>
                                        <p:tgtEl>
                                          <p:spTgt spid="18"/>
                                        </p:tgtEl>
                                      </p:cBhvr>
                                    </p:animEffect>
                                    <p:anim calcmode="lin" valueType="num">
                                      <p:cBhvr>
                                        <p:cTn id="271" dur="2000" fill="hold"/>
                                        <p:tgtEl>
                                          <p:spTgt spid="18"/>
                                        </p:tgtEl>
                                        <p:attrNameLst>
                                          <p:attrName>style.rotation</p:attrName>
                                        </p:attrNameLst>
                                      </p:cBhvr>
                                      <p:tavLst>
                                        <p:tav tm="0">
                                          <p:val>
                                            <p:fltVal val="720"/>
                                          </p:val>
                                        </p:tav>
                                        <p:tav tm="100000">
                                          <p:val>
                                            <p:fltVal val="0"/>
                                          </p:val>
                                        </p:tav>
                                      </p:tavLst>
                                    </p:anim>
                                    <p:anim calcmode="lin" valueType="num">
                                      <p:cBhvr>
                                        <p:cTn id="272" dur="2000" fill="hold"/>
                                        <p:tgtEl>
                                          <p:spTgt spid="18"/>
                                        </p:tgtEl>
                                        <p:attrNameLst>
                                          <p:attrName>ppt_h</p:attrName>
                                        </p:attrNameLst>
                                      </p:cBhvr>
                                      <p:tavLst>
                                        <p:tav tm="0">
                                          <p:val>
                                            <p:fltVal val="0"/>
                                          </p:val>
                                        </p:tav>
                                        <p:tav tm="100000">
                                          <p:val>
                                            <p:strVal val="#ppt_h"/>
                                          </p:val>
                                        </p:tav>
                                      </p:tavLst>
                                    </p:anim>
                                    <p:anim calcmode="lin" valueType="num">
                                      <p:cBhvr>
                                        <p:cTn id="273" dur="2000" fill="hold"/>
                                        <p:tgtEl>
                                          <p:spTgt spid="18"/>
                                        </p:tgtEl>
                                        <p:attrNameLst>
                                          <p:attrName>ppt_w</p:attrName>
                                        </p:attrNameLst>
                                      </p:cBhvr>
                                      <p:tavLst>
                                        <p:tav tm="0">
                                          <p:val>
                                            <p:fltVal val="0"/>
                                          </p:val>
                                        </p:tav>
                                        <p:tav tm="100000">
                                          <p:val>
                                            <p:strVal val="#ppt_w"/>
                                          </p:val>
                                        </p:tav>
                                      </p:tavLst>
                                    </p:anim>
                                  </p:childTnLst>
                                </p:cTn>
                              </p:par>
                              <p:par>
                                <p:cTn id="274" presetID="35" presetClass="entr" presetSubtype="0" fill="hold" grpId="2" nodeType="withEffect">
                                  <p:stCondLst>
                                    <p:cond delay="0"/>
                                  </p:stCondLst>
                                  <p:childTnLst>
                                    <p:set>
                                      <p:cBhvr>
                                        <p:cTn id="275" dur="1" fill="hold">
                                          <p:stCondLst>
                                            <p:cond delay="0"/>
                                          </p:stCondLst>
                                        </p:cTn>
                                        <p:tgtEl>
                                          <p:spTgt spid="19"/>
                                        </p:tgtEl>
                                        <p:attrNameLst>
                                          <p:attrName>style.visibility</p:attrName>
                                        </p:attrNameLst>
                                      </p:cBhvr>
                                      <p:to>
                                        <p:strVal val="visible"/>
                                      </p:to>
                                    </p:set>
                                    <p:animEffect transition="in" filter="fade">
                                      <p:cBhvr>
                                        <p:cTn id="276" dur="2000"/>
                                        <p:tgtEl>
                                          <p:spTgt spid="19"/>
                                        </p:tgtEl>
                                      </p:cBhvr>
                                    </p:animEffect>
                                    <p:anim calcmode="lin" valueType="num">
                                      <p:cBhvr>
                                        <p:cTn id="277" dur="2000" fill="hold"/>
                                        <p:tgtEl>
                                          <p:spTgt spid="19"/>
                                        </p:tgtEl>
                                        <p:attrNameLst>
                                          <p:attrName>style.rotation</p:attrName>
                                        </p:attrNameLst>
                                      </p:cBhvr>
                                      <p:tavLst>
                                        <p:tav tm="0">
                                          <p:val>
                                            <p:fltVal val="720"/>
                                          </p:val>
                                        </p:tav>
                                        <p:tav tm="100000">
                                          <p:val>
                                            <p:fltVal val="0"/>
                                          </p:val>
                                        </p:tav>
                                      </p:tavLst>
                                    </p:anim>
                                    <p:anim calcmode="lin" valueType="num">
                                      <p:cBhvr>
                                        <p:cTn id="278" dur="2000" fill="hold"/>
                                        <p:tgtEl>
                                          <p:spTgt spid="19"/>
                                        </p:tgtEl>
                                        <p:attrNameLst>
                                          <p:attrName>ppt_h</p:attrName>
                                        </p:attrNameLst>
                                      </p:cBhvr>
                                      <p:tavLst>
                                        <p:tav tm="0">
                                          <p:val>
                                            <p:fltVal val="0"/>
                                          </p:val>
                                        </p:tav>
                                        <p:tav tm="100000">
                                          <p:val>
                                            <p:strVal val="#ppt_h"/>
                                          </p:val>
                                        </p:tav>
                                      </p:tavLst>
                                    </p:anim>
                                    <p:anim calcmode="lin" valueType="num">
                                      <p:cBhvr>
                                        <p:cTn id="279" dur="2000" fill="hold"/>
                                        <p:tgtEl>
                                          <p:spTgt spid="19"/>
                                        </p:tgtEl>
                                        <p:attrNameLst>
                                          <p:attrName>ppt_w</p:attrName>
                                        </p:attrNameLst>
                                      </p:cBhvr>
                                      <p:tavLst>
                                        <p:tav tm="0">
                                          <p:val>
                                            <p:fltVal val="0"/>
                                          </p:val>
                                        </p:tav>
                                        <p:tav tm="100000">
                                          <p:val>
                                            <p:strVal val="#ppt_w"/>
                                          </p:val>
                                        </p:tav>
                                      </p:tavLst>
                                    </p:anim>
                                  </p:childTnLst>
                                </p:cTn>
                              </p:par>
                              <p:par>
                                <p:cTn id="280" presetID="35" presetClass="entr" presetSubtype="0" fill="hold" grpId="2" nodeType="withEffect">
                                  <p:stCondLst>
                                    <p:cond delay="0"/>
                                  </p:stCondLst>
                                  <p:childTnLst>
                                    <p:set>
                                      <p:cBhvr>
                                        <p:cTn id="281" dur="1" fill="hold">
                                          <p:stCondLst>
                                            <p:cond delay="0"/>
                                          </p:stCondLst>
                                        </p:cTn>
                                        <p:tgtEl>
                                          <p:spTgt spid="20"/>
                                        </p:tgtEl>
                                        <p:attrNameLst>
                                          <p:attrName>style.visibility</p:attrName>
                                        </p:attrNameLst>
                                      </p:cBhvr>
                                      <p:to>
                                        <p:strVal val="visible"/>
                                      </p:to>
                                    </p:set>
                                    <p:animEffect transition="in" filter="fade">
                                      <p:cBhvr>
                                        <p:cTn id="282" dur="2000"/>
                                        <p:tgtEl>
                                          <p:spTgt spid="20"/>
                                        </p:tgtEl>
                                      </p:cBhvr>
                                    </p:animEffect>
                                    <p:anim calcmode="lin" valueType="num">
                                      <p:cBhvr>
                                        <p:cTn id="283" dur="2000" fill="hold"/>
                                        <p:tgtEl>
                                          <p:spTgt spid="20"/>
                                        </p:tgtEl>
                                        <p:attrNameLst>
                                          <p:attrName>style.rotation</p:attrName>
                                        </p:attrNameLst>
                                      </p:cBhvr>
                                      <p:tavLst>
                                        <p:tav tm="0">
                                          <p:val>
                                            <p:fltVal val="720"/>
                                          </p:val>
                                        </p:tav>
                                        <p:tav tm="100000">
                                          <p:val>
                                            <p:fltVal val="0"/>
                                          </p:val>
                                        </p:tav>
                                      </p:tavLst>
                                    </p:anim>
                                    <p:anim calcmode="lin" valueType="num">
                                      <p:cBhvr>
                                        <p:cTn id="284" dur="2000" fill="hold"/>
                                        <p:tgtEl>
                                          <p:spTgt spid="20"/>
                                        </p:tgtEl>
                                        <p:attrNameLst>
                                          <p:attrName>ppt_h</p:attrName>
                                        </p:attrNameLst>
                                      </p:cBhvr>
                                      <p:tavLst>
                                        <p:tav tm="0">
                                          <p:val>
                                            <p:fltVal val="0"/>
                                          </p:val>
                                        </p:tav>
                                        <p:tav tm="100000">
                                          <p:val>
                                            <p:strVal val="#ppt_h"/>
                                          </p:val>
                                        </p:tav>
                                      </p:tavLst>
                                    </p:anim>
                                    <p:anim calcmode="lin" valueType="num">
                                      <p:cBhvr>
                                        <p:cTn id="285" dur="2000" fill="hold"/>
                                        <p:tgtEl>
                                          <p:spTgt spid="20"/>
                                        </p:tgtEl>
                                        <p:attrNameLst>
                                          <p:attrName>ppt_w</p:attrName>
                                        </p:attrNameLst>
                                      </p:cBhvr>
                                      <p:tavLst>
                                        <p:tav tm="0">
                                          <p:val>
                                            <p:fltVal val="0"/>
                                          </p:val>
                                        </p:tav>
                                        <p:tav tm="100000">
                                          <p:val>
                                            <p:strVal val="#ppt_w"/>
                                          </p:val>
                                        </p:tav>
                                      </p:tavLst>
                                    </p:anim>
                                  </p:childTnLst>
                                </p:cTn>
                              </p:par>
                              <p:par>
                                <p:cTn id="286" presetID="35" presetClass="entr" presetSubtype="0" fill="hold" grpId="2" nodeType="withEffect">
                                  <p:stCondLst>
                                    <p:cond delay="0"/>
                                  </p:stCondLst>
                                  <p:childTnLst>
                                    <p:set>
                                      <p:cBhvr>
                                        <p:cTn id="287" dur="1" fill="hold">
                                          <p:stCondLst>
                                            <p:cond delay="0"/>
                                          </p:stCondLst>
                                        </p:cTn>
                                        <p:tgtEl>
                                          <p:spTgt spid="21"/>
                                        </p:tgtEl>
                                        <p:attrNameLst>
                                          <p:attrName>style.visibility</p:attrName>
                                        </p:attrNameLst>
                                      </p:cBhvr>
                                      <p:to>
                                        <p:strVal val="visible"/>
                                      </p:to>
                                    </p:set>
                                    <p:animEffect transition="in" filter="fade">
                                      <p:cBhvr>
                                        <p:cTn id="288" dur="2000"/>
                                        <p:tgtEl>
                                          <p:spTgt spid="21"/>
                                        </p:tgtEl>
                                      </p:cBhvr>
                                    </p:animEffect>
                                    <p:anim calcmode="lin" valueType="num">
                                      <p:cBhvr>
                                        <p:cTn id="289" dur="2000" fill="hold"/>
                                        <p:tgtEl>
                                          <p:spTgt spid="21"/>
                                        </p:tgtEl>
                                        <p:attrNameLst>
                                          <p:attrName>style.rotation</p:attrName>
                                        </p:attrNameLst>
                                      </p:cBhvr>
                                      <p:tavLst>
                                        <p:tav tm="0">
                                          <p:val>
                                            <p:fltVal val="720"/>
                                          </p:val>
                                        </p:tav>
                                        <p:tav tm="100000">
                                          <p:val>
                                            <p:fltVal val="0"/>
                                          </p:val>
                                        </p:tav>
                                      </p:tavLst>
                                    </p:anim>
                                    <p:anim calcmode="lin" valueType="num">
                                      <p:cBhvr>
                                        <p:cTn id="290" dur="2000" fill="hold"/>
                                        <p:tgtEl>
                                          <p:spTgt spid="21"/>
                                        </p:tgtEl>
                                        <p:attrNameLst>
                                          <p:attrName>ppt_h</p:attrName>
                                        </p:attrNameLst>
                                      </p:cBhvr>
                                      <p:tavLst>
                                        <p:tav tm="0">
                                          <p:val>
                                            <p:fltVal val="0"/>
                                          </p:val>
                                        </p:tav>
                                        <p:tav tm="100000">
                                          <p:val>
                                            <p:strVal val="#ppt_h"/>
                                          </p:val>
                                        </p:tav>
                                      </p:tavLst>
                                    </p:anim>
                                    <p:anim calcmode="lin" valueType="num">
                                      <p:cBhvr>
                                        <p:cTn id="291" dur="2000" fill="hold"/>
                                        <p:tgtEl>
                                          <p:spTgt spid="21"/>
                                        </p:tgtEl>
                                        <p:attrNameLst>
                                          <p:attrName>ppt_w</p:attrName>
                                        </p:attrNameLst>
                                      </p:cBhvr>
                                      <p:tavLst>
                                        <p:tav tm="0">
                                          <p:val>
                                            <p:fltVal val="0"/>
                                          </p:val>
                                        </p:tav>
                                        <p:tav tm="100000">
                                          <p:val>
                                            <p:strVal val="#ppt_w"/>
                                          </p:val>
                                        </p:tav>
                                      </p:tavLst>
                                    </p:anim>
                                  </p:childTnLst>
                                </p:cTn>
                              </p:par>
                              <p:par>
                                <p:cTn id="292" presetID="35" presetClass="entr" presetSubtype="0" fill="hold" grpId="2" nodeType="withEffect">
                                  <p:stCondLst>
                                    <p:cond delay="0"/>
                                  </p:stCondLst>
                                  <p:childTnLst>
                                    <p:set>
                                      <p:cBhvr>
                                        <p:cTn id="293" dur="1" fill="hold">
                                          <p:stCondLst>
                                            <p:cond delay="0"/>
                                          </p:stCondLst>
                                        </p:cTn>
                                        <p:tgtEl>
                                          <p:spTgt spid="22"/>
                                        </p:tgtEl>
                                        <p:attrNameLst>
                                          <p:attrName>style.visibility</p:attrName>
                                        </p:attrNameLst>
                                      </p:cBhvr>
                                      <p:to>
                                        <p:strVal val="visible"/>
                                      </p:to>
                                    </p:set>
                                    <p:animEffect transition="in" filter="fade">
                                      <p:cBhvr>
                                        <p:cTn id="294" dur="2000"/>
                                        <p:tgtEl>
                                          <p:spTgt spid="22"/>
                                        </p:tgtEl>
                                      </p:cBhvr>
                                    </p:animEffect>
                                    <p:anim calcmode="lin" valueType="num">
                                      <p:cBhvr>
                                        <p:cTn id="295" dur="2000" fill="hold"/>
                                        <p:tgtEl>
                                          <p:spTgt spid="22"/>
                                        </p:tgtEl>
                                        <p:attrNameLst>
                                          <p:attrName>style.rotation</p:attrName>
                                        </p:attrNameLst>
                                      </p:cBhvr>
                                      <p:tavLst>
                                        <p:tav tm="0">
                                          <p:val>
                                            <p:fltVal val="720"/>
                                          </p:val>
                                        </p:tav>
                                        <p:tav tm="100000">
                                          <p:val>
                                            <p:fltVal val="0"/>
                                          </p:val>
                                        </p:tav>
                                      </p:tavLst>
                                    </p:anim>
                                    <p:anim calcmode="lin" valueType="num">
                                      <p:cBhvr>
                                        <p:cTn id="296" dur="2000" fill="hold"/>
                                        <p:tgtEl>
                                          <p:spTgt spid="22"/>
                                        </p:tgtEl>
                                        <p:attrNameLst>
                                          <p:attrName>ppt_h</p:attrName>
                                        </p:attrNameLst>
                                      </p:cBhvr>
                                      <p:tavLst>
                                        <p:tav tm="0">
                                          <p:val>
                                            <p:fltVal val="0"/>
                                          </p:val>
                                        </p:tav>
                                        <p:tav tm="100000">
                                          <p:val>
                                            <p:strVal val="#ppt_h"/>
                                          </p:val>
                                        </p:tav>
                                      </p:tavLst>
                                    </p:anim>
                                    <p:anim calcmode="lin" valueType="num">
                                      <p:cBhvr>
                                        <p:cTn id="297" dur="2000" fill="hold"/>
                                        <p:tgtEl>
                                          <p:spTgt spid="22"/>
                                        </p:tgtEl>
                                        <p:attrNameLst>
                                          <p:attrName>ppt_w</p:attrName>
                                        </p:attrNameLst>
                                      </p:cBhvr>
                                      <p:tavLst>
                                        <p:tav tm="0">
                                          <p:val>
                                            <p:fltVal val="0"/>
                                          </p:val>
                                        </p:tav>
                                        <p:tav tm="100000">
                                          <p:val>
                                            <p:strVal val="#ppt_w"/>
                                          </p:val>
                                        </p:tav>
                                      </p:tavLst>
                                    </p:anim>
                                  </p:childTnLst>
                                </p:cTn>
                              </p:par>
                              <p:par>
                                <p:cTn id="298" presetID="35" presetClass="entr" presetSubtype="0" fill="hold" grpId="2" nodeType="withEffect">
                                  <p:stCondLst>
                                    <p:cond delay="0"/>
                                  </p:stCondLst>
                                  <p:childTnLst>
                                    <p:set>
                                      <p:cBhvr>
                                        <p:cTn id="299" dur="1" fill="hold">
                                          <p:stCondLst>
                                            <p:cond delay="0"/>
                                          </p:stCondLst>
                                        </p:cTn>
                                        <p:tgtEl>
                                          <p:spTgt spid="23"/>
                                        </p:tgtEl>
                                        <p:attrNameLst>
                                          <p:attrName>style.visibility</p:attrName>
                                        </p:attrNameLst>
                                      </p:cBhvr>
                                      <p:to>
                                        <p:strVal val="visible"/>
                                      </p:to>
                                    </p:set>
                                    <p:animEffect transition="in" filter="fade">
                                      <p:cBhvr>
                                        <p:cTn id="300" dur="2000"/>
                                        <p:tgtEl>
                                          <p:spTgt spid="23"/>
                                        </p:tgtEl>
                                      </p:cBhvr>
                                    </p:animEffect>
                                    <p:anim calcmode="lin" valueType="num">
                                      <p:cBhvr>
                                        <p:cTn id="301" dur="2000" fill="hold"/>
                                        <p:tgtEl>
                                          <p:spTgt spid="23"/>
                                        </p:tgtEl>
                                        <p:attrNameLst>
                                          <p:attrName>style.rotation</p:attrName>
                                        </p:attrNameLst>
                                      </p:cBhvr>
                                      <p:tavLst>
                                        <p:tav tm="0">
                                          <p:val>
                                            <p:fltVal val="720"/>
                                          </p:val>
                                        </p:tav>
                                        <p:tav tm="100000">
                                          <p:val>
                                            <p:fltVal val="0"/>
                                          </p:val>
                                        </p:tav>
                                      </p:tavLst>
                                    </p:anim>
                                    <p:anim calcmode="lin" valueType="num">
                                      <p:cBhvr>
                                        <p:cTn id="302" dur="2000" fill="hold"/>
                                        <p:tgtEl>
                                          <p:spTgt spid="23"/>
                                        </p:tgtEl>
                                        <p:attrNameLst>
                                          <p:attrName>ppt_h</p:attrName>
                                        </p:attrNameLst>
                                      </p:cBhvr>
                                      <p:tavLst>
                                        <p:tav tm="0">
                                          <p:val>
                                            <p:fltVal val="0"/>
                                          </p:val>
                                        </p:tav>
                                        <p:tav tm="100000">
                                          <p:val>
                                            <p:strVal val="#ppt_h"/>
                                          </p:val>
                                        </p:tav>
                                      </p:tavLst>
                                    </p:anim>
                                    <p:anim calcmode="lin" valueType="num">
                                      <p:cBhvr>
                                        <p:cTn id="303" dur="2000" fill="hold"/>
                                        <p:tgtEl>
                                          <p:spTgt spid="23"/>
                                        </p:tgtEl>
                                        <p:attrNameLst>
                                          <p:attrName>ppt_w</p:attrName>
                                        </p:attrNameLst>
                                      </p:cBhvr>
                                      <p:tavLst>
                                        <p:tav tm="0">
                                          <p:val>
                                            <p:fltVal val="0"/>
                                          </p:val>
                                        </p:tav>
                                        <p:tav tm="100000">
                                          <p:val>
                                            <p:strVal val="#ppt_w"/>
                                          </p:val>
                                        </p:tav>
                                      </p:tavLst>
                                    </p:anim>
                                  </p:childTnLst>
                                </p:cTn>
                              </p:par>
                              <p:par>
                                <p:cTn id="304" presetID="35" presetClass="entr" presetSubtype="0" fill="hold" grpId="2" nodeType="withEffect">
                                  <p:stCondLst>
                                    <p:cond delay="0"/>
                                  </p:stCondLst>
                                  <p:childTnLst>
                                    <p:set>
                                      <p:cBhvr>
                                        <p:cTn id="305" dur="1" fill="hold">
                                          <p:stCondLst>
                                            <p:cond delay="0"/>
                                          </p:stCondLst>
                                        </p:cTn>
                                        <p:tgtEl>
                                          <p:spTgt spid="24"/>
                                        </p:tgtEl>
                                        <p:attrNameLst>
                                          <p:attrName>style.visibility</p:attrName>
                                        </p:attrNameLst>
                                      </p:cBhvr>
                                      <p:to>
                                        <p:strVal val="visible"/>
                                      </p:to>
                                    </p:set>
                                    <p:animEffect transition="in" filter="fade">
                                      <p:cBhvr>
                                        <p:cTn id="306" dur="2000"/>
                                        <p:tgtEl>
                                          <p:spTgt spid="24"/>
                                        </p:tgtEl>
                                      </p:cBhvr>
                                    </p:animEffect>
                                    <p:anim calcmode="lin" valueType="num">
                                      <p:cBhvr>
                                        <p:cTn id="307" dur="2000" fill="hold"/>
                                        <p:tgtEl>
                                          <p:spTgt spid="24"/>
                                        </p:tgtEl>
                                        <p:attrNameLst>
                                          <p:attrName>style.rotation</p:attrName>
                                        </p:attrNameLst>
                                      </p:cBhvr>
                                      <p:tavLst>
                                        <p:tav tm="0">
                                          <p:val>
                                            <p:fltVal val="720"/>
                                          </p:val>
                                        </p:tav>
                                        <p:tav tm="100000">
                                          <p:val>
                                            <p:fltVal val="0"/>
                                          </p:val>
                                        </p:tav>
                                      </p:tavLst>
                                    </p:anim>
                                    <p:anim calcmode="lin" valueType="num">
                                      <p:cBhvr>
                                        <p:cTn id="308" dur="2000" fill="hold"/>
                                        <p:tgtEl>
                                          <p:spTgt spid="24"/>
                                        </p:tgtEl>
                                        <p:attrNameLst>
                                          <p:attrName>ppt_h</p:attrName>
                                        </p:attrNameLst>
                                      </p:cBhvr>
                                      <p:tavLst>
                                        <p:tav tm="0">
                                          <p:val>
                                            <p:fltVal val="0"/>
                                          </p:val>
                                        </p:tav>
                                        <p:tav tm="100000">
                                          <p:val>
                                            <p:strVal val="#ppt_h"/>
                                          </p:val>
                                        </p:tav>
                                      </p:tavLst>
                                    </p:anim>
                                    <p:anim calcmode="lin" valueType="num">
                                      <p:cBhvr>
                                        <p:cTn id="309" dur="2000" fill="hold"/>
                                        <p:tgtEl>
                                          <p:spTgt spid="24"/>
                                        </p:tgtEl>
                                        <p:attrNameLst>
                                          <p:attrName>ppt_w</p:attrName>
                                        </p:attrNameLst>
                                      </p:cBhvr>
                                      <p:tavLst>
                                        <p:tav tm="0">
                                          <p:val>
                                            <p:fltVal val="0"/>
                                          </p:val>
                                        </p:tav>
                                        <p:tav tm="100000">
                                          <p:val>
                                            <p:strVal val="#ppt_w"/>
                                          </p:val>
                                        </p:tav>
                                      </p:tavLst>
                                    </p:anim>
                                  </p:childTnLst>
                                </p:cTn>
                              </p:par>
                              <p:par>
                                <p:cTn id="310" presetID="35" presetClass="entr" presetSubtype="0" fill="hold" grpId="2" nodeType="withEffect">
                                  <p:stCondLst>
                                    <p:cond delay="0"/>
                                  </p:stCondLst>
                                  <p:childTnLst>
                                    <p:set>
                                      <p:cBhvr>
                                        <p:cTn id="311" dur="1" fill="hold">
                                          <p:stCondLst>
                                            <p:cond delay="0"/>
                                          </p:stCondLst>
                                        </p:cTn>
                                        <p:tgtEl>
                                          <p:spTgt spid="25"/>
                                        </p:tgtEl>
                                        <p:attrNameLst>
                                          <p:attrName>style.visibility</p:attrName>
                                        </p:attrNameLst>
                                      </p:cBhvr>
                                      <p:to>
                                        <p:strVal val="visible"/>
                                      </p:to>
                                    </p:set>
                                    <p:animEffect transition="in" filter="fade">
                                      <p:cBhvr>
                                        <p:cTn id="312" dur="2000"/>
                                        <p:tgtEl>
                                          <p:spTgt spid="25"/>
                                        </p:tgtEl>
                                      </p:cBhvr>
                                    </p:animEffect>
                                    <p:anim calcmode="lin" valueType="num">
                                      <p:cBhvr>
                                        <p:cTn id="313" dur="2000" fill="hold"/>
                                        <p:tgtEl>
                                          <p:spTgt spid="25"/>
                                        </p:tgtEl>
                                        <p:attrNameLst>
                                          <p:attrName>style.rotation</p:attrName>
                                        </p:attrNameLst>
                                      </p:cBhvr>
                                      <p:tavLst>
                                        <p:tav tm="0">
                                          <p:val>
                                            <p:fltVal val="720"/>
                                          </p:val>
                                        </p:tav>
                                        <p:tav tm="100000">
                                          <p:val>
                                            <p:fltVal val="0"/>
                                          </p:val>
                                        </p:tav>
                                      </p:tavLst>
                                    </p:anim>
                                    <p:anim calcmode="lin" valueType="num">
                                      <p:cBhvr>
                                        <p:cTn id="314" dur="2000" fill="hold"/>
                                        <p:tgtEl>
                                          <p:spTgt spid="25"/>
                                        </p:tgtEl>
                                        <p:attrNameLst>
                                          <p:attrName>ppt_h</p:attrName>
                                        </p:attrNameLst>
                                      </p:cBhvr>
                                      <p:tavLst>
                                        <p:tav tm="0">
                                          <p:val>
                                            <p:fltVal val="0"/>
                                          </p:val>
                                        </p:tav>
                                        <p:tav tm="100000">
                                          <p:val>
                                            <p:strVal val="#ppt_h"/>
                                          </p:val>
                                        </p:tav>
                                      </p:tavLst>
                                    </p:anim>
                                    <p:anim calcmode="lin" valueType="num">
                                      <p:cBhvr>
                                        <p:cTn id="315" dur="2000" fill="hold"/>
                                        <p:tgtEl>
                                          <p:spTgt spid="25"/>
                                        </p:tgtEl>
                                        <p:attrNameLst>
                                          <p:attrName>ppt_w</p:attrName>
                                        </p:attrNameLst>
                                      </p:cBhvr>
                                      <p:tavLst>
                                        <p:tav tm="0">
                                          <p:val>
                                            <p:fltVal val="0"/>
                                          </p:val>
                                        </p:tav>
                                        <p:tav tm="100000">
                                          <p:val>
                                            <p:strVal val="#ppt_w"/>
                                          </p:val>
                                        </p:tav>
                                      </p:tavLst>
                                    </p:anim>
                                  </p:childTnLst>
                                </p:cTn>
                              </p:par>
                              <p:par>
                                <p:cTn id="316" presetID="35" presetClass="entr" presetSubtype="0" fill="hold" grpId="2" nodeType="withEffect">
                                  <p:stCondLst>
                                    <p:cond delay="0"/>
                                  </p:stCondLst>
                                  <p:childTnLst>
                                    <p:set>
                                      <p:cBhvr>
                                        <p:cTn id="317" dur="1" fill="hold">
                                          <p:stCondLst>
                                            <p:cond delay="0"/>
                                          </p:stCondLst>
                                        </p:cTn>
                                        <p:tgtEl>
                                          <p:spTgt spid="26"/>
                                        </p:tgtEl>
                                        <p:attrNameLst>
                                          <p:attrName>style.visibility</p:attrName>
                                        </p:attrNameLst>
                                      </p:cBhvr>
                                      <p:to>
                                        <p:strVal val="visible"/>
                                      </p:to>
                                    </p:set>
                                    <p:animEffect transition="in" filter="fade">
                                      <p:cBhvr>
                                        <p:cTn id="318" dur="2000"/>
                                        <p:tgtEl>
                                          <p:spTgt spid="26"/>
                                        </p:tgtEl>
                                      </p:cBhvr>
                                    </p:animEffect>
                                    <p:anim calcmode="lin" valueType="num">
                                      <p:cBhvr>
                                        <p:cTn id="319" dur="2000" fill="hold"/>
                                        <p:tgtEl>
                                          <p:spTgt spid="26"/>
                                        </p:tgtEl>
                                        <p:attrNameLst>
                                          <p:attrName>style.rotation</p:attrName>
                                        </p:attrNameLst>
                                      </p:cBhvr>
                                      <p:tavLst>
                                        <p:tav tm="0">
                                          <p:val>
                                            <p:fltVal val="720"/>
                                          </p:val>
                                        </p:tav>
                                        <p:tav tm="100000">
                                          <p:val>
                                            <p:fltVal val="0"/>
                                          </p:val>
                                        </p:tav>
                                      </p:tavLst>
                                    </p:anim>
                                    <p:anim calcmode="lin" valueType="num">
                                      <p:cBhvr>
                                        <p:cTn id="320" dur="2000" fill="hold"/>
                                        <p:tgtEl>
                                          <p:spTgt spid="26"/>
                                        </p:tgtEl>
                                        <p:attrNameLst>
                                          <p:attrName>ppt_h</p:attrName>
                                        </p:attrNameLst>
                                      </p:cBhvr>
                                      <p:tavLst>
                                        <p:tav tm="0">
                                          <p:val>
                                            <p:fltVal val="0"/>
                                          </p:val>
                                        </p:tav>
                                        <p:tav tm="100000">
                                          <p:val>
                                            <p:strVal val="#ppt_h"/>
                                          </p:val>
                                        </p:tav>
                                      </p:tavLst>
                                    </p:anim>
                                    <p:anim calcmode="lin" valueType="num">
                                      <p:cBhvr>
                                        <p:cTn id="321" dur="2000" fill="hold"/>
                                        <p:tgtEl>
                                          <p:spTgt spid="26"/>
                                        </p:tgtEl>
                                        <p:attrNameLst>
                                          <p:attrName>ppt_w</p:attrName>
                                        </p:attrNameLst>
                                      </p:cBhvr>
                                      <p:tavLst>
                                        <p:tav tm="0">
                                          <p:val>
                                            <p:fltVal val="0"/>
                                          </p:val>
                                        </p:tav>
                                        <p:tav tm="100000">
                                          <p:val>
                                            <p:strVal val="#ppt_w"/>
                                          </p:val>
                                        </p:tav>
                                      </p:tavLst>
                                    </p:anim>
                                  </p:childTnLst>
                                </p:cTn>
                              </p:par>
                              <p:par>
                                <p:cTn id="322" presetID="35" presetClass="entr" presetSubtype="0" fill="hold" grpId="2" nodeType="withEffect">
                                  <p:stCondLst>
                                    <p:cond delay="0"/>
                                  </p:stCondLst>
                                  <p:childTnLst>
                                    <p:set>
                                      <p:cBhvr>
                                        <p:cTn id="323" dur="1" fill="hold">
                                          <p:stCondLst>
                                            <p:cond delay="0"/>
                                          </p:stCondLst>
                                        </p:cTn>
                                        <p:tgtEl>
                                          <p:spTgt spid="27"/>
                                        </p:tgtEl>
                                        <p:attrNameLst>
                                          <p:attrName>style.visibility</p:attrName>
                                        </p:attrNameLst>
                                      </p:cBhvr>
                                      <p:to>
                                        <p:strVal val="visible"/>
                                      </p:to>
                                    </p:set>
                                    <p:animEffect transition="in" filter="fade">
                                      <p:cBhvr>
                                        <p:cTn id="324" dur="2000"/>
                                        <p:tgtEl>
                                          <p:spTgt spid="27"/>
                                        </p:tgtEl>
                                      </p:cBhvr>
                                    </p:animEffect>
                                    <p:anim calcmode="lin" valueType="num">
                                      <p:cBhvr>
                                        <p:cTn id="325" dur="2000" fill="hold"/>
                                        <p:tgtEl>
                                          <p:spTgt spid="27"/>
                                        </p:tgtEl>
                                        <p:attrNameLst>
                                          <p:attrName>style.rotation</p:attrName>
                                        </p:attrNameLst>
                                      </p:cBhvr>
                                      <p:tavLst>
                                        <p:tav tm="0">
                                          <p:val>
                                            <p:fltVal val="720"/>
                                          </p:val>
                                        </p:tav>
                                        <p:tav tm="100000">
                                          <p:val>
                                            <p:fltVal val="0"/>
                                          </p:val>
                                        </p:tav>
                                      </p:tavLst>
                                    </p:anim>
                                    <p:anim calcmode="lin" valueType="num">
                                      <p:cBhvr>
                                        <p:cTn id="326" dur="2000" fill="hold"/>
                                        <p:tgtEl>
                                          <p:spTgt spid="27"/>
                                        </p:tgtEl>
                                        <p:attrNameLst>
                                          <p:attrName>ppt_h</p:attrName>
                                        </p:attrNameLst>
                                      </p:cBhvr>
                                      <p:tavLst>
                                        <p:tav tm="0">
                                          <p:val>
                                            <p:fltVal val="0"/>
                                          </p:val>
                                        </p:tav>
                                        <p:tav tm="100000">
                                          <p:val>
                                            <p:strVal val="#ppt_h"/>
                                          </p:val>
                                        </p:tav>
                                      </p:tavLst>
                                    </p:anim>
                                    <p:anim calcmode="lin" valueType="num">
                                      <p:cBhvr>
                                        <p:cTn id="327" dur="2000" fill="hold"/>
                                        <p:tgtEl>
                                          <p:spTgt spid="27"/>
                                        </p:tgtEl>
                                        <p:attrNameLst>
                                          <p:attrName>ppt_w</p:attrName>
                                        </p:attrNameLst>
                                      </p:cBhvr>
                                      <p:tavLst>
                                        <p:tav tm="0">
                                          <p:val>
                                            <p:fltVal val="0"/>
                                          </p:val>
                                        </p:tav>
                                        <p:tav tm="100000">
                                          <p:val>
                                            <p:strVal val="#ppt_w"/>
                                          </p:val>
                                        </p:tav>
                                      </p:tavLst>
                                    </p:anim>
                                  </p:childTnLst>
                                </p:cTn>
                              </p:par>
                              <p:par>
                                <p:cTn id="328" presetID="35" presetClass="entr" presetSubtype="0" fill="hold" grpId="2" nodeType="withEffect">
                                  <p:stCondLst>
                                    <p:cond delay="0"/>
                                  </p:stCondLst>
                                  <p:childTnLst>
                                    <p:set>
                                      <p:cBhvr>
                                        <p:cTn id="329" dur="1" fill="hold">
                                          <p:stCondLst>
                                            <p:cond delay="0"/>
                                          </p:stCondLst>
                                        </p:cTn>
                                        <p:tgtEl>
                                          <p:spTgt spid="28"/>
                                        </p:tgtEl>
                                        <p:attrNameLst>
                                          <p:attrName>style.visibility</p:attrName>
                                        </p:attrNameLst>
                                      </p:cBhvr>
                                      <p:to>
                                        <p:strVal val="visible"/>
                                      </p:to>
                                    </p:set>
                                    <p:animEffect transition="in" filter="fade">
                                      <p:cBhvr>
                                        <p:cTn id="330" dur="2000"/>
                                        <p:tgtEl>
                                          <p:spTgt spid="28"/>
                                        </p:tgtEl>
                                      </p:cBhvr>
                                    </p:animEffect>
                                    <p:anim calcmode="lin" valueType="num">
                                      <p:cBhvr>
                                        <p:cTn id="331" dur="2000" fill="hold"/>
                                        <p:tgtEl>
                                          <p:spTgt spid="28"/>
                                        </p:tgtEl>
                                        <p:attrNameLst>
                                          <p:attrName>style.rotation</p:attrName>
                                        </p:attrNameLst>
                                      </p:cBhvr>
                                      <p:tavLst>
                                        <p:tav tm="0">
                                          <p:val>
                                            <p:fltVal val="720"/>
                                          </p:val>
                                        </p:tav>
                                        <p:tav tm="100000">
                                          <p:val>
                                            <p:fltVal val="0"/>
                                          </p:val>
                                        </p:tav>
                                      </p:tavLst>
                                    </p:anim>
                                    <p:anim calcmode="lin" valueType="num">
                                      <p:cBhvr>
                                        <p:cTn id="332" dur="2000" fill="hold"/>
                                        <p:tgtEl>
                                          <p:spTgt spid="28"/>
                                        </p:tgtEl>
                                        <p:attrNameLst>
                                          <p:attrName>ppt_h</p:attrName>
                                        </p:attrNameLst>
                                      </p:cBhvr>
                                      <p:tavLst>
                                        <p:tav tm="0">
                                          <p:val>
                                            <p:fltVal val="0"/>
                                          </p:val>
                                        </p:tav>
                                        <p:tav tm="100000">
                                          <p:val>
                                            <p:strVal val="#ppt_h"/>
                                          </p:val>
                                        </p:tav>
                                      </p:tavLst>
                                    </p:anim>
                                    <p:anim calcmode="lin" valueType="num">
                                      <p:cBhvr>
                                        <p:cTn id="333" dur="2000" fill="hold"/>
                                        <p:tgtEl>
                                          <p:spTgt spid="28"/>
                                        </p:tgtEl>
                                        <p:attrNameLst>
                                          <p:attrName>ppt_w</p:attrName>
                                        </p:attrNameLst>
                                      </p:cBhvr>
                                      <p:tavLst>
                                        <p:tav tm="0">
                                          <p:val>
                                            <p:fltVal val="0"/>
                                          </p:val>
                                        </p:tav>
                                        <p:tav tm="100000">
                                          <p:val>
                                            <p:strVal val="#ppt_w"/>
                                          </p:val>
                                        </p:tav>
                                      </p:tavLst>
                                    </p:anim>
                                  </p:childTnLst>
                                </p:cTn>
                              </p:par>
                              <p:par>
                                <p:cTn id="334" presetID="35" presetClass="entr" presetSubtype="0" fill="hold" grpId="2" nodeType="withEffect">
                                  <p:stCondLst>
                                    <p:cond delay="0"/>
                                  </p:stCondLst>
                                  <p:childTnLst>
                                    <p:set>
                                      <p:cBhvr>
                                        <p:cTn id="335" dur="1" fill="hold">
                                          <p:stCondLst>
                                            <p:cond delay="0"/>
                                          </p:stCondLst>
                                        </p:cTn>
                                        <p:tgtEl>
                                          <p:spTgt spid="29"/>
                                        </p:tgtEl>
                                        <p:attrNameLst>
                                          <p:attrName>style.visibility</p:attrName>
                                        </p:attrNameLst>
                                      </p:cBhvr>
                                      <p:to>
                                        <p:strVal val="visible"/>
                                      </p:to>
                                    </p:set>
                                    <p:animEffect transition="in" filter="fade">
                                      <p:cBhvr>
                                        <p:cTn id="336" dur="2000"/>
                                        <p:tgtEl>
                                          <p:spTgt spid="29"/>
                                        </p:tgtEl>
                                      </p:cBhvr>
                                    </p:animEffect>
                                    <p:anim calcmode="lin" valueType="num">
                                      <p:cBhvr>
                                        <p:cTn id="337" dur="2000" fill="hold"/>
                                        <p:tgtEl>
                                          <p:spTgt spid="29"/>
                                        </p:tgtEl>
                                        <p:attrNameLst>
                                          <p:attrName>style.rotation</p:attrName>
                                        </p:attrNameLst>
                                      </p:cBhvr>
                                      <p:tavLst>
                                        <p:tav tm="0">
                                          <p:val>
                                            <p:fltVal val="720"/>
                                          </p:val>
                                        </p:tav>
                                        <p:tav tm="100000">
                                          <p:val>
                                            <p:fltVal val="0"/>
                                          </p:val>
                                        </p:tav>
                                      </p:tavLst>
                                    </p:anim>
                                    <p:anim calcmode="lin" valueType="num">
                                      <p:cBhvr>
                                        <p:cTn id="338" dur="2000" fill="hold"/>
                                        <p:tgtEl>
                                          <p:spTgt spid="29"/>
                                        </p:tgtEl>
                                        <p:attrNameLst>
                                          <p:attrName>ppt_h</p:attrName>
                                        </p:attrNameLst>
                                      </p:cBhvr>
                                      <p:tavLst>
                                        <p:tav tm="0">
                                          <p:val>
                                            <p:fltVal val="0"/>
                                          </p:val>
                                        </p:tav>
                                        <p:tav tm="100000">
                                          <p:val>
                                            <p:strVal val="#ppt_h"/>
                                          </p:val>
                                        </p:tav>
                                      </p:tavLst>
                                    </p:anim>
                                    <p:anim calcmode="lin" valueType="num">
                                      <p:cBhvr>
                                        <p:cTn id="339" dur="2000" fill="hold"/>
                                        <p:tgtEl>
                                          <p:spTgt spid="29"/>
                                        </p:tgtEl>
                                        <p:attrNameLst>
                                          <p:attrName>ppt_w</p:attrName>
                                        </p:attrNameLst>
                                      </p:cBhvr>
                                      <p:tavLst>
                                        <p:tav tm="0">
                                          <p:val>
                                            <p:fltVal val="0"/>
                                          </p:val>
                                        </p:tav>
                                        <p:tav tm="100000">
                                          <p:val>
                                            <p:strVal val="#ppt_w"/>
                                          </p:val>
                                        </p:tav>
                                      </p:tavLst>
                                    </p:anim>
                                  </p:childTnLst>
                                </p:cTn>
                              </p:par>
                              <p:par>
                                <p:cTn id="340" presetID="35" presetClass="entr" presetSubtype="0" fill="hold" grpId="2" nodeType="withEffect">
                                  <p:stCondLst>
                                    <p:cond delay="0"/>
                                  </p:stCondLst>
                                  <p:childTnLst>
                                    <p:set>
                                      <p:cBhvr>
                                        <p:cTn id="341" dur="1" fill="hold">
                                          <p:stCondLst>
                                            <p:cond delay="0"/>
                                          </p:stCondLst>
                                        </p:cTn>
                                        <p:tgtEl>
                                          <p:spTgt spid="30"/>
                                        </p:tgtEl>
                                        <p:attrNameLst>
                                          <p:attrName>style.visibility</p:attrName>
                                        </p:attrNameLst>
                                      </p:cBhvr>
                                      <p:to>
                                        <p:strVal val="visible"/>
                                      </p:to>
                                    </p:set>
                                    <p:animEffect transition="in" filter="fade">
                                      <p:cBhvr>
                                        <p:cTn id="342" dur="2000"/>
                                        <p:tgtEl>
                                          <p:spTgt spid="30"/>
                                        </p:tgtEl>
                                      </p:cBhvr>
                                    </p:animEffect>
                                    <p:anim calcmode="lin" valueType="num">
                                      <p:cBhvr>
                                        <p:cTn id="343" dur="2000" fill="hold"/>
                                        <p:tgtEl>
                                          <p:spTgt spid="30"/>
                                        </p:tgtEl>
                                        <p:attrNameLst>
                                          <p:attrName>style.rotation</p:attrName>
                                        </p:attrNameLst>
                                      </p:cBhvr>
                                      <p:tavLst>
                                        <p:tav tm="0">
                                          <p:val>
                                            <p:fltVal val="720"/>
                                          </p:val>
                                        </p:tav>
                                        <p:tav tm="100000">
                                          <p:val>
                                            <p:fltVal val="0"/>
                                          </p:val>
                                        </p:tav>
                                      </p:tavLst>
                                    </p:anim>
                                    <p:anim calcmode="lin" valueType="num">
                                      <p:cBhvr>
                                        <p:cTn id="344" dur="2000" fill="hold"/>
                                        <p:tgtEl>
                                          <p:spTgt spid="30"/>
                                        </p:tgtEl>
                                        <p:attrNameLst>
                                          <p:attrName>ppt_h</p:attrName>
                                        </p:attrNameLst>
                                      </p:cBhvr>
                                      <p:tavLst>
                                        <p:tav tm="0">
                                          <p:val>
                                            <p:fltVal val="0"/>
                                          </p:val>
                                        </p:tav>
                                        <p:tav tm="100000">
                                          <p:val>
                                            <p:strVal val="#ppt_h"/>
                                          </p:val>
                                        </p:tav>
                                      </p:tavLst>
                                    </p:anim>
                                    <p:anim calcmode="lin" valueType="num">
                                      <p:cBhvr>
                                        <p:cTn id="345" dur="2000" fill="hold"/>
                                        <p:tgtEl>
                                          <p:spTgt spid="30"/>
                                        </p:tgtEl>
                                        <p:attrNameLst>
                                          <p:attrName>ppt_w</p:attrName>
                                        </p:attrNameLst>
                                      </p:cBhvr>
                                      <p:tavLst>
                                        <p:tav tm="0">
                                          <p:val>
                                            <p:fltVal val="0"/>
                                          </p:val>
                                        </p:tav>
                                        <p:tav tm="100000">
                                          <p:val>
                                            <p:strVal val="#ppt_w"/>
                                          </p:val>
                                        </p:tav>
                                      </p:tavLst>
                                    </p:anim>
                                  </p:childTnLst>
                                </p:cTn>
                              </p:par>
                              <p:par>
                                <p:cTn id="346" presetID="42" presetClass="entr" presetSubtype="0" fill="hold" nodeType="withEffect">
                                  <p:stCondLst>
                                    <p:cond delay="0"/>
                                  </p:stCondLst>
                                  <p:childTnLst>
                                    <p:set>
                                      <p:cBhvr>
                                        <p:cTn id="347" dur="1" fill="hold">
                                          <p:stCondLst>
                                            <p:cond delay="0"/>
                                          </p:stCondLst>
                                        </p:cTn>
                                        <p:tgtEl>
                                          <p:spTgt spid="4"/>
                                        </p:tgtEl>
                                        <p:attrNameLst>
                                          <p:attrName>style.visibility</p:attrName>
                                        </p:attrNameLst>
                                      </p:cBhvr>
                                      <p:to>
                                        <p:strVal val="visible"/>
                                      </p:to>
                                    </p:set>
                                    <p:animEffect transition="in" filter="fade">
                                      <p:cBhvr>
                                        <p:cTn id="348" dur="2000"/>
                                        <p:tgtEl>
                                          <p:spTgt spid="4"/>
                                        </p:tgtEl>
                                      </p:cBhvr>
                                    </p:animEffect>
                                    <p:anim calcmode="lin" valueType="num">
                                      <p:cBhvr>
                                        <p:cTn id="349" dur="2000" fill="hold"/>
                                        <p:tgtEl>
                                          <p:spTgt spid="4"/>
                                        </p:tgtEl>
                                        <p:attrNameLst>
                                          <p:attrName>ppt_x</p:attrName>
                                        </p:attrNameLst>
                                      </p:cBhvr>
                                      <p:tavLst>
                                        <p:tav tm="0">
                                          <p:val>
                                            <p:strVal val="#ppt_x"/>
                                          </p:val>
                                        </p:tav>
                                        <p:tav tm="100000">
                                          <p:val>
                                            <p:strVal val="#ppt_x"/>
                                          </p:val>
                                        </p:tav>
                                      </p:tavLst>
                                    </p:anim>
                                    <p:anim calcmode="lin" valueType="num">
                                      <p:cBhvr>
                                        <p:cTn id="350" dur="2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1" grpId="0" animBg="1"/>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a:blip r:embed="rId2">
              <a:duotone>
                <a:prstClr val="black"/>
                <a:schemeClr val="accent6">
                  <a:tint val="45000"/>
                  <a:satMod val="400000"/>
                </a:schemeClr>
              </a:duotone>
              <a:lum contrast="30000"/>
            </a:blip>
            <a:stretch>
              <a:fillRect/>
            </a:stretch>
          </a:blipFill>
        </p:spPr>
        <p:txBody>
          <a:bodyPr/>
          <a:lstStyle/>
          <a:p>
            <a:endParaRPr lang="es-ES" dirty="0"/>
          </a:p>
        </p:txBody>
      </p:sp>
      <p:pic>
        <p:nvPicPr>
          <p:cNvPr id="4" name="3 Imagen" descr="spirit-of-the-golden-moon-carol-cavalaris.jpg"/>
          <p:cNvPicPr>
            <a:picLocks noChangeAspect="1"/>
          </p:cNvPicPr>
          <p:nvPr/>
        </p:nvPicPr>
        <p:blipFill>
          <a:blip r:embed="rId3"/>
          <a:stretch>
            <a:fillRect/>
          </a:stretch>
        </p:blipFill>
        <p:spPr>
          <a:xfrm>
            <a:off x="0" y="0"/>
            <a:ext cx="9144000" cy="6858000"/>
          </a:xfrm>
          <a:prstGeom prst="rect">
            <a:avLst/>
          </a:prstGeom>
        </p:spPr>
      </p:pic>
      <p:sp>
        <p:nvSpPr>
          <p:cNvPr id="5" name="4 Cheurón"/>
          <p:cNvSpPr/>
          <p:nvPr/>
        </p:nvSpPr>
        <p:spPr>
          <a:xfrm rot="5400000">
            <a:off x="2928938" y="-1285896"/>
            <a:ext cx="3429000" cy="6000792"/>
          </a:xfrm>
          <a:prstGeom prst="chevron">
            <a:avLst>
              <a:gd name="adj" fmla="val 88665"/>
            </a:avLst>
          </a:prstGeom>
          <a:gradFill flip="none" rotWithShape="1">
            <a:gsLst>
              <a:gs pos="0">
                <a:srgbClr val="D6B19C"/>
              </a:gs>
              <a:gs pos="30000">
                <a:srgbClr val="D49E6C"/>
              </a:gs>
              <a:gs pos="70000">
                <a:srgbClr val="A65528"/>
              </a:gs>
              <a:gs pos="100000">
                <a:srgbClr val="663012"/>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rot="5400000" flipH="1">
            <a:off x="3000376" y="2214542"/>
            <a:ext cx="3286124" cy="6000792"/>
          </a:xfrm>
          <a:prstGeom prst="chevron">
            <a:avLst>
              <a:gd name="adj" fmla="val 88247"/>
            </a:avLst>
          </a:prstGeom>
          <a:gradFill flip="none" rotWithShape="1">
            <a:gsLst>
              <a:gs pos="0">
                <a:srgbClr val="D6B19C"/>
              </a:gs>
              <a:gs pos="30000">
                <a:srgbClr val="D49E6C"/>
              </a:gs>
              <a:gs pos="70000">
                <a:srgbClr val="A65528"/>
              </a:gs>
              <a:gs pos="100000">
                <a:srgbClr val="663012"/>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rot="5400000">
            <a:off x="3268983" y="-1697379"/>
            <a:ext cx="2606034" cy="6000792"/>
          </a:xfrm>
          <a:prstGeom prst="chevron">
            <a:avLst>
              <a:gd name="adj" fmla="val 89998"/>
            </a:avLst>
          </a:prstGeom>
          <a:gradFill flip="none" rotWithShape="1">
            <a:gsLst>
              <a:gs pos="0">
                <a:srgbClr val="D6B19C"/>
              </a:gs>
              <a:gs pos="30000">
                <a:srgbClr val="D49E6C"/>
              </a:gs>
              <a:gs pos="70000">
                <a:srgbClr val="A65528"/>
              </a:gs>
              <a:gs pos="100000">
                <a:srgbClr val="663012"/>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5400000" flipH="1">
            <a:off x="3357566" y="2571732"/>
            <a:ext cx="2571744" cy="6000792"/>
          </a:xfrm>
          <a:prstGeom prst="chevron">
            <a:avLst>
              <a:gd name="adj" fmla="val 88730"/>
            </a:avLst>
          </a:prstGeom>
          <a:gradFill flip="none" rotWithShape="1">
            <a:gsLst>
              <a:gs pos="0">
                <a:srgbClr val="D6B19C"/>
              </a:gs>
              <a:gs pos="30000">
                <a:srgbClr val="D49E6C"/>
              </a:gs>
              <a:gs pos="70000">
                <a:srgbClr val="A65528"/>
              </a:gs>
              <a:gs pos="100000">
                <a:srgbClr val="663012"/>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5400000">
            <a:off x="3577595" y="-2005991"/>
            <a:ext cx="1988810" cy="6000792"/>
          </a:xfrm>
          <a:prstGeom prst="chevron">
            <a:avLst>
              <a:gd name="adj" fmla="val 85998"/>
            </a:avLst>
          </a:prstGeom>
          <a:gradFill flip="none" rotWithShape="1">
            <a:gsLst>
              <a:gs pos="0">
                <a:srgbClr val="D6B19C"/>
              </a:gs>
              <a:gs pos="30000">
                <a:srgbClr val="D49E6C"/>
              </a:gs>
              <a:gs pos="70000">
                <a:srgbClr val="A65528"/>
              </a:gs>
              <a:gs pos="100000">
                <a:srgbClr val="663012"/>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5400000" flipH="1">
            <a:off x="3679037" y="2893203"/>
            <a:ext cx="1928802" cy="6000792"/>
          </a:xfrm>
          <a:prstGeom prst="chevron">
            <a:avLst>
              <a:gd name="adj" fmla="val 83927"/>
            </a:avLst>
          </a:prstGeom>
          <a:gradFill flip="none" rotWithShape="1">
            <a:gsLst>
              <a:gs pos="0">
                <a:srgbClr val="D6B19C"/>
              </a:gs>
              <a:gs pos="30000">
                <a:srgbClr val="D49E6C"/>
              </a:gs>
              <a:gs pos="70000">
                <a:srgbClr val="A65528"/>
              </a:gs>
              <a:gs pos="100000">
                <a:srgbClr val="663012"/>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rot="5400000">
            <a:off x="3886207" y="-2314603"/>
            <a:ext cx="1371586" cy="6000792"/>
          </a:xfrm>
          <a:prstGeom prst="chevron">
            <a:avLst>
              <a:gd name="adj" fmla="val 81360"/>
            </a:avLst>
          </a:prstGeom>
          <a:gradFill flip="none" rotWithShape="1">
            <a:gsLst>
              <a:gs pos="0">
                <a:srgbClr val="D6B19C"/>
              </a:gs>
              <a:gs pos="30000">
                <a:srgbClr val="D49E6C"/>
              </a:gs>
              <a:gs pos="70000">
                <a:srgbClr val="A65528"/>
              </a:gs>
              <a:gs pos="100000">
                <a:srgbClr val="663012"/>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rot="5400000" flipH="1">
            <a:off x="4000508" y="3214674"/>
            <a:ext cx="1285860" cy="6000792"/>
          </a:xfrm>
          <a:prstGeom prst="chevron">
            <a:avLst>
              <a:gd name="adj" fmla="val 80291"/>
            </a:avLst>
          </a:prstGeom>
          <a:gradFill flip="none" rotWithShape="1">
            <a:gsLst>
              <a:gs pos="0">
                <a:srgbClr val="D6B19C"/>
              </a:gs>
              <a:gs pos="30000">
                <a:srgbClr val="D49E6C"/>
              </a:gs>
              <a:gs pos="70000">
                <a:srgbClr val="A65528"/>
              </a:gs>
              <a:gs pos="100000">
                <a:srgbClr val="663012"/>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plus(in)">
                                      <p:cBhvr>
                                        <p:cTn id="10" dur="2000"/>
                                        <p:tgtEl>
                                          <p:spTgt spid="5"/>
                                        </p:tgtEl>
                                      </p:cBhvr>
                                    </p:animEffect>
                                  </p:childTnLst>
                                </p:cTn>
                              </p:par>
                              <p:par>
                                <p:cTn id="11" presetID="13" presetClass="entr" presetSubtype="16"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plus(in)">
                                      <p:cBhvr>
                                        <p:cTn id="13" dur="2000"/>
                                        <p:tgtEl>
                                          <p:spTgt spid="7"/>
                                        </p:tgtEl>
                                      </p:cBhvr>
                                    </p:animEffect>
                                  </p:childTnLst>
                                </p:cTn>
                              </p:par>
                              <p:par>
                                <p:cTn id="14" presetID="13" presetClass="entr" presetSubtype="16" fill="hold" grpId="0"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plus(in)">
                                      <p:cBhvr>
                                        <p:cTn id="16" dur="2000"/>
                                        <p:tgtEl>
                                          <p:spTgt spid="9"/>
                                        </p:tgtEl>
                                      </p:cBhvr>
                                    </p:animEffect>
                                  </p:childTnLst>
                                </p:cTn>
                              </p:par>
                              <p:par>
                                <p:cTn id="17" presetID="13" presetClass="entr" presetSubtype="16" fill="hold" grpId="0" nodeType="with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plus(in)">
                                      <p:cBhvr>
                                        <p:cTn id="19" dur="2000"/>
                                        <p:tgtEl>
                                          <p:spTgt spid="11"/>
                                        </p:tgtEl>
                                      </p:cBhvr>
                                    </p:animEffect>
                                  </p:childTnLst>
                                </p:cTn>
                              </p:par>
                              <p:par>
                                <p:cTn id="20" presetID="13" presetClass="entr" presetSubtype="16"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plus(in)">
                                      <p:cBhvr>
                                        <p:cTn id="22" dur="2000"/>
                                        <p:tgtEl>
                                          <p:spTgt spid="6"/>
                                        </p:tgtEl>
                                      </p:cBhvr>
                                    </p:animEffect>
                                  </p:childTnLst>
                                </p:cTn>
                              </p:par>
                              <p:par>
                                <p:cTn id="23" presetID="13" presetClass="entr" presetSubtype="16"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plus(in)">
                                      <p:cBhvr>
                                        <p:cTn id="25" dur="2000"/>
                                        <p:tgtEl>
                                          <p:spTgt spid="8"/>
                                        </p:tgtEl>
                                      </p:cBhvr>
                                    </p:animEffect>
                                  </p:childTnLst>
                                </p:cTn>
                              </p:par>
                              <p:par>
                                <p:cTn id="26" presetID="13" presetClass="entr" presetSubtype="16" fill="hold" grpId="0" nodeType="withEffect">
                                  <p:stCondLst>
                                    <p:cond delay="0"/>
                                  </p:stCondLst>
                                  <p:childTnLst>
                                    <p:set>
                                      <p:cBhvr>
                                        <p:cTn id="27" dur="1" fill="hold">
                                          <p:stCondLst>
                                            <p:cond delay="0"/>
                                          </p:stCondLst>
                                        </p:cTn>
                                        <p:tgtEl>
                                          <p:spTgt spid="10"/>
                                        </p:tgtEl>
                                        <p:attrNameLst>
                                          <p:attrName>style.visibility</p:attrName>
                                        </p:attrNameLst>
                                      </p:cBhvr>
                                      <p:to>
                                        <p:strVal val="visible"/>
                                      </p:to>
                                    </p:set>
                                    <p:animEffect transition="in" filter="plus(in)">
                                      <p:cBhvr>
                                        <p:cTn id="28" dur="2000"/>
                                        <p:tgtEl>
                                          <p:spTgt spid="10"/>
                                        </p:tgtEl>
                                      </p:cBhvr>
                                    </p:animEffect>
                                  </p:childTnLst>
                                </p:cTn>
                              </p:par>
                              <p:par>
                                <p:cTn id="29" presetID="13" presetClass="entr" presetSubtype="16"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plus(in)">
                                      <p:cBhvr>
                                        <p:cTn id="31" dur="2000"/>
                                        <p:tgtEl>
                                          <p:spTgt spid="12"/>
                                        </p:tgtEl>
                                      </p:cBhvr>
                                    </p:animEffect>
                                  </p:childTnLst>
                                </p:cTn>
                              </p:par>
                              <p:par>
                                <p:cTn id="32" presetID="2" presetClass="entr" presetSubtype="4" fill="hold" grpId="1" nodeType="withEffect">
                                  <p:stCondLst>
                                    <p:cond delay="0"/>
                                  </p:stCondLst>
                                  <p:childTnLst>
                                    <p:set>
                                      <p:cBhvr>
                                        <p:cTn id="33" dur="1" fill="hold">
                                          <p:stCondLst>
                                            <p:cond delay="0"/>
                                          </p:stCondLst>
                                        </p:cTn>
                                        <p:tgtEl>
                                          <p:spTgt spid="5"/>
                                        </p:tgtEl>
                                        <p:attrNameLst>
                                          <p:attrName>style.visibility</p:attrName>
                                        </p:attrNameLst>
                                      </p:cBhvr>
                                      <p:to>
                                        <p:strVal val="visible"/>
                                      </p:to>
                                    </p:set>
                                    <p:anim calcmode="lin" valueType="num">
                                      <p:cBhvr additive="base">
                                        <p:cTn id="34" dur="2000" fill="hold"/>
                                        <p:tgtEl>
                                          <p:spTgt spid="5"/>
                                        </p:tgtEl>
                                        <p:attrNameLst>
                                          <p:attrName>ppt_x</p:attrName>
                                        </p:attrNameLst>
                                      </p:cBhvr>
                                      <p:tavLst>
                                        <p:tav tm="0">
                                          <p:val>
                                            <p:strVal val="#ppt_x"/>
                                          </p:val>
                                        </p:tav>
                                        <p:tav tm="100000">
                                          <p:val>
                                            <p:strVal val="#ppt_x"/>
                                          </p:val>
                                        </p:tav>
                                      </p:tavLst>
                                    </p:anim>
                                    <p:anim calcmode="lin" valueType="num">
                                      <p:cBhvr additive="base">
                                        <p:cTn id="35" dur="2000" fill="hold"/>
                                        <p:tgtEl>
                                          <p:spTgt spid="5"/>
                                        </p:tgtEl>
                                        <p:attrNameLst>
                                          <p:attrName>ppt_y</p:attrName>
                                        </p:attrNameLst>
                                      </p:cBhvr>
                                      <p:tavLst>
                                        <p:tav tm="0">
                                          <p:val>
                                            <p:strVal val="1+#ppt_h/2"/>
                                          </p:val>
                                        </p:tav>
                                        <p:tav tm="100000">
                                          <p:val>
                                            <p:strVal val="#ppt_y"/>
                                          </p:val>
                                        </p:tav>
                                      </p:tavLst>
                                    </p:anim>
                                  </p:childTnLst>
                                </p:cTn>
                              </p:par>
                              <p:par>
                                <p:cTn id="36" presetID="2" presetClass="entr" presetSubtype="4" fill="hold" grpId="1" nodeType="withEffect">
                                  <p:stCondLst>
                                    <p:cond delay="0"/>
                                  </p:stCondLst>
                                  <p:childTnLst>
                                    <p:set>
                                      <p:cBhvr>
                                        <p:cTn id="37" dur="1" fill="hold">
                                          <p:stCondLst>
                                            <p:cond delay="0"/>
                                          </p:stCondLst>
                                        </p:cTn>
                                        <p:tgtEl>
                                          <p:spTgt spid="7"/>
                                        </p:tgtEl>
                                        <p:attrNameLst>
                                          <p:attrName>style.visibility</p:attrName>
                                        </p:attrNameLst>
                                      </p:cBhvr>
                                      <p:to>
                                        <p:strVal val="visible"/>
                                      </p:to>
                                    </p:set>
                                    <p:anim calcmode="lin" valueType="num">
                                      <p:cBhvr additive="base">
                                        <p:cTn id="38" dur="2000" fill="hold"/>
                                        <p:tgtEl>
                                          <p:spTgt spid="7"/>
                                        </p:tgtEl>
                                        <p:attrNameLst>
                                          <p:attrName>ppt_x</p:attrName>
                                        </p:attrNameLst>
                                      </p:cBhvr>
                                      <p:tavLst>
                                        <p:tav tm="0">
                                          <p:val>
                                            <p:strVal val="#ppt_x"/>
                                          </p:val>
                                        </p:tav>
                                        <p:tav tm="100000">
                                          <p:val>
                                            <p:strVal val="#ppt_x"/>
                                          </p:val>
                                        </p:tav>
                                      </p:tavLst>
                                    </p:anim>
                                    <p:anim calcmode="lin" valueType="num">
                                      <p:cBhvr additive="base">
                                        <p:cTn id="39" dur="2000" fill="hold"/>
                                        <p:tgtEl>
                                          <p:spTgt spid="7"/>
                                        </p:tgtEl>
                                        <p:attrNameLst>
                                          <p:attrName>ppt_y</p:attrName>
                                        </p:attrNameLst>
                                      </p:cBhvr>
                                      <p:tavLst>
                                        <p:tav tm="0">
                                          <p:val>
                                            <p:strVal val="1+#ppt_h/2"/>
                                          </p:val>
                                        </p:tav>
                                        <p:tav tm="100000">
                                          <p:val>
                                            <p:strVal val="#ppt_y"/>
                                          </p:val>
                                        </p:tav>
                                      </p:tavLst>
                                    </p:anim>
                                  </p:childTnLst>
                                </p:cTn>
                              </p:par>
                              <p:par>
                                <p:cTn id="40" presetID="2" presetClass="entr" presetSubtype="4" fill="hold" grpId="1" nodeType="withEffect">
                                  <p:stCondLst>
                                    <p:cond delay="0"/>
                                  </p:stCondLst>
                                  <p:childTnLst>
                                    <p:set>
                                      <p:cBhvr>
                                        <p:cTn id="41" dur="1" fill="hold">
                                          <p:stCondLst>
                                            <p:cond delay="0"/>
                                          </p:stCondLst>
                                        </p:cTn>
                                        <p:tgtEl>
                                          <p:spTgt spid="9"/>
                                        </p:tgtEl>
                                        <p:attrNameLst>
                                          <p:attrName>style.visibility</p:attrName>
                                        </p:attrNameLst>
                                      </p:cBhvr>
                                      <p:to>
                                        <p:strVal val="visible"/>
                                      </p:to>
                                    </p:set>
                                    <p:anim calcmode="lin" valueType="num">
                                      <p:cBhvr additive="base">
                                        <p:cTn id="42" dur="2000" fill="hold"/>
                                        <p:tgtEl>
                                          <p:spTgt spid="9"/>
                                        </p:tgtEl>
                                        <p:attrNameLst>
                                          <p:attrName>ppt_x</p:attrName>
                                        </p:attrNameLst>
                                      </p:cBhvr>
                                      <p:tavLst>
                                        <p:tav tm="0">
                                          <p:val>
                                            <p:strVal val="#ppt_x"/>
                                          </p:val>
                                        </p:tav>
                                        <p:tav tm="100000">
                                          <p:val>
                                            <p:strVal val="#ppt_x"/>
                                          </p:val>
                                        </p:tav>
                                      </p:tavLst>
                                    </p:anim>
                                    <p:anim calcmode="lin" valueType="num">
                                      <p:cBhvr additive="base">
                                        <p:cTn id="43" dur="2000" fill="hold"/>
                                        <p:tgtEl>
                                          <p:spTgt spid="9"/>
                                        </p:tgtEl>
                                        <p:attrNameLst>
                                          <p:attrName>ppt_y</p:attrName>
                                        </p:attrNameLst>
                                      </p:cBhvr>
                                      <p:tavLst>
                                        <p:tav tm="0">
                                          <p:val>
                                            <p:strVal val="1+#ppt_h/2"/>
                                          </p:val>
                                        </p:tav>
                                        <p:tav tm="100000">
                                          <p:val>
                                            <p:strVal val="#ppt_y"/>
                                          </p:val>
                                        </p:tav>
                                      </p:tavLst>
                                    </p:anim>
                                  </p:childTnLst>
                                </p:cTn>
                              </p:par>
                              <p:par>
                                <p:cTn id="44" presetID="2" presetClass="entr" presetSubtype="4" fill="hold" grpId="1"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additive="base">
                                        <p:cTn id="46" dur="2000" fill="hold"/>
                                        <p:tgtEl>
                                          <p:spTgt spid="11"/>
                                        </p:tgtEl>
                                        <p:attrNameLst>
                                          <p:attrName>ppt_x</p:attrName>
                                        </p:attrNameLst>
                                      </p:cBhvr>
                                      <p:tavLst>
                                        <p:tav tm="0">
                                          <p:val>
                                            <p:strVal val="#ppt_x"/>
                                          </p:val>
                                        </p:tav>
                                        <p:tav tm="100000">
                                          <p:val>
                                            <p:strVal val="#ppt_x"/>
                                          </p:val>
                                        </p:tav>
                                      </p:tavLst>
                                    </p:anim>
                                    <p:anim calcmode="lin" valueType="num">
                                      <p:cBhvr additive="base">
                                        <p:cTn id="47" dur="2000" fill="hold"/>
                                        <p:tgtEl>
                                          <p:spTgt spid="11"/>
                                        </p:tgtEl>
                                        <p:attrNameLst>
                                          <p:attrName>ppt_y</p:attrName>
                                        </p:attrNameLst>
                                      </p:cBhvr>
                                      <p:tavLst>
                                        <p:tav tm="0">
                                          <p:val>
                                            <p:strVal val="1+#ppt_h/2"/>
                                          </p:val>
                                        </p:tav>
                                        <p:tav tm="100000">
                                          <p:val>
                                            <p:strVal val="#ppt_y"/>
                                          </p:val>
                                        </p:tav>
                                      </p:tavLst>
                                    </p:anim>
                                  </p:childTnLst>
                                </p:cTn>
                              </p:par>
                              <p:par>
                                <p:cTn id="48" presetID="2" presetClass="entr" presetSubtype="1" fill="hold" grpId="1" nodeType="withEffect">
                                  <p:stCondLst>
                                    <p:cond delay="0"/>
                                  </p:stCondLst>
                                  <p:childTnLst>
                                    <p:set>
                                      <p:cBhvr>
                                        <p:cTn id="49" dur="1" fill="hold">
                                          <p:stCondLst>
                                            <p:cond delay="0"/>
                                          </p:stCondLst>
                                        </p:cTn>
                                        <p:tgtEl>
                                          <p:spTgt spid="6"/>
                                        </p:tgtEl>
                                        <p:attrNameLst>
                                          <p:attrName>style.visibility</p:attrName>
                                        </p:attrNameLst>
                                      </p:cBhvr>
                                      <p:to>
                                        <p:strVal val="visible"/>
                                      </p:to>
                                    </p:set>
                                    <p:anim calcmode="lin" valueType="num">
                                      <p:cBhvr additive="base">
                                        <p:cTn id="50" dur="2000" fill="hold"/>
                                        <p:tgtEl>
                                          <p:spTgt spid="6"/>
                                        </p:tgtEl>
                                        <p:attrNameLst>
                                          <p:attrName>ppt_x</p:attrName>
                                        </p:attrNameLst>
                                      </p:cBhvr>
                                      <p:tavLst>
                                        <p:tav tm="0">
                                          <p:val>
                                            <p:strVal val="#ppt_x"/>
                                          </p:val>
                                        </p:tav>
                                        <p:tav tm="100000">
                                          <p:val>
                                            <p:strVal val="#ppt_x"/>
                                          </p:val>
                                        </p:tav>
                                      </p:tavLst>
                                    </p:anim>
                                    <p:anim calcmode="lin" valueType="num">
                                      <p:cBhvr additive="base">
                                        <p:cTn id="51" dur="2000" fill="hold"/>
                                        <p:tgtEl>
                                          <p:spTgt spid="6"/>
                                        </p:tgtEl>
                                        <p:attrNameLst>
                                          <p:attrName>ppt_y</p:attrName>
                                        </p:attrNameLst>
                                      </p:cBhvr>
                                      <p:tavLst>
                                        <p:tav tm="0">
                                          <p:val>
                                            <p:strVal val="0-#ppt_h/2"/>
                                          </p:val>
                                        </p:tav>
                                        <p:tav tm="100000">
                                          <p:val>
                                            <p:strVal val="#ppt_y"/>
                                          </p:val>
                                        </p:tav>
                                      </p:tavLst>
                                    </p:anim>
                                  </p:childTnLst>
                                </p:cTn>
                              </p:par>
                              <p:par>
                                <p:cTn id="52" presetID="2" presetClass="entr" presetSubtype="1" fill="hold" grpId="1" nodeType="withEffect">
                                  <p:stCondLst>
                                    <p:cond delay="0"/>
                                  </p:stCondLst>
                                  <p:childTnLst>
                                    <p:set>
                                      <p:cBhvr>
                                        <p:cTn id="53" dur="1" fill="hold">
                                          <p:stCondLst>
                                            <p:cond delay="0"/>
                                          </p:stCondLst>
                                        </p:cTn>
                                        <p:tgtEl>
                                          <p:spTgt spid="8"/>
                                        </p:tgtEl>
                                        <p:attrNameLst>
                                          <p:attrName>style.visibility</p:attrName>
                                        </p:attrNameLst>
                                      </p:cBhvr>
                                      <p:to>
                                        <p:strVal val="visible"/>
                                      </p:to>
                                    </p:set>
                                    <p:anim calcmode="lin" valueType="num">
                                      <p:cBhvr additive="base">
                                        <p:cTn id="54" dur="2000" fill="hold"/>
                                        <p:tgtEl>
                                          <p:spTgt spid="8"/>
                                        </p:tgtEl>
                                        <p:attrNameLst>
                                          <p:attrName>ppt_x</p:attrName>
                                        </p:attrNameLst>
                                      </p:cBhvr>
                                      <p:tavLst>
                                        <p:tav tm="0">
                                          <p:val>
                                            <p:strVal val="#ppt_x"/>
                                          </p:val>
                                        </p:tav>
                                        <p:tav tm="100000">
                                          <p:val>
                                            <p:strVal val="#ppt_x"/>
                                          </p:val>
                                        </p:tav>
                                      </p:tavLst>
                                    </p:anim>
                                    <p:anim calcmode="lin" valueType="num">
                                      <p:cBhvr additive="base">
                                        <p:cTn id="55" dur="2000" fill="hold"/>
                                        <p:tgtEl>
                                          <p:spTgt spid="8"/>
                                        </p:tgtEl>
                                        <p:attrNameLst>
                                          <p:attrName>ppt_y</p:attrName>
                                        </p:attrNameLst>
                                      </p:cBhvr>
                                      <p:tavLst>
                                        <p:tav tm="0">
                                          <p:val>
                                            <p:strVal val="0-#ppt_h/2"/>
                                          </p:val>
                                        </p:tav>
                                        <p:tav tm="100000">
                                          <p:val>
                                            <p:strVal val="#ppt_y"/>
                                          </p:val>
                                        </p:tav>
                                      </p:tavLst>
                                    </p:anim>
                                  </p:childTnLst>
                                </p:cTn>
                              </p:par>
                              <p:par>
                                <p:cTn id="56" presetID="2" presetClass="entr" presetSubtype="1" fill="hold" grpId="1" nodeType="withEffect">
                                  <p:stCondLst>
                                    <p:cond delay="0"/>
                                  </p:stCondLst>
                                  <p:childTnLst>
                                    <p:set>
                                      <p:cBhvr>
                                        <p:cTn id="57" dur="1" fill="hold">
                                          <p:stCondLst>
                                            <p:cond delay="0"/>
                                          </p:stCondLst>
                                        </p:cTn>
                                        <p:tgtEl>
                                          <p:spTgt spid="10"/>
                                        </p:tgtEl>
                                        <p:attrNameLst>
                                          <p:attrName>style.visibility</p:attrName>
                                        </p:attrNameLst>
                                      </p:cBhvr>
                                      <p:to>
                                        <p:strVal val="visible"/>
                                      </p:to>
                                    </p:set>
                                    <p:anim calcmode="lin" valueType="num">
                                      <p:cBhvr additive="base">
                                        <p:cTn id="58" dur="2000" fill="hold"/>
                                        <p:tgtEl>
                                          <p:spTgt spid="10"/>
                                        </p:tgtEl>
                                        <p:attrNameLst>
                                          <p:attrName>ppt_x</p:attrName>
                                        </p:attrNameLst>
                                      </p:cBhvr>
                                      <p:tavLst>
                                        <p:tav tm="0">
                                          <p:val>
                                            <p:strVal val="#ppt_x"/>
                                          </p:val>
                                        </p:tav>
                                        <p:tav tm="100000">
                                          <p:val>
                                            <p:strVal val="#ppt_x"/>
                                          </p:val>
                                        </p:tav>
                                      </p:tavLst>
                                    </p:anim>
                                    <p:anim calcmode="lin" valueType="num">
                                      <p:cBhvr additive="base">
                                        <p:cTn id="59" dur="2000" fill="hold"/>
                                        <p:tgtEl>
                                          <p:spTgt spid="10"/>
                                        </p:tgtEl>
                                        <p:attrNameLst>
                                          <p:attrName>ppt_y</p:attrName>
                                        </p:attrNameLst>
                                      </p:cBhvr>
                                      <p:tavLst>
                                        <p:tav tm="0">
                                          <p:val>
                                            <p:strVal val="0-#ppt_h/2"/>
                                          </p:val>
                                        </p:tav>
                                        <p:tav tm="100000">
                                          <p:val>
                                            <p:strVal val="#ppt_y"/>
                                          </p:val>
                                        </p:tav>
                                      </p:tavLst>
                                    </p:anim>
                                  </p:childTnLst>
                                </p:cTn>
                              </p:par>
                              <p:par>
                                <p:cTn id="60" presetID="2" presetClass="entr" presetSubtype="1" fill="hold" grpId="1" nodeType="withEffect">
                                  <p:stCondLst>
                                    <p:cond delay="0"/>
                                  </p:stCondLst>
                                  <p:childTnLst>
                                    <p:set>
                                      <p:cBhvr>
                                        <p:cTn id="61" dur="1" fill="hold">
                                          <p:stCondLst>
                                            <p:cond delay="0"/>
                                          </p:stCondLst>
                                        </p:cTn>
                                        <p:tgtEl>
                                          <p:spTgt spid="12"/>
                                        </p:tgtEl>
                                        <p:attrNameLst>
                                          <p:attrName>style.visibility</p:attrName>
                                        </p:attrNameLst>
                                      </p:cBhvr>
                                      <p:to>
                                        <p:strVal val="visible"/>
                                      </p:to>
                                    </p:set>
                                    <p:anim calcmode="lin" valueType="num">
                                      <p:cBhvr additive="base">
                                        <p:cTn id="62" dur="2000" fill="hold"/>
                                        <p:tgtEl>
                                          <p:spTgt spid="12"/>
                                        </p:tgtEl>
                                        <p:attrNameLst>
                                          <p:attrName>ppt_x</p:attrName>
                                        </p:attrNameLst>
                                      </p:cBhvr>
                                      <p:tavLst>
                                        <p:tav tm="0">
                                          <p:val>
                                            <p:strVal val="#ppt_x"/>
                                          </p:val>
                                        </p:tav>
                                        <p:tav tm="100000">
                                          <p:val>
                                            <p:strVal val="#ppt_x"/>
                                          </p:val>
                                        </p:tav>
                                      </p:tavLst>
                                    </p:anim>
                                    <p:anim calcmode="lin" valueType="num">
                                      <p:cBhvr additive="base">
                                        <p:cTn id="63" dur="2000" fill="hold"/>
                                        <p:tgtEl>
                                          <p:spTgt spid="12"/>
                                        </p:tgtEl>
                                        <p:attrNameLst>
                                          <p:attrName>ppt_y</p:attrName>
                                        </p:attrNameLst>
                                      </p:cBhvr>
                                      <p:tavLst>
                                        <p:tav tm="0">
                                          <p:val>
                                            <p:strVal val="0-#ppt_h/2"/>
                                          </p:val>
                                        </p:tav>
                                        <p:tav tm="100000">
                                          <p:val>
                                            <p:strVal val="#ppt_y"/>
                                          </p:val>
                                        </p:tav>
                                      </p:tavLst>
                                    </p:anim>
                                  </p:childTnLst>
                                </p:cTn>
                              </p:par>
                              <p:par>
                                <p:cTn id="64" presetID="8" presetClass="emph" presetSubtype="0" fill="hold" grpId="2" nodeType="withEffect">
                                  <p:stCondLst>
                                    <p:cond delay="0"/>
                                  </p:stCondLst>
                                  <p:childTnLst>
                                    <p:animRot by="21600000">
                                      <p:cBhvr>
                                        <p:cTn id="65" dur="2000" fill="hold"/>
                                        <p:tgtEl>
                                          <p:spTgt spid="5"/>
                                        </p:tgtEl>
                                        <p:attrNameLst>
                                          <p:attrName>r</p:attrName>
                                        </p:attrNameLst>
                                      </p:cBhvr>
                                    </p:animRot>
                                  </p:childTnLst>
                                </p:cTn>
                              </p:par>
                              <p:par>
                                <p:cTn id="66" presetID="8" presetClass="emph" presetSubtype="0" fill="hold" grpId="2" nodeType="withEffect">
                                  <p:stCondLst>
                                    <p:cond delay="0"/>
                                  </p:stCondLst>
                                  <p:childTnLst>
                                    <p:animRot by="21600000">
                                      <p:cBhvr>
                                        <p:cTn id="67" dur="2000" fill="hold"/>
                                        <p:tgtEl>
                                          <p:spTgt spid="7"/>
                                        </p:tgtEl>
                                        <p:attrNameLst>
                                          <p:attrName>r</p:attrName>
                                        </p:attrNameLst>
                                      </p:cBhvr>
                                    </p:animRot>
                                  </p:childTnLst>
                                </p:cTn>
                              </p:par>
                              <p:par>
                                <p:cTn id="68" presetID="8" presetClass="emph" presetSubtype="0" fill="hold" grpId="2" nodeType="withEffect">
                                  <p:stCondLst>
                                    <p:cond delay="0"/>
                                  </p:stCondLst>
                                  <p:childTnLst>
                                    <p:animRot by="21600000">
                                      <p:cBhvr>
                                        <p:cTn id="69" dur="2000" fill="hold"/>
                                        <p:tgtEl>
                                          <p:spTgt spid="9"/>
                                        </p:tgtEl>
                                        <p:attrNameLst>
                                          <p:attrName>r</p:attrName>
                                        </p:attrNameLst>
                                      </p:cBhvr>
                                    </p:animRot>
                                  </p:childTnLst>
                                </p:cTn>
                              </p:par>
                              <p:par>
                                <p:cTn id="70" presetID="8" presetClass="emph" presetSubtype="0" fill="hold" grpId="2" nodeType="withEffect">
                                  <p:stCondLst>
                                    <p:cond delay="0"/>
                                  </p:stCondLst>
                                  <p:childTnLst>
                                    <p:animRot by="21600000">
                                      <p:cBhvr>
                                        <p:cTn id="71" dur="2000" fill="hold"/>
                                        <p:tgtEl>
                                          <p:spTgt spid="11"/>
                                        </p:tgtEl>
                                        <p:attrNameLst>
                                          <p:attrName>r</p:attrName>
                                        </p:attrNameLst>
                                      </p:cBhvr>
                                    </p:animRot>
                                  </p:childTnLst>
                                </p:cTn>
                              </p:par>
                              <p:par>
                                <p:cTn id="72" presetID="8" presetClass="emph" presetSubtype="0" fill="hold" grpId="2" nodeType="withEffect">
                                  <p:stCondLst>
                                    <p:cond delay="0"/>
                                  </p:stCondLst>
                                  <p:childTnLst>
                                    <p:animRot by="-21600000">
                                      <p:cBhvr>
                                        <p:cTn id="73" dur="2000" fill="hold"/>
                                        <p:tgtEl>
                                          <p:spTgt spid="6"/>
                                        </p:tgtEl>
                                        <p:attrNameLst>
                                          <p:attrName>r</p:attrName>
                                        </p:attrNameLst>
                                      </p:cBhvr>
                                    </p:animRot>
                                  </p:childTnLst>
                                </p:cTn>
                              </p:par>
                              <p:par>
                                <p:cTn id="74" presetID="8" presetClass="emph" presetSubtype="0" fill="hold" grpId="2" nodeType="withEffect">
                                  <p:stCondLst>
                                    <p:cond delay="0"/>
                                  </p:stCondLst>
                                  <p:childTnLst>
                                    <p:animRot by="-21600000">
                                      <p:cBhvr>
                                        <p:cTn id="75" dur="2000" fill="hold"/>
                                        <p:tgtEl>
                                          <p:spTgt spid="8"/>
                                        </p:tgtEl>
                                        <p:attrNameLst>
                                          <p:attrName>r</p:attrName>
                                        </p:attrNameLst>
                                      </p:cBhvr>
                                    </p:animRot>
                                  </p:childTnLst>
                                </p:cTn>
                              </p:par>
                              <p:par>
                                <p:cTn id="76" presetID="8" presetClass="emph" presetSubtype="0" fill="hold" grpId="2" nodeType="withEffect">
                                  <p:stCondLst>
                                    <p:cond delay="0"/>
                                  </p:stCondLst>
                                  <p:childTnLst>
                                    <p:animRot by="-21600000">
                                      <p:cBhvr>
                                        <p:cTn id="77" dur="2000" fill="hold"/>
                                        <p:tgtEl>
                                          <p:spTgt spid="10"/>
                                        </p:tgtEl>
                                        <p:attrNameLst>
                                          <p:attrName>r</p:attrName>
                                        </p:attrNameLst>
                                      </p:cBhvr>
                                    </p:animRot>
                                  </p:childTnLst>
                                </p:cTn>
                              </p:par>
                              <p:par>
                                <p:cTn id="78" presetID="8" presetClass="emph" presetSubtype="0" fill="hold" grpId="2" nodeType="withEffect">
                                  <p:stCondLst>
                                    <p:cond delay="0"/>
                                  </p:stCondLst>
                                  <p:childTnLst>
                                    <p:animRot by="-21600000">
                                      <p:cBhvr>
                                        <p:cTn id="79" dur="2000" fill="hold"/>
                                        <p:tgtEl>
                                          <p:spTgt spid="12"/>
                                        </p:tgtEl>
                                        <p:attrNameLst>
                                          <p:attrName>r</p:attrName>
                                        </p:attrNameLst>
                                      </p:cBhvr>
                                    </p:animRot>
                                  </p:childTnLst>
                                </p:cTn>
                              </p:par>
                            </p:childTnLst>
                          </p:cTn>
                        </p:par>
                        <p:par>
                          <p:cTn id="80" fill="hold">
                            <p:stCondLst>
                              <p:cond delay="2000"/>
                            </p:stCondLst>
                            <p:childTnLst>
                              <p:par>
                                <p:cTn id="81" presetID="2" presetClass="exit" presetSubtype="4" fill="hold" grpId="3" nodeType="afterEffect">
                                  <p:stCondLst>
                                    <p:cond delay="0"/>
                                  </p:stCondLst>
                                  <p:childTnLst>
                                    <p:anim calcmode="lin" valueType="num">
                                      <p:cBhvr additive="base">
                                        <p:cTn id="82" dur="2000"/>
                                        <p:tgtEl>
                                          <p:spTgt spid="5"/>
                                        </p:tgtEl>
                                        <p:attrNameLst>
                                          <p:attrName>ppt_x</p:attrName>
                                        </p:attrNameLst>
                                      </p:cBhvr>
                                      <p:tavLst>
                                        <p:tav tm="0">
                                          <p:val>
                                            <p:strVal val="ppt_x"/>
                                          </p:val>
                                        </p:tav>
                                        <p:tav tm="100000">
                                          <p:val>
                                            <p:strVal val="ppt_x"/>
                                          </p:val>
                                        </p:tav>
                                      </p:tavLst>
                                    </p:anim>
                                    <p:anim calcmode="lin" valueType="num">
                                      <p:cBhvr additive="base">
                                        <p:cTn id="83" dur="2000"/>
                                        <p:tgtEl>
                                          <p:spTgt spid="5"/>
                                        </p:tgtEl>
                                        <p:attrNameLst>
                                          <p:attrName>ppt_y</p:attrName>
                                        </p:attrNameLst>
                                      </p:cBhvr>
                                      <p:tavLst>
                                        <p:tav tm="0">
                                          <p:val>
                                            <p:strVal val="ppt_y"/>
                                          </p:val>
                                        </p:tav>
                                        <p:tav tm="100000">
                                          <p:val>
                                            <p:strVal val="1+ppt_h/2"/>
                                          </p:val>
                                        </p:tav>
                                      </p:tavLst>
                                    </p:anim>
                                    <p:set>
                                      <p:cBhvr>
                                        <p:cTn id="84" dur="1" fill="hold">
                                          <p:stCondLst>
                                            <p:cond delay="1999"/>
                                          </p:stCondLst>
                                        </p:cTn>
                                        <p:tgtEl>
                                          <p:spTgt spid="5"/>
                                        </p:tgtEl>
                                        <p:attrNameLst>
                                          <p:attrName>style.visibility</p:attrName>
                                        </p:attrNameLst>
                                      </p:cBhvr>
                                      <p:to>
                                        <p:strVal val="hidden"/>
                                      </p:to>
                                    </p:set>
                                  </p:childTnLst>
                                </p:cTn>
                              </p:par>
                              <p:par>
                                <p:cTn id="85" presetID="2" presetClass="exit" presetSubtype="4" fill="hold" grpId="3" nodeType="withEffect">
                                  <p:stCondLst>
                                    <p:cond delay="0"/>
                                  </p:stCondLst>
                                  <p:childTnLst>
                                    <p:anim calcmode="lin" valueType="num">
                                      <p:cBhvr additive="base">
                                        <p:cTn id="86" dur="2000"/>
                                        <p:tgtEl>
                                          <p:spTgt spid="7"/>
                                        </p:tgtEl>
                                        <p:attrNameLst>
                                          <p:attrName>ppt_x</p:attrName>
                                        </p:attrNameLst>
                                      </p:cBhvr>
                                      <p:tavLst>
                                        <p:tav tm="0">
                                          <p:val>
                                            <p:strVal val="ppt_x"/>
                                          </p:val>
                                        </p:tav>
                                        <p:tav tm="100000">
                                          <p:val>
                                            <p:strVal val="ppt_x"/>
                                          </p:val>
                                        </p:tav>
                                      </p:tavLst>
                                    </p:anim>
                                    <p:anim calcmode="lin" valueType="num">
                                      <p:cBhvr additive="base">
                                        <p:cTn id="87" dur="2000"/>
                                        <p:tgtEl>
                                          <p:spTgt spid="7"/>
                                        </p:tgtEl>
                                        <p:attrNameLst>
                                          <p:attrName>ppt_y</p:attrName>
                                        </p:attrNameLst>
                                      </p:cBhvr>
                                      <p:tavLst>
                                        <p:tav tm="0">
                                          <p:val>
                                            <p:strVal val="ppt_y"/>
                                          </p:val>
                                        </p:tav>
                                        <p:tav tm="100000">
                                          <p:val>
                                            <p:strVal val="1+ppt_h/2"/>
                                          </p:val>
                                        </p:tav>
                                      </p:tavLst>
                                    </p:anim>
                                    <p:set>
                                      <p:cBhvr>
                                        <p:cTn id="88" dur="1" fill="hold">
                                          <p:stCondLst>
                                            <p:cond delay="1999"/>
                                          </p:stCondLst>
                                        </p:cTn>
                                        <p:tgtEl>
                                          <p:spTgt spid="7"/>
                                        </p:tgtEl>
                                        <p:attrNameLst>
                                          <p:attrName>style.visibility</p:attrName>
                                        </p:attrNameLst>
                                      </p:cBhvr>
                                      <p:to>
                                        <p:strVal val="hidden"/>
                                      </p:to>
                                    </p:set>
                                  </p:childTnLst>
                                </p:cTn>
                              </p:par>
                              <p:par>
                                <p:cTn id="89" presetID="2" presetClass="exit" presetSubtype="4" fill="hold" grpId="3" nodeType="withEffect">
                                  <p:stCondLst>
                                    <p:cond delay="0"/>
                                  </p:stCondLst>
                                  <p:childTnLst>
                                    <p:anim calcmode="lin" valueType="num">
                                      <p:cBhvr additive="base">
                                        <p:cTn id="90" dur="2000"/>
                                        <p:tgtEl>
                                          <p:spTgt spid="9"/>
                                        </p:tgtEl>
                                        <p:attrNameLst>
                                          <p:attrName>ppt_x</p:attrName>
                                        </p:attrNameLst>
                                      </p:cBhvr>
                                      <p:tavLst>
                                        <p:tav tm="0">
                                          <p:val>
                                            <p:strVal val="ppt_x"/>
                                          </p:val>
                                        </p:tav>
                                        <p:tav tm="100000">
                                          <p:val>
                                            <p:strVal val="ppt_x"/>
                                          </p:val>
                                        </p:tav>
                                      </p:tavLst>
                                    </p:anim>
                                    <p:anim calcmode="lin" valueType="num">
                                      <p:cBhvr additive="base">
                                        <p:cTn id="91" dur="2000"/>
                                        <p:tgtEl>
                                          <p:spTgt spid="9"/>
                                        </p:tgtEl>
                                        <p:attrNameLst>
                                          <p:attrName>ppt_y</p:attrName>
                                        </p:attrNameLst>
                                      </p:cBhvr>
                                      <p:tavLst>
                                        <p:tav tm="0">
                                          <p:val>
                                            <p:strVal val="ppt_y"/>
                                          </p:val>
                                        </p:tav>
                                        <p:tav tm="100000">
                                          <p:val>
                                            <p:strVal val="1+ppt_h/2"/>
                                          </p:val>
                                        </p:tav>
                                      </p:tavLst>
                                    </p:anim>
                                    <p:set>
                                      <p:cBhvr>
                                        <p:cTn id="92" dur="1" fill="hold">
                                          <p:stCondLst>
                                            <p:cond delay="1999"/>
                                          </p:stCondLst>
                                        </p:cTn>
                                        <p:tgtEl>
                                          <p:spTgt spid="9"/>
                                        </p:tgtEl>
                                        <p:attrNameLst>
                                          <p:attrName>style.visibility</p:attrName>
                                        </p:attrNameLst>
                                      </p:cBhvr>
                                      <p:to>
                                        <p:strVal val="hidden"/>
                                      </p:to>
                                    </p:set>
                                  </p:childTnLst>
                                </p:cTn>
                              </p:par>
                              <p:par>
                                <p:cTn id="93" presetID="2" presetClass="exit" presetSubtype="4" fill="hold" grpId="3" nodeType="withEffect">
                                  <p:stCondLst>
                                    <p:cond delay="0"/>
                                  </p:stCondLst>
                                  <p:childTnLst>
                                    <p:anim calcmode="lin" valueType="num">
                                      <p:cBhvr additive="base">
                                        <p:cTn id="94" dur="2000"/>
                                        <p:tgtEl>
                                          <p:spTgt spid="11"/>
                                        </p:tgtEl>
                                        <p:attrNameLst>
                                          <p:attrName>ppt_x</p:attrName>
                                        </p:attrNameLst>
                                      </p:cBhvr>
                                      <p:tavLst>
                                        <p:tav tm="0">
                                          <p:val>
                                            <p:strVal val="ppt_x"/>
                                          </p:val>
                                        </p:tav>
                                        <p:tav tm="100000">
                                          <p:val>
                                            <p:strVal val="ppt_x"/>
                                          </p:val>
                                        </p:tav>
                                      </p:tavLst>
                                    </p:anim>
                                    <p:anim calcmode="lin" valueType="num">
                                      <p:cBhvr additive="base">
                                        <p:cTn id="95" dur="2000"/>
                                        <p:tgtEl>
                                          <p:spTgt spid="11"/>
                                        </p:tgtEl>
                                        <p:attrNameLst>
                                          <p:attrName>ppt_y</p:attrName>
                                        </p:attrNameLst>
                                      </p:cBhvr>
                                      <p:tavLst>
                                        <p:tav tm="0">
                                          <p:val>
                                            <p:strVal val="ppt_y"/>
                                          </p:val>
                                        </p:tav>
                                        <p:tav tm="100000">
                                          <p:val>
                                            <p:strVal val="1+ppt_h/2"/>
                                          </p:val>
                                        </p:tav>
                                      </p:tavLst>
                                    </p:anim>
                                    <p:set>
                                      <p:cBhvr>
                                        <p:cTn id="96" dur="1" fill="hold">
                                          <p:stCondLst>
                                            <p:cond delay="1999"/>
                                          </p:stCondLst>
                                        </p:cTn>
                                        <p:tgtEl>
                                          <p:spTgt spid="11"/>
                                        </p:tgtEl>
                                        <p:attrNameLst>
                                          <p:attrName>style.visibility</p:attrName>
                                        </p:attrNameLst>
                                      </p:cBhvr>
                                      <p:to>
                                        <p:strVal val="hidden"/>
                                      </p:to>
                                    </p:set>
                                  </p:childTnLst>
                                </p:cTn>
                              </p:par>
                              <p:par>
                                <p:cTn id="97" presetID="2" presetClass="exit" presetSubtype="1" fill="hold" grpId="3" nodeType="withEffect">
                                  <p:stCondLst>
                                    <p:cond delay="0"/>
                                  </p:stCondLst>
                                  <p:childTnLst>
                                    <p:anim calcmode="lin" valueType="num">
                                      <p:cBhvr additive="base">
                                        <p:cTn id="98" dur="2000"/>
                                        <p:tgtEl>
                                          <p:spTgt spid="6"/>
                                        </p:tgtEl>
                                        <p:attrNameLst>
                                          <p:attrName>ppt_x</p:attrName>
                                        </p:attrNameLst>
                                      </p:cBhvr>
                                      <p:tavLst>
                                        <p:tav tm="0">
                                          <p:val>
                                            <p:strVal val="ppt_x"/>
                                          </p:val>
                                        </p:tav>
                                        <p:tav tm="100000">
                                          <p:val>
                                            <p:strVal val="ppt_x"/>
                                          </p:val>
                                        </p:tav>
                                      </p:tavLst>
                                    </p:anim>
                                    <p:anim calcmode="lin" valueType="num">
                                      <p:cBhvr additive="base">
                                        <p:cTn id="99" dur="2000"/>
                                        <p:tgtEl>
                                          <p:spTgt spid="6"/>
                                        </p:tgtEl>
                                        <p:attrNameLst>
                                          <p:attrName>ppt_y</p:attrName>
                                        </p:attrNameLst>
                                      </p:cBhvr>
                                      <p:tavLst>
                                        <p:tav tm="0">
                                          <p:val>
                                            <p:strVal val="ppt_y"/>
                                          </p:val>
                                        </p:tav>
                                        <p:tav tm="100000">
                                          <p:val>
                                            <p:strVal val="0-ppt_h/2"/>
                                          </p:val>
                                        </p:tav>
                                      </p:tavLst>
                                    </p:anim>
                                    <p:set>
                                      <p:cBhvr>
                                        <p:cTn id="100" dur="1" fill="hold">
                                          <p:stCondLst>
                                            <p:cond delay="1999"/>
                                          </p:stCondLst>
                                        </p:cTn>
                                        <p:tgtEl>
                                          <p:spTgt spid="6"/>
                                        </p:tgtEl>
                                        <p:attrNameLst>
                                          <p:attrName>style.visibility</p:attrName>
                                        </p:attrNameLst>
                                      </p:cBhvr>
                                      <p:to>
                                        <p:strVal val="hidden"/>
                                      </p:to>
                                    </p:set>
                                  </p:childTnLst>
                                </p:cTn>
                              </p:par>
                              <p:par>
                                <p:cTn id="101" presetID="2" presetClass="exit" presetSubtype="1" fill="hold" grpId="3" nodeType="withEffect">
                                  <p:stCondLst>
                                    <p:cond delay="0"/>
                                  </p:stCondLst>
                                  <p:childTnLst>
                                    <p:anim calcmode="lin" valueType="num">
                                      <p:cBhvr additive="base">
                                        <p:cTn id="102" dur="2000"/>
                                        <p:tgtEl>
                                          <p:spTgt spid="8"/>
                                        </p:tgtEl>
                                        <p:attrNameLst>
                                          <p:attrName>ppt_x</p:attrName>
                                        </p:attrNameLst>
                                      </p:cBhvr>
                                      <p:tavLst>
                                        <p:tav tm="0">
                                          <p:val>
                                            <p:strVal val="ppt_x"/>
                                          </p:val>
                                        </p:tav>
                                        <p:tav tm="100000">
                                          <p:val>
                                            <p:strVal val="ppt_x"/>
                                          </p:val>
                                        </p:tav>
                                      </p:tavLst>
                                    </p:anim>
                                    <p:anim calcmode="lin" valueType="num">
                                      <p:cBhvr additive="base">
                                        <p:cTn id="103" dur="2000"/>
                                        <p:tgtEl>
                                          <p:spTgt spid="8"/>
                                        </p:tgtEl>
                                        <p:attrNameLst>
                                          <p:attrName>ppt_y</p:attrName>
                                        </p:attrNameLst>
                                      </p:cBhvr>
                                      <p:tavLst>
                                        <p:tav tm="0">
                                          <p:val>
                                            <p:strVal val="ppt_y"/>
                                          </p:val>
                                        </p:tav>
                                        <p:tav tm="100000">
                                          <p:val>
                                            <p:strVal val="0-ppt_h/2"/>
                                          </p:val>
                                        </p:tav>
                                      </p:tavLst>
                                    </p:anim>
                                    <p:set>
                                      <p:cBhvr>
                                        <p:cTn id="104" dur="1" fill="hold">
                                          <p:stCondLst>
                                            <p:cond delay="1999"/>
                                          </p:stCondLst>
                                        </p:cTn>
                                        <p:tgtEl>
                                          <p:spTgt spid="8"/>
                                        </p:tgtEl>
                                        <p:attrNameLst>
                                          <p:attrName>style.visibility</p:attrName>
                                        </p:attrNameLst>
                                      </p:cBhvr>
                                      <p:to>
                                        <p:strVal val="hidden"/>
                                      </p:to>
                                    </p:set>
                                  </p:childTnLst>
                                </p:cTn>
                              </p:par>
                              <p:par>
                                <p:cTn id="105" presetID="2" presetClass="exit" presetSubtype="1" fill="hold" grpId="3" nodeType="withEffect">
                                  <p:stCondLst>
                                    <p:cond delay="0"/>
                                  </p:stCondLst>
                                  <p:childTnLst>
                                    <p:anim calcmode="lin" valueType="num">
                                      <p:cBhvr additive="base">
                                        <p:cTn id="106" dur="2000"/>
                                        <p:tgtEl>
                                          <p:spTgt spid="10"/>
                                        </p:tgtEl>
                                        <p:attrNameLst>
                                          <p:attrName>ppt_x</p:attrName>
                                        </p:attrNameLst>
                                      </p:cBhvr>
                                      <p:tavLst>
                                        <p:tav tm="0">
                                          <p:val>
                                            <p:strVal val="ppt_x"/>
                                          </p:val>
                                        </p:tav>
                                        <p:tav tm="100000">
                                          <p:val>
                                            <p:strVal val="ppt_x"/>
                                          </p:val>
                                        </p:tav>
                                      </p:tavLst>
                                    </p:anim>
                                    <p:anim calcmode="lin" valueType="num">
                                      <p:cBhvr additive="base">
                                        <p:cTn id="107" dur="2000"/>
                                        <p:tgtEl>
                                          <p:spTgt spid="10"/>
                                        </p:tgtEl>
                                        <p:attrNameLst>
                                          <p:attrName>ppt_y</p:attrName>
                                        </p:attrNameLst>
                                      </p:cBhvr>
                                      <p:tavLst>
                                        <p:tav tm="0">
                                          <p:val>
                                            <p:strVal val="ppt_y"/>
                                          </p:val>
                                        </p:tav>
                                        <p:tav tm="100000">
                                          <p:val>
                                            <p:strVal val="0-ppt_h/2"/>
                                          </p:val>
                                        </p:tav>
                                      </p:tavLst>
                                    </p:anim>
                                    <p:set>
                                      <p:cBhvr>
                                        <p:cTn id="108" dur="1" fill="hold">
                                          <p:stCondLst>
                                            <p:cond delay="1999"/>
                                          </p:stCondLst>
                                        </p:cTn>
                                        <p:tgtEl>
                                          <p:spTgt spid="10"/>
                                        </p:tgtEl>
                                        <p:attrNameLst>
                                          <p:attrName>style.visibility</p:attrName>
                                        </p:attrNameLst>
                                      </p:cBhvr>
                                      <p:to>
                                        <p:strVal val="hidden"/>
                                      </p:to>
                                    </p:set>
                                  </p:childTnLst>
                                </p:cTn>
                              </p:par>
                              <p:par>
                                <p:cTn id="109" presetID="2" presetClass="exit" presetSubtype="1" fill="hold" grpId="3" nodeType="withEffect">
                                  <p:stCondLst>
                                    <p:cond delay="0"/>
                                  </p:stCondLst>
                                  <p:childTnLst>
                                    <p:anim calcmode="lin" valueType="num">
                                      <p:cBhvr additive="base">
                                        <p:cTn id="110" dur="2000"/>
                                        <p:tgtEl>
                                          <p:spTgt spid="12"/>
                                        </p:tgtEl>
                                        <p:attrNameLst>
                                          <p:attrName>ppt_x</p:attrName>
                                        </p:attrNameLst>
                                      </p:cBhvr>
                                      <p:tavLst>
                                        <p:tav tm="0">
                                          <p:val>
                                            <p:strVal val="ppt_x"/>
                                          </p:val>
                                        </p:tav>
                                        <p:tav tm="100000">
                                          <p:val>
                                            <p:strVal val="ppt_x"/>
                                          </p:val>
                                        </p:tav>
                                      </p:tavLst>
                                    </p:anim>
                                    <p:anim calcmode="lin" valueType="num">
                                      <p:cBhvr additive="base">
                                        <p:cTn id="111" dur="2000"/>
                                        <p:tgtEl>
                                          <p:spTgt spid="12"/>
                                        </p:tgtEl>
                                        <p:attrNameLst>
                                          <p:attrName>ppt_y</p:attrName>
                                        </p:attrNameLst>
                                      </p:cBhvr>
                                      <p:tavLst>
                                        <p:tav tm="0">
                                          <p:val>
                                            <p:strVal val="ppt_y"/>
                                          </p:val>
                                        </p:tav>
                                        <p:tav tm="100000">
                                          <p:val>
                                            <p:strVal val="0-ppt_h/2"/>
                                          </p:val>
                                        </p:tav>
                                      </p:tavLst>
                                    </p:anim>
                                    <p:set>
                                      <p:cBhvr>
                                        <p:cTn id="112" dur="1" fill="hold">
                                          <p:stCondLst>
                                            <p:cond delay="1999"/>
                                          </p:stCondLst>
                                        </p:cTn>
                                        <p:tgtEl>
                                          <p:spTgt spid="12"/>
                                        </p:tgtEl>
                                        <p:attrNameLst>
                                          <p:attrName>style.visibility</p:attrName>
                                        </p:attrNameLst>
                                      </p:cBhvr>
                                      <p:to>
                                        <p:strVal val="hidden"/>
                                      </p:to>
                                    </p:set>
                                  </p:childTnLst>
                                </p:cTn>
                              </p:par>
                              <p:par>
                                <p:cTn id="113" presetID="23" presetClass="entr" presetSubtype="16" fill="hold" nodeType="withEffect">
                                  <p:stCondLst>
                                    <p:cond delay="0"/>
                                  </p:stCondLst>
                                  <p:childTnLst>
                                    <p:set>
                                      <p:cBhvr>
                                        <p:cTn id="114" dur="1" fill="hold">
                                          <p:stCondLst>
                                            <p:cond delay="0"/>
                                          </p:stCondLst>
                                        </p:cTn>
                                        <p:tgtEl>
                                          <p:spTgt spid="4"/>
                                        </p:tgtEl>
                                        <p:attrNameLst>
                                          <p:attrName>style.visibility</p:attrName>
                                        </p:attrNameLst>
                                      </p:cBhvr>
                                      <p:to>
                                        <p:strVal val="visible"/>
                                      </p:to>
                                    </p:set>
                                    <p:anim calcmode="lin" valueType="num">
                                      <p:cBhvr>
                                        <p:cTn id="115" dur="2000" fill="hold"/>
                                        <p:tgtEl>
                                          <p:spTgt spid="4"/>
                                        </p:tgtEl>
                                        <p:attrNameLst>
                                          <p:attrName>ppt_w</p:attrName>
                                        </p:attrNameLst>
                                      </p:cBhvr>
                                      <p:tavLst>
                                        <p:tav tm="0">
                                          <p:val>
                                            <p:fltVal val="0"/>
                                          </p:val>
                                        </p:tav>
                                        <p:tav tm="100000">
                                          <p:val>
                                            <p:strVal val="#ppt_w"/>
                                          </p:val>
                                        </p:tav>
                                      </p:tavLst>
                                    </p:anim>
                                    <p:anim calcmode="lin" valueType="num">
                                      <p:cBhvr>
                                        <p:cTn id="116" dur="2000" fill="hold"/>
                                        <p:tgtEl>
                                          <p:spTgt spid="4"/>
                                        </p:tgtEl>
                                        <p:attrNameLst>
                                          <p:attrName>ppt_h</p:attrName>
                                        </p:attrNameLst>
                                      </p:cBhvr>
                                      <p:tavLst>
                                        <p:tav tm="0">
                                          <p:val>
                                            <p:fltVal val="0"/>
                                          </p:val>
                                        </p:tav>
                                        <p:tav tm="100000">
                                          <p:val>
                                            <p:strVal val="#ppt_h"/>
                                          </p:val>
                                        </p:tav>
                                      </p:tavLst>
                                    </p:anim>
                                  </p:childTnLst>
                                </p:cTn>
                              </p:par>
                              <p:par>
                                <p:cTn id="117" presetID="16" presetClass="entr" presetSubtype="42" fill="hold" nodeType="withEffect">
                                  <p:stCondLst>
                                    <p:cond delay="0"/>
                                  </p:stCondLst>
                                  <p:childTnLst>
                                    <p:set>
                                      <p:cBhvr>
                                        <p:cTn id="118" dur="1" fill="hold">
                                          <p:stCondLst>
                                            <p:cond delay="0"/>
                                          </p:stCondLst>
                                        </p:cTn>
                                        <p:tgtEl>
                                          <p:spTgt spid="4"/>
                                        </p:tgtEl>
                                        <p:attrNameLst>
                                          <p:attrName>style.visibility</p:attrName>
                                        </p:attrNameLst>
                                      </p:cBhvr>
                                      <p:to>
                                        <p:strVal val="visible"/>
                                      </p:to>
                                    </p:set>
                                    <p:animEffect transition="in" filter="barn(outHorizontal)">
                                      <p:cBhvr>
                                        <p:cTn id="119"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a:blip r:embed="rId2">
              <a:duotone>
                <a:prstClr val="black"/>
                <a:schemeClr val="accent2">
                  <a:tint val="45000"/>
                  <a:satMod val="400000"/>
                </a:schemeClr>
              </a:duotone>
              <a:lum contrast="40000"/>
            </a:blip>
            <a:stretch>
              <a:fillRect/>
            </a:stretch>
          </a:blipFill>
          <a:scene3d>
            <a:camera prst="orthographicFront"/>
            <a:lightRig rig="threePt" dir="t"/>
          </a:scene3d>
          <a:sp3d>
            <a:bevelT prst="angle"/>
          </a:sp3d>
        </p:spPr>
        <p:txBody>
          <a:bodyPr/>
          <a:lstStyle/>
          <a:p>
            <a:endParaRPr lang="es-ES" dirty="0"/>
          </a:p>
        </p:txBody>
      </p:sp>
      <p:pic>
        <p:nvPicPr>
          <p:cNvPr id="4" name="3 Imagen" descr="where-the-wild-flamingo-grow-carol-cavalaris.jpg"/>
          <p:cNvPicPr>
            <a:picLocks noChangeAspect="1"/>
          </p:cNvPicPr>
          <p:nvPr/>
        </p:nvPicPr>
        <p:blipFill>
          <a:blip r:embed="rId3"/>
          <a:stretch>
            <a:fillRect/>
          </a:stretch>
        </p:blipFill>
        <p:spPr>
          <a:xfrm>
            <a:off x="1143000" y="0"/>
            <a:ext cx="6858000" cy="6858000"/>
          </a:xfrm>
          <a:prstGeom prst="rect">
            <a:avLst/>
          </a:prstGeom>
          <a:scene3d>
            <a:camera prst="orthographicFront"/>
            <a:lightRig rig="threePt" dir="t"/>
          </a:scene3d>
          <a:sp3d>
            <a:bevelT prst="angle"/>
          </a:sp3d>
        </p:spPr>
      </p:pic>
      <p:sp>
        <p:nvSpPr>
          <p:cNvPr id="5" name="4 Cheurón"/>
          <p:cNvSpPr/>
          <p:nvPr/>
        </p:nvSpPr>
        <p:spPr>
          <a:xfrm rot="16200000">
            <a:off x="317546" y="6076560"/>
            <a:ext cx="749615" cy="813264"/>
          </a:xfrm>
          <a:prstGeom prst="chevron">
            <a:avLst>
              <a:gd name="adj" fmla="val 51548"/>
            </a:avLst>
          </a:prstGeom>
          <a:blipFill>
            <a:blip r:embed="rId2">
              <a:duotone>
                <a:schemeClr val="accent2">
                  <a:shade val="45000"/>
                  <a:satMod val="135000"/>
                </a:schemeClr>
                <a:prstClr val="white"/>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rot="16200000">
            <a:off x="317546" y="5540315"/>
            <a:ext cx="749615" cy="813264"/>
          </a:xfrm>
          <a:prstGeom prst="chevron">
            <a:avLst>
              <a:gd name="adj" fmla="val 51548"/>
            </a:avLst>
          </a:prstGeom>
          <a:blipFill>
            <a:blip r:embed="rId2">
              <a:duotone>
                <a:schemeClr val="accent2">
                  <a:shade val="45000"/>
                  <a:satMod val="135000"/>
                </a:schemeClr>
                <a:prstClr val="white"/>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rot="16200000">
            <a:off x="317546" y="5040249"/>
            <a:ext cx="749615" cy="813264"/>
          </a:xfrm>
          <a:prstGeom prst="chevron">
            <a:avLst>
              <a:gd name="adj" fmla="val 51548"/>
            </a:avLst>
          </a:prstGeom>
          <a:blipFill>
            <a:blip r:embed="rId2">
              <a:duotone>
                <a:schemeClr val="accent2">
                  <a:shade val="45000"/>
                  <a:satMod val="135000"/>
                </a:schemeClr>
                <a:prstClr val="white"/>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16200000">
            <a:off x="317546" y="4540183"/>
            <a:ext cx="749615" cy="813264"/>
          </a:xfrm>
          <a:prstGeom prst="chevron">
            <a:avLst>
              <a:gd name="adj" fmla="val 51548"/>
            </a:avLst>
          </a:prstGeom>
          <a:blipFill>
            <a:blip r:embed="rId2">
              <a:duotone>
                <a:schemeClr val="accent2">
                  <a:shade val="45000"/>
                  <a:satMod val="135000"/>
                </a:schemeClr>
                <a:prstClr val="white"/>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16200000">
            <a:off x="317546" y="4004859"/>
            <a:ext cx="749615" cy="813264"/>
          </a:xfrm>
          <a:prstGeom prst="chevron">
            <a:avLst>
              <a:gd name="adj" fmla="val 51548"/>
            </a:avLst>
          </a:prstGeom>
          <a:blipFill>
            <a:blip r:embed="rId2">
              <a:duotone>
                <a:schemeClr val="accent2">
                  <a:shade val="45000"/>
                  <a:satMod val="135000"/>
                </a:schemeClr>
                <a:prstClr val="white"/>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16200000">
            <a:off x="317546" y="3468614"/>
            <a:ext cx="749615" cy="813264"/>
          </a:xfrm>
          <a:prstGeom prst="chevron">
            <a:avLst>
              <a:gd name="adj" fmla="val 51548"/>
            </a:avLst>
          </a:prstGeom>
          <a:blipFill>
            <a:blip r:embed="rId2">
              <a:duotone>
                <a:schemeClr val="accent2">
                  <a:shade val="45000"/>
                  <a:satMod val="135000"/>
                </a:schemeClr>
                <a:prstClr val="white"/>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rot="16200000">
            <a:off x="317546" y="2968548"/>
            <a:ext cx="749615" cy="813264"/>
          </a:xfrm>
          <a:prstGeom prst="chevron">
            <a:avLst>
              <a:gd name="adj" fmla="val 51548"/>
            </a:avLst>
          </a:prstGeom>
          <a:blipFill>
            <a:blip r:embed="rId2">
              <a:duotone>
                <a:schemeClr val="accent2">
                  <a:shade val="45000"/>
                  <a:satMod val="135000"/>
                </a:schemeClr>
                <a:prstClr val="white"/>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rot="16200000">
            <a:off x="317546" y="2468482"/>
            <a:ext cx="749615" cy="813264"/>
          </a:xfrm>
          <a:prstGeom prst="chevron">
            <a:avLst>
              <a:gd name="adj" fmla="val 51548"/>
            </a:avLst>
          </a:prstGeom>
          <a:blipFill>
            <a:blip r:embed="rId2">
              <a:duotone>
                <a:schemeClr val="accent2">
                  <a:shade val="45000"/>
                  <a:satMod val="135000"/>
                </a:schemeClr>
                <a:prstClr val="white"/>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rot="16200000">
            <a:off x="317545" y="1933156"/>
            <a:ext cx="749615" cy="813264"/>
          </a:xfrm>
          <a:prstGeom prst="chevron">
            <a:avLst>
              <a:gd name="adj" fmla="val 51548"/>
            </a:avLst>
          </a:prstGeom>
          <a:blipFill>
            <a:blip r:embed="rId2">
              <a:duotone>
                <a:schemeClr val="accent2">
                  <a:shade val="45000"/>
                  <a:satMod val="135000"/>
                </a:schemeClr>
                <a:prstClr val="white"/>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Cheurón"/>
          <p:cNvSpPr/>
          <p:nvPr/>
        </p:nvSpPr>
        <p:spPr>
          <a:xfrm rot="16200000">
            <a:off x="317545" y="1396911"/>
            <a:ext cx="749615" cy="813264"/>
          </a:xfrm>
          <a:prstGeom prst="chevron">
            <a:avLst>
              <a:gd name="adj" fmla="val 51548"/>
            </a:avLst>
          </a:prstGeom>
          <a:blipFill>
            <a:blip r:embed="rId2">
              <a:duotone>
                <a:schemeClr val="accent2">
                  <a:shade val="45000"/>
                  <a:satMod val="135000"/>
                </a:schemeClr>
                <a:prstClr val="white"/>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Cheurón"/>
          <p:cNvSpPr/>
          <p:nvPr/>
        </p:nvSpPr>
        <p:spPr>
          <a:xfrm rot="16200000">
            <a:off x="317545" y="896845"/>
            <a:ext cx="749615" cy="813264"/>
          </a:xfrm>
          <a:prstGeom prst="chevron">
            <a:avLst>
              <a:gd name="adj" fmla="val 51548"/>
            </a:avLst>
          </a:prstGeom>
          <a:blipFill>
            <a:blip r:embed="rId2">
              <a:duotone>
                <a:schemeClr val="accent2">
                  <a:shade val="45000"/>
                  <a:satMod val="135000"/>
                </a:schemeClr>
                <a:prstClr val="white"/>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Cheurón"/>
          <p:cNvSpPr/>
          <p:nvPr/>
        </p:nvSpPr>
        <p:spPr>
          <a:xfrm rot="16200000">
            <a:off x="317545" y="396779"/>
            <a:ext cx="749615" cy="813264"/>
          </a:xfrm>
          <a:prstGeom prst="chevron">
            <a:avLst>
              <a:gd name="adj" fmla="val 51548"/>
            </a:avLst>
          </a:prstGeom>
          <a:blipFill>
            <a:blip r:embed="rId2">
              <a:duotone>
                <a:schemeClr val="accent2">
                  <a:shade val="45000"/>
                  <a:satMod val="135000"/>
                </a:schemeClr>
                <a:prstClr val="white"/>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Cheurón"/>
          <p:cNvSpPr/>
          <p:nvPr/>
        </p:nvSpPr>
        <p:spPr>
          <a:xfrm rot="16200000">
            <a:off x="317545" y="-31824"/>
            <a:ext cx="749615" cy="813264"/>
          </a:xfrm>
          <a:prstGeom prst="chevron">
            <a:avLst>
              <a:gd name="adj" fmla="val 51548"/>
            </a:avLst>
          </a:prstGeom>
          <a:blipFill>
            <a:blip r:embed="rId2">
              <a:duotone>
                <a:schemeClr val="accent2">
                  <a:shade val="45000"/>
                  <a:satMod val="135000"/>
                </a:schemeClr>
                <a:prstClr val="white"/>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Cheurón"/>
          <p:cNvSpPr/>
          <p:nvPr/>
        </p:nvSpPr>
        <p:spPr>
          <a:xfrm rot="16200000">
            <a:off x="8104287" y="6076561"/>
            <a:ext cx="749615" cy="813264"/>
          </a:xfrm>
          <a:prstGeom prst="chevron">
            <a:avLst>
              <a:gd name="adj" fmla="val 51548"/>
            </a:avLst>
          </a:prstGeom>
          <a:blipFill>
            <a:blip r:embed="rId2">
              <a:duotone>
                <a:schemeClr val="accent2">
                  <a:shade val="45000"/>
                  <a:satMod val="135000"/>
                </a:schemeClr>
                <a:prstClr val="white"/>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Cheurón"/>
          <p:cNvSpPr/>
          <p:nvPr/>
        </p:nvSpPr>
        <p:spPr>
          <a:xfrm rot="16200000">
            <a:off x="8104287" y="5540316"/>
            <a:ext cx="749615" cy="813264"/>
          </a:xfrm>
          <a:prstGeom prst="chevron">
            <a:avLst>
              <a:gd name="adj" fmla="val 51548"/>
            </a:avLst>
          </a:prstGeom>
          <a:blipFill>
            <a:blip r:embed="rId2">
              <a:duotone>
                <a:schemeClr val="accent2">
                  <a:shade val="45000"/>
                  <a:satMod val="135000"/>
                </a:schemeClr>
                <a:prstClr val="white"/>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Cheurón"/>
          <p:cNvSpPr/>
          <p:nvPr/>
        </p:nvSpPr>
        <p:spPr>
          <a:xfrm rot="16200000">
            <a:off x="8104287" y="5040250"/>
            <a:ext cx="749615" cy="813264"/>
          </a:xfrm>
          <a:prstGeom prst="chevron">
            <a:avLst>
              <a:gd name="adj" fmla="val 51548"/>
            </a:avLst>
          </a:prstGeom>
          <a:blipFill>
            <a:blip r:embed="rId2">
              <a:duotone>
                <a:schemeClr val="accent2">
                  <a:shade val="45000"/>
                  <a:satMod val="135000"/>
                </a:schemeClr>
                <a:prstClr val="white"/>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Cheurón"/>
          <p:cNvSpPr/>
          <p:nvPr/>
        </p:nvSpPr>
        <p:spPr>
          <a:xfrm rot="16200000">
            <a:off x="8104287" y="4540184"/>
            <a:ext cx="749615" cy="813264"/>
          </a:xfrm>
          <a:prstGeom prst="chevron">
            <a:avLst>
              <a:gd name="adj" fmla="val 51548"/>
            </a:avLst>
          </a:prstGeom>
          <a:blipFill>
            <a:blip r:embed="rId2">
              <a:duotone>
                <a:schemeClr val="accent2">
                  <a:shade val="45000"/>
                  <a:satMod val="135000"/>
                </a:schemeClr>
                <a:prstClr val="white"/>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Cheurón"/>
          <p:cNvSpPr/>
          <p:nvPr/>
        </p:nvSpPr>
        <p:spPr>
          <a:xfrm rot="16200000">
            <a:off x="8104287" y="4004860"/>
            <a:ext cx="749615" cy="813264"/>
          </a:xfrm>
          <a:prstGeom prst="chevron">
            <a:avLst>
              <a:gd name="adj" fmla="val 51548"/>
            </a:avLst>
          </a:prstGeom>
          <a:blipFill>
            <a:blip r:embed="rId2">
              <a:duotone>
                <a:schemeClr val="accent2">
                  <a:shade val="45000"/>
                  <a:satMod val="135000"/>
                </a:schemeClr>
                <a:prstClr val="white"/>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Cheurón"/>
          <p:cNvSpPr/>
          <p:nvPr/>
        </p:nvSpPr>
        <p:spPr>
          <a:xfrm rot="16200000">
            <a:off x="8104287" y="3468615"/>
            <a:ext cx="749615" cy="813264"/>
          </a:xfrm>
          <a:prstGeom prst="chevron">
            <a:avLst>
              <a:gd name="adj" fmla="val 51548"/>
            </a:avLst>
          </a:prstGeom>
          <a:blipFill>
            <a:blip r:embed="rId2">
              <a:duotone>
                <a:schemeClr val="accent2">
                  <a:shade val="45000"/>
                  <a:satMod val="135000"/>
                </a:schemeClr>
                <a:prstClr val="white"/>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Cheurón"/>
          <p:cNvSpPr/>
          <p:nvPr/>
        </p:nvSpPr>
        <p:spPr>
          <a:xfrm rot="16200000">
            <a:off x="8104287" y="2968549"/>
            <a:ext cx="749615" cy="813264"/>
          </a:xfrm>
          <a:prstGeom prst="chevron">
            <a:avLst>
              <a:gd name="adj" fmla="val 51548"/>
            </a:avLst>
          </a:prstGeom>
          <a:blipFill>
            <a:blip r:embed="rId2">
              <a:duotone>
                <a:schemeClr val="accent2">
                  <a:shade val="45000"/>
                  <a:satMod val="135000"/>
                </a:schemeClr>
                <a:prstClr val="white"/>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Cheurón"/>
          <p:cNvSpPr/>
          <p:nvPr/>
        </p:nvSpPr>
        <p:spPr>
          <a:xfrm rot="16200000">
            <a:off x="8104287" y="2468483"/>
            <a:ext cx="749615" cy="813264"/>
          </a:xfrm>
          <a:prstGeom prst="chevron">
            <a:avLst>
              <a:gd name="adj" fmla="val 51548"/>
            </a:avLst>
          </a:prstGeom>
          <a:blipFill>
            <a:blip r:embed="rId2">
              <a:duotone>
                <a:schemeClr val="accent2">
                  <a:shade val="45000"/>
                  <a:satMod val="135000"/>
                </a:schemeClr>
                <a:prstClr val="white"/>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Cheurón"/>
          <p:cNvSpPr/>
          <p:nvPr/>
        </p:nvSpPr>
        <p:spPr>
          <a:xfrm rot="16200000">
            <a:off x="8104286" y="1933157"/>
            <a:ext cx="749615" cy="813264"/>
          </a:xfrm>
          <a:prstGeom prst="chevron">
            <a:avLst>
              <a:gd name="adj" fmla="val 51548"/>
            </a:avLst>
          </a:prstGeom>
          <a:blipFill>
            <a:blip r:embed="rId2">
              <a:duotone>
                <a:schemeClr val="accent2">
                  <a:shade val="45000"/>
                  <a:satMod val="135000"/>
                </a:schemeClr>
                <a:prstClr val="white"/>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Cheurón"/>
          <p:cNvSpPr/>
          <p:nvPr/>
        </p:nvSpPr>
        <p:spPr>
          <a:xfrm rot="16200000">
            <a:off x="8104286" y="1396912"/>
            <a:ext cx="749615" cy="813264"/>
          </a:xfrm>
          <a:prstGeom prst="chevron">
            <a:avLst>
              <a:gd name="adj" fmla="val 51548"/>
            </a:avLst>
          </a:prstGeom>
          <a:blipFill>
            <a:blip r:embed="rId2">
              <a:duotone>
                <a:schemeClr val="accent2">
                  <a:shade val="45000"/>
                  <a:satMod val="135000"/>
                </a:schemeClr>
                <a:prstClr val="white"/>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Cheurón"/>
          <p:cNvSpPr/>
          <p:nvPr/>
        </p:nvSpPr>
        <p:spPr>
          <a:xfrm rot="16200000">
            <a:off x="8104286" y="896846"/>
            <a:ext cx="749615" cy="813264"/>
          </a:xfrm>
          <a:prstGeom prst="chevron">
            <a:avLst>
              <a:gd name="adj" fmla="val 51548"/>
            </a:avLst>
          </a:prstGeom>
          <a:blipFill>
            <a:blip r:embed="rId2">
              <a:duotone>
                <a:schemeClr val="accent2">
                  <a:shade val="45000"/>
                  <a:satMod val="135000"/>
                </a:schemeClr>
                <a:prstClr val="white"/>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Cheurón"/>
          <p:cNvSpPr/>
          <p:nvPr/>
        </p:nvSpPr>
        <p:spPr>
          <a:xfrm rot="16200000">
            <a:off x="8104286" y="396780"/>
            <a:ext cx="749615" cy="813264"/>
          </a:xfrm>
          <a:prstGeom prst="chevron">
            <a:avLst>
              <a:gd name="adj" fmla="val 51548"/>
            </a:avLst>
          </a:prstGeom>
          <a:blipFill>
            <a:blip r:embed="rId2">
              <a:duotone>
                <a:schemeClr val="accent2">
                  <a:shade val="45000"/>
                  <a:satMod val="135000"/>
                </a:schemeClr>
                <a:prstClr val="white"/>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0" name="29 Cheurón"/>
          <p:cNvSpPr/>
          <p:nvPr/>
        </p:nvSpPr>
        <p:spPr>
          <a:xfrm rot="16200000">
            <a:off x="8104286" y="-31823"/>
            <a:ext cx="749615" cy="813264"/>
          </a:xfrm>
          <a:prstGeom prst="chevron">
            <a:avLst>
              <a:gd name="adj" fmla="val 51548"/>
            </a:avLst>
          </a:prstGeom>
          <a:blipFill>
            <a:blip r:embed="rId2">
              <a:duotone>
                <a:schemeClr val="accent2">
                  <a:shade val="45000"/>
                  <a:satMod val="135000"/>
                </a:schemeClr>
                <a:prstClr val="white"/>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1" name="30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1"/>
                                        </p:tgtEl>
                                        <p:attrNameLst>
                                          <p:attrName>style.opacity</p:attrName>
                                        </p:attrNameLst>
                                      </p:cBhvr>
                                      <p:to>
                                        <p:strVal val="0"/>
                                      </p:to>
                                    </p:set>
                                    <p:animEffect filter="image" prLst="opacity: 0">
                                      <p:cBhvr rctx="IE">
                                        <p:cTn id="7" dur="indefinite"/>
                                        <p:tgtEl>
                                          <p:spTgt spid="31"/>
                                        </p:tgtEl>
                                      </p:cBhvr>
                                    </p:animEffect>
                                  </p:childTnLst>
                                </p:cTn>
                              </p:par>
                              <p:par>
                                <p:cTn id="8" presetID="16" presetClass="entr" presetSubtype="2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arn(inHorizontal)">
                                      <p:cBhvr>
                                        <p:cTn id="10" dur="2000"/>
                                        <p:tgtEl>
                                          <p:spTgt spid="5"/>
                                        </p:tgtEl>
                                      </p:cBhvr>
                                    </p:animEffect>
                                  </p:childTnLst>
                                </p:cTn>
                              </p:par>
                              <p:par>
                                <p:cTn id="11" presetID="16" presetClass="entr" presetSubtype="26"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barn(inHorizontal)">
                                      <p:cBhvr>
                                        <p:cTn id="13" dur="2000"/>
                                        <p:tgtEl>
                                          <p:spTgt spid="6"/>
                                        </p:tgtEl>
                                      </p:cBhvr>
                                    </p:animEffect>
                                  </p:childTnLst>
                                </p:cTn>
                              </p:par>
                              <p:par>
                                <p:cTn id="14" presetID="16" presetClass="entr" presetSubtype="26"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barn(inHorizontal)">
                                      <p:cBhvr>
                                        <p:cTn id="16" dur="2000"/>
                                        <p:tgtEl>
                                          <p:spTgt spid="7"/>
                                        </p:tgtEl>
                                      </p:cBhvr>
                                    </p:animEffect>
                                  </p:childTnLst>
                                </p:cTn>
                              </p:par>
                              <p:par>
                                <p:cTn id="17" presetID="16" presetClass="entr" presetSubtype="26"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barn(inHorizontal)">
                                      <p:cBhvr>
                                        <p:cTn id="19" dur="2000"/>
                                        <p:tgtEl>
                                          <p:spTgt spid="8"/>
                                        </p:tgtEl>
                                      </p:cBhvr>
                                    </p:animEffect>
                                  </p:childTnLst>
                                </p:cTn>
                              </p:par>
                              <p:par>
                                <p:cTn id="20" presetID="16" presetClass="entr" presetSubtype="26"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barn(inHorizontal)">
                                      <p:cBhvr>
                                        <p:cTn id="22" dur="2000"/>
                                        <p:tgtEl>
                                          <p:spTgt spid="9"/>
                                        </p:tgtEl>
                                      </p:cBhvr>
                                    </p:animEffect>
                                  </p:childTnLst>
                                </p:cTn>
                              </p:par>
                              <p:par>
                                <p:cTn id="23" presetID="16" presetClass="entr" presetSubtype="26"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barn(inHorizontal)">
                                      <p:cBhvr>
                                        <p:cTn id="25" dur="2000"/>
                                        <p:tgtEl>
                                          <p:spTgt spid="10"/>
                                        </p:tgtEl>
                                      </p:cBhvr>
                                    </p:animEffect>
                                  </p:childTnLst>
                                </p:cTn>
                              </p:par>
                              <p:par>
                                <p:cTn id="26" presetID="16" presetClass="entr" presetSubtype="26"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barn(inHorizontal)">
                                      <p:cBhvr>
                                        <p:cTn id="28" dur="2000"/>
                                        <p:tgtEl>
                                          <p:spTgt spid="11"/>
                                        </p:tgtEl>
                                      </p:cBhvr>
                                    </p:animEffect>
                                  </p:childTnLst>
                                </p:cTn>
                              </p:par>
                              <p:par>
                                <p:cTn id="29" presetID="16" presetClass="entr" presetSubtype="26"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barn(inHorizontal)">
                                      <p:cBhvr>
                                        <p:cTn id="31" dur="2000"/>
                                        <p:tgtEl>
                                          <p:spTgt spid="12"/>
                                        </p:tgtEl>
                                      </p:cBhvr>
                                    </p:animEffect>
                                  </p:childTnLst>
                                </p:cTn>
                              </p:par>
                              <p:par>
                                <p:cTn id="32" presetID="16" presetClass="entr" presetSubtype="26"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barn(inHorizontal)">
                                      <p:cBhvr>
                                        <p:cTn id="34" dur="2000"/>
                                        <p:tgtEl>
                                          <p:spTgt spid="13"/>
                                        </p:tgtEl>
                                      </p:cBhvr>
                                    </p:animEffect>
                                  </p:childTnLst>
                                </p:cTn>
                              </p:par>
                              <p:par>
                                <p:cTn id="35" presetID="16" presetClass="entr" presetSubtype="26"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barn(inHorizontal)">
                                      <p:cBhvr>
                                        <p:cTn id="37" dur="2000"/>
                                        <p:tgtEl>
                                          <p:spTgt spid="14"/>
                                        </p:tgtEl>
                                      </p:cBhvr>
                                    </p:animEffect>
                                  </p:childTnLst>
                                </p:cTn>
                              </p:par>
                              <p:par>
                                <p:cTn id="38" presetID="16" presetClass="entr" presetSubtype="26" fill="hold" grpId="0" nodeType="with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barn(inHorizontal)">
                                      <p:cBhvr>
                                        <p:cTn id="40" dur="2000"/>
                                        <p:tgtEl>
                                          <p:spTgt spid="15"/>
                                        </p:tgtEl>
                                      </p:cBhvr>
                                    </p:animEffect>
                                  </p:childTnLst>
                                </p:cTn>
                              </p:par>
                              <p:par>
                                <p:cTn id="41" presetID="16" presetClass="entr" presetSubtype="26" fill="hold" grpId="0" nodeType="with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barn(inHorizontal)">
                                      <p:cBhvr>
                                        <p:cTn id="43" dur="2000"/>
                                        <p:tgtEl>
                                          <p:spTgt spid="16"/>
                                        </p:tgtEl>
                                      </p:cBhvr>
                                    </p:animEffect>
                                  </p:childTnLst>
                                </p:cTn>
                              </p:par>
                              <p:par>
                                <p:cTn id="44" presetID="16" presetClass="entr" presetSubtype="26" fill="hold" grpId="0" nodeType="withEffect">
                                  <p:stCondLst>
                                    <p:cond delay="0"/>
                                  </p:stCondLst>
                                  <p:childTnLst>
                                    <p:set>
                                      <p:cBhvr>
                                        <p:cTn id="45" dur="1" fill="hold">
                                          <p:stCondLst>
                                            <p:cond delay="0"/>
                                          </p:stCondLst>
                                        </p:cTn>
                                        <p:tgtEl>
                                          <p:spTgt spid="17"/>
                                        </p:tgtEl>
                                        <p:attrNameLst>
                                          <p:attrName>style.visibility</p:attrName>
                                        </p:attrNameLst>
                                      </p:cBhvr>
                                      <p:to>
                                        <p:strVal val="visible"/>
                                      </p:to>
                                    </p:set>
                                    <p:animEffect transition="in" filter="barn(inHorizontal)">
                                      <p:cBhvr>
                                        <p:cTn id="46" dur="2000"/>
                                        <p:tgtEl>
                                          <p:spTgt spid="17"/>
                                        </p:tgtEl>
                                      </p:cBhvr>
                                    </p:animEffect>
                                  </p:childTnLst>
                                </p:cTn>
                              </p:par>
                              <p:par>
                                <p:cTn id="47" presetID="2" presetClass="entr" presetSubtype="4" fill="hold" grpId="1" nodeType="withEffect">
                                  <p:stCondLst>
                                    <p:cond delay="0"/>
                                  </p:stCondLst>
                                  <p:childTnLst>
                                    <p:set>
                                      <p:cBhvr>
                                        <p:cTn id="48" dur="1" fill="hold">
                                          <p:stCondLst>
                                            <p:cond delay="0"/>
                                          </p:stCondLst>
                                        </p:cTn>
                                        <p:tgtEl>
                                          <p:spTgt spid="5"/>
                                        </p:tgtEl>
                                        <p:attrNameLst>
                                          <p:attrName>style.visibility</p:attrName>
                                        </p:attrNameLst>
                                      </p:cBhvr>
                                      <p:to>
                                        <p:strVal val="visible"/>
                                      </p:to>
                                    </p:set>
                                    <p:anim calcmode="lin" valueType="num">
                                      <p:cBhvr additive="base">
                                        <p:cTn id="49" dur="2000" fill="hold"/>
                                        <p:tgtEl>
                                          <p:spTgt spid="5"/>
                                        </p:tgtEl>
                                        <p:attrNameLst>
                                          <p:attrName>ppt_x</p:attrName>
                                        </p:attrNameLst>
                                      </p:cBhvr>
                                      <p:tavLst>
                                        <p:tav tm="0">
                                          <p:val>
                                            <p:strVal val="#ppt_x"/>
                                          </p:val>
                                        </p:tav>
                                        <p:tav tm="100000">
                                          <p:val>
                                            <p:strVal val="#ppt_x"/>
                                          </p:val>
                                        </p:tav>
                                      </p:tavLst>
                                    </p:anim>
                                    <p:anim calcmode="lin" valueType="num">
                                      <p:cBhvr additive="base">
                                        <p:cTn id="50" dur="2000" fill="hold"/>
                                        <p:tgtEl>
                                          <p:spTgt spid="5"/>
                                        </p:tgtEl>
                                        <p:attrNameLst>
                                          <p:attrName>ppt_y</p:attrName>
                                        </p:attrNameLst>
                                      </p:cBhvr>
                                      <p:tavLst>
                                        <p:tav tm="0">
                                          <p:val>
                                            <p:strVal val="1+#ppt_h/2"/>
                                          </p:val>
                                        </p:tav>
                                        <p:tav tm="100000">
                                          <p:val>
                                            <p:strVal val="#ppt_y"/>
                                          </p:val>
                                        </p:tav>
                                      </p:tavLst>
                                    </p:anim>
                                  </p:childTnLst>
                                </p:cTn>
                              </p:par>
                              <p:par>
                                <p:cTn id="51" presetID="2" presetClass="entr" presetSubtype="4" fill="hold" grpId="1" nodeType="withEffect">
                                  <p:stCondLst>
                                    <p:cond delay="0"/>
                                  </p:stCondLst>
                                  <p:childTnLst>
                                    <p:set>
                                      <p:cBhvr>
                                        <p:cTn id="52" dur="1" fill="hold">
                                          <p:stCondLst>
                                            <p:cond delay="0"/>
                                          </p:stCondLst>
                                        </p:cTn>
                                        <p:tgtEl>
                                          <p:spTgt spid="6"/>
                                        </p:tgtEl>
                                        <p:attrNameLst>
                                          <p:attrName>style.visibility</p:attrName>
                                        </p:attrNameLst>
                                      </p:cBhvr>
                                      <p:to>
                                        <p:strVal val="visible"/>
                                      </p:to>
                                    </p:set>
                                    <p:anim calcmode="lin" valueType="num">
                                      <p:cBhvr additive="base">
                                        <p:cTn id="53" dur="2000" fill="hold"/>
                                        <p:tgtEl>
                                          <p:spTgt spid="6"/>
                                        </p:tgtEl>
                                        <p:attrNameLst>
                                          <p:attrName>ppt_x</p:attrName>
                                        </p:attrNameLst>
                                      </p:cBhvr>
                                      <p:tavLst>
                                        <p:tav tm="0">
                                          <p:val>
                                            <p:strVal val="#ppt_x"/>
                                          </p:val>
                                        </p:tav>
                                        <p:tav tm="100000">
                                          <p:val>
                                            <p:strVal val="#ppt_x"/>
                                          </p:val>
                                        </p:tav>
                                      </p:tavLst>
                                    </p:anim>
                                    <p:anim calcmode="lin" valueType="num">
                                      <p:cBhvr additive="base">
                                        <p:cTn id="54" dur="2000" fill="hold"/>
                                        <p:tgtEl>
                                          <p:spTgt spid="6"/>
                                        </p:tgtEl>
                                        <p:attrNameLst>
                                          <p:attrName>ppt_y</p:attrName>
                                        </p:attrNameLst>
                                      </p:cBhvr>
                                      <p:tavLst>
                                        <p:tav tm="0">
                                          <p:val>
                                            <p:strVal val="1+#ppt_h/2"/>
                                          </p:val>
                                        </p:tav>
                                        <p:tav tm="100000">
                                          <p:val>
                                            <p:strVal val="#ppt_y"/>
                                          </p:val>
                                        </p:tav>
                                      </p:tavLst>
                                    </p:anim>
                                  </p:childTnLst>
                                </p:cTn>
                              </p:par>
                              <p:par>
                                <p:cTn id="55" presetID="2" presetClass="entr" presetSubtype="4" fill="hold" grpId="1" nodeType="withEffect">
                                  <p:stCondLst>
                                    <p:cond delay="0"/>
                                  </p:stCondLst>
                                  <p:childTnLst>
                                    <p:set>
                                      <p:cBhvr>
                                        <p:cTn id="56" dur="1" fill="hold">
                                          <p:stCondLst>
                                            <p:cond delay="0"/>
                                          </p:stCondLst>
                                        </p:cTn>
                                        <p:tgtEl>
                                          <p:spTgt spid="7"/>
                                        </p:tgtEl>
                                        <p:attrNameLst>
                                          <p:attrName>style.visibility</p:attrName>
                                        </p:attrNameLst>
                                      </p:cBhvr>
                                      <p:to>
                                        <p:strVal val="visible"/>
                                      </p:to>
                                    </p:set>
                                    <p:anim calcmode="lin" valueType="num">
                                      <p:cBhvr additive="base">
                                        <p:cTn id="57" dur="2000" fill="hold"/>
                                        <p:tgtEl>
                                          <p:spTgt spid="7"/>
                                        </p:tgtEl>
                                        <p:attrNameLst>
                                          <p:attrName>ppt_x</p:attrName>
                                        </p:attrNameLst>
                                      </p:cBhvr>
                                      <p:tavLst>
                                        <p:tav tm="0">
                                          <p:val>
                                            <p:strVal val="#ppt_x"/>
                                          </p:val>
                                        </p:tav>
                                        <p:tav tm="100000">
                                          <p:val>
                                            <p:strVal val="#ppt_x"/>
                                          </p:val>
                                        </p:tav>
                                      </p:tavLst>
                                    </p:anim>
                                    <p:anim calcmode="lin" valueType="num">
                                      <p:cBhvr additive="base">
                                        <p:cTn id="58" dur="2000" fill="hold"/>
                                        <p:tgtEl>
                                          <p:spTgt spid="7"/>
                                        </p:tgtEl>
                                        <p:attrNameLst>
                                          <p:attrName>ppt_y</p:attrName>
                                        </p:attrNameLst>
                                      </p:cBhvr>
                                      <p:tavLst>
                                        <p:tav tm="0">
                                          <p:val>
                                            <p:strVal val="1+#ppt_h/2"/>
                                          </p:val>
                                        </p:tav>
                                        <p:tav tm="100000">
                                          <p:val>
                                            <p:strVal val="#ppt_y"/>
                                          </p:val>
                                        </p:tav>
                                      </p:tavLst>
                                    </p:anim>
                                  </p:childTnLst>
                                </p:cTn>
                              </p:par>
                              <p:par>
                                <p:cTn id="59" presetID="2" presetClass="entr" presetSubtype="4" fill="hold" grpId="1" nodeType="withEffect">
                                  <p:stCondLst>
                                    <p:cond delay="0"/>
                                  </p:stCondLst>
                                  <p:childTnLst>
                                    <p:set>
                                      <p:cBhvr>
                                        <p:cTn id="60" dur="1" fill="hold">
                                          <p:stCondLst>
                                            <p:cond delay="0"/>
                                          </p:stCondLst>
                                        </p:cTn>
                                        <p:tgtEl>
                                          <p:spTgt spid="8"/>
                                        </p:tgtEl>
                                        <p:attrNameLst>
                                          <p:attrName>style.visibility</p:attrName>
                                        </p:attrNameLst>
                                      </p:cBhvr>
                                      <p:to>
                                        <p:strVal val="visible"/>
                                      </p:to>
                                    </p:set>
                                    <p:anim calcmode="lin" valueType="num">
                                      <p:cBhvr additive="base">
                                        <p:cTn id="61" dur="2000" fill="hold"/>
                                        <p:tgtEl>
                                          <p:spTgt spid="8"/>
                                        </p:tgtEl>
                                        <p:attrNameLst>
                                          <p:attrName>ppt_x</p:attrName>
                                        </p:attrNameLst>
                                      </p:cBhvr>
                                      <p:tavLst>
                                        <p:tav tm="0">
                                          <p:val>
                                            <p:strVal val="#ppt_x"/>
                                          </p:val>
                                        </p:tav>
                                        <p:tav tm="100000">
                                          <p:val>
                                            <p:strVal val="#ppt_x"/>
                                          </p:val>
                                        </p:tav>
                                      </p:tavLst>
                                    </p:anim>
                                    <p:anim calcmode="lin" valueType="num">
                                      <p:cBhvr additive="base">
                                        <p:cTn id="62" dur="2000" fill="hold"/>
                                        <p:tgtEl>
                                          <p:spTgt spid="8"/>
                                        </p:tgtEl>
                                        <p:attrNameLst>
                                          <p:attrName>ppt_y</p:attrName>
                                        </p:attrNameLst>
                                      </p:cBhvr>
                                      <p:tavLst>
                                        <p:tav tm="0">
                                          <p:val>
                                            <p:strVal val="1+#ppt_h/2"/>
                                          </p:val>
                                        </p:tav>
                                        <p:tav tm="100000">
                                          <p:val>
                                            <p:strVal val="#ppt_y"/>
                                          </p:val>
                                        </p:tav>
                                      </p:tavLst>
                                    </p:anim>
                                  </p:childTnLst>
                                </p:cTn>
                              </p:par>
                              <p:par>
                                <p:cTn id="63" presetID="2" presetClass="entr" presetSubtype="4" fill="hold" grpId="1" nodeType="withEffect">
                                  <p:stCondLst>
                                    <p:cond delay="0"/>
                                  </p:stCondLst>
                                  <p:childTnLst>
                                    <p:set>
                                      <p:cBhvr>
                                        <p:cTn id="64" dur="1" fill="hold">
                                          <p:stCondLst>
                                            <p:cond delay="0"/>
                                          </p:stCondLst>
                                        </p:cTn>
                                        <p:tgtEl>
                                          <p:spTgt spid="9"/>
                                        </p:tgtEl>
                                        <p:attrNameLst>
                                          <p:attrName>style.visibility</p:attrName>
                                        </p:attrNameLst>
                                      </p:cBhvr>
                                      <p:to>
                                        <p:strVal val="visible"/>
                                      </p:to>
                                    </p:set>
                                    <p:anim calcmode="lin" valueType="num">
                                      <p:cBhvr additive="base">
                                        <p:cTn id="65" dur="2000" fill="hold"/>
                                        <p:tgtEl>
                                          <p:spTgt spid="9"/>
                                        </p:tgtEl>
                                        <p:attrNameLst>
                                          <p:attrName>ppt_x</p:attrName>
                                        </p:attrNameLst>
                                      </p:cBhvr>
                                      <p:tavLst>
                                        <p:tav tm="0">
                                          <p:val>
                                            <p:strVal val="#ppt_x"/>
                                          </p:val>
                                        </p:tav>
                                        <p:tav tm="100000">
                                          <p:val>
                                            <p:strVal val="#ppt_x"/>
                                          </p:val>
                                        </p:tav>
                                      </p:tavLst>
                                    </p:anim>
                                    <p:anim calcmode="lin" valueType="num">
                                      <p:cBhvr additive="base">
                                        <p:cTn id="66" dur="2000" fill="hold"/>
                                        <p:tgtEl>
                                          <p:spTgt spid="9"/>
                                        </p:tgtEl>
                                        <p:attrNameLst>
                                          <p:attrName>ppt_y</p:attrName>
                                        </p:attrNameLst>
                                      </p:cBhvr>
                                      <p:tavLst>
                                        <p:tav tm="0">
                                          <p:val>
                                            <p:strVal val="1+#ppt_h/2"/>
                                          </p:val>
                                        </p:tav>
                                        <p:tav tm="100000">
                                          <p:val>
                                            <p:strVal val="#ppt_y"/>
                                          </p:val>
                                        </p:tav>
                                      </p:tavLst>
                                    </p:anim>
                                  </p:childTnLst>
                                </p:cTn>
                              </p:par>
                              <p:par>
                                <p:cTn id="67" presetID="2" presetClass="entr" presetSubtype="4" fill="hold" grpId="1" nodeType="withEffect">
                                  <p:stCondLst>
                                    <p:cond delay="0"/>
                                  </p:stCondLst>
                                  <p:childTnLst>
                                    <p:set>
                                      <p:cBhvr>
                                        <p:cTn id="68" dur="1" fill="hold">
                                          <p:stCondLst>
                                            <p:cond delay="0"/>
                                          </p:stCondLst>
                                        </p:cTn>
                                        <p:tgtEl>
                                          <p:spTgt spid="10"/>
                                        </p:tgtEl>
                                        <p:attrNameLst>
                                          <p:attrName>style.visibility</p:attrName>
                                        </p:attrNameLst>
                                      </p:cBhvr>
                                      <p:to>
                                        <p:strVal val="visible"/>
                                      </p:to>
                                    </p:set>
                                    <p:anim calcmode="lin" valueType="num">
                                      <p:cBhvr additive="base">
                                        <p:cTn id="69" dur="2000" fill="hold"/>
                                        <p:tgtEl>
                                          <p:spTgt spid="10"/>
                                        </p:tgtEl>
                                        <p:attrNameLst>
                                          <p:attrName>ppt_x</p:attrName>
                                        </p:attrNameLst>
                                      </p:cBhvr>
                                      <p:tavLst>
                                        <p:tav tm="0">
                                          <p:val>
                                            <p:strVal val="#ppt_x"/>
                                          </p:val>
                                        </p:tav>
                                        <p:tav tm="100000">
                                          <p:val>
                                            <p:strVal val="#ppt_x"/>
                                          </p:val>
                                        </p:tav>
                                      </p:tavLst>
                                    </p:anim>
                                    <p:anim calcmode="lin" valueType="num">
                                      <p:cBhvr additive="base">
                                        <p:cTn id="70" dur="2000" fill="hold"/>
                                        <p:tgtEl>
                                          <p:spTgt spid="10"/>
                                        </p:tgtEl>
                                        <p:attrNameLst>
                                          <p:attrName>ppt_y</p:attrName>
                                        </p:attrNameLst>
                                      </p:cBhvr>
                                      <p:tavLst>
                                        <p:tav tm="0">
                                          <p:val>
                                            <p:strVal val="1+#ppt_h/2"/>
                                          </p:val>
                                        </p:tav>
                                        <p:tav tm="100000">
                                          <p:val>
                                            <p:strVal val="#ppt_y"/>
                                          </p:val>
                                        </p:tav>
                                      </p:tavLst>
                                    </p:anim>
                                  </p:childTnLst>
                                </p:cTn>
                              </p:par>
                              <p:par>
                                <p:cTn id="71" presetID="2" presetClass="entr" presetSubtype="4" fill="hold" grpId="1" nodeType="withEffect">
                                  <p:stCondLst>
                                    <p:cond delay="0"/>
                                  </p:stCondLst>
                                  <p:childTnLst>
                                    <p:set>
                                      <p:cBhvr>
                                        <p:cTn id="72" dur="1" fill="hold">
                                          <p:stCondLst>
                                            <p:cond delay="0"/>
                                          </p:stCondLst>
                                        </p:cTn>
                                        <p:tgtEl>
                                          <p:spTgt spid="11"/>
                                        </p:tgtEl>
                                        <p:attrNameLst>
                                          <p:attrName>style.visibility</p:attrName>
                                        </p:attrNameLst>
                                      </p:cBhvr>
                                      <p:to>
                                        <p:strVal val="visible"/>
                                      </p:to>
                                    </p:set>
                                    <p:anim calcmode="lin" valueType="num">
                                      <p:cBhvr additive="base">
                                        <p:cTn id="73" dur="2000" fill="hold"/>
                                        <p:tgtEl>
                                          <p:spTgt spid="11"/>
                                        </p:tgtEl>
                                        <p:attrNameLst>
                                          <p:attrName>ppt_x</p:attrName>
                                        </p:attrNameLst>
                                      </p:cBhvr>
                                      <p:tavLst>
                                        <p:tav tm="0">
                                          <p:val>
                                            <p:strVal val="#ppt_x"/>
                                          </p:val>
                                        </p:tav>
                                        <p:tav tm="100000">
                                          <p:val>
                                            <p:strVal val="#ppt_x"/>
                                          </p:val>
                                        </p:tav>
                                      </p:tavLst>
                                    </p:anim>
                                    <p:anim calcmode="lin" valueType="num">
                                      <p:cBhvr additive="base">
                                        <p:cTn id="74" dur="2000" fill="hold"/>
                                        <p:tgtEl>
                                          <p:spTgt spid="11"/>
                                        </p:tgtEl>
                                        <p:attrNameLst>
                                          <p:attrName>ppt_y</p:attrName>
                                        </p:attrNameLst>
                                      </p:cBhvr>
                                      <p:tavLst>
                                        <p:tav tm="0">
                                          <p:val>
                                            <p:strVal val="1+#ppt_h/2"/>
                                          </p:val>
                                        </p:tav>
                                        <p:tav tm="100000">
                                          <p:val>
                                            <p:strVal val="#ppt_y"/>
                                          </p:val>
                                        </p:tav>
                                      </p:tavLst>
                                    </p:anim>
                                  </p:childTnLst>
                                </p:cTn>
                              </p:par>
                              <p:par>
                                <p:cTn id="75" presetID="2" presetClass="entr" presetSubtype="4" fill="hold" grpId="1" nodeType="withEffect">
                                  <p:stCondLst>
                                    <p:cond delay="0"/>
                                  </p:stCondLst>
                                  <p:childTnLst>
                                    <p:set>
                                      <p:cBhvr>
                                        <p:cTn id="76" dur="1" fill="hold">
                                          <p:stCondLst>
                                            <p:cond delay="0"/>
                                          </p:stCondLst>
                                        </p:cTn>
                                        <p:tgtEl>
                                          <p:spTgt spid="12"/>
                                        </p:tgtEl>
                                        <p:attrNameLst>
                                          <p:attrName>style.visibility</p:attrName>
                                        </p:attrNameLst>
                                      </p:cBhvr>
                                      <p:to>
                                        <p:strVal val="visible"/>
                                      </p:to>
                                    </p:set>
                                    <p:anim calcmode="lin" valueType="num">
                                      <p:cBhvr additive="base">
                                        <p:cTn id="77" dur="2000" fill="hold"/>
                                        <p:tgtEl>
                                          <p:spTgt spid="12"/>
                                        </p:tgtEl>
                                        <p:attrNameLst>
                                          <p:attrName>ppt_x</p:attrName>
                                        </p:attrNameLst>
                                      </p:cBhvr>
                                      <p:tavLst>
                                        <p:tav tm="0">
                                          <p:val>
                                            <p:strVal val="#ppt_x"/>
                                          </p:val>
                                        </p:tav>
                                        <p:tav tm="100000">
                                          <p:val>
                                            <p:strVal val="#ppt_x"/>
                                          </p:val>
                                        </p:tav>
                                      </p:tavLst>
                                    </p:anim>
                                    <p:anim calcmode="lin" valueType="num">
                                      <p:cBhvr additive="base">
                                        <p:cTn id="78" dur="2000" fill="hold"/>
                                        <p:tgtEl>
                                          <p:spTgt spid="12"/>
                                        </p:tgtEl>
                                        <p:attrNameLst>
                                          <p:attrName>ppt_y</p:attrName>
                                        </p:attrNameLst>
                                      </p:cBhvr>
                                      <p:tavLst>
                                        <p:tav tm="0">
                                          <p:val>
                                            <p:strVal val="1+#ppt_h/2"/>
                                          </p:val>
                                        </p:tav>
                                        <p:tav tm="100000">
                                          <p:val>
                                            <p:strVal val="#ppt_y"/>
                                          </p:val>
                                        </p:tav>
                                      </p:tavLst>
                                    </p:anim>
                                  </p:childTnLst>
                                </p:cTn>
                              </p:par>
                              <p:par>
                                <p:cTn id="79" presetID="2" presetClass="entr" presetSubtype="4" fill="hold" grpId="1" nodeType="withEffect">
                                  <p:stCondLst>
                                    <p:cond delay="0"/>
                                  </p:stCondLst>
                                  <p:childTnLst>
                                    <p:set>
                                      <p:cBhvr>
                                        <p:cTn id="80" dur="1" fill="hold">
                                          <p:stCondLst>
                                            <p:cond delay="0"/>
                                          </p:stCondLst>
                                        </p:cTn>
                                        <p:tgtEl>
                                          <p:spTgt spid="13"/>
                                        </p:tgtEl>
                                        <p:attrNameLst>
                                          <p:attrName>style.visibility</p:attrName>
                                        </p:attrNameLst>
                                      </p:cBhvr>
                                      <p:to>
                                        <p:strVal val="visible"/>
                                      </p:to>
                                    </p:set>
                                    <p:anim calcmode="lin" valueType="num">
                                      <p:cBhvr additive="base">
                                        <p:cTn id="81" dur="2000" fill="hold"/>
                                        <p:tgtEl>
                                          <p:spTgt spid="13"/>
                                        </p:tgtEl>
                                        <p:attrNameLst>
                                          <p:attrName>ppt_x</p:attrName>
                                        </p:attrNameLst>
                                      </p:cBhvr>
                                      <p:tavLst>
                                        <p:tav tm="0">
                                          <p:val>
                                            <p:strVal val="#ppt_x"/>
                                          </p:val>
                                        </p:tav>
                                        <p:tav tm="100000">
                                          <p:val>
                                            <p:strVal val="#ppt_x"/>
                                          </p:val>
                                        </p:tav>
                                      </p:tavLst>
                                    </p:anim>
                                    <p:anim calcmode="lin" valueType="num">
                                      <p:cBhvr additive="base">
                                        <p:cTn id="82" dur="2000" fill="hold"/>
                                        <p:tgtEl>
                                          <p:spTgt spid="13"/>
                                        </p:tgtEl>
                                        <p:attrNameLst>
                                          <p:attrName>ppt_y</p:attrName>
                                        </p:attrNameLst>
                                      </p:cBhvr>
                                      <p:tavLst>
                                        <p:tav tm="0">
                                          <p:val>
                                            <p:strVal val="1+#ppt_h/2"/>
                                          </p:val>
                                        </p:tav>
                                        <p:tav tm="100000">
                                          <p:val>
                                            <p:strVal val="#ppt_y"/>
                                          </p:val>
                                        </p:tav>
                                      </p:tavLst>
                                    </p:anim>
                                  </p:childTnLst>
                                </p:cTn>
                              </p:par>
                              <p:par>
                                <p:cTn id="83" presetID="2" presetClass="entr" presetSubtype="4" fill="hold" grpId="1" nodeType="withEffect">
                                  <p:stCondLst>
                                    <p:cond delay="0"/>
                                  </p:stCondLst>
                                  <p:childTnLst>
                                    <p:set>
                                      <p:cBhvr>
                                        <p:cTn id="84" dur="1" fill="hold">
                                          <p:stCondLst>
                                            <p:cond delay="0"/>
                                          </p:stCondLst>
                                        </p:cTn>
                                        <p:tgtEl>
                                          <p:spTgt spid="14"/>
                                        </p:tgtEl>
                                        <p:attrNameLst>
                                          <p:attrName>style.visibility</p:attrName>
                                        </p:attrNameLst>
                                      </p:cBhvr>
                                      <p:to>
                                        <p:strVal val="visible"/>
                                      </p:to>
                                    </p:set>
                                    <p:anim calcmode="lin" valueType="num">
                                      <p:cBhvr additive="base">
                                        <p:cTn id="85" dur="2000" fill="hold"/>
                                        <p:tgtEl>
                                          <p:spTgt spid="14"/>
                                        </p:tgtEl>
                                        <p:attrNameLst>
                                          <p:attrName>ppt_x</p:attrName>
                                        </p:attrNameLst>
                                      </p:cBhvr>
                                      <p:tavLst>
                                        <p:tav tm="0">
                                          <p:val>
                                            <p:strVal val="#ppt_x"/>
                                          </p:val>
                                        </p:tav>
                                        <p:tav tm="100000">
                                          <p:val>
                                            <p:strVal val="#ppt_x"/>
                                          </p:val>
                                        </p:tav>
                                      </p:tavLst>
                                    </p:anim>
                                    <p:anim calcmode="lin" valueType="num">
                                      <p:cBhvr additive="base">
                                        <p:cTn id="86" dur="2000" fill="hold"/>
                                        <p:tgtEl>
                                          <p:spTgt spid="14"/>
                                        </p:tgtEl>
                                        <p:attrNameLst>
                                          <p:attrName>ppt_y</p:attrName>
                                        </p:attrNameLst>
                                      </p:cBhvr>
                                      <p:tavLst>
                                        <p:tav tm="0">
                                          <p:val>
                                            <p:strVal val="1+#ppt_h/2"/>
                                          </p:val>
                                        </p:tav>
                                        <p:tav tm="100000">
                                          <p:val>
                                            <p:strVal val="#ppt_y"/>
                                          </p:val>
                                        </p:tav>
                                      </p:tavLst>
                                    </p:anim>
                                  </p:childTnLst>
                                </p:cTn>
                              </p:par>
                              <p:par>
                                <p:cTn id="87" presetID="2" presetClass="entr" presetSubtype="4" fill="hold" grpId="1" nodeType="withEffect">
                                  <p:stCondLst>
                                    <p:cond delay="0"/>
                                  </p:stCondLst>
                                  <p:childTnLst>
                                    <p:set>
                                      <p:cBhvr>
                                        <p:cTn id="88" dur="1" fill="hold">
                                          <p:stCondLst>
                                            <p:cond delay="0"/>
                                          </p:stCondLst>
                                        </p:cTn>
                                        <p:tgtEl>
                                          <p:spTgt spid="15"/>
                                        </p:tgtEl>
                                        <p:attrNameLst>
                                          <p:attrName>style.visibility</p:attrName>
                                        </p:attrNameLst>
                                      </p:cBhvr>
                                      <p:to>
                                        <p:strVal val="visible"/>
                                      </p:to>
                                    </p:set>
                                    <p:anim calcmode="lin" valueType="num">
                                      <p:cBhvr additive="base">
                                        <p:cTn id="89" dur="2000" fill="hold"/>
                                        <p:tgtEl>
                                          <p:spTgt spid="15"/>
                                        </p:tgtEl>
                                        <p:attrNameLst>
                                          <p:attrName>ppt_x</p:attrName>
                                        </p:attrNameLst>
                                      </p:cBhvr>
                                      <p:tavLst>
                                        <p:tav tm="0">
                                          <p:val>
                                            <p:strVal val="#ppt_x"/>
                                          </p:val>
                                        </p:tav>
                                        <p:tav tm="100000">
                                          <p:val>
                                            <p:strVal val="#ppt_x"/>
                                          </p:val>
                                        </p:tav>
                                      </p:tavLst>
                                    </p:anim>
                                    <p:anim calcmode="lin" valueType="num">
                                      <p:cBhvr additive="base">
                                        <p:cTn id="90" dur="2000" fill="hold"/>
                                        <p:tgtEl>
                                          <p:spTgt spid="15"/>
                                        </p:tgtEl>
                                        <p:attrNameLst>
                                          <p:attrName>ppt_y</p:attrName>
                                        </p:attrNameLst>
                                      </p:cBhvr>
                                      <p:tavLst>
                                        <p:tav tm="0">
                                          <p:val>
                                            <p:strVal val="1+#ppt_h/2"/>
                                          </p:val>
                                        </p:tav>
                                        <p:tav tm="100000">
                                          <p:val>
                                            <p:strVal val="#ppt_y"/>
                                          </p:val>
                                        </p:tav>
                                      </p:tavLst>
                                    </p:anim>
                                  </p:childTnLst>
                                </p:cTn>
                              </p:par>
                              <p:par>
                                <p:cTn id="91" presetID="2" presetClass="entr" presetSubtype="4" fill="hold" grpId="1" nodeType="withEffect">
                                  <p:stCondLst>
                                    <p:cond delay="0"/>
                                  </p:stCondLst>
                                  <p:childTnLst>
                                    <p:set>
                                      <p:cBhvr>
                                        <p:cTn id="92" dur="1" fill="hold">
                                          <p:stCondLst>
                                            <p:cond delay="0"/>
                                          </p:stCondLst>
                                        </p:cTn>
                                        <p:tgtEl>
                                          <p:spTgt spid="16"/>
                                        </p:tgtEl>
                                        <p:attrNameLst>
                                          <p:attrName>style.visibility</p:attrName>
                                        </p:attrNameLst>
                                      </p:cBhvr>
                                      <p:to>
                                        <p:strVal val="visible"/>
                                      </p:to>
                                    </p:set>
                                    <p:anim calcmode="lin" valueType="num">
                                      <p:cBhvr additive="base">
                                        <p:cTn id="93" dur="2000" fill="hold"/>
                                        <p:tgtEl>
                                          <p:spTgt spid="16"/>
                                        </p:tgtEl>
                                        <p:attrNameLst>
                                          <p:attrName>ppt_x</p:attrName>
                                        </p:attrNameLst>
                                      </p:cBhvr>
                                      <p:tavLst>
                                        <p:tav tm="0">
                                          <p:val>
                                            <p:strVal val="#ppt_x"/>
                                          </p:val>
                                        </p:tav>
                                        <p:tav tm="100000">
                                          <p:val>
                                            <p:strVal val="#ppt_x"/>
                                          </p:val>
                                        </p:tav>
                                      </p:tavLst>
                                    </p:anim>
                                    <p:anim calcmode="lin" valueType="num">
                                      <p:cBhvr additive="base">
                                        <p:cTn id="94" dur="2000" fill="hold"/>
                                        <p:tgtEl>
                                          <p:spTgt spid="16"/>
                                        </p:tgtEl>
                                        <p:attrNameLst>
                                          <p:attrName>ppt_y</p:attrName>
                                        </p:attrNameLst>
                                      </p:cBhvr>
                                      <p:tavLst>
                                        <p:tav tm="0">
                                          <p:val>
                                            <p:strVal val="1+#ppt_h/2"/>
                                          </p:val>
                                        </p:tav>
                                        <p:tav tm="100000">
                                          <p:val>
                                            <p:strVal val="#ppt_y"/>
                                          </p:val>
                                        </p:tav>
                                      </p:tavLst>
                                    </p:anim>
                                  </p:childTnLst>
                                </p:cTn>
                              </p:par>
                              <p:par>
                                <p:cTn id="95" presetID="2" presetClass="entr" presetSubtype="4" fill="hold" grpId="1" nodeType="withEffect">
                                  <p:stCondLst>
                                    <p:cond delay="0"/>
                                  </p:stCondLst>
                                  <p:childTnLst>
                                    <p:set>
                                      <p:cBhvr>
                                        <p:cTn id="96" dur="1" fill="hold">
                                          <p:stCondLst>
                                            <p:cond delay="0"/>
                                          </p:stCondLst>
                                        </p:cTn>
                                        <p:tgtEl>
                                          <p:spTgt spid="17"/>
                                        </p:tgtEl>
                                        <p:attrNameLst>
                                          <p:attrName>style.visibility</p:attrName>
                                        </p:attrNameLst>
                                      </p:cBhvr>
                                      <p:to>
                                        <p:strVal val="visible"/>
                                      </p:to>
                                    </p:set>
                                    <p:anim calcmode="lin" valueType="num">
                                      <p:cBhvr additive="base">
                                        <p:cTn id="97" dur="2000" fill="hold"/>
                                        <p:tgtEl>
                                          <p:spTgt spid="17"/>
                                        </p:tgtEl>
                                        <p:attrNameLst>
                                          <p:attrName>ppt_x</p:attrName>
                                        </p:attrNameLst>
                                      </p:cBhvr>
                                      <p:tavLst>
                                        <p:tav tm="0">
                                          <p:val>
                                            <p:strVal val="#ppt_x"/>
                                          </p:val>
                                        </p:tav>
                                        <p:tav tm="100000">
                                          <p:val>
                                            <p:strVal val="#ppt_x"/>
                                          </p:val>
                                        </p:tav>
                                      </p:tavLst>
                                    </p:anim>
                                    <p:anim calcmode="lin" valueType="num">
                                      <p:cBhvr additive="base">
                                        <p:cTn id="98" dur="2000" fill="hold"/>
                                        <p:tgtEl>
                                          <p:spTgt spid="17"/>
                                        </p:tgtEl>
                                        <p:attrNameLst>
                                          <p:attrName>ppt_y</p:attrName>
                                        </p:attrNameLst>
                                      </p:cBhvr>
                                      <p:tavLst>
                                        <p:tav tm="0">
                                          <p:val>
                                            <p:strVal val="1+#ppt_h/2"/>
                                          </p:val>
                                        </p:tav>
                                        <p:tav tm="100000">
                                          <p:val>
                                            <p:strVal val="#ppt_y"/>
                                          </p:val>
                                        </p:tav>
                                      </p:tavLst>
                                    </p:anim>
                                  </p:childTnLst>
                                </p:cTn>
                              </p:par>
                              <p:par>
                                <p:cTn id="99" presetID="35" presetClass="entr" presetSubtype="0" fill="hold" grpId="2" nodeType="withEffect">
                                  <p:stCondLst>
                                    <p:cond delay="0"/>
                                  </p:stCondLst>
                                  <p:childTnLst>
                                    <p:set>
                                      <p:cBhvr>
                                        <p:cTn id="100" dur="1" fill="hold">
                                          <p:stCondLst>
                                            <p:cond delay="0"/>
                                          </p:stCondLst>
                                        </p:cTn>
                                        <p:tgtEl>
                                          <p:spTgt spid="5"/>
                                        </p:tgtEl>
                                        <p:attrNameLst>
                                          <p:attrName>style.visibility</p:attrName>
                                        </p:attrNameLst>
                                      </p:cBhvr>
                                      <p:to>
                                        <p:strVal val="visible"/>
                                      </p:to>
                                    </p:set>
                                    <p:animEffect transition="in" filter="fade">
                                      <p:cBhvr>
                                        <p:cTn id="101" dur="2000"/>
                                        <p:tgtEl>
                                          <p:spTgt spid="5"/>
                                        </p:tgtEl>
                                      </p:cBhvr>
                                    </p:animEffect>
                                    <p:anim calcmode="lin" valueType="num">
                                      <p:cBhvr>
                                        <p:cTn id="102" dur="2000" fill="hold"/>
                                        <p:tgtEl>
                                          <p:spTgt spid="5"/>
                                        </p:tgtEl>
                                        <p:attrNameLst>
                                          <p:attrName>style.rotation</p:attrName>
                                        </p:attrNameLst>
                                      </p:cBhvr>
                                      <p:tavLst>
                                        <p:tav tm="0">
                                          <p:val>
                                            <p:fltVal val="720"/>
                                          </p:val>
                                        </p:tav>
                                        <p:tav tm="100000">
                                          <p:val>
                                            <p:fltVal val="0"/>
                                          </p:val>
                                        </p:tav>
                                      </p:tavLst>
                                    </p:anim>
                                    <p:anim calcmode="lin" valueType="num">
                                      <p:cBhvr>
                                        <p:cTn id="103" dur="2000" fill="hold"/>
                                        <p:tgtEl>
                                          <p:spTgt spid="5"/>
                                        </p:tgtEl>
                                        <p:attrNameLst>
                                          <p:attrName>ppt_h</p:attrName>
                                        </p:attrNameLst>
                                      </p:cBhvr>
                                      <p:tavLst>
                                        <p:tav tm="0">
                                          <p:val>
                                            <p:fltVal val="0"/>
                                          </p:val>
                                        </p:tav>
                                        <p:tav tm="100000">
                                          <p:val>
                                            <p:strVal val="#ppt_h"/>
                                          </p:val>
                                        </p:tav>
                                      </p:tavLst>
                                    </p:anim>
                                    <p:anim calcmode="lin" valueType="num">
                                      <p:cBhvr>
                                        <p:cTn id="104" dur="2000" fill="hold"/>
                                        <p:tgtEl>
                                          <p:spTgt spid="5"/>
                                        </p:tgtEl>
                                        <p:attrNameLst>
                                          <p:attrName>ppt_w</p:attrName>
                                        </p:attrNameLst>
                                      </p:cBhvr>
                                      <p:tavLst>
                                        <p:tav tm="0">
                                          <p:val>
                                            <p:fltVal val="0"/>
                                          </p:val>
                                        </p:tav>
                                        <p:tav tm="100000">
                                          <p:val>
                                            <p:strVal val="#ppt_w"/>
                                          </p:val>
                                        </p:tav>
                                      </p:tavLst>
                                    </p:anim>
                                  </p:childTnLst>
                                </p:cTn>
                              </p:par>
                              <p:par>
                                <p:cTn id="105" presetID="35" presetClass="entr" presetSubtype="0" fill="hold" grpId="2" nodeType="withEffect">
                                  <p:stCondLst>
                                    <p:cond delay="0"/>
                                  </p:stCondLst>
                                  <p:childTnLst>
                                    <p:set>
                                      <p:cBhvr>
                                        <p:cTn id="106" dur="1" fill="hold">
                                          <p:stCondLst>
                                            <p:cond delay="0"/>
                                          </p:stCondLst>
                                        </p:cTn>
                                        <p:tgtEl>
                                          <p:spTgt spid="6"/>
                                        </p:tgtEl>
                                        <p:attrNameLst>
                                          <p:attrName>style.visibility</p:attrName>
                                        </p:attrNameLst>
                                      </p:cBhvr>
                                      <p:to>
                                        <p:strVal val="visible"/>
                                      </p:to>
                                    </p:set>
                                    <p:animEffect transition="in" filter="fade">
                                      <p:cBhvr>
                                        <p:cTn id="107" dur="2000"/>
                                        <p:tgtEl>
                                          <p:spTgt spid="6"/>
                                        </p:tgtEl>
                                      </p:cBhvr>
                                    </p:animEffect>
                                    <p:anim calcmode="lin" valueType="num">
                                      <p:cBhvr>
                                        <p:cTn id="108" dur="2000" fill="hold"/>
                                        <p:tgtEl>
                                          <p:spTgt spid="6"/>
                                        </p:tgtEl>
                                        <p:attrNameLst>
                                          <p:attrName>style.rotation</p:attrName>
                                        </p:attrNameLst>
                                      </p:cBhvr>
                                      <p:tavLst>
                                        <p:tav tm="0">
                                          <p:val>
                                            <p:fltVal val="720"/>
                                          </p:val>
                                        </p:tav>
                                        <p:tav tm="100000">
                                          <p:val>
                                            <p:fltVal val="0"/>
                                          </p:val>
                                        </p:tav>
                                      </p:tavLst>
                                    </p:anim>
                                    <p:anim calcmode="lin" valueType="num">
                                      <p:cBhvr>
                                        <p:cTn id="109" dur="2000" fill="hold"/>
                                        <p:tgtEl>
                                          <p:spTgt spid="6"/>
                                        </p:tgtEl>
                                        <p:attrNameLst>
                                          <p:attrName>ppt_h</p:attrName>
                                        </p:attrNameLst>
                                      </p:cBhvr>
                                      <p:tavLst>
                                        <p:tav tm="0">
                                          <p:val>
                                            <p:fltVal val="0"/>
                                          </p:val>
                                        </p:tav>
                                        <p:tav tm="100000">
                                          <p:val>
                                            <p:strVal val="#ppt_h"/>
                                          </p:val>
                                        </p:tav>
                                      </p:tavLst>
                                    </p:anim>
                                    <p:anim calcmode="lin" valueType="num">
                                      <p:cBhvr>
                                        <p:cTn id="110" dur="2000" fill="hold"/>
                                        <p:tgtEl>
                                          <p:spTgt spid="6"/>
                                        </p:tgtEl>
                                        <p:attrNameLst>
                                          <p:attrName>ppt_w</p:attrName>
                                        </p:attrNameLst>
                                      </p:cBhvr>
                                      <p:tavLst>
                                        <p:tav tm="0">
                                          <p:val>
                                            <p:fltVal val="0"/>
                                          </p:val>
                                        </p:tav>
                                        <p:tav tm="100000">
                                          <p:val>
                                            <p:strVal val="#ppt_w"/>
                                          </p:val>
                                        </p:tav>
                                      </p:tavLst>
                                    </p:anim>
                                  </p:childTnLst>
                                </p:cTn>
                              </p:par>
                              <p:par>
                                <p:cTn id="111" presetID="35" presetClass="entr" presetSubtype="0" fill="hold" grpId="2" nodeType="withEffect">
                                  <p:stCondLst>
                                    <p:cond delay="0"/>
                                  </p:stCondLst>
                                  <p:childTnLst>
                                    <p:set>
                                      <p:cBhvr>
                                        <p:cTn id="112" dur="1" fill="hold">
                                          <p:stCondLst>
                                            <p:cond delay="0"/>
                                          </p:stCondLst>
                                        </p:cTn>
                                        <p:tgtEl>
                                          <p:spTgt spid="7"/>
                                        </p:tgtEl>
                                        <p:attrNameLst>
                                          <p:attrName>style.visibility</p:attrName>
                                        </p:attrNameLst>
                                      </p:cBhvr>
                                      <p:to>
                                        <p:strVal val="visible"/>
                                      </p:to>
                                    </p:set>
                                    <p:animEffect transition="in" filter="fade">
                                      <p:cBhvr>
                                        <p:cTn id="113" dur="2000"/>
                                        <p:tgtEl>
                                          <p:spTgt spid="7"/>
                                        </p:tgtEl>
                                      </p:cBhvr>
                                    </p:animEffect>
                                    <p:anim calcmode="lin" valueType="num">
                                      <p:cBhvr>
                                        <p:cTn id="114" dur="2000" fill="hold"/>
                                        <p:tgtEl>
                                          <p:spTgt spid="7"/>
                                        </p:tgtEl>
                                        <p:attrNameLst>
                                          <p:attrName>style.rotation</p:attrName>
                                        </p:attrNameLst>
                                      </p:cBhvr>
                                      <p:tavLst>
                                        <p:tav tm="0">
                                          <p:val>
                                            <p:fltVal val="720"/>
                                          </p:val>
                                        </p:tav>
                                        <p:tav tm="100000">
                                          <p:val>
                                            <p:fltVal val="0"/>
                                          </p:val>
                                        </p:tav>
                                      </p:tavLst>
                                    </p:anim>
                                    <p:anim calcmode="lin" valueType="num">
                                      <p:cBhvr>
                                        <p:cTn id="115" dur="2000" fill="hold"/>
                                        <p:tgtEl>
                                          <p:spTgt spid="7"/>
                                        </p:tgtEl>
                                        <p:attrNameLst>
                                          <p:attrName>ppt_h</p:attrName>
                                        </p:attrNameLst>
                                      </p:cBhvr>
                                      <p:tavLst>
                                        <p:tav tm="0">
                                          <p:val>
                                            <p:fltVal val="0"/>
                                          </p:val>
                                        </p:tav>
                                        <p:tav tm="100000">
                                          <p:val>
                                            <p:strVal val="#ppt_h"/>
                                          </p:val>
                                        </p:tav>
                                      </p:tavLst>
                                    </p:anim>
                                    <p:anim calcmode="lin" valueType="num">
                                      <p:cBhvr>
                                        <p:cTn id="116" dur="2000" fill="hold"/>
                                        <p:tgtEl>
                                          <p:spTgt spid="7"/>
                                        </p:tgtEl>
                                        <p:attrNameLst>
                                          <p:attrName>ppt_w</p:attrName>
                                        </p:attrNameLst>
                                      </p:cBhvr>
                                      <p:tavLst>
                                        <p:tav tm="0">
                                          <p:val>
                                            <p:fltVal val="0"/>
                                          </p:val>
                                        </p:tav>
                                        <p:tav tm="100000">
                                          <p:val>
                                            <p:strVal val="#ppt_w"/>
                                          </p:val>
                                        </p:tav>
                                      </p:tavLst>
                                    </p:anim>
                                  </p:childTnLst>
                                </p:cTn>
                              </p:par>
                              <p:par>
                                <p:cTn id="117" presetID="35" presetClass="entr" presetSubtype="0" fill="hold" grpId="2" nodeType="withEffect">
                                  <p:stCondLst>
                                    <p:cond delay="0"/>
                                  </p:stCondLst>
                                  <p:childTnLst>
                                    <p:set>
                                      <p:cBhvr>
                                        <p:cTn id="118" dur="1" fill="hold">
                                          <p:stCondLst>
                                            <p:cond delay="0"/>
                                          </p:stCondLst>
                                        </p:cTn>
                                        <p:tgtEl>
                                          <p:spTgt spid="8"/>
                                        </p:tgtEl>
                                        <p:attrNameLst>
                                          <p:attrName>style.visibility</p:attrName>
                                        </p:attrNameLst>
                                      </p:cBhvr>
                                      <p:to>
                                        <p:strVal val="visible"/>
                                      </p:to>
                                    </p:set>
                                    <p:animEffect transition="in" filter="fade">
                                      <p:cBhvr>
                                        <p:cTn id="119" dur="2000"/>
                                        <p:tgtEl>
                                          <p:spTgt spid="8"/>
                                        </p:tgtEl>
                                      </p:cBhvr>
                                    </p:animEffect>
                                    <p:anim calcmode="lin" valueType="num">
                                      <p:cBhvr>
                                        <p:cTn id="120" dur="2000" fill="hold"/>
                                        <p:tgtEl>
                                          <p:spTgt spid="8"/>
                                        </p:tgtEl>
                                        <p:attrNameLst>
                                          <p:attrName>style.rotation</p:attrName>
                                        </p:attrNameLst>
                                      </p:cBhvr>
                                      <p:tavLst>
                                        <p:tav tm="0">
                                          <p:val>
                                            <p:fltVal val="720"/>
                                          </p:val>
                                        </p:tav>
                                        <p:tav tm="100000">
                                          <p:val>
                                            <p:fltVal val="0"/>
                                          </p:val>
                                        </p:tav>
                                      </p:tavLst>
                                    </p:anim>
                                    <p:anim calcmode="lin" valueType="num">
                                      <p:cBhvr>
                                        <p:cTn id="121" dur="2000" fill="hold"/>
                                        <p:tgtEl>
                                          <p:spTgt spid="8"/>
                                        </p:tgtEl>
                                        <p:attrNameLst>
                                          <p:attrName>ppt_h</p:attrName>
                                        </p:attrNameLst>
                                      </p:cBhvr>
                                      <p:tavLst>
                                        <p:tav tm="0">
                                          <p:val>
                                            <p:fltVal val="0"/>
                                          </p:val>
                                        </p:tav>
                                        <p:tav tm="100000">
                                          <p:val>
                                            <p:strVal val="#ppt_h"/>
                                          </p:val>
                                        </p:tav>
                                      </p:tavLst>
                                    </p:anim>
                                    <p:anim calcmode="lin" valueType="num">
                                      <p:cBhvr>
                                        <p:cTn id="122" dur="2000" fill="hold"/>
                                        <p:tgtEl>
                                          <p:spTgt spid="8"/>
                                        </p:tgtEl>
                                        <p:attrNameLst>
                                          <p:attrName>ppt_w</p:attrName>
                                        </p:attrNameLst>
                                      </p:cBhvr>
                                      <p:tavLst>
                                        <p:tav tm="0">
                                          <p:val>
                                            <p:fltVal val="0"/>
                                          </p:val>
                                        </p:tav>
                                        <p:tav tm="100000">
                                          <p:val>
                                            <p:strVal val="#ppt_w"/>
                                          </p:val>
                                        </p:tav>
                                      </p:tavLst>
                                    </p:anim>
                                  </p:childTnLst>
                                </p:cTn>
                              </p:par>
                              <p:par>
                                <p:cTn id="123" presetID="35" presetClass="entr" presetSubtype="0" fill="hold" grpId="2" nodeType="withEffect">
                                  <p:stCondLst>
                                    <p:cond delay="0"/>
                                  </p:stCondLst>
                                  <p:childTnLst>
                                    <p:set>
                                      <p:cBhvr>
                                        <p:cTn id="124" dur="1" fill="hold">
                                          <p:stCondLst>
                                            <p:cond delay="0"/>
                                          </p:stCondLst>
                                        </p:cTn>
                                        <p:tgtEl>
                                          <p:spTgt spid="9"/>
                                        </p:tgtEl>
                                        <p:attrNameLst>
                                          <p:attrName>style.visibility</p:attrName>
                                        </p:attrNameLst>
                                      </p:cBhvr>
                                      <p:to>
                                        <p:strVal val="visible"/>
                                      </p:to>
                                    </p:set>
                                    <p:animEffect transition="in" filter="fade">
                                      <p:cBhvr>
                                        <p:cTn id="125" dur="2000"/>
                                        <p:tgtEl>
                                          <p:spTgt spid="9"/>
                                        </p:tgtEl>
                                      </p:cBhvr>
                                    </p:animEffect>
                                    <p:anim calcmode="lin" valueType="num">
                                      <p:cBhvr>
                                        <p:cTn id="126" dur="2000" fill="hold"/>
                                        <p:tgtEl>
                                          <p:spTgt spid="9"/>
                                        </p:tgtEl>
                                        <p:attrNameLst>
                                          <p:attrName>style.rotation</p:attrName>
                                        </p:attrNameLst>
                                      </p:cBhvr>
                                      <p:tavLst>
                                        <p:tav tm="0">
                                          <p:val>
                                            <p:fltVal val="720"/>
                                          </p:val>
                                        </p:tav>
                                        <p:tav tm="100000">
                                          <p:val>
                                            <p:fltVal val="0"/>
                                          </p:val>
                                        </p:tav>
                                      </p:tavLst>
                                    </p:anim>
                                    <p:anim calcmode="lin" valueType="num">
                                      <p:cBhvr>
                                        <p:cTn id="127" dur="2000" fill="hold"/>
                                        <p:tgtEl>
                                          <p:spTgt spid="9"/>
                                        </p:tgtEl>
                                        <p:attrNameLst>
                                          <p:attrName>ppt_h</p:attrName>
                                        </p:attrNameLst>
                                      </p:cBhvr>
                                      <p:tavLst>
                                        <p:tav tm="0">
                                          <p:val>
                                            <p:fltVal val="0"/>
                                          </p:val>
                                        </p:tav>
                                        <p:tav tm="100000">
                                          <p:val>
                                            <p:strVal val="#ppt_h"/>
                                          </p:val>
                                        </p:tav>
                                      </p:tavLst>
                                    </p:anim>
                                    <p:anim calcmode="lin" valueType="num">
                                      <p:cBhvr>
                                        <p:cTn id="128" dur="2000" fill="hold"/>
                                        <p:tgtEl>
                                          <p:spTgt spid="9"/>
                                        </p:tgtEl>
                                        <p:attrNameLst>
                                          <p:attrName>ppt_w</p:attrName>
                                        </p:attrNameLst>
                                      </p:cBhvr>
                                      <p:tavLst>
                                        <p:tav tm="0">
                                          <p:val>
                                            <p:fltVal val="0"/>
                                          </p:val>
                                        </p:tav>
                                        <p:tav tm="100000">
                                          <p:val>
                                            <p:strVal val="#ppt_w"/>
                                          </p:val>
                                        </p:tav>
                                      </p:tavLst>
                                    </p:anim>
                                  </p:childTnLst>
                                </p:cTn>
                              </p:par>
                              <p:par>
                                <p:cTn id="129" presetID="35" presetClass="entr" presetSubtype="0" fill="hold" grpId="2" nodeType="withEffect">
                                  <p:stCondLst>
                                    <p:cond delay="0"/>
                                  </p:stCondLst>
                                  <p:childTnLst>
                                    <p:set>
                                      <p:cBhvr>
                                        <p:cTn id="130" dur="1" fill="hold">
                                          <p:stCondLst>
                                            <p:cond delay="0"/>
                                          </p:stCondLst>
                                        </p:cTn>
                                        <p:tgtEl>
                                          <p:spTgt spid="10"/>
                                        </p:tgtEl>
                                        <p:attrNameLst>
                                          <p:attrName>style.visibility</p:attrName>
                                        </p:attrNameLst>
                                      </p:cBhvr>
                                      <p:to>
                                        <p:strVal val="visible"/>
                                      </p:to>
                                    </p:set>
                                    <p:animEffect transition="in" filter="fade">
                                      <p:cBhvr>
                                        <p:cTn id="131" dur="2000"/>
                                        <p:tgtEl>
                                          <p:spTgt spid="10"/>
                                        </p:tgtEl>
                                      </p:cBhvr>
                                    </p:animEffect>
                                    <p:anim calcmode="lin" valueType="num">
                                      <p:cBhvr>
                                        <p:cTn id="132" dur="2000" fill="hold"/>
                                        <p:tgtEl>
                                          <p:spTgt spid="10"/>
                                        </p:tgtEl>
                                        <p:attrNameLst>
                                          <p:attrName>style.rotation</p:attrName>
                                        </p:attrNameLst>
                                      </p:cBhvr>
                                      <p:tavLst>
                                        <p:tav tm="0">
                                          <p:val>
                                            <p:fltVal val="720"/>
                                          </p:val>
                                        </p:tav>
                                        <p:tav tm="100000">
                                          <p:val>
                                            <p:fltVal val="0"/>
                                          </p:val>
                                        </p:tav>
                                      </p:tavLst>
                                    </p:anim>
                                    <p:anim calcmode="lin" valueType="num">
                                      <p:cBhvr>
                                        <p:cTn id="133" dur="2000" fill="hold"/>
                                        <p:tgtEl>
                                          <p:spTgt spid="10"/>
                                        </p:tgtEl>
                                        <p:attrNameLst>
                                          <p:attrName>ppt_h</p:attrName>
                                        </p:attrNameLst>
                                      </p:cBhvr>
                                      <p:tavLst>
                                        <p:tav tm="0">
                                          <p:val>
                                            <p:fltVal val="0"/>
                                          </p:val>
                                        </p:tav>
                                        <p:tav tm="100000">
                                          <p:val>
                                            <p:strVal val="#ppt_h"/>
                                          </p:val>
                                        </p:tav>
                                      </p:tavLst>
                                    </p:anim>
                                    <p:anim calcmode="lin" valueType="num">
                                      <p:cBhvr>
                                        <p:cTn id="134" dur="2000" fill="hold"/>
                                        <p:tgtEl>
                                          <p:spTgt spid="10"/>
                                        </p:tgtEl>
                                        <p:attrNameLst>
                                          <p:attrName>ppt_w</p:attrName>
                                        </p:attrNameLst>
                                      </p:cBhvr>
                                      <p:tavLst>
                                        <p:tav tm="0">
                                          <p:val>
                                            <p:fltVal val="0"/>
                                          </p:val>
                                        </p:tav>
                                        <p:tav tm="100000">
                                          <p:val>
                                            <p:strVal val="#ppt_w"/>
                                          </p:val>
                                        </p:tav>
                                      </p:tavLst>
                                    </p:anim>
                                  </p:childTnLst>
                                </p:cTn>
                              </p:par>
                              <p:par>
                                <p:cTn id="135" presetID="35" presetClass="entr" presetSubtype="0" fill="hold" grpId="2" nodeType="withEffect">
                                  <p:stCondLst>
                                    <p:cond delay="0"/>
                                  </p:stCondLst>
                                  <p:childTnLst>
                                    <p:set>
                                      <p:cBhvr>
                                        <p:cTn id="136" dur="1" fill="hold">
                                          <p:stCondLst>
                                            <p:cond delay="0"/>
                                          </p:stCondLst>
                                        </p:cTn>
                                        <p:tgtEl>
                                          <p:spTgt spid="11"/>
                                        </p:tgtEl>
                                        <p:attrNameLst>
                                          <p:attrName>style.visibility</p:attrName>
                                        </p:attrNameLst>
                                      </p:cBhvr>
                                      <p:to>
                                        <p:strVal val="visible"/>
                                      </p:to>
                                    </p:set>
                                    <p:animEffect transition="in" filter="fade">
                                      <p:cBhvr>
                                        <p:cTn id="137" dur="2000"/>
                                        <p:tgtEl>
                                          <p:spTgt spid="11"/>
                                        </p:tgtEl>
                                      </p:cBhvr>
                                    </p:animEffect>
                                    <p:anim calcmode="lin" valueType="num">
                                      <p:cBhvr>
                                        <p:cTn id="138" dur="2000" fill="hold"/>
                                        <p:tgtEl>
                                          <p:spTgt spid="11"/>
                                        </p:tgtEl>
                                        <p:attrNameLst>
                                          <p:attrName>style.rotation</p:attrName>
                                        </p:attrNameLst>
                                      </p:cBhvr>
                                      <p:tavLst>
                                        <p:tav tm="0">
                                          <p:val>
                                            <p:fltVal val="720"/>
                                          </p:val>
                                        </p:tav>
                                        <p:tav tm="100000">
                                          <p:val>
                                            <p:fltVal val="0"/>
                                          </p:val>
                                        </p:tav>
                                      </p:tavLst>
                                    </p:anim>
                                    <p:anim calcmode="lin" valueType="num">
                                      <p:cBhvr>
                                        <p:cTn id="139" dur="2000" fill="hold"/>
                                        <p:tgtEl>
                                          <p:spTgt spid="11"/>
                                        </p:tgtEl>
                                        <p:attrNameLst>
                                          <p:attrName>ppt_h</p:attrName>
                                        </p:attrNameLst>
                                      </p:cBhvr>
                                      <p:tavLst>
                                        <p:tav tm="0">
                                          <p:val>
                                            <p:fltVal val="0"/>
                                          </p:val>
                                        </p:tav>
                                        <p:tav tm="100000">
                                          <p:val>
                                            <p:strVal val="#ppt_h"/>
                                          </p:val>
                                        </p:tav>
                                      </p:tavLst>
                                    </p:anim>
                                    <p:anim calcmode="lin" valueType="num">
                                      <p:cBhvr>
                                        <p:cTn id="140" dur="2000" fill="hold"/>
                                        <p:tgtEl>
                                          <p:spTgt spid="11"/>
                                        </p:tgtEl>
                                        <p:attrNameLst>
                                          <p:attrName>ppt_w</p:attrName>
                                        </p:attrNameLst>
                                      </p:cBhvr>
                                      <p:tavLst>
                                        <p:tav tm="0">
                                          <p:val>
                                            <p:fltVal val="0"/>
                                          </p:val>
                                        </p:tav>
                                        <p:tav tm="100000">
                                          <p:val>
                                            <p:strVal val="#ppt_w"/>
                                          </p:val>
                                        </p:tav>
                                      </p:tavLst>
                                    </p:anim>
                                  </p:childTnLst>
                                </p:cTn>
                              </p:par>
                              <p:par>
                                <p:cTn id="141" presetID="35" presetClass="entr" presetSubtype="0" fill="hold" grpId="2" nodeType="withEffect">
                                  <p:stCondLst>
                                    <p:cond delay="0"/>
                                  </p:stCondLst>
                                  <p:childTnLst>
                                    <p:set>
                                      <p:cBhvr>
                                        <p:cTn id="142" dur="1" fill="hold">
                                          <p:stCondLst>
                                            <p:cond delay="0"/>
                                          </p:stCondLst>
                                        </p:cTn>
                                        <p:tgtEl>
                                          <p:spTgt spid="12"/>
                                        </p:tgtEl>
                                        <p:attrNameLst>
                                          <p:attrName>style.visibility</p:attrName>
                                        </p:attrNameLst>
                                      </p:cBhvr>
                                      <p:to>
                                        <p:strVal val="visible"/>
                                      </p:to>
                                    </p:set>
                                    <p:animEffect transition="in" filter="fade">
                                      <p:cBhvr>
                                        <p:cTn id="143" dur="2000"/>
                                        <p:tgtEl>
                                          <p:spTgt spid="12"/>
                                        </p:tgtEl>
                                      </p:cBhvr>
                                    </p:animEffect>
                                    <p:anim calcmode="lin" valueType="num">
                                      <p:cBhvr>
                                        <p:cTn id="144" dur="2000" fill="hold"/>
                                        <p:tgtEl>
                                          <p:spTgt spid="12"/>
                                        </p:tgtEl>
                                        <p:attrNameLst>
                                          <p:attrName>style.rotation</p:attrName>
                                        </p:attrNameLst>
                                      </p:cBhvr>
                                      <p:tavLst>
                                        <p:tav tm="0">
                                          <p:val>
                                            <p:fltVal val="720"/>
                                          </p:val>
                                        </p:tav>
                                        <p:tav tm="100000">
                                          <p:val>
                                            <p:fltVal val="0"/>
                                          </p:val>
                                        </p:tav>
                                      </p:tavLst>
                                    </p:anim>
                                    <p:anim calcmode="lin" valueType="num">
                                      <p:cBhvr>
                                        <p:cTn id="145" dur="2000" fill="hold"/>
                                        <p:tgtEl>
                                          <p:spTgt spid="12"/>
                                        </p:tgtEl>
                                        <p:attrNameLst>
                                          <p:attrName>ppt_h</p:attrName>
                                        </p:attrNameLst>
                                      </p:cBhvr>
                                      <p:tavLst>
                                        <p:tav tm="0">
                                          <p:val>
                                            <p:fltVal val="0"/>
                                          </p:val>
                                        </p:tav>
                                        <p:tav tm="100000">
                                          <p:val>
                                            <p:strVal val="#ppt_h"/>
                                          </p:val>
                                        </p:tav>
                                      </p:tavLst>
                                    </p:anim>
                                    <p:anim calcmode="lin" valueType="num">
                                      <p:cBhvr>
                                        <p:cTn id="146" dur="2000" fill="hold"/>
                                        <p:tgtEl>
                                          <p:spTgt spid="12"/>
                                        </p:tgtEl>
                                        <p:attrNameLst>
                                          <p:attrName>ppt_w</p:attrName>
                                        </p:attrNameLst>
                                      </p:cBhvr>
                                      <p:tavLst>
                                        <p:tav tm="0">
                                          <p:val>
                                            <p:fltVal val="0"/>
                                          </p:val>
                                        </p:tav>
                                        <p:tav tm="100000">
                                          <p:val>
                                            <p:strVal val="#ppt_w"/>
                                          </p:val>
                                        </p:tav>
                                      </p:tavLst>
                                    </p:anim>
                                  </p:childTnLst>
                                </p:cTn>
                              </p:par>
                              <p:par>
                                <p:cTn id="147" presetID="35" presetClass="entr" presetSubtype="0" fill="hold" grpId="2" nodeType="withEffect">
                                  <p:stCondLst>
                                    <p:cond delay="0"/>
                                  </p:stCondLst>
                                  <p:childTnLst>
                                    <p:set>
                                      <p:cBhvr>
                                        <p:cTn id="148" dur="1" fill="hold">
                                          <p:stCondLst>
                                            <p:cond delay="0"/>
                                          </p:stCondLst>
                                        </p:cTn>
                                        <p:tgtEl>
                                          <p:spTgt spid="13"/>
                                        </p:tgtEl>
                                        <p:attrNameLst>
                                          <p:attrName>style.visibility</p:attrName>
                                        </p:attrNameLst>
                                      </p:cBhvr>
                                      <p:to>
                                        <p:strVal val="visible"/>
                                      </p:to>
                                    </p:set>
                                    <p:animEffect transition="in" filter="fade">
                                      <p:cBhvr>
                                        <p:cTn id="149" dur="2000"/>
                                        <p:tgtEl>
                                          <p:spTgt spid="13"/>
                                        </p:tgtEl>
                                      </p:cBhvr>
                                    </p:animEffect>
                                    <p:anim calcmode="lin" valueType="num">
                                      <p:cBhvr>
                                        <p:cTn id="150" dur="2000" fill="hold"/>
                                        <p:tgtEl>
                                          <p:spTgt spid="13"/>
                                        </p:tgtEl>
                                        <p:attrNameLst>
                                          <p:attrName>style.rotation</p:attrName>
                                        </p:attrNameLst>
                                      </p:cBhvr>
                                      <p:tavLst>
                                        <p:tav tm="0">
                                          <p:val>
                                            <p:fltVal val="720"/>
                                          </p:val>
                                        </p:tav>
                                        <p:tav tm="100000">
                                          <p:val>
                                            <p:fltVal val="0"/>
                                          </p:val>
                                        </p:tav>
                                      </p:tavLst>
                                    </p:anim>
                                    <p:anim calcmode="lin" valueType="num">
                                      <p:cBhvr>
                                        <p:cTn id="151" dur="2000" fill="hold"/>
                                        <p:tgtEl>
                                          <p:spTgt spid="13"/>
                                        </p:tgtEl>
                                        <p:attrNameLst>
                                          <p:attrName>ppt_h</p:attrName>
                                        </p:attrNameLst>
                                      </p:cBhvr>
                                      <p:tavLst>
                                        <p:tav tm="0">
                                          <p:val>
                                            <p:fltVal val="0"/>
                                          </p:val>
                                        </p:tav>
                                        <p:tav tm="100000">
                                          <p:val>
                                            <p:strVal val="#ppt_h"/>
                                          </p:val>
                                        </p:tav>
                                      </p:tavLst>
                                    </p:anim>
                                    <p:anim calcmode="lin" valueType="num">
                                      <p:cBhvr>
                                        <p:cTn id="152" dur="2000" fill="hold"/>
                                        <p:tgtEl>
                                          <p:spTgt spid="13"/>
                                        </p:tgtEl>
                                        <p:attrNameLst>
                                          <p:attrName>ppt_w</p:attrName>
                                        </p:attrNameLst>
                                      </p:cBhvr>
                                      <p:tavLst>
                                        <p:tav tm="0">
                                          <p:val>
                                            <p:fltVal val="0"/>
                                          </p:val>
                                        </p:tav>
                                        <p:tav tm="100000">
                                          <p:val>
                                            <p:strVal val="#ppt_w"/>
                                          </p:val>
                                        </p:tav>
                                      </p:tavLst>
                                    </p:anim>
                                  </p:childTnLst>
                                </p:cTn>
                              </p:par>
                              <p:par>
                                <p:cTn id="153" presetID="35" presetClass="entr" presetSubtype="0" fill="hold" grpId="2" nodeType="withEffect">
                                  <p:stCondLst>
                                    <p:cond delay="0"/>
                                  </p:stCondLst>
                                  <p:childTnLst>
                                    <p:set>
                                      <p:cBhvr>
                                        <p:cTn id="154" dur="1" fill="hold">
                                          <p:stCondLst>
                                            <p:cond delay="0"/>
                                          </p:stCondLst>
                                        </p:cTn>
                                        <p:tgtEl>
                                          <p:spTgt spid="14"/>
                                        </p:tgtEl>
                                        <p:attrNameLst>
                                          <p:attrName>style.visibility</p:attrName>
                                        </p:attrNameLst>
                                      </p:cBhvr>
                                      <p:to>
                                        <p:strVal val="visible"/>
                                      </p:to>
                                    </p:set>
                                    <p:animEffect transition="in" filter="fade">
                                      <p:cBhvr>
                                        <p:cTn id="155" dur="2000"/>
                                        <p:tgtEl>
                                          <p:spTgt spid="14"/>
                                        </p:tgtEl>
                                      </p:cBhvr>
                                    </p:animEffect>
                                    <p:anim calcmode="lin" valueType="num">
                                      <p:cBhvr>
                                        <p:cTn id="156" dur="2000" fill="hold"/>
                                        <p:tgtEl>
                                          <p:spTgt spid="14"/>
                                        </p:tgtEl>
                                        <p:attrNameLst>
                                          <p:attrName>style.rotation</p:attrName>
                                        </p:attrNameLst>
                                      </p:cBhvr>
                                      <p:tavLst>
                                        <p:tav tm="0">
                                          <p:val>
                                            <p:fltVal val="720"/>
                                          </p:val>
                                        </p:tav>
                                        <p:tav tm="100000">
                                          <p:val>
                                            <p:fltVal val="0"/>
                                          </p:val>
                                        </p:tav>
                                      </p:tavLst>
                                    </p:anim>
                                    <p:anim calcmode="lin" valueType="num">
                                      <p:cBhvr>
                                        <p:cTn id="157" dur="2000" fill="hold"/>
                                        <p:tgtEl>
                                          <p:spTgt spid="14"/>
                                        </p:tgtEl>
                                        <p:attrNameLst>
                                          <p:attrName>ppt_h</p:attrName>
                                        </p:attrNameLst>
                                      </p:cBhvr>
                                      <p:tavLst>
                                        <p:tav tm="0">
                                          <p:val>
                                            <p:fltVal val="0"/>
                                          </p:val>
                                        </p:tav>
                                        <p:tav tm="100000">
                                          <p:val>
                                            <p:strVal val="#ppt_h"/>
                                          </p:val>
                                        </p:tav>
                                      </p:tavLst>
                                    </p:anim>
                                    <p:anim calcmode="lin" valueType="num">
                                      <p:cBhvr>
                                        <p:cTn id="158" dur="2000" fill="hold"/>
                                        <p:tgtEl>
                                          <p:spTgt spid="14"/>
                                        </p:tgtEl>
                                        <p:attrNameLst>
                                          <p:attrName>ppt_w</p:attrName>
                                        </p:attrNameLst>
                                      </p:cBhvr>
                                      <p:tavLst>
                                        <p:tav tm="0">
                                          <p:val>
                                            <p:fltVal val="0"/>
                                          </p:val>
                                        </p:tav>
                                        <p:tav tm="100000">
                                          <p:val>
                                            <p:strVal val="#ppt_w"/>
                                          </p:val>
                                        </p:tav>
                                      </p:tavLst>
                                    </p:anim>
                                  </p:childTnLst>
                                </p:cTn>
                              </p:par>
                              <p:par>
                                <p:cTn id="159" presetID="35" presetClass="entr" presetSubtype="0" fill="hold" grpId="2" nodeType="withEffect">
                                  <p:stCondLst>
                                    <p:cond delay="0"/>
                                  </p:stCondLst>
                                  <p:childTnLst>
                                    <p:set>
                                      <p:cBhvr>
                                        <p:cTn id="160" dur="1" fill="hold">
                                          <p:stCondLst>
                                            <p:cond delay="0"/>
                                          </p:stCondLst>
                                        </p:cTn>
                                        <p:tgtEl>
                                          <p:spTgt spid="15"/>
                                        </p:tgtEl>
                                        <p:attrNameLst>
                                          <p:attrName>style.visibility</p:attrName>
                                        </p:attrNameLst>
                                      </p:cBhvr>
                                      <p:to>
                                        <p:strVal val="visible"/>
                                      </p:to>
                                    </p:set>
                                    <p:animEffect transition="in" filter="fade">
                                      <p:cBhvr>
                                        <p:cTn id="161" dur="2000"/>
                                        <p:tgtEl>
                                          <p:spTgt spid="15"/>
                                        </p:tgtEl>
                                      </p:cBhvr>
                                    </p:animEffect>
                                    <p:anim calcmode="lin" valueType="num">
                                      <p:cBhvr>
                                        <p:cTn id="162" dur="2000" fill="hold"/>
                                        <p:tgtEl>
                                          <p:spTgt spid="15"/>
                                        </p:tgtEl>
                                        <p:attrNameLst>
                                          <p:attrName>style.rotation</p:attrName>
                                        </p:attrNameLst>
                                      </p:cBhvr>
                                      <p:tavLst>
                                        <p:tav tm="0">
                                          <p:val>
                                            <p:fltVal val="720"/>
                                          </p:val>
                                        </p:tav>
                                        <p:tav tm="100000">
                                          <p:val>
                                            <p:fltVal val="0"/>
                                          </p:val>
                                        </p:tav>
                                      </p:tavLst>
                                    </p:anim>
                                    <p:anim calcmode="lin" valueType="num">
                                      <p:cBhvr>
                                        <p:cTn id="163" dur="2000" fill="hold"/>
                                        <p:tgtEl>
                                          <p:spTgt spid="15"/>
                                        </p:tgtEl>
                                        <p:attrNameLst>
                                          <p:attrName>ppt_h</p:attrName>
                                        </p:attrNameLst>
                                      </p:cBhvr>
                                      <p:tavLst>
                                        <p:tav tm="0">
                                          <p:val>
                                            <p:fltVal val="0"/>
                                          </p:val>
                                        </p:tav>
                                        <p:tav tm="100000">
                                          <p:val>
                                            <p:strVal val="#ppt_h"/>
                                          </p:val>
                                        </p:tav>
                                      </p:tavLst>
                                    </p:anim>
                                    <p:anim calcmode="lin" valueType="num">
                                      <p:cBhvr>
                                        <p:cTn id="164" dur="2000" fill="hold"/>
                                        <p:tgtEl>
                                          <p:spTgt spid="15"/>
                                        </p:tgtEl>
                                        <p:attrNameLst>
                                          <p:attrName>ppt_w</p:attrName>
                                        </p:attrNameLst>
                                      </p:cBhvr>
                                      <p:tavLst>
                                        <p:tav tm="0">
                                          <p:val>
                                            <p:fltVal val="0"/>
                                          </p:val>
                                        </p:tav>
                                        <p:tav tm="100000">
                                          <p:val>
                                            <p:strVal val="#ppt_w"/>
                                          </p:val>
                                        </p:tav>
                                      </p:tavLst>
                                    </p:anim>
                                  </p:childTnLst>
                                </p:cTn>
                              </p:par>
                              <p:par>
                                <p:cTn id="165" presetID="35" presetClass="entr" presetSubtype="0" fill="hold" grpId="2" nodeType="withEffect">
                                  <p:stCondLst>
                                    <p:cond delay="0"/>
                                  </p:stCondLst>
                                  <p:childTnLst>
                                    <p:set>
                                      <p:cBhvr>
                                        <p:cTn id="166" dur="1" fill="hold">
                                          <p:stCondLst>
                                            <p:cond delay="0"/>
                                          </p:stCondLst>
                                        </p:cTn>
                                        <p:tgtEl>
                                          <p:spTgt spid="16"/>
                                        </p:tgtEl>
                                        <p:attrNameLst>
                                          <p:attrName>style.visibility</p:attrName>
                                        </p:attrNameLst>
                                      </p:cBhvr>
                                      <p:to>
                                        <p:strVal val="visible"/>
                                      </p:to>
                                    </p:set>
                                    <p:animEffect transition="in" filter="fade">
                                      <p:cBhvr>
                                        <p:cTn id="167" dur="2000"/>
                                        <p:tgtEl>
                                          <p:spTgt spid="16"/>
                                        </p:tgtEl>
                                      </p:cBhvr>
                                    </p:animEffect>
                                    <p:anim calcmode="lin" valueType="num">
                                      <p:cBhvr>
                                        <p:cTn id="168" dur="2000" fill="hold"/>
                                        <p:tgtEl>
                                          <p:spTgt spid="16"/>
                                        </p:tgtEl>
                                        <p:attrNameLst>
                                          <p:attrName>style.rotation</p:attrName>
                                        </p:attrNameLst>
                                      </p:cBhvr>
                                      <p:tavLst>
                                        <p:tav tm="0">
                                          <p:val>
                                            <p:fltVal val="720"/>
                                          </p:val>
                                        </p:tav>
                                        <p:tav tm="100000">
                                          <p:val>
                                            <p:fltVal val="0"/>
                                          </p:val>
                                        </p:tav>
                                      </p:tavLst>
                                    </p:anim>
                                    <p:anim calcmode="lin" valueType="num">
                                      <p:cBhvr>
                                        <p:cTn id="169" dur="2000" fill="hold"/>
                                        <p:tgtEl>
                                          <p:spTgt spid="16"/>
                                        </p:tgtEl>
                                        <p:attrNameLst>
                                          <p:attrName>ppt_h</p:attrName>
                                        </p:attrNameLst>
                                      </p:cBhvr>
                                      <p:tavLst>
                                        <p:tav tm="0">
                                          <p:val>
                                            <p:fltVal val="0"/>
                                          </p:val>
                                        </p:tav>
                                        <p:tav tm="100000">
                                          <p:val>
                                            <p:strVal val="#ppt_h"/>
                                          </p:val>
                                        </p:tav>
                                      </p:tavLst>
                                    </p:anim>
                                    <p:anim calcmode="lin" valueType="num">
                                      <p:cBhvr>
                                        <p:cTn id="170" dur="2000" fill="hold"/>
                                        <p:tgtEl>
                                          <p:spTgt spid="16"/>
                                        </p:tgtEl>
                                        <p:attrNameLst>
                                          <p:attrName>ppt_w</p:attrName>
                                        </p:attrNameLst>
                                      </p:cBhvr>
                                      <p:tavLst>
                                        <p:tav tm="0">
                                          <p:val>
                                            <p:fltVal val="0"/>
                                          </p:val>
                                        </p:tav>
                                        <p:tav tm="100000">
                                          <p:val>
                                            <p:strVal val="#ppt_w"/>
                                          </p:val>
                                        </p:tav>
                                      </p:tavLst>
                                    </p:anim>
                                  </p:childTnLst>
                                </p:cTn>
                              </p:par>
                              <p:par>
                                <p:cTn id="171" presetID="35" presetClass="entr" presetSubtype="0" fill="hold" grpId="2" nodeType="withEffect">
                                  <p:stCondLst>
                                    <p:cond delay="0"/>
                                  </p:stCondLst>
                                  <p:childTnLst>
                                    <p:set>
                                      <p:cBhvr>
                                        <p:cTn id="172" dur="1" fill="hold">
                                          <p:stCondLst>
                                            <p:cond delay="0"/>
                                          </p:stCondLst>
                                        </p:cTn>
                                        <p:tgtEl>
                                          <p:spTgt spid="17"/>
                                        </p:tgtEl>
                                        <p:attrNameLst>
                                          <p:attrName>style.visibility</p:attrName>
                                        </p:attrNameLst>
                                      </p:cBhvr>
                                      <p:to>
                                        <p:strVal val="visible"/>
                                      </p:to>
                                    </p:set>
                                    <p:animEffect transition="in" filter="fade">
                                      <p:cBhvr>
                                        <p:cTn id="173" dur="2000"/>
                                        <p:tgtEl>
                                          <p:spTgt spid="17"/>
                                        </p:tgtEl>
                                      </p:cBhvr>
                                    </p:animEffect>
                                    <p:anim calcmode="lin" valueType="num">
                                      <p:cBhvr>
                                        <p:cTn id="174" dur="2000" fill="hold"/>
                                        <p:tgtEl>
                                          <p:spTgt spid="17"/>
                                        </p:tgtEl>
                                        <p:attrNameLst>
                                          <p:attrName>style.rotation</p:attrName>
                                        </p:attrNameLst>
                                      </p:cBhvr>
                                      <p:tavLst>
                                        <p:tav tm="0">
                                          <p:val>
                                            <p:fltVal val="720"/>
                                          </p:val>
                                        </p:tav>
                                        <p:tav tm="100000">
                                          <p:val>
                                            <p:fltVal val="0"/>
                                          </p:val>
                                        </p:tav>
                                      </p:tavLst>
                                    </p:anim>
                                    <p:anim calcmode="lin" valueType="num">
                                      <p:cBhvr>
                                        <p:cTn id="175" dur="2000" fill="hold"/>
                                        <p:tgtEl>
                                          <p:spTgt spid="17"/>
                                        </p:tgtEl>
                                        <p:attrNameLst>
                                          <p:attrName>ppt_h</p:attrName>
                                        </p:attrNameLst>
                                      </p:cBhvr>
                                      <p:tavLst>
                                        <p:tav tm="0">
                                          <p:val>
                                            <p:fltVal val="0"/>
                                          </p:val>
                                        </p:tav>
                                        <p:tav tm="100000">
                                          <p:val>
                                            <p:strVal val="#ppt_h"/>
                                          </p:val>
                                        </p:tav>
                                      </p:tavLst>
                                    </p:anim>
                                    <p:anim calcmode="lin" valueType="num">
                                      <p:cBhvr>
                                        <p:cTn id="176" dur="2000" fill="hold"/>
                                        <p:tgtEl>
                                          <p:spTgt spid="17"/>
                                        </p:tgtEl>
                                        <p:attrNameLst>
                                          <p:attrName>ppt_w</p:attrName>
                                        </p:attrNameLst>
                                      </p:cBhvr>
                                      <p:tavLst>
                                        <p:tav tm="0">
                                          <p:val>
                                            <p:fltVal val="0"/>
                                          </p:val>
                                        </p:tav>
                                        <p:tav tm="100000">
                                          <p:val>
                                            <p:strVal val="#ppt_w"/>
                                          </p:val>
                                        </p:tav>
                                      </p:tavLst>
                                    </p:anim>
                                  </p:childTnLst>
                                </p:cTn>
                              </p:par>
                              <p:par>
                                <p:cTn id="177" presetID="16" presetClass="entr" presetSubtype="26" fill="hold" grpId="0" nodeType="withEffect">
                                  <p:stCondLst>
                                    <p:cond delay="0"/>
                                  </p:stCondLst>
                                  <p:childTnLst>
                                    <p:set>
                                      <p:cBhvr>
                                        <p:cTn id="178" dur="1" fill="hold">
                                          <p:stCondLst>
                                            <p:cond delay="0"/>
                                          </p:stCondLst>
                                        </p:cTn>
                                        <p:tgtEl>
                                          <p:spTgt spid="18"/>
                                        </p:tgtEl>
                                        <p:attrNameLst>
                                          <p:attrName>style.visibility</p:attrName>
                                        </p:attrNameLst>
                                      </p:cBhvr>
                                      <p:to>
                                        <p:strVal val="visible"/>
                                      </p:to>
                                    </p:set>
                                    <p:animEffect transition="in" filter="barn(inHorizontal)">
                                      <p:cBhvr>
                                        <p:cTn id="179" dur="2000"/>
                                        <p:tgtEl>
                                          <p:spTgt spid="18"/>
                                        </p:tgtEl>
                                      </p:cBhvr>
                                    </p:animEffect>
                                  </p:childTnLst>
                                </p:cTn>
                              </p:par>
                              <p:par>
                                <p:cTn id="180" presetID="16" presetClass="entr" presetSubtype="26" fill="hold" grpId="0" nodeType="withEffect">
                                  <p:stCondLst>
                                    <p:cond delay="0"/>
                                  </p:stCondLst>
                                  <p:childTnLst>
                                    <p:set>
                                      <p:cBhvr>
                                        <p:cTn id="181" dur="1" fill="hold">
                                          <p:stCondLst>
                                            <p:cond delay="0"/>
                                          </p:stCondLst>
                                        </p:cTn>
                                        <p:tgtEl>
                                          <p:spTgt spid="19"/>
                                        </p:tgtEl>
                                        <p:attrNameLst>
                                          <p:attrName>style.visibility</p:attrName>
                                        </p:attrNameLst>
                                      </p:cBhvr>
                                      <p:to>
                                        <p:strVal val="visible"/>
                                      </p:to>
                                    </p:set>
                                    <p:animEffect transition="in" filter="barn(inHorizontal)">
                                      <p:cBhvr>
                                        <p:cTn id="182" dur="2000"/>
                                        <p:tgtEl>
                                          <p:spTgt spid="19"/>
                                        </p:tgtEl>
                                      </p:cBhvr>
                                    </p:animEffect>
                                  </p:childTnLst>
                                </p:cTn>
                              </p:par>
                              <p:par>
                                <p:cTn id="183" presetID="16" presetClass="entr" presetSubtype="26" fill="hold" grpId="0" nodeType="withEffect">
                                  <p:stCondLst>
                                    <p:cond delay="0"/>
                                  </p:stCondLst>
                                  <p:childTnLst>
                                    <p:set>
                                      <p:cBhvr>
                                        <p:cTn id="184" dur="1" fill="hold">
                                          <p:stCondLst>
                                            <p:cond delay="0"/>
                                          </p:stCondLst>
                                        </p:cTn>
                                        <p:tgtEl>
                                          <p:spTgt spid="20"/>
                                        </p:tgtEl>
                                        <p:attrNameLst>
                                          <p:attrName>style.visibility</p:attrName>
                                        </p:attrNameLst>
                                      </p:cBhvr>
                                      <p:to>
                                        <p:strVal val="visible"/>
                                      </p:to>
                                    </p:set>
                                    <p:animEffect transition="in" filter="barn(inHorizontal)">
                                      <p:cBhvr>
                                        <p:cTn id="185" dur="2000"/>
                                        <p:tgtEl>
                                          <p:spTgt spid="20"/>
                                        </p:tgtEl>
                                      </p:cBhvr>
                                    </p:animEffect>
                                  </p:childTnLst>
                                </p:cTn>
                              </p:par>
                              <p:par>
                                <p:cTn id="186" presetID="16" presetClass="entr" presetSubtype="26" fill="hold" grpId="0" nodeType="withEffect">
                                  <p:stCondLst>
                                    <p:cond delay="0"/>
                                  </p:stCondLst>
                                  <p:childTnLst>
                                    <p:set>
                                      <p:cBhvr>
                                        <p:cTn id="187" dur="1" fill="hold">
                                          <p:stCondLst>
                                            <p:cond delay="0"/>
                                          </p:stCondLst>
                                        </p:cTn>
                                        <p:tgtEl>
                                          <p:spTgt spid="21"/>
                                        </p:tgtEl>
                                        <p:attrNameLst>
                                          <p:attrName>style.visibility</p:attrName>
                                        </p:attrNameLst>
                                      </p:cBhvr>
                                      <p:to>
                                        <p:strVal val="visible"/>
                                      </p:to>
                                    </p:set>
                                    <p:animEffect transition="in" filter="barn(inHorizontal)">
                                      <p:cBhvr>
                                        <p:cTn id="188" dur="2000"/>
                                        <p:tgtEl>
                                          <p:spTgt spid="21"/>
                                        </p:tgtEl>
                                      </p:cBhvr>
                                    </p:animEffect>
                                  </p:childTnLst>
                                </p:cTn>
                              </p:par>
                              <p:par>
                                <p:cTn id="189" presetID="16" presetClass="entr" presetSubtype="26" fill="hold" grpId="0" nodeType="withEffect">
                                  <p:stCondLst>
                                    <p:cond delay="0"/>
                                  </p:stCondLst>
                                  <p:childTnLst>
                                    <p:set>
                                      <p:cBhvr>
                                        <p:cTn id="190" dur="1" fill="hold">
                                          <p:stCondLst>
                                            <p:cond delay="0"/>
                                          </p:stCondLst>
                                        </p:cTn>
                                        <p:tgtEl>
                                          <p:spTgt spid="22"/>
                                        </p:tgtEl>
                                        <p:attrNameLst>
                                          <p:attrName>style.visibility</p:attrName>
                                        </p:attrNameLst>
                                      </p:cBhvr>
                                      <p:to>
                                        <p:strVal val="visible"/>
                                      </p:to>
                                    </p:set>
                                    <p:animEffect transition="in" filter="barn(inHorizontal)">
                                      <p:cBhvr>
                                        <p:cTn id="191" dur="2000"/>
                                        <p:tgtEl>
                                          <p:spTgt spid="22"/>
                                        </p:tgtEl>
                                      </p:cBhvr>
                                    </p:animEffect>
                                  </p:childTnLst>
                                </p:cTn>
                              </p:par>
                              <p:par>
                                <p:cTn id="192" presetID="16" presetClass="entr" presetSubtype="26" fill="hold" grpId="0" nodeType="withEffect">
                                  <p:stCondLst>
                                    <p:cond delay="0"/>
                                  </p:stCondLst>
                                  <p:childTnLst>
                                    <p:set>
                                      <p:cBhvr>
                                        <p:cTn id="193" dur="1" fill="hold">
                                          <p:stCondLst>
                                            <p:cond delay="0"/>
                                          </p:stCondLst>
                                        </p:cTn>
                                        <p:tgtEl>
                                          <p:spTgt spid="23"/>
                                        </p:tgtEl>
                                        <p:attrNameLst>
                                          <p:attrName>style.visibility</p:attrName>
                                        </p:attrNameLst>
                                      </p:cBhvr>
                                      <p:to>
                                        <p:strVal val="visible"/>
                                      </p:to>
                                    </p:set>
                                    <p:animEffect transition="in" filter="barn(inHorizontal)">
                                      <p:cBhvr>
                                        <p:cTn id="194" dur="2000"/>
                                        <p:tgtEl>
                                          <p:spTgt spid="23"/>
                                        </p:tgtEl>
                                      </p:cBhvr>
                                    </p:animEffect>
                                  </p:childTnLst>
                                </p:cTn>
                              </p:par>
                              <p:par>
                                <p:cTn id="195" presetID="16" presetClass="entr" presetSubtype="26" fill="hold" grpId="0" nodeType="withEffect">
                                  <p:stCondLst>
                                    <p:cond delay="0"/>
                                  </p:stCondLst>
                                  <p:childTnLst>
                                    <p:set>
                                      <p:cBhvr>
                                        <p:cTn id="196" dur="1" fill="hold">
                                          <p:stCondLst>
                                            <p:cond delay="0"/>
                                          </p:stCondLst>
                                        </p:cTn>
                                        <p:tgtEl>
                                          <p:spTgt spid="24"/>
                                        </p:tgtEl>
                                        <p:attrNameLst>
                                          <p:attrName>style.visibility</p:attrName>
                                        </p:attrNameLst>
                                      </p:cBhvr>
                                      <p:to>
                                        <p:strVal val="visible"/>
                                      </p:to>
                                    </p:set>
                                    <p:animEffect transition="in" filter="barn(inHorizontal)">
                                      <p:cBhvr>
                                        <p:cTn id="197" dur="2000"/>
                                        <p:tgtEl>
                                          <p:spTgt spid="24"/>
                                        </p:tgtEl>
                                      </p:cBhvr>
                                    </p:animEffect>
                                  </p:childTnLst>
                                </p:cTn>
                              </p:par>
                              <p:par>
                                <p:cTn id="198" presetID="16" presetClass="entr" presetSubtype="26" fill="hold" grpId="0" nodeType="withEffect">
                                  <p:stCondLst>
                                    <p:cond delay="0"/>
                                  </p:stCondLst>
                                  <p:childTnLst>
                                    <p:set>
                                      <p:cBhvr>
                                        <p:cTn id="199" dur="1" fill="hold">
                                          <p:stCondLst>
                                            <p:cond delay="0"/>
                                          </p:stCondLst>
                                        </p:cTn>
                                        <p:tgtEl>
                                          <p:spTgt spid="25"/>
                                        </p:tgtEl>
                                        <p:attrNameLst>
                                          <p:attrName>style.visibility</p:attrName>
                                        </p:attrNameLst>
                                      </p:cBhvr>
                                      <p:to>
                                        <p:strVal val="visible"/>
                                      </p:to>
                                    </p:set>
                                    <p:animEffect transition="in" filter="barn(inHorizontal)">
                                      <p:cBhvr>
                                        <p:cTn id="200" dur="2000"/>
                                        <p:tgtEl>
                                          <p:spTgt spid="25"/>
                                        </p:tgtEl>
                                      </p:cBhvr>
                                    </p:animEffect>
                                  </p:childTnLst>
                                </p:cTn>
                              </p:par>
                              <p:par>
                                <p:cTn id="201" presetID="16" presetClass="entr" presetSubtype="26" fill="hold" grpId="0" nodeType="withEffect">
                                  <p:stCondLst>
                                    <p:cond delay="0"/>
                                  </p:stCondLst>
                                  <p:childTnLst>
                                    <p:set>
                                      <p:cBhvr>
                                        <p:cTn id="202" dur="1" fill="hold">
                                          <p:stCondLst>
                                            <p:cond delay="0"/>
                                          </p:stCondLst>
                                        </p:cTn>
                                        <p:tgtEl>
                                          <p:spTgt spid="26"/>
                                        </p:tgtEl>
                                        <p:attrNameLst>
                                          <p:attrName>style.visibility</p:attrName>
                                        </p:attrNameLst>
                                      </p:cBhvr>
                                      <p:to>
                                        <p:strVal val="visible"/>
                                      </p:to>
                                    </p:set>
                                    <p:animEffect transition="in" filter="barn(inHorizontal)">
                                      <p:cBhvr>
                                        <p:cTn id="203" dur="2000"/>
                                        <p:tgtEl>
                                          <p:spTgt spid="26"/>
                                        </p:tgtEl>
                                      </p:cBhvr>
                                    </p:animEffect>
                                  </p:childTnLst>
                                </p:cTn>
                              </p:par>
                              <p:par>
                                <p:cTn id="204" presetID="16" presetClass="entr" presetSubtype="26" fill="hold" grpId="0" nodeType="withEffect">
                                  <p:stCondLst>
                                    <p:cond delay="0"/>
                                  </p:stCondLst>
                                  <p:childTnLst>
                                    <p:set>
                                      <p:cBhvr>
                                        <p:cTn id="205" dur="1" fill="hold">
                                          <p:stCondLst>
                                            <p:cond delay="0"/>
                                          </p:stCondLst>
                                        </p:cTn>
                                        <p:tgtEl>
                                          <p:spTgt spid="27"/>
                                        </p:tgtEl>
                                        <p:attrNameLst>
                                          <p:attrName>style.visibility</p:attrName>
                                        </p:attrNameLst>
                                      </p:cBhvr>
                                      <p:to>
                                        <p:strVal val="visible"/>
                                      </p:to>
                                    </p:set>
                                    <p:animEffect transition="in" filter="barn(inHorizontal)">
                                      <p:cBhvr>
                                        <p:cTn id="206" dur="2000"/>
                                        <p:tgtEl>
                                          <p:spTgt spid="27"/>
                                        </p:tgtEl>
                                      </p:cBhvr>
                                    </p:animEffect>
                                  </p:childTnLst>
                                </p:cTn>
                              </p:par>
                              <p:par>
                                <p:cTn id="207" presetID="16" presetClass="entr" presetSubtype="26" fill="hold" grpId="0" nodeType="withEffect">
                                  <p:stCondLst>
                                    <p:cond delay="0"/>
                                  </p:stCondLst>
                                  <p:childTnLst>
                                    <p:set>
                                      <p:cBhvr>
                                        <p:cTn id="208" dur="1" fill="hold">
                                          <p:stCondLst>
                                            <p:cond delay="0"/>
                                          </p:stCondLst>
                                        </p:cTn>
                                        <p:tgtEl>
                                          <p:spTgt spid="28"/>
                                        </p:tgtEl>
                                        <p:attrNameLst>
                                          <p:attrName>style.visibility</p:attrName>
                                        </p:attrNameLst>
                                      </p:cBhvr>
                                      <p:to>
                                        <p:strVal val="visible"/>
                                      </p:to>
                                    </p:set>
                                    <p:animEffect transition="in" filter="barn(inHorizontal)">
                                      <p:cBhvr>
                                        <p:cTn id="209" dur="2000"/>
                                        <p:tgtEl>
                                          <p:spTgt spid="28"/>
                                        </p:tgtEl>
                                      </p:cBhvr>
                                    </p:animEffect>
                                  </p:childTnLst>
                                </p:cTn>
                              </p:par>
                              <p:par>
                                <p:cTn id="210" presetID="16" presetClass="entr" presetSubtype="26" fill="hold" grpId="0" nodeType="withEffect">
                                  <p:stCondLst>
                                    <p:cond delay="0"/>
                                  </p:stCondLst>
                                  <p:childTnLst>
                                    <p:set>
                                      <p:cBhvr>
                                        <p:cTn id="211" dur="1" fill="hold">
                                          <p:stCondLst>
                                            <p:cond delay="0"/>
                                          </p:stCondLst>
                                        </p:cTn>
                                        <p:tgtEl>
                                          <p:spTgt spid="29"/>
                                        </p:tgtEl>
                                        <p:attrNameLst>
                                          <p:attrName>style.visibility</p:attrName>
                                        </p:attrNameLst>
                                      </p:cBhvr>
                                      <p:to>
                                        <p:strVal val="visible"/>
                                      </p:to>
                                    </p:set>
                                    <p:animEffect transition="in" filter="barn(inHorizontal)">
                                      <p:cBhvr>
                                        <p:cTn id="212" dur="2000"/>
                                        <p:tgtEl>
                                          <p:spTgt spid="29"/>
                                        </p:tgtEl>
                                      </p:cBhvr>
                                    </p:animEffect>
                                  </p:childTnLst>
                                </p:cTn>
                              </p:par>
                              <p:par>
                                <p:cTn id="213" presetID="16" presetClass="entr" presetSubtype="26" fill="hold" grpId="0" nodeType="withEffect">
                                  <p:stCondLst>
                                    <p:cond delay="0"/>
                                  </p:stCondLst>
                                  <p:childTnLst>
                                    <p:set>
                                      <p:cBhvr>
                                        <p:cTn id="214" dur="1" fill="hold">
                                          <p:stCondLst>
                                            <p:cond delay="0"/>
                                          </p:stCondLst>
                                        </p:cTn>
                                        <p:tgtEl>
                                          <p:spTgt spid="30"/>
                                        </p:tgtEl>
                                        <p:attrNameLst>
                                          <p:attrName>style.visibility</p:attrName>
                                        </p:attrNameLst>
                                      </p:cBhvr>
                                      <p:to>
                                        <p:strVal val="visible"/>
                                      </p:to>
                                    </p:set>
                                    <p:animEffect transition="in" filter="barn(inHorizontal)">
                                      <p:cBhvr>
                                        <p:cTn id="215" dur="2000"/>
                                        <p:tgtEl>
                                          <p:spTgt spid="30"/>
                                        </p:tgtEl>
                                      </p:cBhvr>
                                    </p:animEffect>
                                  </p:childTnLst>
                                </p:cTn>
                              </p:par>
                              <p:par>
                                <p:cTn id="216" presetID="2" presetClass="entr" presetSubtype="4" fill="hold" grpId="1" nodeType="withEffect">
                                  <p:stCondLst>
                                    <p:cond delay="0"/>
                                  </p:stCondLst>
                                  <p:childTnLst>
                                    <p:set>
                                      <p:cBhvr>
                                        <p:cTn id="217" dur="1" fill="hold">
                                          <p:stCondLst>
                                            <p:cond delay="0"/>
                                          </p:stCondLst>
                                        </p:cTn>
                                        <p:tgtEl>
                                          <p:spTgt spid="18"/>
                                        </p:tgtEl>
                                        <p:attrNameLst>
                                          <p:attrName>style.visibility</p:attrName>
                                        </p:attrNameLst>
                                      </p:cBhvr>
                                      <p:to>
                                        <p:strVal val="visible"/>
                                      </p:to>
                                    </p:set>
                                    <p:anim calcmode="lin" valueType="num">
                                      <p:cBhvr additive="base">
                                        <p:cTn id="218" dur="2000" fill="hold"/>
                                        <p:tgtEl>
                                          <p:spTgt spid="18"/>
                                        </p:tgtEl>
                                        <p:attrNameLst>
                                          <p:attrName>ppt_x</p:attrName>
                                        </p:attrNameLst>
                                      </p:cBhvr>
                                      <p:tavLst>
                                        <p:tav tm="0">
                                          <p:val>
                                            <p:strVal val="#ppt_x"/>
                                          </p:val>
                                        </p:tav>
                                        <p:tav tm="100000">
                                          <p:val>
                                            <p:strVal val="#ppt_x"/>
                                          </p:val>
                                        </p:tav>
                                      </p:tavLst>
                                    </p:anim>
                                    <p:anim calcmode="lin" valueType="num">
                                      <p:cBhvr additive="base">
                                        <p:cTn id="219" dur="2000" fill="hold"/>
                                        <p:tgtEl>
                                          <p:spTgt spid="18"/>
                                        </p:tgtEl>
                                        <p:attrNameLst>
                                          <p:attrName>ppt_y</p:attrName>
                                        </p:attrNameLst>
                                      </p:cBhvr>
                                      <p:tavLst>
                                        <p:tav tm="0">
                                          <p:val>
                                            <p:strVal val="1+#ppt_h/2"/>
                                          </p:val>
                                        </p:tav>
                                        <p:tav tm="100000">
                                          <p:val>
                                            <p:strVal val="#ppt_y"/>
                                          </p:val>
                                        </p:tav>
                                      </p:tavLst>
                                    </p:anim>
                                  </p:childTnLst>
                                </p:cTn>
                              </p:par>
                              <p:par>
                                <p:cTn id="220" presetID="2" presetClass="entr" presetSubtype="4" fill="hold" grpId="1" nodeType="withEffect">
                                  <p:stCondLst>
                                    <p:cond delay="0"/>
                                  </p:stCondLst>
                                  <p:childTnLst>
                                    <p:set>
                                      <p:cBhvr>
                                        <p:cTn id="221" dur="1" fill="hold">
                                          <p:stCondLst>
                                            <p:cond delay="0"/>
                                          </p:stCondLst>
                                        </p:cTn>
                                        <p:tgtEl>
                                          <p:spTgt spid="19"/>
                                        </p:tgtEl>
                                        <p:attrNameLst>
                                          <p:attrName>style.visibility</p:attrName>
                                        </p:attrNameLst>
                                      </p:cBhvr>
                                      <p:to>
                                        <p:strVal val="visible"/>
                                      </p:to>
                                    </p:set>
                                    <p:anim calcmode="lin" valueType="num">
                                      <p:cBhvr additive="base">
                                        <p:cTn id="222" dur="2000" fill="hold"/>
                                        <p:tgtEl>
                                          <p:spTgt spid="19"/>
                                        </p:tgtEl>
                                        <p:attrNameLst>
                                          <p:attrName>ppt_x</p:attrName>
                                        </p:attrNameLst>
                                      </p:cBhvr>
                                      <p:tavLst>
                                        <p:tav tm="0">
                                          <p:val>
                                            <p:strVal val="#ppt_x"/>
                                          </p:val>
                                        </p:tav>
                                        <p:tav tm="100000">
                                          <p:val>
                                            <p:strVal val="#ppt_x"/>
                                          </p:val>
                                        </p:tav>
                                      </p:tavLst>
                                    </p:anim>
                                    <p:anim calcmode="lin" valueType="num">
                                      <p:cBhvr additive="base">
                                        <p:cTn id="223" dur="2000" fill="hold"/>
                                        <p:tgtEl>
                                          <p:spTgt spid="19"/>
                                        </p:tgtEl>
                                        <p:attrNameLst>
                                          <p:attrName>ppt_y</p:attrName>
                                        </p:attrNameLst>
                                      </p:cBhvr>
                                      <p:tavLst>
                                        <p:tav tm="0">
                                          <p:val>
                                            <p:strVal val="1+#ppt_h/2"/>
                                          </p:val>
                                        </p:tav>
                                        <p:tav tm="100000">
                                          <p:val>
                                            <p:strVal val="#ppt_y"/>
                                          </p:val>
                                        </p:tav>
                                      </p:tavLst>
                                    </p:anim>
                                  </p:childTnLst>
                                </p:cTn>
                              </p:par>
                              <p:par>
                                <p:cTn id="224" presetID="2" presetClass="entr" presetSubtype="4" fill="hold" grpId="1" nodeType="withEffect">
                                  <p:stCondLst>
                                    <p:cond delay="0"/>
                                  </p:stCondLst>
                                  <p:childTnLst>
                                    <p:set>
                                      <p:cBhvr>
                                        <p:cTn id="225" dur="1" fill="hold">
                                          <p:stCondLst>
                                            <p:cond delay="0"/>
                                          </p:stCondLst>
                                        </p:cTn>
                                        <p:tgtEl>
                                          <p:spTgt spid="20"/>
                                        </p:tgtEl>
                                        <p:attrNameLst>
                                          <p:attrName>style.visibility</p:attrName>
                                        </p:attrNameLst>
                                      </p:cBhvr>
                                      <p:to>
                                        <p:strVal val="visible"/>
                                      </p:to>
                                    </p:set>
                                    <p:anim calcmode="lin" valueType="num">
                                      <p:cBhvr additive="base">
                                        <p:cTn id="226" dur="2000" fill="hold"/>
                                        <p:tgtEl>
                                          <p:spTgt spid="20"/>
                                        </p:tgtEl>
                                        <p:attrNameLst>
                                          <p:attrName>ppt_x</p:attrName>
                                        </p:attrNameLst>
                                      </p:cBhvr>
                                      <p:tavLst>
                                        <p:tav tm="0">
                                          <p:val>
                                            <p:strVal val="#ppt_x"/>
                                          </p:val>
                                        </p:tav>
                                        <p:tav tm="100000">
                                          <p:val>
                                            <p:strVal val="#ppt_x"/>
                                          </p:val>
                                        </p:tav>
                                      </p:tavLst>
                                    </p:anim>
                                    <p:anim calcmode="lin" valueType="num">
                                      <p:cBhvr additive="base">
                                        <p:cTn id="227" dur="2000" fill="hold"/>
                                        <p:tgtEl>
                                          <p:spTgt spid="20"/>
                                        </p:tgtEl>
                                        <p:attrNameLst>
                                          <p:attrName>ppt_y</p:attrName>
                                        </p:attrNameLst>
                                      </p:cBhvr>
                                      <p:tavLst>
                                        <p:tav tm="0">
                                          <p:val>
                                            <p:strVal val="1+#ppt_h/2"/>
                                          </p:val>
                                        </p:tav>
                                        <p:tav tm="100000">
                                          <p:val>
                                            <p:strVal val="#ppt_y"/>
                                          </p:val>
                                        </p:tav>
                                      </p:tavLst>
                                    </p:anim>
                                  </p:childTnLst>
                                </p:cTn>
                              </p:par>
                              <p:par>
                                <p:cTn id="228" presetID="2" presetClass="entr" presetSubtype="4" fill="hold" grpId="1" nodeType="withEffect">
                                  <p:stCondLst>
                                    <p:cond delay="0"/>
                                  </p:stCondLst>
                                  <p:childTnLst>
                                    <p:set>
                                      <p:cBhvr>
                                        <p:cTn id="229" dur="1" fill="hold">
                                          <p:stCondLst>
                                            <p:cond delay="0"/>
                                          </p:stCondLst>
                                        </p:cTn>
                                        <p:tgtEl>
                                          <p:spTgt spid="21"/>
                                        </p:tgtEl>
                                        <p:attrNameLst>
                                          <p:attrName>style.visibility</p:attrName>
                                        </p:attrNameLst>
                                      </p:cBhvr>
                                      <p:to>
                                        <p:strVal val="visible"/>
                                      </p:to>
                                    </p:set>
                                    <p:anim calcmode="lin" valueType="num">
                                      <p:cBhvr additive="base">
                                        <p:cTn id="230" dur="2000" fill="hold"/>
                                        <p:tgtEl>
                                          <p:spTgt spid="21"/>
                                        </p:tgtEl>
                                        <p:attrNameLst>
                                          <p:attrName>ppt_x</p:attrName>
                                        </p:attrNameLst>
                                      </p:cBhvr>
                                      <p:tavLst>
                                        <p:tav tm="0">
                                          <p:val>
                                            <p:strVal val="#ppt_x"/>
                                          </p:val>
                                        </p:tav>
                                        <p:tav tm="100000">
                                          <p:val>
                                            <p:strVal val="#ppt_x"/>
                                          </p:val>
                                        </p:tav>
                                      </p:tavLst>
                                    </p:anim>
                                    <p:anim calcmode="lin" valueType="num">
                                      <p:cBhvr additive="base">
                                        <p:cTn id="231" dur="2000" fill="hold"/>
                                        <p:tgtEl>
                                          <p:spTgt spid="21"/>
                                        </p:tgtEl>
                                        <p:attrNameLst>
                                          <p:attrName>ppt_y</p:attrName>
                                        </p:attrNameLst>
                                      </p:cBhvr>
                                      <p:tavLst>
                                        <p:tav tm="0">
                                          <p:val>
                                            <p:strVal val="1+#ppt_h/2"/>
                                          </p:val>
                                        </p:tav>
                                        <p:tav tm="100000">
                                          <p:val>
                                            <p:strVal val="#ppt_y"/>
                                          </p:val>
                                        </p:tav>
                                      </p:tavLst>
                                    </p:anim>
                                  </p:childTnLst>
                                </p:cTn>
                              </p:par>
                              <p:par>
                                <p:cTn id="232" presetID="2" presetClass="entr" presetSubtype="4" fill="hold" grpId="1" nodeType="withEffect">
                                  <p:stCondLst>
                                    <p:cond delay="0"/>
                                  </p:stCondLst>
                                  <p:childTnLst>
                                    <p:set>
                                      <p:cBhvr>
                                        <p:cTn id="233" dur="1" fill="hold">
                                          <p:stCondLst>
                                            <p:cond delay="0"/>
                                          </p:stCondLst>
                                        </p:cTn>
                                        <p:tgtEl>
                                          <p:spTgt spid="22"/>
                                        </p:tgtEl>
                                        <p:attrNameLst>
                                          <p:attrName>style.visibility</p:attrName>
                                        </p:attrNameLst>
                                      </p:cBhvr>
                                      <p:to>
                                        <p:strVal val="visible"/>
                                      </p:to>
                                    </p:set>
                                    <p:anim calcmode="lin" valueType="num">
                                      <p:cBhvr additive="base">
                                        <p:cTn id="234" dur="2000" fill="hold"/>
                                        <p:tgtEl>
                                          <p:spTgt spid="22"/>
                                        </p:tgtEl>
                                        <p:attrNameLst>
                                          <p:attrName>ppt_x</p:attrName>
                                        </p:attrNameLst>
                                      </p:cBhvr>
                                      <p:tavLst>
                                        <p:tav tm="0">
                                          <p:val>
                                            <p:strVal val="#ppt_x"/>
                                          </p:val>
                                        </p:tav>
                                        <p:tav tm="100000">
                                          <p:val>
                                            <p:strVal val="#ppt_x"/>
                                          </p:val>
                                        </p:tav>
                                      </p:tavLst>
                                    </p:anim>
                                    <p:anim calcmode="lin" valueType="num">
                                      <p:cBhvr additive="base">
                                        <p:cTn id="235" dur="2000" fill="hold"/>
                                        <p:tgtEl>
                                          <p:spTgt spid="22"/>
                                        </p:tgtEl>
                                        <p:attrNameLst>
                                          <p:attrName>ppt_y</p:attrName>
                                        </p:attrNameLst>
                                      </p:cBhvr>
                                      <p:tavLst>
                                        <p:tav tm="0">
                                          <p:val>
                                            <p:strVal val="1+#ppt_h/2"/>
                                          </p:val>
                                        </p:tav>
                                        <p:tav tm="100000">
                                          <p:val>
                                            <p:strVal val="#ppt_y"/>
                                          </p:val>
                                        </p:tav>
                                      </p:tavLst>
                                    </p:anim>
                                  </p:childTnLst>
                                </p:cTn>
                              </p:par>
                              <p:par>
                                <p:cTn id="236" presetID="2" presetClass="entr" presetSubtype="4" fill="hold" grpId="1" nodeType="withEffect">
                                  <p:stCondLst>
                                    <p:cond delay="0"/>
                                  </p:stCondLst>
                                  <p:childTnLst>
                                    <p:set>
                                      <p:cBhvr>
                                        <p:cTn id="237" dur="1" fill="hold">
                                          <p:stCondLst>
                                            <p:cond delay="0"/>
                                          </p:stCondLst>
                                        </p:cTn>
                                        <p:tgtEl>
                                          <p:spTgt spid="23"/>
                                        </p:tgtEl>
                                        <p:attrNameLst>
                                          <p:attrName>style.visibility</p:attrName>
                                        </p:attrNameLst>
                                      </p:cBhvr>
                                      <p:to>
                                        <p:strVal val="visible"/>
                                      </p:to>
                                    </p:set>
                                    <p:anim calcmode="lin" valueType="num">
                                      <p:cBhvr additive="base">
                                        <p:cTn id="238" dur="2000" fill="hold"/>
                                        <p:tgtEl>
                                          <p:spTgt spid="23"/>
                                        </p:tgtEl>
                                        <p:attrNameLst>
                                          <p:attrName>ppt_x</p:attrName>
                                        </p:attrNameLst>
                                      </p:cBhvr>
                                      <p:tavLst>
                                        <p:tav tm="0">
                                          <p:val>
                                            <p:strVal val="#ppt_x"/>
                                          </p:val>
                                        </p:tav>
                                        <p:tav tm="100000">
                                          <p:val>
                                            <p:strVal val="#ppt_x"/>
                                          </p:val>
                                        </p:tav>
                                      </p:tavLst>
                                    </p:anim>
                                    <p:anim calcmode="lin" valueType="num">
                                      <p:cBhvr additive="base">
                                        <p:cTn id="239" dur="2000" fill="hold"/>
                                        <p:tgtEl>
                                          <p:spTgt spid="23"/>
                                        </p:tgtEl>
                                        <p:attrNameLst>
                                          <p:attrName>ppt_y</p:attrName>
                                        </p:attrNameLst>
                                      </p:cBhvr>
                                      <p:tavLst>
                                        <p:tav tm="0">
                                          <p:val>
                                            <p:strVal val="1+#ppt_h/2"/>
                                          </p:val>
                                        </p:tav>
                                        <p:tav tm="100000">
                                          <p:val>
                                            <p:strVal val="#ppt_y"/>
                                          </p:val>
                                        </p:tav>
                                      </p:tavLst>
                                    </p:anim>
                                  </p:childTnLst>
                                </p:cTn>
                              </p:par>
                              <p:par>
                                <p:cTn id="240" presetID="2" presetClass="entr" presetSubtype="4" fill="hold" grpId="1" nodeType="withEffect">
                                  <p:stCondLst>
                                    <p:cond delay="0"/>
                                  </p:stCondLst>
                                  <p:childTnLst>
                                    <p:set>
                                      <p:cBhvr>
                                        <p:cTn id="241" dur="1" fill="hold">
                                          <p:stCondLst>
                                            <p:cond delay="0"/>
                                          </p:stCondLst>
                                        </p:cTn>
                                        <p:tgtEl>
                                          <p:spTgt spid="24"/>
                                        </p:tgtEl>
                                        <p:attrNameLst>
                                          <p:attrName>style.visibility</p:attrName>
                                        </p:attrNameLst>
                                      </p:cBhvr>
                                      <p:to>
                                        <p:strVal val="visible"/>
                                      </p:to>
                                    </p:set>
                                    <p:anim calcmode="lin" valueType="num">
                                      <p:cBhvr additive="base">
                                        <p:cTn id="242" dur="2000" fill="hold"/>
                                        <p:tgtEl>
                                          <p:spTgt spid="24"/>
                                        </p:tgtEl>
                                        <p:attrNameLst>
                                          <p:attrName>ppt_x</p:attrName>
                                        </p:attrNameLst>
                                      </p:cBhvr>
                                      <p:tavLst>
                                        <p:tav tm="0">
                                          <p:val>
                                            <p:strVal val="#ppt_x"/>
                                          </p:val>
                                        </p:tav>
                                        <p:tav tm="100000">
                                          <p:val>
                                            <p:strVal val="#ppt_x"/>
                                          </p:val>
                                        </p:tav>
                                      </p:tavLst>
                                    </p:anim>
                                    <p:anim calcmode="lin" valueType="num">
                                      <p:cBhvr additive="base">
                                        <p:cTn id="243" dur="2000" fill="hold"/>
                                        <p:tgtEl>
                                          <p:spTgt spid="24"/>
                                        </p:tgtEl>
                                        <p:attrNameLst>
                                          <p:attrName>ppt_y</p:attrName>
                                        </p:attrNameLst>
                                      </p:cBhvr>
                                      <p:tavLst>
                                        <p:tav tm="0">
                                          <p:val>
                                            <p:strVal val="1+#ppt_h/2"/>
                                          </p:val>
                                        </p:tav>
                                        <p:tav tm="100000">
                                          <p:val>
                                            <p:strVal val="#ppt_y"/>
                                          </p:val>
                                        </p:tav>
                                      </p:tavLst>
                                    </p:anim>
                                  </p:childTnLst>
                                </p:cTn>
                              </p:par>
                              <p:par>
                                <p:cTn id="244" presetID="2" presetClass="entr" presetSubtype="4" fill="hold" grpId="1" nodeType="withEffect">
                                  <p:stCondLst>
                                    <p:cond delay="0"/>
                                  </p:stCondLst>
                                  <p:childTnLst>
                                    <p:set>
                                      <p:cBhvr>
                                        <p:cTn id="245" dur="1" fill="hold">
                                          <p:stCondLst>
                                            <p:cond delay="0"/>
                                          </p:stCondLst>
                                        </p:cTn>
                                        <p:tgtEl>
                                          <p:spTgt spid="25"/>
                                        </p:tgtEl>
                                        <p:attrNameLst>
                                          <p:attrName>style.visibility</p:attrName>
                                        </p:attrNameLst>
                                      </p:cBhvr>
                                      <p:to>
                                        <p:strVal val="visible"/>
                                      </p:to>
                                    </p:set>
                                    <p:anim calcmode="lin" valueType="num">
                                      <p:cBhvr additive="base">
                                        <p:cTn id="246" dur="2000" fill="hold"/>
                                        <p:tgtEl>
                                          <p:spTgt spid="25"/>
                                        </p:tgtEl>
                                        <p:attrNameLst>
                                          <p:attrName>ppt_x</p:attrName>
                                        </p:attrNameLst>
                                      </p:cBhvr>
                                      <p:tavLst>
                                        <p:tav tm="0">
                                          <p:val>
                                            <p:strVal val="#ppt_x"/>
                                          </p:val>
                                        </p:tav>
                                        <p:tav tm="100000">
                                          <p:val>
                                            <p:strVal val="#ppt_x"/>
                                          </p:val>
                                        </p:tav>
                                      </p:tavLst>
                                    </p:anim>
                                    <p:anim calcmode="lin" valueType="num">
                                      <p:cBhvr additive="base">
                                        <p:cTn id="247" dur="2000" fill="hold"/>
                                        <p:tgtEl>
                                          <p:spTgt spid="25"/>
                                        </p:tgtEl>
                                        <p:attrNameLst>
                                          <p:attrName>ppt_y</p:attrName>
                                        </p:attrNameLst>
                                      </p:cBhvr>
                                      <p:tavLst>
                                        <p:tav tm="0">
                                          <p:val>
                                            <p:strVal val="1+#ppt_h/2"/>
                                          </p:val>
                                        </p:tav>
                                        <p:tav tm="100000">
                                          <p:val>
                                            <p:strVal val="#ppt_y"/>
                                          </p:val>
                                        </p:tav>
                                      </p:tavLst>
                                    </p:anim>
                                  </p:childTnLst>
                                </p:cTn>
                              </p:par>
                              <p:par>
                                <p:cTn id="248" presetID="2" presetClass="entr" presetSubtype="4" fill="hold" grpId="1" nodeType="withEffect">
                                  <p:stCondLst>
                                    <p:cond delay="0"/>
                                  </p:stCondLst>
                                  <p:childTnLst>
                                    <p:set>
                                      <p:cBhvr>
                                        <p:cTn id="249" dur="1" fill="hold">
                                          <p:stCondLst>
                                            <p:cond delay="0"/>
                                          </p:stCondLst>
                                        </p:cTn>
                                        <p:tgtEl>
                                          <p:spTgt spid="26"/>
                                        </p:tgtEl>
                                        <p:attrNameLst>
                                          <p:attrName>style.visibility</p:attrName>
                                        </p:attrNameLst>
                                      </p:cBhvr>
                                      <p:to>
                                        <p:strVal val="visible"/>
                                      </p:to>
                                    </p:set>
                                    <p:anim calcmode="lin" valueType="num">
                                      <p:cBhvr additive="base">
                                        <p:cTn id="250" dur="2000" fill="hold"/>
                                        <p:tgtEl>
                                          <p:spTgt spid="26"/>
                                        </p:tgtEl>
                                        <p:attrNameLst>
                                          <p:attrName>ppt_x</p:attrName>
                                        </p:attrNameLst>
                                      </p:cBhvr>
                                      <p:tavLst>
                                        <p:tav tm="0">
                                          <p:val>
                                            <p:strVal val="#ppt_x"/>
                                          </p:val>
                                        </p:tav>
                                        <p:tav tm="100000">
                                          <p:val>
                                            <p:strVal val="#ppt_x"/>
                                          </p:val>
                                        </p:tav>
                                      </p:tavLst>
                                    </p:anim>
                                    <p:anim calcmode="lin" valueType="num">
                                      <p:cBhvr additive="base">
                                        <p:cTn id="251" dur="2000" fill="hold"/>
                                        <p:tgtEl>
                                          <p:spTgt spid="26"/>
                                        </p:tgtEl>
                                        <p:attrNameLst>
                                          <p:attrName>ppt_y</p:attrName>
                                        </p:attrNameLst>
                                      </p:cBhvr>
                                      <p:tavLst>
                                        <p:tav tm="0">
                                          <p:val>
                                            <p:strVal val="1+#ppt_h/2"/>
                                          </p:val>
                                        </p:tav>
                                        <p:tav tm="100000">
                                          <p:val>
                                            <p:strVal val="#ppt_y"/>
                                          </p:val>
                                        </p:tav>
                                      </p:tavLst>
                                    </p:anim>
                                  </p:childTnLst>
                                </p:cTn>
                              </p:par>
                              <p:par>
                                <p:cTn id="252" presetID="2" presetClass="entr" presetSubtype="4" fill="hold" grpId="1" nodeType="withEffect">
                                  <p:stCondLst>
                                    <p:cond delay="0"/>
                                  </p:stCondLst>
                                  <p:childTnLst>
                                    <p:set>
                                      <p:cBhvr>
                                        <p:cTn id="253" dur="1" fill="hold">
                                          <p:stCondLst>
                                            <p:cond delay="0"/>
                                          </p:stCondLst>
                                        </p:cTn>
                                        <p:tgtEl>
                                          <p:spTgt spid="27"/>
                                        </p:tgtEl>
                                        <p:attrNameLst>
                                          <p:attrName>style.visibility</p:attrName>
                                        </p:attrNameLst>
                                      </p:cBhvr>
                                      <p:to>
                                        <p:strVal val="visible"/>
                                      </p:to>
                                    </p:set>
                                    <p:anim calcmode="lin" valueType="num">
                                      <p:cBhvr additive="base">
                                        <p:cTn id="254" dur="2000" fill="hold"/>
                                        <p:tgtEl>
                                          <p:spTgt spid="27"/>
                                        </p:tgtEl>
                                        <p:attrNameLst>
                                          <p:attrName>ppt_x</p:attrName>
                                        </p:attrNameLst>
                                      </p:cBhvr>
                                      <p:tavLst>
                                        <p:tav tm="0">
                                          <p:val>
                                            <p:strVal val="#ppt_x"/>
                                          </p:val>
                                        </p:tav>
                                        <p:tav tm="100000">
                                          <p:val>
                                            <p:strVal val="#ppt_x"/>
                                          </p:val>
                                        </p:tav>
                                      </p:tavLst>
                                    </p:anim>
                                    <p:anim calcmode="lin" valueType="num">
                                      <p:cBhvr additive="base">
                                        <p:cTn id="255" dur="2000" fill="hold"/>
                                        <p:tgtEl>
                                          <p:spTgt spid="27"/>
                                        </p:tgtEl>
                                        <p:attrNameLst>
                                          <p:attrName>ppt_y</p:attrName>
                                        </p:attrNameLst>
                                      </p:cBhvr>
                                      <p:tavLst>
                                        <p:tav tm="0">
                                          <p:val>
                                            <p:strVal val="1+#ppt_h/2"/>
                                          </p:val>
                                        </p:tav>
                                        <p:tav tm="100000">
                                          <p:val>
                                            <p:strVal val="#ppt_y"/>
                                          </p:val>
                                        </p:tav>
                                      </p:tavLst>
                                    </p:anim>
                                  </p:childTnLst>
                                </p:cTn>
                              </p:par>
                              <p:par>
                                <p:cTn id="256" presetID="2" presetClass="entr" presetSubtype="4" fill="hold" grpId="1" nodeType="withEffect">
                                  <p:stCondLst>
                                    <p:cond delay="0"/>
                                  </p:stCondLst>
                                  <p:childTnLst>
                                    <p:set>
                                      <p:cBhvr>
                                        <p:cTn id="257" dur="1" fill="hold">
                                          <p:stCondLst>
                                            <p:cond delay="0"/>
                                          </p:stCondLst>
                                        </p:cTn>
                                        <p:tgtEl>
                                          <p:spTgt spid="28"/>
                                        </p:tgtEl>
                                        <p:attrNameLst>
                                          <p:attrName>style.visibility</p:attrName>
                                        </p:attrNameLst>
                                      </p:cBhvr>
                                      <p:to>
                                        <p:strVal val="visible"/>
                                      </p:to>
                                    </p:set>
                                    <p:anim calcmode="lin" valueType="num">
                                      <p:cBhvr additive="base">
                                        <p:cTn id="258" dur="2000" fill="hold"/>
                                        <p:tgtEl>
                                          <p:spTgt spid="28"/>
                                        </p:tgtEl>
                                        <p:attrNameLst>
                                          <p:attrName>ppt_x</p:attrName>
                                        </p:attrNameLst>
                                      </p:cBhvr>
                                      <p:tavLst>
                                        <p:tav tm="0">
                                          <p:val>
                                            <p:strVal val="#ppt_x"/>
                                          </p:val>
                                        </p:tav>
                                        <p:tav tm="100000">
                                          <p:val>
                                            <p:strVal val="#ppt_x"/>
                                          </p:val>
                                        </p:tav>
                                      </p:tavLst>
                                    </p:anim>
                                    <p:anim calcmode="lin" valueType="num">
                                      <p:cBhvr additive="base">
                                        <p:cTn id="259" dur="2000" fill="hold"/>
                                        <p:tgtEl>
                                          <p:spTgt spid="28"/>
                                        </p:tgtEl>
                                        <p:attrNameLst>
                                          <p:attrName>ppt_y</p:attrName>
                                        </p:attrNameLst>
                                      </p:cBhvr>
                                      <p:tavLst>
                                        <p:tav tm="0">
                                          <p:val>
                                            <p:strVal val="1+#ppt_h/2"/>
                                          </p:val>
                                        </p:tav>
                                        <p:tav tm="100000">
                                          <p:val>
                                            <p:strVal val="#ppt_y"/>
                                          </p:val>
                                        </p:tav>
                                      </p:tavLst>
                                    </p:anim>
                                  </p:childTnLst>
                                </p:cTn>
                              </p:par>
                              <p:par>
                                <p:cTn id="260" presetID="2" presetClass="entr" presetSubtype="4" fill="hold" grpId="1" nodeType="withEffect">
                                  <p:stCondLst>
                                    <p:cond delay="0"/>
                                  </p:stCondLst>
                                  <p:childTnLst>
                                    <p:set>
                                      <p:cBhvr>
                                        <p:cTn id="261" dur="1" fill="hold">
                                          <p:stCondLst>
                                            <p:cond delay="0"/>
                                          </p:stCondLst>
                                        </p:cTn>
                                        <p:tgtEl>
                                          <p:spTgt spid="29"/>
                                        </p:tgtEl>
                                        <p:attrNameLst>
                                          <p:attrName>style.visibility</p:attrName>
                                        </p:attrNameLst>
                                      </p:cBhvr>
                                      <p:to>
                                        <p:strVal val="visible"/>
                                      </p:to>
                                    </p:set>
                                    <p:anim calcmode="lin" valueType="num">
                                      <p:cBhvr additive="base">
                                        <p:cTn id="262" dur="2000" fill="hold"/>
                                        <p:tgtEl>
                                          <p:spTgt spid="29"/>
                                        </p:tgtEl>
                                        <p:attrNameLst>
                                          <p:attrName>ppt_x</p:attrName>
                                        </p:attrNameLst>
                                      </p:cBhvr>
                                      <p:tavLst>
                                        <p:tav tm="0">
                                          <p:val>
                                            <p:strVal val="#ppt_x"/>
                                          </p:val>
                                        </p:tav>
                                        <p:tav tm="100000">
                                          <p:val>
                                            <p:strVal val="#ppt_x"/>
                                          </p:val>
                                        </p:tav>
                                      </p:tavLst>
                                    </p:anim>
                                    <p:anim calcmode="lin" valueType="num">
                                      <p:cBhvr additive="base">
                                        <p:cTn id="263" dur="2000" fill="hold"/>
                                        <p:tgtEl>
                                          <p:spTgt spid="29"/>
                                        </p:tgtEl>
                                        <p:attrNameLst>
                                          <p:attrName>ppt_y</p:attrName>
                                        </p:attrNameLst>
                                      </p:cBhvr>
                                      <p:tavLst>
                                        <p:tav tm="0">
                                          <p:val>
                                            <p:strVal val="1+#ppt_h/2"/>
                                          </p:val>
                                        </p:tav>
                                        <p:tav tm="100000">
                                          <p:val>
                                            <p:strVal val="#ppt_y"/>
                                          </p:val>
                                        </p:tav>
                                      </p:tavLst>
                                    </p:anim>
                                  </p:childTnLst>
                                </p:cTn>
                              </p:par>
                              <p:par>
                                <p:cTn id="264" presetID="2" presetClass="entr" presetSubtype="4" fill="hold" grpId="1" nodeType="withEffect">
                                  <p:stCondLst>
                                    <p:cond delay="0"/>
                                  </p:stCondLst>
                                  <p:childTnLst>
                                    <p:set>
                                      <p:cBhvr>
                                        <p:cTn id="265" dur="1" fill="hold">
                                          <p:stCondLst>
                                            <p:cond delay="0"/>
                                          </p:stCondLst>
                                        </p:cTn>
                                        <p:tgtEl>
                                          <p:spTgt spid="30"/>
                                        </p:tgtEl>
                                        <p:attrNameLst>
                                          <p:attrName>style.visibility</p:attrName>
                                        </p:attrNameLst>
                                      </p:cBhvr>
                                      <p:to>
                                        <p:strVal val="visible"/>
                                      </p:to>
                                    </p:set>
                                    <p:anim calcmode="lin" valueType="num">
                                      <p:cBhvr additive="base">
                                        <p:cTn id="266" dur="2000" fill="hold"/>
                                        <p:tgtEl>
                                          <p:spTgt spid="30"/>
                                        </p:tgtEl>
                                        <p:attrNameLst>
                                          <p:attrName>ppt_x</p:attrName>
                                        </p:attrNameLst>
                                      </p:cBhvr>
                                      <p:tavLst>
                                        <p:tav tm="0">
                                          <p:val>
                                            <p:strVal val="#ppt_x"/>
                                          </p:val>
                                        </p:tav>
                                        <p:tav tm="100000">
                                          <p:val>
                                            <p:strVal val="#ppt_x"/>
                                          </p:val>
                                        </p:tav>
                                      </p:tavLst>
                                    </p:anim>
                                    <p:anim calcmode="lin" valueType="num">
                                      <p:cBhvr additive="base">
                                        <p:cTn id="267" dur="2000" fill="hold"/>
                                        <p:tgtEl>
                                          <p:spTgt spid="30"/>
                                        </p:tgtEl>
                                        <p:attrNameLst>
                                          <p:attrName>ppt_y</p:attrName>
                                        </p:attrNameLst>
                                      </p:cBhvr>
                                      <p:tavLst>
                                        <p:tav tm="0">
                                          <p:val>
                                            <p:strVal val="1+#ppt_h/2"/>
                                          </p:val>
                                        </p:tav>
                                        <p:tav tm="100000">
                                          <p:val>
                                            <p:strVal val="#ppt_y"/>
                                          </p:val>
                                        </p:tav>
                                      </p:tavLst>
                                    </p:anim>
                                  </p:childTnLst>
                                </p:cTn>
                              </p:par>
                              <p:par>
                                <p:cTn id="268" presetID="35" presetClass="entr" presetSubtype="0" fill="hold" grpId="2" nodeType="withEffect">
                                  <p:stCondLst>
                                    <p:cond delay="0"/>
                                  </p:stCondLst>
                                  <p:childTnLst>
                                    <p:set>
                                      <p:cBhvr>
                                        <p:cTn id="269" dur="1" fill="hold">
                                          <p:stCondLst>
                                            <p:cond delay="0"/>
                                          </p:stCondLst>
                                        </p:cTn>
                                        <p:tgtEl>
                                          <p:spTgt spid="18"/>
                                        </p:tgtEl>
                                        <p:attrNameLst>
                                          <p:attrName>style.visibility</p:attrName>
                                        </p:attrNameLst>
                                      </p:cBhvr>
                                      <p:to>
                                        <p:strVal val="visible"/>
                                      </p:to>
                                    </p:set>
                                    <p:animEffect transition="in" filter="fade">
                                      <p:cBhvr>
                                        <p:cTn id="270" dur="2000"/>
                                        <p:tgtEl>
                                          <p:spTgt spid="18"/>
                                        </p:tgtEl>
                                      </p:cBhvr>
                                    </p:animEffect>
                                    <p:anim calcmode="lin" valueType="num">
                                      <p:cBhvr>
                                        <p:cTn id="271" dur="2000" fill="hold"/>
                                        <p:tgtEl>
                                          <p:spTgt spid="18"/>
                                        </p:tgtEl>
                                        <p:attrNameLst>
                                          <p:attrName>style.rotation</p:attrName>
                                        </p:attrNameLst>
                                      </p:cBhvr>
                                      <p:tavLst>
                                        <p:tav tm="0">
                                          <p:val>
                                            <p:fltVal val="720"/>
                                          </p:val>
                                        </p:tav>
                                        <p:tav tm="100000">
                                          <p:val>
                                            <p:fltVal val="0"/>
                                          </p:val>
                                        </p:tav>
                                      </p:tavLst>
                                    </p:anim>
                                    <p:anim calcmode="lin" valueType="num">
                                      <p:cBhvr>
                                        <p:cTn id="272" dur="2000" fill="hold"/>
                                        <p:tgtEl>
                                          <p:spTgt spid="18"/>
                                        </p:tgtEl>
                                        <p:attrNameLst>
                                          <p:attrName>ppt_h</p:attrName>
                                        </p:attrNameLst>
                                      </p:cBhvr>
                                      <p:tavLst>
                                        <p:tav tm="0">
                                          <p:val>
                                            <p:fltVal val="0"/>
                                          </p:val>
                                        </p:tav>
                                        <p:tav tm="100000">
                                          <p:val>
                                            <p:strVal val="#ppt_h"/>
                                          </p:val>
                                        </p:tav>
                                      </p:tavLst>
                                    </p:anim>
                                    <p:anim calcmode="lin" valueType="num">
                                      <p:cBhvr>
                                        <p:cTn id="273" dur="2000" fill="hold"/>
                                        <p:tgtEl>
                                          <p:spTgt spid="18"/>
                                        </p:tgtEl>
                                        <p:attrNameLst>
                                          <p:attrName>ppt_w</p:attrName>
                                        </p:attrNameLst>
                                      </p:cBhvr>
                                      <p:tavLst>
                                        <p:tav tm="0">
                                          <p:val>
                                            <p:fltVal val="0"/>
                                          </p:val>
                                        </p:tav>
                                        <p:tav tm="100000">
                                          <p:val>
                                            <p:strVal val="#ppt_w"/>
                                          </p:val>
                                        </p:tav>
                                      </p:tavLst>
                                    </p:anim>
                                  </p:childTnLst>
                                </p:cTn>
                              </p:par>
                              <p:par>
                                <p:cTn id="274" presetID="35" presetClass="entr" presetSubtype="0" fill="hold" grpId="2" nodeType="withEffect">
                                  <p:stCondLst>
                                    <p:cond delay="0"/>
                                  </p:stCondLst>
                                  <p:childTnLst>
                                    <p:set>
                                      <p:cBhvr>
                                        <p:cTn id="275" dur="1" fill="hold">
                                          <p:stCondLst>
                                            <p:cond delay="0"/>
                                          </p:stCondLst>
                                        </p:cTn>
                                        <p:tgtEl>
                                          <p:spTgt spid="19"/>
                                        </p:tgtEl>
                                        <p:attrNameLst>
                                          <p:attrName>style.visibility</p:attrName>
                                        </p:attrNameLst>
                                      </p:cBhvr>
                                      <p:to>
                                        <p:strVal val="visible"/>
                                      </p:to>
                                    </p:set>
                                    <p:animEffect transition="in" filter="fade">
                                      <p:cBhvr>
                                        <p:cTn id="276" dur="2000"/>
                                        <p:tgtEl>
                                          <p:spTgt spid="19"/>
                                        </p:tgtEl>
                                      </p:cBhvr>
                                    </p:animEffect>
                                    <p:anim calcmode="lin" valueType="num">
                                      <p:cBhvr>
                                        <p:cTn id="277" dur="2000" fill="hold"/>
                                        <p:tgtEl>
                                          <p:spTgt spid="19"/>
                                        </p:tgtEl>
                                        <p:attrNameLst>
                                          <p:attrName>style.rotation</p:attrName>
                                        </p:attrNameLst>
                                      </p:cBhvr>
                                      <p:tavLst>
                                        <p:tav tm="0">
                                          <p:val>
                                            <p:fltVal val="720"/>
                                          </p:val>
                                        </p:tav>
                                        <p:tav tm="100000">
                                          <p:val>
                                            <p:fltVal val="0"/>
                                          </p:val>
                                        </p:tav>
                                      </p:tavLst>
                                    </p:anim>
                                    <p:anim calcmode="lin" valueType="num">
                                      <p:cBhvr>
                                        <p:cTn id="278" dur="2000" fill="hold"/>
                                        <p:tgtEl>
                                          <p:spTgt spid="19"/>
                                        </p:tgtEl>
                                        <p:attrNameLst>
                                          <p:attrName>ppt_h</p:attrName>
                                        </p:attrNameLst>
                                      </p:cBhvr>
                                      <p:tavLst>
                                        <p:tav tm="0">
                                          <p:val>
                                            <p:fltVal val="0"/>
                                          </p:val>
                                        </p:tav>
                                        <p:tav tm="100000">
                                          <p:val>
                                            <p:strVal val="#ppt_h"/>
                                          </p:val>
                                        </p:tav>
                                      </p:tavLst>
                                    </p:anim>
                                    <p:anim calcmode="lin" valueType="num">
                                      <p:cBhvr>
                                        <p:cTn id="279" dur="2000" fill="hold"/>
                                        <p:tgtEl>
                                          <p:spTgt spid="19"/>
                                        </p:tgtEl>
                                        <p:attrNameLst>
                                          <p:attrName>ppt_w</p:attrName>
                                        </p:attrNameLst>
                                      </p:cBhvr>
                                      <p:tavLst>
                                        <p:tav tm="0">
                                          <p:val>
                                            <p:fltVal val="0"/>
                                          </p:val>
                                        </p:tav>
                                        <p:tav tm="100000">
                                          <p:val>
                                            <p:strVal val="#ppt_w"/>
                                          </p:val>
                                        </p:tav>
                                      </p:tavLst>
                                    </p:anim>
                                  </p:childTnLst>
                                </p:cTn>
                              </p:par>
                              <p:par>
                                <p:cTn id="280" presetID="35" presetClass="entr" presetSubtype="0" fill="hold" grpId="2" nodeType="withEffect">
                                  <p:stCondLst>
                                    <p:cond delay="0"/>
                                  </p:stCondLst>
                                  <p:childTnLst>
                                    <p:set>
                                      <p:cBhvr>
                                        <p:cTn id="281" dur="1" fill="hold">
                                          <p:stCondLst>
                                            <p:cond delay="0"/>
                                          </p:stCondLst>
                                        </p:cTn>
                                        <p:tgtEl>
                                          <p:spTgt spid="20"/>
                                        </p:tgtEl>
                                        <p:attrNameLst>
                                          <p:attrName>style.visibility</p:attrName>
                                        </p:attrNameLst>
                                      </p:cBhvr>
                                      <p:to>
                                        <p:strVal val="visible"/>
                                      </p:to>
                                    </p:set>
                                    <p:animEffect transition="in" filter="fade">
                                      <p:cBhvr>
                                        <p:cTn id="282" dur="2000"/>
                                        <p:tgtEl>
                                          <p:spTgt spid="20"/>
                                        </p:tgtEl>
                                      </p:cBhvr>
                                    </p:animEffect>
                                    <p:anim calcmode="lin" valueType="num">
                                      <p:cBhvr>
                                        <p:cTn id="283" dur="2000" fill="hold"/>
                                        <p:tgtEl>
                                          <p:spTgt spid="20"/>
                                        </p:tgtEl>
                                        <p:attrNameLst>
                                          <p:attrName>style.rotation</p:attrName>
                                        </p:attrNameLst>
                                      </p:cBhvr>
                                      <p:tavLst>
                                        <p:tav tm="0">
                                          <p:val>
                                            <p:fltVal val="720"/>
                                          </p:val>
                                        </p:tav>
                                        <p:tav tm="100000">
                                          <p:val>
                                            <p:fltVal val="0"/>
                                          </p:val>
                                        </p:tav>
                                      </p:tavLst>
                                    </p:anim>
                                    <p:anim calcmode="lin" valueType="num">
                                      <p:cBhvr>
                                        <p:cTn id="284" dur="2000" fill="hold"/>
                                        <p:tgtEl>
                                          <p:spTgt spid="20"/>
                                        </p:tgtEl>
                                        <p:attrNameLst>
                                          <p:attrName>ppt_h</p:attrName>
                                        </p:attrNameLst>
                                      </p:cBhvr>
                                      <p:tavLst>
                                        <p:tav tm="0">
                                          <p:val>
                                            <p:fltVal val="0"/>
                                          </p:val>
                                        </p:tav>
                                        <p:tav tm="100000">
                                          <p:val>
                                            <p:strVal val="#ppt_h"/>
                                          </p:val>
                                        </p:tav>
                                      </p:tavLst>
                                    </p:anim>
                                    <p:anim calcmode="lin" valueType="num">
                                      <p:cBhvr>
                                        <p:cTn id="285" dur="2000" fill="hold"/>
                                        <p:tgtEl>
                                          <p:spTgt spid="20"/>
                                        </p:tgtEl>
                                        <p:attrNameLst>
                                          <p:attrName>ppt_w</p:attrName>
                                        </p:attrNameLst>
                                      </p:cBhvr>
                                      <p:tavLst>
                                        <p:tav tm="0">
                                          <p:val>
                                            <p:fltVal val="0"/>
                                          </p:val>
                                        </p:tav>
                                        <p:tav tm="100000">
                                          <p:val>
                                            <p:strVal val="#ppt_w"/>
                                          </p:val>
                                        </p:tav>
                                      </p:tavLst>
                                    </p:anim>
                                  </p:childTnLst>
                                </p:cTn>
                              </p:par>
                              <p:par>
                                <p:cTn id="286" presetID="35" presetClass="entr" presetSubtype="0" fill="hold" grpId="2" nodeType="withEffect">
                                  <p:stCondLst>
                                    <p:cond delay="0"/>
                                  </p:stCondLst>
                                  <p:childTnLst>
                                    <p:set>
                                      <p:cBhvr>
                                        <p:cTn id="287" dur="1" fill="hold">
                                          <p:stCondLst>
                                            <p:cond delay="0"/>
                                          </p:stCondLst>
                                        </p:cTn>
                                        <p:tgtEl>
                                          <p:spTgt spid="21"/>
                                        </p:tgtEl>
                                        <p:attrNameLst>
                                          <p:attrName>style.visibility</p:attrName>
                                        </p:attrNameLst>
                                      </p:cBhvr>
                                      <p:to>
                                        <p:strVal val="visible"/>
                                      </p:to>
                                    </p:set>
                                    <p:animEffect transition="in" filter="fade">
                                      <p:cBhvr>
                                        <p:cTn id="288" dur="2000"/>
                                        <p:tgtEl>
                                          <p:spTgt spid="21"/>
                                        </p:tgtEl>
                                      </p:cBhvr>
                                    </p:animEffect>
                                    <p:anim calcmode="lin" valueType="num">
                                      <p:cBhvr>
                                        <p:cTn id="289" dur="2000" fill="hold"/>
                                        <p:tgtEl>
                                          <p:spTgt spid="21"/>
                                        </p:tgtEl>
                                        <p:attrNameLst>
                                          <p:attrName>style.rotation</p:attrName>
                                        </p:attrNameLst>
                                      </p:cBhvr>
                                      <p:tavLst>
                                        <p:tav tm="0">
                                          <p:val>
                                            <p:fltVal val="720"/>
                                          </p:val>
                                        </p:tav>
                                        <p:tav tm="100000">
                                          <p:val>
                                            <p:fltVal val="0"/>
                                          </p:val>
                                        </p:tav>
                                      </p:tavLst>
                                    </p:anim>
                                    <p:anim calcmode="lin" valueType="num">
                                      <p:cBhvr>
                                        <p:cTn id="290" dur="2000" fill="hold"/>
                                        <p:tgtEl>
                                          <p:spTgt spid="21"/>
                                        </p:tgtEl>
                                        <p:attrNameLst>
                                          <p:attrName>ppt_h</p:attrName>
                                        </p:attrNameLst>
                                      </p:cBhvr>
                                      <p:tavLst>
                                        <p:tav tm="0">
                                          <p:val>
                                            <p:fltVal val="0"/>
                                          </p:val>
                                        </p:tav>
                                        <p:tav tm="100000">
                                          <p:val>
                                            <p:strVal val="#ppt_h"/>
                                          </p:val>
                                        </p:tav>
                                      </p:tavLst>
                                    </p:anim>
                                    <p:anim calcmode="lin" valueType="num">
                                      <p:cBhvr>
                                        <p:cTn id="291" dur="2000" fill="hold"/>
                                        <p:tgtEl>
                                          <p:spTgt spid="21"/>
                                        </p:tgtEl>
                                        <p:attrNameLst>
                                          <p:attrName>ppt_w</p:attrName>
                                        </p:attrNameLst>
                                      </p:cBhvr>
                                      <p:tavLst>
                                        <p:tav tm="0">
                                          <p:val>
                                            <p:fltVal val="0"/>
                                          </p:val>
                                        </p:tav>
                                        <p:tav tm="100000">
                                          <p:val>
                                            <p:strVal val="#ppt_w"/>
                                          </p:val>
                                        </p:tav>
                                      </p:tavLst>
                                    </p:anim>
                                  </p:childTnLst>
                                </p:cTn>
                              </p:par>
                              <p:par>
                                <p:cTn id="292" presetID="35" presetClass="entr" presetSubtype="0" fill="hold" grpId="2" nodeType="withEffect">
                                  <p:stCondLst>
                                    <p:cond delay="0"/>
                                  </p:stCondLst>
                                  <p:childTnLst>
                                    <p:set>
                                      <p:cBhvr>
                                        <p:cTn id="293" dur="1" fill="hold">
                                          <p:stCondLst>
                                            <p:cond delay="0"/>
                                          </p:stCondLst>
                                        </p:cTn>
                                        <p:tgtEl>
                                          <p:spTgt spid="22"/>
                                        </p:tgtEl>
                                        <p:attrNameLst>
                                          <p:attrName>style.visibility</p:attrName>
                                        </p:attrNameLst>
                                      </p:cBhvr>
                                      <p:to>
                                        <p:strVal val="visible"/>
                                      </p:to>
                                    </p:set>
                                    <p:animEffect transition="in" filter="fade">
                                      <p:cBhvr>
                                        <p:cTn id="294" dur="2000"/>
                                        <p:tgtEl>
                                          <p:spTgt spid="22"/>
                                        </p:tgtEl>
                                      </p:cBhvr>
                                    </p:animEffect>
                                    <p:anim calcmode="lin" valueType="num">
                                      <p:cBhvr>
                                        <p:cTn id="295" dur="2000" fill="hold"/>
                                        <p:tgtEl>
                                          <p:spTgt spid="22"/>
                                        </p:tgtEl>
                                        <p:attrNameLst>
                                          <p:attrName>style.rotation</p:attrName>
                                        </p:attrNameLst>
                                      </p:cBhvr>
                                      <p:tavLst>
                                        <p:tav tm="0">
                                          <p:val>
                                            <p:fltVal val="720"/>
                                          </p:val>
                                        </p:tav>
                                        <p:tav tm="100000">
                                          <p:val>
                                            <p:fltVal val="0"/>
                                          </p:val>
                                        </p:tav>
                                      </p:tavLst>
                                    </p:anim>
                                    <p:anim calcmode="lin" valueType="num">
                                      <p:cBhvr>
                                        <p:cTn id="296" dur="2000" fill="hold"/>
                                        <p:tgtEl>
                                          <p:spTgt spid="22"/>
                                        </p:tgtEl>
                                        <p:attrNameLst>
                                          <p:attrName>ppt_h</p:attrName>
                                        </p:attrNameLst>
                                      </p:cBhvr>
                                      <p:tavLst>
                                        <p:tav tm="0">
                                          <p:val>
                                            <p:fltVal val="0"/>
                                          </p:val>
                                        </p:tav>
                                        <p:tav tm="100000">
                                          <p:val>
                                            <p:strVal val="#ppt_h"/>
                                          </p:val>
                                        </p:tav>
                                      </p:tavLst>
                                    </p:anim>
                                    <p:anim calcmode="lin" valueType="num">
                                      <p:cBhvr>
                                        <p:cTn id="297" dur="2000" fill="hold"/>
                                        <p:tgtEl>
                                          <p:spTgt spid="22"/>
                                        </p:tgtEl>
                                        <p:attrNameLst>
                                          <p:attrName>ppt_w</p:attrName>
                                        </p:attrNameLst>
                                      </p:cBhvr>
                                      <p:tavLst>
                                        <p:tav tm="0">
                                          <p:val>
                                            <p:fltVal val="0"/>
                                          </p:val>
                                        </p:tav>
                                        <p:tav tm="100000">
                                          <p:val>
                                            <p:strVal val="#ppt_w"/>
                                          </p:val>
                                        </p:tav>
                                      </p:tavLst>
                                    </p:anim>
                                  </p:childTnLst>
                                </p:cTn>
                              </p:par>
                              <p:par>
                                <p:cTn id="298" presetID="35" presetClass="entr" presetSubtype="0" fill="hold" grpId="2" nodeType="withEffect">
                                  <p:stCondLst>
                                    <p:cond delay="0"/>
                                  </p:stCondLst>
                                  <p:childTnLst>
                                    <p:set>
                                      <p:cBhvr>
                                        <p:cTn id="299" dur="1" fill="hold">
                                          <p:stCondLst>
                                            <p:cond delay="0"/>
                                          </p:stCondLst>
                                        </p:cTn>
                                        <p:tgtEl>
                                          <p:spTgt spid="23"/>
                                        </p:tgtEl>
                                        <p:attrNameLst>
                                          <p:attrName>style.visibility</p:attrName>
                                        </p:attrNameLst>
                                      </p:cBhvr>
                                      <p:to>
                                        <p:strVal val="visible"/>
                                      </p:to>
                                    </p:set>
                                    <p:animEffect transition="in" filter="fade">
                                      <p:cBhvr>
                                        <p:cTn id="300" dur="2000"/>
                                        <p:tgtEl>
                                          <p:spTgt spid="23"/>
                                        </p:tgtEl>
                                      </p:cBhvr>
                                    </p:animEffect>
                                    <p:anim calcmode="lin" valueType="num">
                                      <p:cBhvr>
                                        <p:cTn id="301" dur="2000" fill="hold"/>
                                        <p:tgtEl>
                                          <p:spTgt spid="23"/>
                                        </p:tgtEl>
                                        <p:attrNameLst>
                                          <p:attrName>style.rotation</p:attrName>
                                        </p:attrNameLst>
                                      </p:cBhvr>
                                      <p:tavLst>
                                        <p:tav tm="0">
                                          <p:val>
                                            <p:fltVal val="720"/>
                                          </p:val>
                                        </p:tav>
                                        <p:tav tm="100000">
                                          <p:val>
                                            <p:fltVal val="0"/>
                                          </p:val>
                                        </p:tav>
                                      </p:tavLst>
                                    </p:anim>
                                    <p:anim calcmode="lin" valueType="num">
                                      <p:cBhvr>
                                        <p:cTn id="302" dur="2000" fill="hold"/>
                                        <p:tgtEl>
                                          <p:spTgt spid="23"/>
                                        </p:tgtEl>
                                        <p:attrNameLst>
                                          <p:attrName>ppt_h</p:attrName>
                                        </p:attrNameLst>
                                      </p:cBhvr>
                                      <p:tavLst>
                                        <p:tav tm="0">
                                          <p:val>
                                            <p:fltVal val="0"/>
                                          </p:val>
                                        </p:tav>
                                        <p:tav tm="100000">
                                          <p:val>
                                            <p:strVal val="#ppt_h"/>
                                          </p:val>
                                        </p:tav>
                                      </p:tavLst>
                                    </p:anim>
                                    <p:anim calcmode="lin" valueType="num">
                                      <p:cBhvr>
                                        <p:cTn id="303" dur="2000" fill="hold"/>
                                        <p:tgtEl>
                                          <p:spTgt spid="23"/>
                                        </p:tgtEl>
                                        <p:attrNameLst>
                                          <p:attrName>ppt_w</p:attrName>
                                        </p:attrNameLst>
                                      </p:cBhvr>
                                      <p:tavLst>
                                        <p:tav tm="0">
                                          <p:val>
                                            <p:fltVal val="0"/>
                                          </p:val>
                                        </p:tav>
                                        <p:tav tm="100000">
                                          <p:val>
                                            <p:strVal val="#ppt_w"/>
                                          </p:val>
                                        </p:tav>
                                      </p:tavLst>
                                    </p:anim>
                                  </p:childTnLst>
                                </p:cTn>
                              </p:par>
                              <p:par>
                                <p:cTn id="304" presetID="35" presetClass="entr" presetSubtype="0" fill="hold" grpId="2" nodeType="withEffect">
                                  <p:stCondLst>
                                    <p:cond delay="0"/>
                                  </p:stCondLst>
                                  <p:childTnLst>
                                    <p:set>
                                      <p:cBhvr>
                                        <p:cTn id="305" dur="1" fill="hold">
                                          <p:stCondLst>
                                            <p:cond delay="0"/>
                                          </p:stCondLst>
                                        </p:cTn>
                                        <p:tgtEl>
                                          <p:spTgt spid="24"/>
                                        </p:tgtEl>
                                        <p:attrNameLst>
                                          <p:attrName>style.visibility</p:attrName>
                                        </p:attrNameLst>
                                      </p:cBhvr>
                                      <p:to>
                                        <p:strVal val="visible"/>
                                      </p:to>
                                    </p:set>
                                    <p:animEffect transition="in" filter="fade">
                                      <p:cBhvr>
                                        <p:cTn id="306" dur="2000"/>
                                        <p:tgtEl>
                                          <p:spTgt spid="24"/>
                                        </p:tgtEl>
                                      </p:cBhvr>
                                    </p:animEffect>
                                    <p:anim calcmode="lin" valueType="num">
                                      <p:cBhvr>
                                        <p:cTn id="307" dur="2000" fill="hold"/>
                                        <p:tgtEl>
                                          <p:spTgt spid="24"/>
                                        </p:tgtEl>
                                        <p:attrNameLst>
                                          <p:attrName>style.rotation</p:attrName>
                                        </p:attrNameLst>
                                      </p:cBhvr>
                                      <p:tavLst>
                                        <p:tav tm="0">
                                          <p:val>
                                            <p:fltVal val="720"/>
                                          </p:val>
                                        </p:tav>
                                        <p:tav tm="100000">
                                          <p:val>
                                            <p:fltVal val="0"/>
                                          </p:val>
                                        </p:tav>
                                      </p:tavLst>
                                    </p:anim>
                                    <p:anim calcmode="lin" valueType="num">
                                      <p:cBhvr>
                                        <p:cTn id="308" dur="2000" fill="hold"/>
                                        <p:tgtEl>
                                          <p:spTgt spid="24"/>
                                        </p:tgtEl>
                                        <p:attrNameLst>
                                          <p:attrName>ppt_h</p:attrName>
                                        </p:attrNameLst>
                                      </p:cBhvr>
                                      <p:tavLst>
                                        <p:tav tm="0">
                                          <p:val>
                                            <p:fltVal val="0"/>
                                          </p:val>
                                        </p:tav>
                                        <p:tav tm="100000">
                                          <p:val>
                                            <p:strVal val="#ppt_h"/>
                                          </p:val>
                                        </p:tav>
                                      </p:tavLst>
                                    </p:anim>
                                    <p:anim calcmode="lin" valueType="num">
                                      <p:cBhvr>
                                        <p:cTn id="309" dur="2000" fill="hold"/>
                                        <p:tgtEl>
                                          <p:spTgt spid="24"/>
                                        </p:tgtEl>
                                        <p:attrNameLst>
                                          <p:attrName>ppt_w</p:attrName>
                                        </p:attrNameLst>
                                      </p:cBhvr>
                                      <p:tavLst>
                                        <p:tav tm="0">
                                          <p:val>
                                            <p:fltVal val="0"/>
                                          </p:val>
                                        </p:tav>
                                        <p:tav tm="100000">
                                          <p:val>
                                            <p:strVal val="#ppt_w"/>
                                          </p:val>
                                        </p:tav>
                                      </p:tavLst>
                                    </p:anim>
                                  </p:childTnLst>
                                </p:cTn>
                              </p:par>
                              <p:par>
                                <p:cTn id="310" presetID="35" presetClass="entr" presetSubtype="0" fill="hold" grpId="2" nodeType="withEffect">
                                  <p:stCondLst>
                                    <p:cond delay="0"/>
                                  </p:stCondLst>
                                  <p:childTnLst>
                                    <p:set>
                                      <p:cBhvr>
                                        <p:cTn id="311" dur="1" fill="hold">
                                          <p:stCondLst>
                                            <p:cond delay="0"/>
                                          </p:stCondLst>
                                        </p:cTn>
                                        <p:tgtEl>
                                          <p:spTgt spid="25"/>
                                        </p:tgtEl>
                                        <p:attrNameLst>
                                          <p:attrName>style.visibility</p:attrName>
                                        </p:attrNameLst>
                                      </p:cBhvr>
                                      <p:to>
                                        <p:strVal val="visible"/>
                                      </p:to>
                                    </p:set>
                                    <p:animEffect transition="in" filter="fade">
                                      <p:cBhvr>
                                        <p:cTn id="312" dur="2000"/>
                                        <p:tgtEl>
                                          <p:spTgt spid="25"/>
                                        </p:tgtEl>
                                      </p:cBhvr>
                                    </p:animEffect>
                                    <p:anim calcmode="lin" valueType="num">
                                      <p:cBhvr>
                                        <p:cTn id="313" dur="2000" fill="hold"/>
                                        <p:tgtEl>
                                          <p:spTgt spid="25"/>
                                        </p:tgtEl>
                                        <p:attrNameLst>
                                          <p:attrName>style.rotation</p:attrName>
                                        </p:attrNameLst>
                                      </p:cBhvr>
                                      <p:tavLst>
                                        <p:tav tm="0">
                                          <p:val>
                                            <p:fltVal val="720"/>
                                          </p:val>
                                        </p:tav>
                                        <p:tav tm="100000">
                                          <p:val>
                                            <p:fltVal val="0"/>
                                          </p:val>
                                        </p:tav>
                                      </p:tavLst>
                                    </p:anim>
                                    <p:anim calcmode="lin" valueType="num">
                                      <p:cBhvr>
                                        <p:cTn id="314" dur="2000" fill="hold"/>
                                        <p:tgtEl>
                                          <p:spTgt spid="25"/>
                                        </p:tgtEl>
                                        <p:attrNameLst>
                                          <p:attrName>ppt_h</p:attrName>
                                        </p:attrNameLst>
                                      </p:cBhvr>
                                      <p:tavLst>
                                        <p:tav tm="0">
                                          <p:val>
                                            <p:fltVal val="0"/>
                                          </p:val>
                                        </p:tav>
                                        <p:tav tm="100000">
                                          <p:val>
                                            <p:strVal val="#ppt_h"/>
                                          </p:val>
                                        </p:tav>
                                      </p:tavLst>
                                    </p:anim>
                                    <p:anim calcmode="lin" valueType="num">
                                      <p:cBhvr>
                                        <p:cTn id="315" dur="2000" fill="hold"/>
                                        <p:tgtEl>
                                          <p:spTgt spid="25"/>
                                        </p:tgtEl>
                                        <p:attrNameLst>
                                          <p:attrName>ppt_w</p:attrName>
                                        </p:attrNameLst>
                                      </p:cBhvr>
                                      <p:tavLst>
                                        <p:tav tm="0">
                                          <p:val>
                                            <p:fltVal val="0"/>
                                          </p:val>
                                        </p:tav>
                                        <p:tav tm="100000">
                                          <p:val>
                                            <p:strVal val="#ppt_w"/>
                                          </p:val>
                                        </p:tav>
                                      </p:tavLst>
                                    </p:anim>
                                  </p:childTnLst>
                                </p:cTn>
                              </p:par>
                              <p:par>
                                <p:cTn id="316" presetID="35" presetClass="entr" presetSubtype="0" fill="hold" grpId="2" nodeType="withEffect">
                                  <p:stCondLst>
                                    <p:cond delay="0"/>
                                  </p:stCondLst>
                                  <p:childTnLst>
                                    <p:set>
                                      <p:cBhvr>
                                        <p:cTn id="317" dur="1" fill="hold">
                                          <p:stCondLst>
                                            <p:cond delay="0"/>
                                          </p:stCondLst>
                                        </p:cTn>
                                        <p:tgtEl>
                                          <p:spTgt spid="26"/>
                                        </p:tgtEl>
                                        <p:attrNameLst>
                                          <p:attrName>style.visibility</p:attrName>
                                        </p:attrNameLst>
                                      </p:cBhvr>
                                      <p:to>
                                        <p:strVal val="visible"/>
                                      </p:to>
                                    </p:set>
                                    <p:animEffect transition="in" filter="fade">
                                      <p:cBhvr>
                                        <p:cTn id="318" dur="2000"/>
                                        <p:tgtEl>
                                          <p:spTgt spid="26"/>
                                        </p:tgtEl>
                                      </p:cBhvr>
                                    </p:animEffect>
                                    <p:anim calcmode="lin" valueType="num">
                                      <p:cBhvr>
                                        <p:cTn id="319" dur="2000" fill="hold"/>
                                        <p:tgtEl>
                                          <p:spTgt spid="26"/>
                                        </p:tgtEl>
                                        <p:attrNameLst>
                                          <p:attrName>style.rotation</p:attrName>
                                        </p:attrNameLst>
                                      </p:cBhvr>
                                      <p:tavLst>
                                        <p:tav tm="0">
                                          <p:val>
                                            <p:fltVal val="720"/>
                                          </p:val>
                                        </p:tav>
                                        <p:tav tm="100000">
                                          <p:val>
                                            <p:fltVal val="0"/>
                                          </p:val>
                                        </p:tav>
                                      </p:tavLst>
                                    </p:anim>
                                    <p:anim calcmode="lin" valueType="num">
                                      <p:cBhvr>
                                        <p:cTn id="320" dur="2000" fill="hold"/>
                                        <p:tgtEl>
                                          <p:spTgt spid="26"/>
                                        </p:tgtEl>
                                        <p:attrNameLst>
                                          <p:attrName>ppt_h</p:attrName>
                                        </p:attrNameLst>
                                      </p:cBhvr>
                                      <p:tavLst>
                                        <p:tav tm="0">
                                          <p:val>
                                            <p:fltVal val="0"/>
                                          </p:val>
                                        </p:tav>
                                        <p:tav tm="100000">
                                          <p:val>
                                            <p:strVal val="#ppt_h"/>
                                          </p:val>
                                        </p:tav>
                                      </p:tavLst>
                                    </p:anim>
                                    <p:anim calcmode="lin" valueType="num">
                                      <p:cBhvr>
                                        <p:cTn id="321" dur="2000" fill="hold"/>
                                        <p:tgtEl>
                                          <p:spTgt spid="26"/>
                                        </p:tgtEl>
                                        <p:attrNameLst>
                                          <p:attrName>ppt_w</p:attrName>
                                        </p:attrNameLst>
                                      </p:cBhvr>
                                      <p:tavLst>
                                        <p:tav tm="0">
                                          <p:val>
                                            <p:fltVal val="0"/>
                                          </p:val>
                                        </p:tav>
                                        <p:tav tm="100000">
                                          <p:val>
                                            <p:strVal val="#ppt_w"/>
                                          </p:val>
                                        </p:tav>
                                      </p:tavLst>
                                    </p:anim>
                                  </p:childTnLst>
                                </p:cTn>
                              </p:par>
                              <p:par>
                                <p:cTn id="322" presetID="35" presetClass="entr" presetSubtype="0" fill="hold" grpId="2" nodeType="withEffect">
                                  <p:stCondLst>
                                    <p:cond delay="0"/>
                                  </p:stCondLst>
                                  <p:childTnLst>
                                    <p:set>
                                      <p:cBhvr>
                                        <p:cTn id="323" dur="1" fill="hold">
                                          <p:stCondLst>
                                            <p:cond delay="0"/>
                                          </p:stCondLst>
                                        </p:cTn>
                                        <p:tgtEl>
                                          <p:spTgt spid="27"/>
                                        </p:tgtEl>
                                        <p:attrNameLst>
                                          <p:attrName>style.visibility</p:attrName>
                                        </p:attrNameLst>
                                      </p:cBhvr>
                                      <p:to>
                                        <p:strVal val="visible"/>
                                      </p:to>
                                    </p:set>
                                    <p:animEffect transition="in" filter="fade">
                                      <p:cBhvr>
                                        <p:cTn id="324" dur="2000"/>
                                        <p:tgtEl>
                                          <p:spTgt spid="27"/>
                                        </p:tgtEl>
                                      </p:cBhvr>
                                    </p:animEffect>
                                    <p:anim calcmode="lin" valueType="num">
                                      <p:cBhvr>
                                        <p:cTn id="325" dur="2000" fill="hold"/>
                                        <p:tgtEl>
                                          <p:spTgt spid="27"/>
                                        </p:tgtEl>
                                        <p:attrNameLst>
                                          <p:attrName>style.rotation</p:attrName>
                                        </p:attrNameLst>
                                      </p:cBhvr>
                                      <p:tavLst>
                                        <p:tav tm="0">
                                          <p:val>
                                            <p:fltVal val="720"/>
                                          </p:val>
                                        </p:tav>
                                        <p:tav tm="100000">
                                          <p:val>
                                            <p:fltVal val="0"/>
                                          </p:val>
                                        </p:tav>
                                      </p:tavLst>
                                    </p:anim>
                                    <p:anim calcmode="lin" valueType="num">
                                      <p:cBhvr>
                                        <p:cTn id="326" dur="2000" fill="hold"/>
                                        <p:tgtEl>
                                          <p:spTgt spid="27"/>
                                        </p:tgtEl>
                                        <p:attrNameLst>
                                          <p:attrName>ppt_h</p:attrName>
                                        </p:attrNameLst>
                                      </p:cBhvr>
                                      <p:tavLst>
                                        <p:tav tm="0">
                                          <p:val>
                                            <p:fltVal val="0"/>
                                          </p:val>
                                        </p:tav>
                                        <p:tav tm="100000">
                                          <p:val>
                                            <p:strVal val="#ppt_h"/>
                                          </p:val>
                                        </p:tav>
                                      </p:tavLst>
                                    </p:anim>
                                    <p:anim calcmode="lin" valueType="num">
                                      <p:cBhvr>
                                        <p:cTn id="327" dur="2000" fill="hold"/>
                                        <p:tgtEl>
                                          <p:spTgt spid="27"/>
                                        </p:tgtEl>
                                        <p:attrNameLst>
                                          <p:attrName>ppt_w</p:attrName>
                                        </p:attrNameLst>
                                      </p:cBhvr>
                                      <p:tavLst>
                                        <p:tav tm="0">
                                          <p:val>
                                            <p:fltVal val="0"/>
                                          </p:val>
                                        </p:tav>
                                        <p:tav tm="100000">
                                          <p:val>
                                            <p:strVal val="#ppt_w"/>
                                          </p:val>
                                        </p:tav>
                                      </p:tavLst>
                                    </p:anim>
                                  </p:childTnLst>
                                </p:cTn>
                              </p:par>
                              <p:par>
                                <p:cTn id="328" presetID="35" presetClass="entr" presetSubtype="0" fill="hold" grpId="2" nodeType="withEffect">
                                  <p:stCondLst>
                                    <p:cond delay="0"/>
                                  </p:stCondLst>
                                  <p:childTnLst>
                                    <p:set>
                                      <p:cBhvr>
                                        <p:cTn id="329" dur="1" fill="hold">
                                          <p:stCondLst>
                                            <p:cond delay="0"/>
                                          </p:stCondLst>
                                        </p:cTn>
                                        <p:tgtEl>
                                          <p:spTgt spid="28"/>
                                        </p:tgtEl>
                                        <p:attrNameLst>
                                          <p:attrName>style.visibility</p:attrName>
                                        </p:attrNameLst>
                                      </p:cBhvr>
                                      <p:to>
                                        <p:strVal val="visible"/>
                                      </p:to>
                                    </p:set>
                                    <p:animEffect transition="in" filter="fade">
                                      <p:cBhvr>
                                        <p:cTn id="330" dur="2000"/>
                                        <p:tgtEl>
                                          <p:spTgt spid="28"/>
                                        </p:tgtEl>
                                      </p:cBhvr>
                                    </p:animEffect>
                                    <p:anim calcmode="lin" valueType="num">
                                      <p:cBhvr>
                                        <p:cTn id="331" dur="2000" fill="hold"/>
                                        <p:tgtEl>
                                          <p:spTgt spid="28"/>
                                        </p:tgtEl>
                                        <p:attrNameLst>
                                          <p:attrName>style.rotation</p:attrName>
                                        </p:attrNameLst>
                                      </p:cBhvr>
                                      <p:tavLst>
                                        <p:tav tm="0">
                                          <p:val>
                                            <p:fltVal val="720"/>
                                          </p:val>
                                        </p:tav>
                                        <p:tav tm="100000">
                                          <p:val>
                                            <p:fltVal val="0"/>
                                          </p:val>
                                        </p:tav>
                                      </p:tavLst>
                                    </p:anim>
                                    <p:anim calcmode="lin" valueType="num">
                                      <p:cBhvr>
                                        <p:cTn id="332" dur="2000" fill="hold"/>
                                        <p:tgtEl>
                                          <p:spTgt spid="28"/>
                                        </p:tgtEl>
                                        <p:attrNameLst>
                                          <p:attrName>ppt_h</p:attrName>
                                        </p:attrNameLst>
                                      </p:cBhvr>
                                      <p:tavLst>
                                        <p:tav tm="0">
                                          <p:val>
                                            <p:fltVal val="0"/>
                                          </p:val>
                                        </p:tav>
                                        <p:tav tm="100000">
                                          <p:val>
                                            <p:strVal val="#ppt_h"/>
                                          </p:val>
                                        </p:tav>
                                      </p:tavLst>
                                    </p:anim>
                                    <p:anim calcmode="lin" valueType="num">
                                      <p:cBhvr>
                                        <p:cTn id="333" dur="2000" fill="hold"/>
                                        <p:tgtEl>
                                          <p:spTgt spid="28"/>
                                        </p:tgtEl>
                                        <p:attrNameLst>
                                          <p:attrName>ppt_w</p:attrName>
                                        </p:attrNameLst>
                                      </p:cBhvr>
                                      <p:tavLst>
                                        <p:tav tm="0">
                                          <p:val>
                                            <p:fltVal val="0"/>
                                          </p:val>
                                        </p:tav>
                                        <p:tav tm="100000">
                                          <p:val>
                                            <p:strVal val="#ppt_w"/>
                                          </p:val>
                                        </p:tav>
                                      </p:tavLst>
                                    </p:anim>
                                  </p:childTnLst>
                                </p:cTn>
                              </p:par>
                              <p:par>
                                <p:cTn id="334" presetID="35" presetClass="entr" presetSubtype="0" fill="hold" grpId="2" nodeType="withEffect">
                                  <p:stCondLst>
                                    <p:cond delay="0"/>
                                  </p:stCondLst>
                                  <p:childTnLst>
                                    <p:set>
                                      <p:cBhvr>
                                        <p:cTn id="335" dur="1" fill="hold">
                                          <p:stCondLst>
                                            <p:cond delay="0"/>
                                          </p:stCondLst>
                                        </p:cTn>
                                        <p:tgtEl>
                                          <p:spTgt spid="29"/>
                                        </p:tgtEl>
                                        <p:attrNameLst>
                                          <p:attrName>style.visibility</p:attrName>
                                        </p:attrNameLst>
                                      </p:cBhvr>
                                      <p:to>
                                        <p:strVal val="visible"/>
                                      </p:to>
                                    </p:set>
                                    <p:animEffect transition="in" filter="fade">
                                      <p:cBhvr>
                                        <p:cTn id="336" dur="2000"/>
                                        <p:tgtEl>
                                          <p:spTgt spid="29"/>
                                        </p:tgtEl>
                                      </p:cBhvr>
                                    </p:animEffect>
                                    <p:anim calcmode="lin" valueType="num">
                                      <p:cBhvr>
                                        <p:cTn id="337" dur="2000" fill="hold"/>
                                        <p:tgtEl>
                                          <p:spTgt spid="29"/>
                                        </p:tgtEl>
                                        <p:attrNameLst>
                                          <p:attrName>style.rotation</p:attrName>
                                        </p:attrNameLst>
                                      </p:cBhvr>
                                      <p:tavLst>
                                        <p:tav tm="0">
                                          <p:val>
                                            <p:fltVal val="720"/>
                                          </p:val>
                                        </p:tav>
                                        <p:tav tm="100000">
                                          <p:val>
                                            <p:fltVal val="0"/>
                                          </p:val>
                                        </p:tav>
                                      </p:tavLst>
                                    </p:anim>
                                    <p:anim calcmode="lin" valueType="num">
                                      <p:cBhvr>
                                        <p:cTn id="338" dur="2000" fill="hold"/>
                                        <p:tgtEl>
                                          <p:spTgt spid="29"/>
                                        </p:tgtEl>
                                        <p:attrNameLst>
                                          <p:attrName>ppt_h</p:attrName>
                                        </p:attrNameLst>
                                      </p:cBhvr>
                                      <p:tavLst>
                                        <p:tav tm="0">
                                          <p:val>
                                            <p:fltVal val="0"/>
                                          </p:val>
                                        </p:tav>
                                        <p:tav tm="100000">
                                          <p:val>
                                            <p:strVal val="#ppt_h"/>
                                          </p:val>
                                        </p:tav>
                                      </p:tavLst>
                                    </p:anim>
                                    <p:anim calcmode="lin" valueType="num">
                                      <p:cBhvr>
                                        <p:cTn id="339" dur="2000" fill="hold"/>
                                        <p:tgtEl>
                                          <p:spTgt spid="29"/>
                                        </p:tgtEl>
                                        <p:attrNameLst>
                                          <p:attrName>ppt_w</p:attrName>
                                        </p:attrNameLst>
                                      </p:cBhvr>
                                      <p:tavLst>
                                        <p:tav tm="0">
                                          <p:val>
                                            <p:fltVal val="0"/>
                                          </p:val>
                                        </p:tav>
                                        <p:tav tm="100000">
                                          <p:val>
                                            <p:strVal val="#ppt_w"/>
                                          </p:val>
                                        </p:tav>
                                      </p:tavLst>
                                    </p:anim>
                                  </p:childTnLst>
                                </p:cTn>
                              </p:par>
                              <p:par>
                                <p:cTn id="340" presetID="35" presetClass="entr" presetSubtype="0" fill="hold" grpId="2" nodeType="withEffect">
                                  <p:stCondLst>
                                    <p:cond delay="0"/>
                                  </p:stCondLst>
                                  <p:childTnLst>
                                    <p:set>
                                      <p:cBhvr>
                                        <p:cTn id="341" dur="1" fill="hold">
                                          <p:stCondLst>
                                            <p:cond delay="0"/>
                                          </p:stCondLst>
                                        </p:cTn>
                                        <p:tgtEl>
                                          <p:spTgt spid="30"/>
                                        </p:tgtEl>
                                        <p:attrNameLst>
                                          <p:attrName>style.visibility</p:attrName>
                                        </p:attrNameLst>
                                      </p:cBhvr>
                                      <p:to>
                                        <p:strVal val="visible"/>
                                      </p:to>
                                    </p:set>
                                    <p:animEffect transition="in" filter="fade">
                                      <p:cBhvr>
                                        <p:cTn id="342" dur="2000"/>
                                        <p:tgtEl>
                                          <p:spTgt spid="30"/>
                                        </p:tgtEl>
                                      </p:cBhvr>
                                    </p:animEffect>
                                    <p:anim calcmode="lin" valueType="num">
                                      <p:cBhvr>
                                        <p:cTn id="343" dur="2000" fill="hold"/>
                                        <p:tgtEl>
                                          <p:spTgt spid="30"/>
                                        </p:tgtEl>
                                        <p:attrNameLst>
                                          <p:attrName>style.rotation</p:attrName>
                                        </p:attrNameLst>
                                      </p:cBhvr>
                                      <p:tavLst>
                                        <p:tav tm="0">
                                          <p:val>
                                            <p:fltVal val="720"/>
                                          </p:val>
                                        </p:tav>
                                        <p:tav tm="100000">
                                          <p:val>
                                            <p:fltVal val="0"/>
                                          </p:val>
                                        </p:tav>
                                      </p:tavLst>
                                    </p:anim>
                                    <p:anim calcmode="lin" valueType="num">
                                      <p:cBhvr>
                                        <p:cTn id="344" dur="2000" fill="hold"/>
                                        <p:tgtEl>
                                          <p:spTgt spid="30"/>
                                        </p:tgtEl>
                                        <p:attrNameLst>
                                          <p:attrName>ppt_h</p:attrName>
                                        </p:attrNameLst>
                                      </p:cBhvr>
                                      <p:tavLst>
                                        <p:tav tm="0">
                                          <p:val>
                                            <p:fltVal val="0"/>
                                          </p:val>
                                        </p:tav>
                                        <p:tav tm="100000">
                                          <p:val>
                                            <p:strVal val="#ppt_h"/>
                                          </p:val>
                                        </p:tav>
                                      </p:tavLst>
                                    </p:anim>
                                    <p:anim calcmode="lin" valueType="num">
                                      <p:cBhvr>
                                        <p:cTn id="345" dur="2000" fill="hold"/>
                                        <p:tgtEl>
                                          <p:spTgt spid="30"/>
                                        </p:tgtEl>
                                        <p:attrNameLst>
                                          <p:attrName>ppt_w</p:attrName>
                                        </p:attrNameLst>
                                      </p:cBhvr>
                                      <p:tavLst>
                                        <p:tav tm="0">
                                          <p:val>
                                            <p:fltVal val="0"/>
                                          </p:val>
                                        </p:tav>
                                        <p:tav tm="100000">
                                          <p:val>
                                            <p:strVal val="#ppt_w"/>
                                          </p:val>
                                        </p:tav>
                                      </p:tavLst>
                                    </p:anim>
                                  </p:childTnLst>
                                </p:cTn>
                              </p:par>
                              <p:par>
                                <p:cTn id="346" presetID="42" presetClass="entr" presetSubtype="0" fill="hold" nodeType="withEffect">
                                  <p:stCondLst>
                                    <p:cond delay="0"/>
                                  </p:stCondLst>
                                  <p:childTnLst>
                                    <p:set>
                                      <p:cBhvr>
                                        <p:cTn id="347" dur="1" fill="hold">
                                          <p:stCondLst>
                                            <p:cond delay="0"/>
                                          </p:stCondLst>
                                        </p:cTn>
                                        <p:tgtEl>
                                          <p:spTgt spid="4"/>
                                        </p:tgtEl>
                                        <p:attrNameLst>
                                          <p:attrName>style.visibility</p:attrName>
                                        </p:attrNameLst>
                                      </p:cBhvr>
                                      <p:to>
                                        <p:strVal val="visible"/>
                                      </p:to>
                                    </p:set>
                                    <p:animEffect transition="in" filter="fade">
                                      <p:cBhvr>
                                        <p:cTn id="348" dur="2000"/>
                                        <p:tgtEl>
                                          <p:spTgt spid="4"/>
                                        </p:tgtEl>
                                      </p:cBhvr>
                                    </p:animEffect>
                                    <p:anim calcmode="lin" valueType="num">
                                      <p:cBhvr>
                                        <p:cTn id="349" dur="2000" fill="hold"/>
                                        <p:tgtEl>
                                          <p:spTgt spid="4"/>
                                        </p:tgtEl>
                                        <p:attrNameLst>
                                          <p:attrName>ppt_x</p:attrName>
                                        </p:attrNameLst>
                                      </p:cBhvr>
                                      <p:tavLst>
                                        <p:tav tm="0">
                                          <p:val>
                                            <p:strVal val="#ppt_x"/>
                                          </p:val>
                                        </p:tav>
                                        <p:tav tm="100000">
                                          <p:val>
                                            <p:strVal val="#ppt_x"/>
                                          </p:val>
                                        </p:tav>
                                      </p:tavLst>
                                    </p:anim>
                                    <p:anim calcmode="lin" valueType="num">
                                      <p:cBhvr>
                                        <p:cTn id="350" dur="2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1" grpId="0" animBg="1"/>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a:blip r:embed="rId2">
              <a:duotone>
                <a:prstClr val="black"/>
                <a:schemeClr val="accent1">
                  <a:tint val="45000"/>
                  <a:satMod val="400000"/>
                </a:schemeClr>
              </a:duotone>
              <a:lum contrast="40000"/>
            </a:blip>
            <a:stretch>
              <a:fillRect/>
            </a:stretch>
          </a:blipFill>
        </p:spPr>
        <p:txBody>
          <a:bodyPr/>
          <a:lstStyle/>
          <a:p>
            <a:endParaRPr lang="es-ES" dirty="0"/>
          </a:p>
        </p:txBody>
      </p:sp>
      <p:pic>
        <p:nvPicPr>
          <p:cNvPr id="4" name="3 Imagen" descr="flores (42).jpg"/>
          <p:cNvPicPr>
            <a:picLocks noChangeAspect="1"/>
          </p:cNvPicPr>
          <p:nvPr/>
        </p:nvPicPr>
        <p:blipFill>
          <a:blip r:embed="rId3"/>
          <a:stretch>
            <a:fillRect/>
          </a:stretch>
        </p:blipFill>
        <p:spPr>
          <a:xfrm>
            <a:off x="-17859" y="0"/>
            <a:ext cx="9161859" cy="6858000"/>
          </a:xfrm>
          <a:prstGeom prst="rect">
            <a:avLst/>
          </a:prstGeom>
          <a:ln>
            <a:noFill/>
          </a:ln>
          <a:effectLst>
            <a:outerShdw blurRad="292100" dist="139700" dir="2700000" algn="tl" rotWithShape="0">
              <a:srgbClr val="333333">
                <a:alpha val="65000"/>
              </a:srgbClr>
            </a:outerShdw>
          </a:effectLst>
        </p:spPr>
      </p:pic>
      <p:sp>
        <p:nvSpPr>
          <p:cNvPr id="5" name="4 Rombo"/>
          <p:cNvSpPr/>
          <p:nvPr/>
        </p:nvSpPr>
        <p:spPr>
          <a:xfrm>
            <a:off x="3000364" y="0"/>
            <a:ext cx="1643074" cy="1571612"/>
          </a:xfrm>
          <a:prstGeom prst="diamond">
            <a:avLst/>
          </a:prstGeom>
          <a:gradFill flip="none" rotWithShape="1">
            <a:gsLst>
              <a:gs pos="61000">
                <a:srgbClr val="0000FF">
                  <a:shade val="30000"/>
                  <a:satMod val="115000"/>
                  <a:alpha val="25000"/>
                </a:srgbClr>
              </a:gs>
              <a:gs pos="50000">
                <a:srgbClr val="0000FF">
                  <a:shade val="67500"/>
                  <a:satMod val="115000"/>
                </a:srgbClr>
              </a:gs>
              <a:gs pos="100000">
                <a:srgbClr val="0000FF">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ombo"/>
          <p:cNvSpPr/>
          <p:nvPr/>
        </p:nvSpPr>
        <p:spPr>
          <a:xfrm>
            <a:off x="3000364" y="785794"/>
            <a:ext cx="1643074" cy="1571612"/>
          </a:xfrm>
          <a:prstGeom prst="diamond">
            <a:avLst/>
          </a:prstGeom>
          <a:gradFill flip="none" rotWithShape="1">
            <a:gsLst>
              <a:gs pos="61000">
                <a:srgbClr val="0000FF">
                  <a:shade val="30000"/>
                  <a:satMod val="115000"/>
                  <a:alpha val="25000"/>
                </a:srgbClr>
              </a:gs>
              <a:gs pos="50000">
                <a:srgbClr val="0000FF">
                  <a:shade val="67500"/>
                  <a:satMod val="115000"/>
                </a:srgbClr>
              </a:gs>
              <a:gs pos="100000">
                <a:srgbClr val="0000FF">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ombo"/>
          <p:cNvSpPr/>
          <p:nvPr/>
        </p:nvSpPr>
        <p:spPr>
          <a:xfrm>
            <a:off x="3000364" y="1500198"/>
            <a:ext cx="1643074" cy="1571612"/>
          </a:xfrm>
          <a:prstGeom prst="diamond">
            <a:avLst/>
          </a:prstGeom>
          <a:gradFill flip="none" rotWithShape="1">
            <a:gsLst>
              <a:gs pos="61000">
                <a:srgbClr val="0000FF">
                  <a:shade val="30000"/>
                  <a:satMod val="115000"/>
                  <a:alpha val="25000"/>
                </a:srgbClr>
              </a:gs>
              <a:gs pos="50000">
                <a:srgbClr val="0000FF">
                  <a:shade val="67500"/>
                  <a:satMod val="115000"/>
                </a:srgbClr>
              </a:gs>
              <a:gs pos="100000">
                <a:srgbClr val="0000FF">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ombo"/>
          <p:cNvSpPr/>
          <p:nvPr/>
        </p:nvSpPr>
        <p:spPr>
          <a:xfrm>
            <a:off x="3000364" y="2285992"/>
            <a:ext cx="1643074" cy="1571612"/>
          </a:xfrm>
          <a:prstGeom prst="diamond">
            <a:avLst/>
          </a:prstGeom>
          <a:gradFill flip="none" rotWithShape="1">
            <a:gsLst>
              <a:gs pos="61000">
                <a:srgbClr val="0000FF">
                  <a:shade val="30000"/>
                  <a:satMod val="115000"/>
                  <a:alpha val="25000"/>
                </a:srgbClr>
              </a:gs>
              <a:gs pos="50000">
                <a:srgbClr val="0000FF">
                  <a:shade val="67500"/>
                  <a:satMod val="115000"/>
                </a:srgbClr>
              </a:gs>
              <a:gs pos="100000">
                <a:srgbClr val="0000FF">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ombo"/>
          <p:cNvSpPr/>
          <p:nvPr/>
        </p:nvSpPr>
        <p:spPr>
          <a:xfrm>
            <a:off x="2928926" y="3000396"/>
            <a:ext cx="1643074" cy="1571612"/>
          </a:xfrm>
          <a:prstGeom prst="diamond">
            <a:avLst/>
          </a:prstGeom>
          <a:gradFill flip="none" rotWithShape="1">
            <a:gsLst>
              <a:gs pos="61000">
                <a:srgbClr val="0000FF">
                  <a:shade val="30000"/>
                  <a:satMod val="115000"/>
                  <a:alpha val="25000"/>
                </a:srgbClr>
              </a:gs>
              <a:gs pos="50000">
                <a:srgbClr val="0000FF">
                  <a:shade val="67500"/>
                  <a:satMod val="115000"/>
                </a:srgbClr>
              </a:gs>
              <a:gs pos="100000">
                <a:srgbClr val="0000FF">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ombo"/>
          <p:cNvSpPr/>
          <p:nvPr/>
        </p:nvSpPr>
        <p:spPr>
          <a:xfrm>
            <a:off x="2928926" y="3786190"/>
            <a:ext cx="1643074" cy="1571612"/>
          </a:xfrm>
          <a:prstGeom prst="diamond">
            <a:avLst/>
          </a:prstGeom>
          <a:gradFill flip="none" rotWithShape="1">
            <a:gsLst>
              <a:gs pos="61000">
                <a:srgbClr val="0000FF">
                  <a:shade val="30000"/>
                  <a:satMod val="115000"/>
                  <a:alpha val="25000"/>
                </a:srgbClr>
              </a:gs>
              <a:gs pos="50000">
                <a:srgbClr val="0000FF">
                  <a:shade val="67500"/>
                  <a:satMod val="115000"/>
                </a:srgbClr>
              </a:gs>
              <a:gs pos="100000">
                <a:srgbClr val="0000FF">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ombo"/>
          <p:cNvSpPr/>
          <p:nvPr/>
        </p:nvSpPr>
        <p:spPr>
          <a:xfrm>
            <a:off x="2928926" y="4500594"/>
            <a:ext cx="1643074" cy="1571612"/>
          </a:xfrm>
          <a:prstGeom prst="diamond">
            <a:avLst/>
          </a:prstGeom>
          <a:gradFill flip="none" rotWithShape="1">
            <a:gsLst>
              <a:gs pos="61000">
                <a:srgbClr val="0000FF">
                  <a:shade val="30000"/>
                  <a:satMod val="115000"/>
                  <a:alpha val="25000"/>
                </a:srgbClr>
              </a:gs>
              <a:gs pos="50000">
                <a:srgbClr val="0000FF">
                  <a:shade val="67500"/>
                  <a:satMod val="115000"/>
                </a:srgbClr>
              </a:gs>
              <a:gs pos="100000">
                <a:srgbClr val="0000FF">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ombo"/>
          <p:cNvSpPr/>
          <p:nvPr/>
        </p:nvSpPr>
        <p:spPr>
          <a:xfrm>
            <a:off x="2928926" y="5286388"/>
            <a:ext cx="1643074" cy="1571612"/>
          </a:xfrm>
          <a:prstGeom prst="diamond">
            <a:avLst/>
          </a:prstGeom>
          <a:gradFill flip="none" rotWithShape="1">
            <a:gsLst>
              <a:gs pos="61000">
                <a:srgbClr val="0000FF">
                  <a:shade val="30000"/>
                  <a:satMod val="115000"/>
                  <a:alpha val="25000"/>
                </a:srgbClr>
              </a:gs>
              <a:gs pos="50000">
                <a:srgbClr val="0000FF">
                  <a:shade val="67500"/>
                  <a:satMod val="115000"/>
                </a:srgbClr>
              </a:gs>
              <a:gs pos="100000">
                <a:srgbClr val="0000FF">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ombo"/>
          <p:cNvSpPr/>
          <p:nvPr/>
        </p:nvSpPr>
        <p:spPr>
          <a:xfrm>
            <a:off x="4929190" y="0"/>
            <a:ext cx="1643074" cy="1571612"/>
          </a:xfrm>
          <a:prstGeom prst="diamond">
            <a:avLst/>
          </a:prstGeom>
          <a:gradFill flip="none" rotWithShape="1">
            <a:gsLst>
              <a:gs pos="61000">
                <a:srgbClr val="0000FF">
                  <a:shade val="30000"/>
                  <a:satMod val="115000"/>
                  <a:alpha val="25000"/>
                </a:srgbClr>
              </a:gs>
              <a:gs pos="50000">
                <a:srgbClr val="0000FF">
                  <a:shade val="67500"/>
                  <a:satMod val="115000"/>
                </a:srgbClr>
              </a:gs>
              <a:gs pos="100000">
                <a:srgbClr val="0000FF">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ombo"/>
          <p:cNvSpPr/>
          <p:nvPr/>
        </p:nvSpPr>
        <p:spPr>
          <a:xfrm>
            <a:off x="4929190" y="785794"/>
            <a:ext cx="1643074" cy="1571612"/>
          </a:xfrm>
          <a:prstGeom prst="diamond">
            <a:avLst/>
          </a:prstGeom>
          <a:gradFill flip="none" rotWithShape="1">
            <a:gsLst>
              <a:gs pos="61000">
                <a:srgbClr val="0000FF">
                  <a:shade val="30000"/>
                  <a:satMod val="115000"/>
                  <a:alpha val="25000"/>
                </a:srgbClr>
              </a:gs>
              <a:gs pos="50000">
                <a:srgbClr val="0000FF">
                  <a:shade val="67500"/>
                  <a:satMod val="115000"/>
                </a:srgbClr>
              </a:gs>
              <a:gs pos="100000">
                <a:srgbClr val="0000FF">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ombo"/>
          <p:cNvSpPr/>
          <p:nvPr/>
        </p:nvSpPr>
        <p:spPr>
          <a:xfrm>
            <a:off x="4929190" y="1500198"/>
            <a:ext cx="1643074" cy="1571612"/>
          </a:xfrm>
          <a:prstGeom prst="diamond">
            <a:avLst/>
          </a:prstGeom>
          <a:gradFill flip="none" rotWithShape="1">
            <a:gsLst>
              <a:gs pos="61000">
                <a:srgbClr val="0000FF">
                  <a:shade val="30000"/>
                  <a:satMod val="115000"/>
                  <a:alpha val="25000"/>
                </a:srgbClr>
              </a:gs>
              <a:gs pos="50000">
                <a:srgbClr val="0000FF">
                  <a:shade val="67500"/>
                  <a:satMod val="115000"/>
                </a:srgbClr>
              </a:gs>
              <a:gs pos="100000">
                <a:srgbClr val="0000FF">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ombo"/>
          <p:cNvSpPr/>
          <p:nvPr/>
        </p:nvSpPr>
        <p:spPr>
          <a:xfrm>
            <a:off x="4929190" y="2285992"/>
            <a:ext cx="1643074" cy="1571612"/>
          </a:xfrm>
          <a:prstGeom prst="diamond">
            <a:avLst/>
          </a:prstGeom>
          <a:gradFill flip="none" rotWithShape="1">
            <a:gsLst>
              <a:gs pos="61000">
                <a:srgbClr val="0000FF">
                  <a:shade val="30000"/>
                  <a:satMod val="115000"/>
                  <a:alpha val="25000"/>
                </a:srgbClr>
              </a:gs>
              <a:gs pos="50000">
                <a:srgbClr val="0000FF">
                  <a:shade val="67500"/>
                  <a:satMod val="115000"/>
                </a:srgbClr>
              </a:gs>
              <a:gs pos="100000">
                <a:srgbClr val="0000FF">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ombo"/>
          <p:cNvSpPr/>
          <p:nvPr/>
        </p:nvSpPr>
        <p:spPr>
          <a:xfrm>
            <a:off x="4857752" y="3000396"/>
            <a:ext cx="1643074" cy="1571612"/>
          </a:xfrm>
          <a:prstGeom prst="diamond">
            <a:avLst/>
          </a:prstGeom>
          <a:gradFill flip="none" rotWithShape="1">
            <a:gsLst>
              <a:gs pos="61000">
                <a:srgbClr val="0000FF">
                  <a:shade val="30000"/>
                  <a:satMod val="115000"/>
                  <a:alpha val="25000"/>
                </a:srgbClr>
              </a:gs>
              <a:gs pos="50000">
                <a:srgbClr val="0000FF">
                  <a:shade val="67500"/>
                  <a:satMod val="115000"/>
                </a:srgbClr>
              </a:gs>
              <a:gs pos="100000">
                <a:srgbClr val="0000FF">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ombo"/>
          <p:cNvSpPr/>
          <p:nvPr/>
        </p:nvSpPr>
        <p:spPr>
          <a:xfrm>
            <a:off x="4857752" y="3786190"/>
            <a:ext cx="1643074" cy="1571612"/>
          </a:xfrm>
          <a:prstGeom prst="diamond">
            <a:avLst/>
          </a:prstGeom>
          <a:gradFill flip="none" rotWithShape="1">
            <a:gsLst>
              <a:gs pos="61000">
                <a:srgbClr val="0000FF">
                  <a:shade val="30000"/>
                  <a:satMod val="115000"/>
                  <a:alpha val="25000"/>
                </a:srgbClr>
              </a:gs>
              <a:gs pos="50000">
                <a:srgbClr val="0000FF">
                  <a:shade val="67500"/>
                  <a:satMod val="115000"/>
                </a:srgbClr>
              </a:gs>
              <a:gs pos="100000">
                <a:srgbClr val="0000FF">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ombo"/>
          <p:cNvSpPr/>
          <p:nvPr/>
        </p:nvSpPr>
        <p:spPr>
          <a:xfrm>
            <a:off x="4857752" y="4500594"/>
            <a:ext cx="1643074" cy="1571612"/>
          </a:xfrm>
          <a:prstGeom prst="diamond">
            <a:avLst/>
          </a:prstGeom>
          <a:gradFill flip="none" rotWithShape="1">
            <a:gsLst>
              <a:gs pos="61000">
                <a:srgbClr val="0000FF">
                  <a:shade val="30000"/>
                  <a:satMod val="115000"/>
                  <a:alpha val="25000"/>
                </a:srgbClr>
              </a:gs>
              <a:gs pos="50000">
                <a:srgbClr val="0000FF">
                  <a:shade val="67500"/>
                  <a:satMod val="115000"/>
                </a:srgbClr>
              </a:gs>
              <a:gs pos="100000">
                <a:srgbClr val="0000FF">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ombo"/>
          <p:cNvSpPr/>
          <p:nvPr/>
        </p:nvSpPr>
        <p:spPr>
          <a:xfrm>
            <a:off x="4857752" y="5286388"/>
            <a:ext cx="1643074" cy="1571612"/>
          </a:xfrm>
          <a:prstGeom prst="diamond">
            <a:avLst/>
          </a:prstGeom>
          <a:gradFill flip="none" rotWithShape="1">
            <a:gsLst>
              <a:gs pos="61000">
                <a:srgbClr val="0000FF">
                  <a:shade val="30000"/>
                  <a:satMod val="115000"/>
                  <a:alpha val="25000"/>
                </a:srgbClr>
              </a:gs>
              <a:gs pos="50000">
                <a:srgbClr val="0000FF">
                  <a:shade val="67500"/>
                  <a:satMod val="115000"/>
                </a:srgbClr>
              </a:gs>
              <a:gs pos="100000">
                <a:srgbClr val="0000FF">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9218" name="Picture 2" descr="Rendered Image"/>
          <p:cNvPicPr>
            <a:picLocks noChangeAspect="1" noChangeArrowheads="1"/>
          </p:cNvPicPr>
          <p:nvPr/>
        </p:nvPicPr>
        <p:blipFill>
          <a:blip r:embed="rId4"/>
          <a:srcRect/>
          <a:stretch>
            <a:fillRect/>
          </a:stretch>
        </p:blipFill>
        <p:spPr bwMode="auto">
          <a:xfrm rot="20526857">
            <a:off x="5099740" y="5060413"/>
            <a:ext cx="2324100" cy="1476375"/>
          </a:xfrm>
          <a:prstGeom prst="rect">
            <a:avLst/>
          </a:prstGeom>
          <a:noFill/>
        </p:spPr>
      </p:pic>
      <p:sp>
        <p:nvSpPr>
          <p:cNvPr id="22" name="21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2"/>
                                        </p:tgtEl>
                                        <p:attrNameLst>
                                          <p:attrName>style.opacity</p:attrName>
                                        </p:attrNameLst>
                                      </p:cBhvr>
                                      <p:to>
                                        <p:strVal val="0"/>
                                      </p:to>
                                    </p:set>
                                    <p:animEffect filter="image" prLst="opacity: 0">
                                      <p:cBhvr rctx="IE">
                                        <p:cTn id="7" dur="indefinite"/>
                                        <p:tgtEl>
                                          <p:spTgt spid="22"/>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plus(in)">
                                      <p:cBhvr>
                                        <p:cTn id="10" dur="2000"/>
                                        <p:tgtEl>
                                          <p:spTgt spid="5"/>
                                        </p:tgtEl>
                                      </p:cBhvr>
                                    </p:animEffect>
                                  </p:childTnLst>
                                </p:cTn>
                              </p:par>
                              <p:par>
                                <p:cTn id="11" presetID="8" presetClass="emph" presetSubtype="0" fill="hold" grpId="1" nodeType="withEffect">
                                  <p:stCondLst>
                                    <p:cond delay="0"/>
                                  </p:stCondLst>
                                  <p:childTnLst>
                                    <p:animRot by="21600000">
                                      <p:cBhvr>
                                        <p:cTn id="12" dur="2000" fill="hold"/>
                                        <p:tgtEl>
                                          <p:spTgt spid="5"/>
                                        </p:tgtEl>
                                        <p:attrNameLst>
                                          <p:attrName>r</p:attrName>
                                        </p:attrNameLst>
                                      </p:cBhvr>
                                    </p:animRot>
                                  </p:childTnLst>
                                </p:cTn>
                              </p:par>
                              <p:par>
                                <p:cTn id="13" presetID="13" presetClass="entr" presetSubtype="16"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plus(in)">
                                      <p:cBhvr>
                                        <p:cTn id="15" dur="2000"/>
                                        <p:tgtEl>
                                          <p:spTgt spid="6"/>
                                        </p:tgtEl>
                                      </p:cBhvr>
                                    </p:animEffect>
                                  </p:childTnLst>
                                </p:cTn>
                              </p:par>
                              <p:par>
                                <p:cTn id="16" presetID="8" presetClass="emph" presetSubtype="0" fill="hold" grpId="1" nodeType="withEffect">
                                  <p:stCondLst>
                                    <p:cond delay="0"/>
                                  </p:stCondLst>
                                  <p:childTnLst>
                                    <p:animRot by="21600000">
                                      <p:cBhvr>
                                        <p:cTn id="17" dur="2000" fill="hold"/>
                                        <p:tgtEl>
                                          <p:spTgt spid="6"/>
                                        </p:tgtEl>
                                        <p:attrNameLst>
                                          <p:attrName>r</p:attrName>
                                        </p:attrNameLst>
                                      </p:cBhvr>
                                    </p:animRot>
                                  </p:childTnLst>
                                </p:cTn>
                              </p:par>
                              <p:par>
                                <p:cTn id="18" presetID="13" presetClass="entr" presetSubtype="16" fill="hold" grpId="0" nodeType="with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plus(in)">
                                      <p:cBhvr>
                                        <p:cTn id="20" dur="2000"/>
                                        <p:tgtEl>
                                          <p:spTgt spid="7"/>
                                        </p:tgtEl>
                                      </p:cBhvr>
                                    </p:animEffect>
                                  </p:childTnLst>
                                </p:cTn>
                              </p:par>
                              <p:par>
                                <p:cTn id="21" presetID="8" presetClass="emph" presetSubtype="0" fill="hold" grpId="1" nodeType="withEffect">
                                  <p:stCondLst>
                                    <p:cond delay="0"/>
                                  </p:stCondLst>
                                  <p:childTnLst>
                                    <p:animRot by="21600000">
                                      <p:cBhvr>
                                        <p:cTn id="22" dur="2000" fill="hold"/>
                                        <p:tgtEl>
                                          <p:spTgt spid="7"/>
                                        </p:tgtEl>
                                        <p:attrNameLst>
                                          <p:attrName>r</p:attrName>
                                        </p:attrNameLst>
                                      </p:cBhvr>
                                    </p:animRot>
                                  </p:childTnLst>
                                </p:cTn>
                              </p:par>
                              <p:par>
                                <p:cTn id="23" presetID="13" presetClass="entr" presetSubtype="16"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plus(in)">
                                      <p:cBhvr>
                                        <p:cTn id="25" dur="2000"/>
                                        <p:tgtEl>
                                          <p:spTgt spid="8"/>
                                        </p:tgtEl>
                                      </p:cBhvr>
                                    </p:animEffect>
                                  </p:childTnLst>
                                </p:cTn>
                              </p:par>
                              <p:par>
                                <p:cTn id="26" presetID="8" presetClass="emph" presetSubtype="0" fill="hold" grpId="1" nodeType="withEffect">
                                  <p:stCondLst>
                                    <p:cond delay="0"/>
                                  </p:stCondLst>
                                  <p:childTnLst>
                                    <p:animRot by="21600000">
                                      <p:cBhvr>
                                        <p:cTn id="27" dur="2000" fill="hold"/>
                                        <p:tgtEl>
                                          <p:spTgt spid="8"/>
                                        </p:tgtEl>
                                        <p:attrNameLst>
                                          <p:attrName>r</p:attrName>
                                        </p:attrNameLst>
                                      </p:cBhvr>
                                    </p:animRot>
                                  </p:childTnLst>
                                </p:cTn>
                              </p:par>
                              <p:par>
                                <p:cTn id="28" presetID="13" presetClass="entr" presetSubtype="16" fill="hold" grpId="0" nodeType="withEffect">
                                  <p:stCondLst>
                                    <p:cond delay="0"/>
                                  </p:stCondLst>
                                  <p:childTnLst>
                                    <p:set>
                                      <p:cBhvr>
                                        <p:cTn id="29" dur="1" fill="hold">
                                          <p:stCondLst>
                                            <p:cond delay="0"/>
                                          </p:stCondLst>
                                        </p:cTn>
                                        <p:tgtEl>
                                          <p:spTgt spid="9"/>
                                        </p:tgtEl>
                                        <p:attrNameLst>
                                          <p:attrName>style.visibility</p:attrName>
                                        </p:attrNameLst>
                                      </p:cBhvr>
                                      <p:to>
                                        <p:strVal val="visible"/>
                                      </p:to>
                                    </p:set>
                                    <p:animEffect transition="in" filter="plus(in)">
                                      <p:cBhvr>
                                        <p:cTn id="30" dur="2000"/>
                                        <p:tgtEl>
                                          <p:spTgt spid="9"/>
                                        </p:tgtEl>
                                      </p:cBhvr>
                                    </p:animEffect>
                                  </p:childTnLst>
                                </p:cTn>
                              </p:par>
                              <p:par>
                                <p:cTn id="31" presetID="8" presetClass="emph" presetSubtype="0" fill="hold" grpId="1" nodeType="withEffect">
                                  <p:stCondLst>
                                    <p:cond delay="0"/>
                                  </p:stCondLst>
                                  <p:childTnLst>
                                    <p:animRot by="21600000">
                                      <p:cBhvr>
                                        <p:cTn id="32" dur="2000" fill="hold"/>
                                        <p:tgtEl>
                                          <p:spTgt spid="9"/>
                                        </p:tgtEl>
                                        <p:attrNameLst>
                                          <p:attrName>r</p:attrName>
                                        </p:attrNameLst>
                                      </p:cBhvr>
                                    </p:animRot>
                                  </p:childTnLst>
                                </p:cTn>
                              </p:par>
                              <p:par>
                                <p:cTn id="33" presetID="13" presetClass="entr" presetSubtype="16" fill="hold" grpId="0" nodeType="withEffect">
                                  <p:stCondLst>
                                    <p:cond delay="0"/>
                                  </p:stCondLst>
                                  <p:childTnLst>
                                    <p:set>
                                      <p:cBhvr>
                                        <p:cTn id="34" dur="1" fill="hold">
                                          <p:stCondLst>
                                            <p:cond delay="0"/>
                                          </p:stCondLst>
                                        </p:cTn>
                                        <p:tgtEl>
                                          <p:spTgt spid="10"/>
                                        </p:tgtEl>
                                        <p:attrNameLst>
                                          <p:attrName>style.visibility</p:attrName>
                                        </p:attrNameLst>
                                      </p:cBhvr>
                                      <p:to>
                                        <p:strVal val="visible"/>
                                      </p:to>
                                    </p:set>
                                    <p:animEffect transition="in" filter="plus(in)">
                                      <p:cBhvr>
                                        <p:cTn id="35" dur="2000"/>
                                        <p:tgtEl>
                                          <p:spTgt spid="10"/>
                                        </p:tgtEl>
                                      </p:cBhvr>
                                    </p:animEffect>
                                  </p:childTnLst>
                                </p:cTn>
                              </p:par>
                              <p:par>
                                <p:cTn id="36" presetID="8" presetClass="emph" presetSubtype="0" fill="hold" grpId="1" nodeType="withEffect">
                                  <p:stCondLst>
                                    <p:cond delay="0"/>
                                  </p:stCondLst>
                                  <p:childTnLst>
                                    <p:animRot by="21600000">
                                      <p:cBhvr>
                                        <p:cTn id="37" dur="2000" fill="hold"/>
                                        <p:tgtEl>
                                          <p:spTgt spid="10"/>
                                        </p:tgtEl>
                                        <p:attrNameLst>
                                          <p:attrName>r</p:attrName>
                                        </p:attrNameLst>
                                      </p:cBhvr>
                                    </p:animRot>
                                  </p:childTnLst>
                                </p:cTn>
                              </p:par>
                              <p:par>
                                <p:cTn id="38" presetID="13" presetClass="entr" presetSubtype="16" fill="hold" grpId="0" nodeType="withEffect">
                                  <p:stCondLst>
                                    <p:cond delay="0"/>
                                  </p:stCondLst>
                                  <p:childTnLst>
                                    <p:set>
                                      <p:cBhvr>
                                        <p:cTn id="39" dur="1" fill="hold">
                                          <p:stCondLst>
                                            <p:cond delay="0"/>
                                          </p:stCondLst>
                                        </p:cTn>
                                        <p:tgtEl>
                                          <p:spTgt spid="11"/>
                                        </p:tgtEl>
                                        <p:attrNameLst>
                                          <p:attrName>style.visibility</p:attrName>
                                        </p:attrNameLst>
                                      </p:cBhvr>
                                      <p:to>
                                        <p:strVal val="visible"/>
                                      </p:to>
                                    </p:set>
                                    <p:animEffect transition="in" filter="plus(in)">
                                      <p:cBhvr>
                                        <p:cTn id="40" dur="2000"/>
                                        <p:tgtEl>
                                          <p:spTgt spid="11"/>
                                        </p:tgtEl>
                                      </p:cBhvr>
                                    </p:animEffect>
                                  </p:childTnLst>
                                </p:cTn>
                              </p:par>
                              <p:par>
                                <p:cTn id="41" presetID="8" presetClass="emph" presetSubtype="0" fill="hold" grpId="1" nodeType="withEffect">
                                  <p:stCondLst>
                                    <p:cond delay="0"/>
                                  </p:stCondLst>
                                  <p:childTnLst>
                                    <p:animRot by="21600000">
                                      <p:cBhvr>
                                        <p:cTn id="42" dur="2000" fill="hold"/>
                                        <p:tgtEl>
                                          <p:spTgt spid="11"/>
                                        </p:tgtEl>
                                        <p:attrNameLst>
                                          <p:attrName>r</p:attrName>
                                        </p:attrNameLst>
                                      </p:cBhvr>
                                    </p:animRot>
                                  </p:childTnLst>
                                </p:cTn>
                              </p:par>
                              <p:par>
                                <p:cTn id="43" presetID="13" presetClass="entr" presetSubtype="16" fill="hold" grpId="0" nodeType="withEffect">
                                  <p:stCondLst>
                                    <p:cond delay="0"/>
                                  </p:stCondLst>
                                  <p:childTnLst>
                                    <p:set>
                                      <p:cBhvr>
                                        <p:cTn id="44" dur="1" fill="hold">
                                          <p:stCondLst>
                                            <p:cond delay="0"/>
                                          </p:stCondLst>
                                        </p:cTn>
                                        <p:tgtEl>
                                          <p:spTgt spid="12"/>
                                        </p:tgtEl>
                                        <p:attrNameLst>
                                          <p:attrName>style.visibility</p:attrName>
                                        </p:attrNameLst>
                                      </p:cBhvr>
                                      <p:to>
                                        <p:strVal val="visible"/>
                                      </p:to>
                                    </p:set>
                                    <p:animEffect transition="in" filter="plus(in)">
                                      <p:cBhvr>
                                        <p:cTn id="45" dur="2000"/>
                                        <p:tgtEl>
                                          <p:spTgt spid="12"/>
                                        </p:tgtEl>
                                      </p:cBhvr>
                                    </p:animEffect>
                                  </p:childTnLst>
                                </p:cTn>
                              </p:par>
                              <p:par>
                                <p:cTn id="46" presetID="8" presetClass="emph" presetSubtype="0" fill="hold" grpId="1" nodeType="withEffect">
                                  <p:stCondLst>
                                    <p:cond delay="0"/>
                                  </p:stCondLst>
                                  <p:childTnLst>
                                    <p:animRot by="21600000">
                                      <p:cBhvr>
                                        <p:cTn id="47" dur="2000" fill="hold"/>
                                        <p:tgtEl>
                                          <p:spTgt spid="12"/>
                                        </p:tgtEl>
                                        <p:attrNameLst>
                                          <p:attrName>r</p:attrName>
                                        </p:attrNameLst>
                                      </p:cBhvr>
                                    </p:animRot>
                                  </p:childTnLst>
                                </p:cTn>
                              </p:par>
                              <p:par>
                                <p:cTn id="48" presetID="13" presetClass="entr" presetSubtype="16" fill="hold" grpId="0" nodeType="withEffect">
                                  <p:stCondLst>
                                    <p:cond delay="0"/>
                                  </p:stCondLst>
                                  <p:childTnLst>
                                    <p:set>
                                      <p:cBhvr>
                                        <p:cTn id="49" dur="1" fill="hold">
                                          <p:stCondLst>
                                            <p:cond delay="0"/>
                                          </p:stCondLst>
                                        </p:cTn>
                                        <p:tgtEl>
                                          <p:spTgt spid="13"/>
                                        </p:tgtEl>
                                        <p:attrNameLst>
                                          <p:attrName>style.visibility</p:attrName>
                                        </p:attrNameLst>
                                      </p:cBhvr>
                                      <p:to>
                                        <p:strVal val="visible"/>
                                      </p:to>
                                    </p:set>
                                    <p:animEffect transition="in" filter="plus(in)">
                                      <p:cBhvr>
                                        <p:cTn id="50" dur="2000"/>
                                        <p:tgtEl>
                                          <p:spTgt spid="13"/>
                                        </p:tgtEl>
                                      </p:cBhvr>
                                    </p:animEffect>
                                  </p:childTnLst>
                                </p:cTn>
                              </p:par>
                              <p:par>
                                <p:cTn id="51" presetID="8" presetClass="emph" presetSubtype="0" fill="hold" grpId="1" nodeType="withEffect">
                                  <p:stCondLst>
                                    <p:cond delay="0"/>
                                  </p:stCondLst>
                                  <p:childTnLst>
                                    <p:animRot by="21600000">
                                      <p:cBhvr>
                                        <p:cTn id="52" dur="2000" fill="hold"/>
                                        <p:tgtEl>
                                          <p:spTgt spid="13"/>
                                        </p:tgtEl>
                                        <p:attrNameLst>
                                          <p:attrName>r</p:attrName>
                                        </p:attrNameLst>
                                      </p:cBhvr>
                                    </p:animRot>
                                  </p:childTnLst>
                                </p:cTn>
                              </p:par>
                              <p:par>
                                <p:cTn id="53" presetID="13" presetClass="entr" presetSubtype="16" fill="hold" grpId="0" nodeType="withEffect">
                                  <p:stCondLst>
                                    <p:cond delay="0"/>
                                  </p:stCondLst>
                                  <p:childTnLst>
                                    <p:set>
                                      <p:cBhvr>
                                        <p:cTn id="54" dur="1" fill="hold">
                                          <p:stCondLst>
                                            <p:cond delay="0"/>
                                          </p:stCondLst>
                                        </p:cTn>
                                        <p:tgtEl>
                                          <p:spTgt spid="14"/>
                                        </p:tgtEl>
                                        <p:attrNameLst>
                                          <p:attrName>style.visibility</p:attrName>
                                        </p:attrNameLst>
                                      </p:cBhvr>
                                      <p:to>
                                        <p:strVal val="visible"/>
                                      </p:to>
                                    </p:set>
                                    <p:animEffect transition="in" filter="plus(in)">
                                      <p:cBhvr>
                                        <p:cTn id="55" dur="2000"/>
                                        <p:tgtEl>
                                          <p:spTgt spid="14"/>
                                        </p:tgtEl>
                                      </p:cBhvr>
                                    </p:animEffect>
                                  </p:childTnLst>
                                </p:cTn>
                              </p:par>
                              <p:par>
                                <p:cTn id="56" presetID="8" presetClass="emph" presetSubtype="0" fill="hold" grpId="1" nodeType="withEffect">
                                  <p:stCondLst>
                                    <p:cond delay="0"/>
                                  </p:stCondLst>
                                  <p:childTnLst>
                                    <p:animRot by="21600000">
                                      <p:cBhvr>
                                        <p:cTn id="57" dur="2000" fill="hold"/>
                                        <p:tgtEl>
                                          <p:spTgt spid="14"/>
                                        </p:tgtEl>
                                        <p:attrNameLst>
                                          <p:attrName>r</p:attrName>
                                        </p:attrNameLst>
                                      </p:cBhvr>
                                    </p:animRot>
                                  </p:childTnLst>
                                </p:cTn>
                              </p:par>
                              <p:par>
                                <p:cTn id="58" presetID="13" presetClass="entr" presetSubtype="16" fill="hold" grpId="0" nodeType="withEffect">
                                  <p:stCondLst>
                                    <p:cond delay="0"/>
                                  </p:stCondLst>
                                  <p:childTnLst>
                                    <p:set>
                                      <p:cBhvr>
                                        <p:cTn id="59" dur="1" fill="hold">
                                          <p:stCondLst>
                                            <p:cond delay="0"/>
                                          </p:stCondLst>
                                        </p:cTn>
                                        <p:tgtEl>
                                          <p:spTgt spid="15"/>
                                        </p:tgtEl>
                                        <p:attrNameLst>
                                          <p:attrName>style.visibility</p:attrName>
                                        </p:attrNameLst>
                                      </p:cBhvr>
                                      <p:to>
                                        <p:strVal val="visible"/>
                                      </p:to>
                                    </p:set>
                                    <p:animEffect transition="in" filter="plus(in)">
                                      <p:cBhvr>
                                        <p:cTn id="60" dur="2000"/>
                                        <p:tgtEl>
                                          <p:spTgt spid="15"/>
                                        </p:tgtEl>
                                      </p:cBhvr>
                                    </p:animEffect>
                                  </p:childTnLst>
                                </p:cTn>
                              </p:par>
                              <p:par>
                                <p:cTn id="61" presetID="8" presetClass="emph" presetSubtype="0" fill="hold" grpId="1" nodeType="withEffect">
                                  <p:stCondLst>
                                    <p:cond delay="0"/>
                                  </p:stCondLst>
                                  <p:childTnLst>
                                    <p:animRot by="21600000">
                                      <p:cBhvr>
                                        <p:cTn id="62" dur="2000" fill="hold"/>
                                        <p:tgtEl>
                                          <p:spTgt spid="15"/>
                                        </p:tgtEl>
                                        <p:attrNameLst>
                                          <p:attrName>r</p:attrName>
                                        </p:attrNameLst>
                                      </p:cBhvr>
                                    </p:animRot>
                                  </p:childTnLst>
                                </p:cTn>
                              </p:par>
                              <p:par>
                                <p:cTn id="63" presetID="13" presetClass="entr" presetSubtype="16" fill="hold" grpId="0" nodeType="withEffect">
                                  <p:stCondLst>
                                    <p:cond delay="0"/>
                                  </p:stCondLst>
                                  <p:childTnLst>
                                    <p:set>
                                      <p:cBhvr>
                                        <p:cTn id="64" dur="1" fill="hold">
                                          <p:stCondLst>
                                            <p:cond delay="0"/>
                                          </p:stCondLst>
                                        </p:cTn>
                                        <p:tgtEl>
                                          <p:spTgt spid="16"/>
                                        </p:tgtEl>
                                        <p:attrNameLst>
                                          <p:attrName>style.visibility</p:attrName>
                                        </p:attrNameLst>
                                      </p:cBhvr>
                                      <p:to>
                                        <p:strVal val="visible"/>
                                      </p:to>
                                    </p:set>
                                    <p:animEffect transition="in" filter="plus(in)">
                                      <p:cBhvr>
                                        <p:cTn id="65" dur="2000"/>
                                        <p:tgtEl>
                                          <p:spTgt spid="16"/>
                                        </p:tgtEl>
                                      </p:cBhvr>
                                    </p:animEffect>
                                  </p:childTnLst>
                                </p:cTn>
                              </p:par>
                              <p:par>
                                <p:cTn id="66" presetID="8" presetClass="emph" presetSubtype="0" fill="hold" grpId="1" nodeType="withEffect">
                                  <p:stCondLst>
                                    <p:cond delay="0"/>
                                  </p:stCondLst>
                                  <p:childTnLst>
                                    <p:animRot by="21600000">
                                      <p:cBhvr>
                                        <p:cTn id="67" dur="2000" fill="hold"/>
                                        <p:tgtEl>
                                          <p:spTgt spid="16"/>
                                        </p:tgtEl>
                                        <p:attrNameLst>
                                          <p:attrName>r</p:attrName>
                                        </p:attrNameLst>
                                      </p:cBhvr>
                                    </p:animRot>
                                  </p:childTnLst>
                                </p:cTn>
                              </p:par>
                              <p:par>
                                <p:cTn id="68" presetID="13" presetClass="entr" presetSubtype="16" fill="hold" grpId="0" nodeType="withEffect">
                                  <p:stCondLst>
                                    <p:cond delay="0"/>
                                  </p:stCondLst>
                                  <p:childTnLst>
                                    <p:set>
                                      <p:cBhvr>
                                        <p:cTn id="69" dur="1" fill="hold">
                                          <p:stCondLst>
                                            <p:cond delay="0"/>
                                          </p:stCondLst>
                                        </p:cTn>
                                        <p:tgtEl>
                                          <p:spTgt spid="17"/>
                                        </p:tgtEl>
                                        <p:attrNameLst>
                                          <p:attrName>style.visibility</p:attrName>
                                        </p:attrNameLst>
                                      </p:cBhvr>
                                      <p:to>
                                        <p:strVal val="visible"/>
                                      </p:to>
                                    </p:set>
                                    <p:animEffect transition="in" filter="plus(in)">
                                      <p:cBhvr>
                                        <p:cTn id="70" dur="2000"/>
                                        <p:tgtEl>
                                          <p:spTgt spid="17"/>
                                        </p:tgtEl>
                                      </p:cBhvr>
                                    </p:animEffect>
                                  </p:childTnLst>
                                </p:cTn>
                              </p:par>
                              <p:par>
                                <p:cTn id="71" presetID="8" presetClass="emph" presetSubtype="0" fill="hold" grpId="1" nodeType="withEffect">
                                  <p:stCondLst>
                                    <p:cond delay="0"/>
                                  </p:stCondLst>
                                  <p:childTnLst>
                                    <p:animRot by="21600000">
                                      <p:cBhvr>
                                        <p:cTn id="72" dur="2000" fill="hold"/>
                                        <p:tgtEl>
                                          <p:spTgt spid="17"/>
                                        </p:tgtEl>
                                        <p:attrNameLst>
                                          <p:attrName>r</p:attrName>
                                        </p:attrNameLst>
                                      </p:cBhvr>
                                    </p:animRot>
                                  </p:childTnLst>
                                </p:cTn>
                              </p:par>
                              <p:par>
                                <p:cTn id="73" presetID="13" presetClass="entr" presetSubtype="16" fill="hold" grpId="0" nodeType="withEffect">
                                  <p:stCondLst>
                                    <p:cond delay="0"/>
                                  </p:stCondLst>
                                  <p:childTnLst>
                                    <p:set>
                                      <p:cBhvr>
                                        <p:cTn id="74" dur="1" fill="hold">
                                          <p:stCondLst>
                                            <p:cond delay="0"/>
                                          </p:stCondLst>
                                        </p:cTn>
                                        <p:tgtEl>
                                          <p:spTgt spid="18"/>
                                        </p:tgtEl>
                                        <p:attrNameLst>
                                          <p:attrName>style.visibility</p:attrName>
                                        </p:attrNameLst>
                                      </p:cBhvr>
                                      <p:to>
                                        <p:strVal val="visible"/>
                                      </p:to>
                                    </p:set>
                                    <p:animEffect transition="in" filter="plus(in)">
                                      <p:cBhvr>
                                        <p:cTn id="75" dur="2000"/>
                                        <p:tgtEl>
                                          <p:spTgt spid="18"/>
                                        </p:tgtEl>
                                      </p:cBhvr>
                                    </p:animEffect>
                                  </p:childTnLst>
                                </p:cTn>
                              </p:par>
                              <p:par>
                                <p:cTn id="76" presetID="8" presetClass="emph" presetSubtype="0" fill="hold" grpId="1" nodeType="withEffect">
                                  <p:stCondLst>
                                    <p:cond delay="0"/>
                                  </p:stCondLst>
                                  <p:childTnLst>
                                    <p:animRot by="21600000">
                                      <p:cBhvr>
                                        <p:cTn id="77" dur="2000" fill="hold"/>
                                        <p:tgtEl>
                                          <p:spTgt spid="18"/>
                                        </p:tgtEl>
                                        <p:attrNameLst>
                                          <p:attrName>r</p:attrName>
                                        </p:attrNameLst>
                                      </p:cBhvr>
                                    </p:animRot>
                                  </p:childTnLst>
                                </p:cTn>
                              </p:par>
                              <p:par>
                                <p:cTn id="78" presetID="13" presetClass="entr" presetSubtype="16" fill="hold" grpId="0" nodeType="withEffect">
                                  <p:stCondLst>
                                    <p:cond delay="0"/>
                                  </p:stCondLst>
                                  <p:childTnLst>
                                    <p:set>
                                      <p:cBhvr>
                                        <p:cTn id="79" dur="1" fill="hold">
                                          <p:stCondLst>
                                            <p:cond delay="0"/>
                                          </p:stCondLst>
                                        </p:cTn>
                                        <p:tgtEl>
                                          <p:spTgt spid="19"/>
                                        </p:tgtEl>
                                        <p:attrNameLst>
                                          <p:attrName>style.visibility</p:attrName>
                                        </p:attrNameLst>
                                      </p:cBhvr>
                                      <p:to>
                                        <p:strVal val="visible"/>
                                      </p:to>
                                    </p:set>
                                    <p:animEffect transition="in" filter="plus(in)">
                                      <p:cBhvr>
                                        <p:cTn id="80" dur="2000"/>
                                        <p:tgtEl>
                                          <p:spTgt spid="19"/>
                                        </p:tgtEl>
                                      </p:cBhvr>
                                    </p:animEffect>
                                  </p:childTnLst>
                                </p:cTn>
                              </p:par>
                              <p:par>
                                <p:cTn id="81" presetID="8" presetClass="emph" presetSubtype="0" fill="hold" grpId="1" nodeType="withEffect">
                                  <p:stCondLst>
                                    <p:cond delay="0"/>
                                  </p:stCondLst>
                                  <p:childTnLst>
                                    <p:animRot by="21600000">
                                      <p:cBhvr>
                                        <p:cTn id="82" dur="2000" fill="hold"/>
                                        <p:tgtEl>
                                          <p:spTgt spid="19"/>
                                        </p:tgtEl>
                                        <p:attrNameLst>
                                          <p:attrName>r</p:attrName>
                                        </p:attrNameLst>
                                      </p:cBhvr>
                                    </p:animRot>
                                  </p:childTnLst>
                                </p:cTn>
                              </p:par>
                              <p:par>
                                <p:cTn id="83" presetID="13" presetClass="entr" presetSubtype="16" fill="hold" grpId="0" nodeType="withEffect">
                                  <p:stCondLst>
                                    <p:cond delay="0"/>
                                  </p:stCondLst>
                                  <p:childTnLst>
                                    <p:set>
                                      <p:cBhvr>
                                        <p:cTn id="84" dur="1" fill="hold">
                                          <p:stCondLst>
                                            <p:cond delay="0"/>
                                          </p:stCondLst>
                                        </p:cTn>
                                        <p:tgtEl>
                                          <p:spTgt spid="20"/>
                                        </p:tgtEl>
                                        <p:attrNameLst>
                                          <p:attrName>style.visibility</p:attrName>
                                        </p:attrNameLst>
                                      </p:cBhvr>
                                      <p:to>
                                        <p:strVal val="visible"/>
                                      </p:to>
                                    </p:set>
                                    <p:animEffect transition="in" filter="plus(in)">
                                      <p:cBhvr>
                                        <p:cTn id="85" dur="2000"/>
                                        <p:tgtEl>
                                          <p:spTgt spid="20"/>
                                        </p:tgtEl>
                                      </p:cBhvr>
                                    </p:animEffect>
                                  </p:childTnLst>
                                </p:cTn>
                              </p:par>
                              <p:par>
                                <p:cTn id="86" presetID="8" presetClass="emph" presetSubtype="0" fill="hold" grpId="1" nodeType="withEffect">
                                  <p:stCondLst>
                                    <p:cond delay="0"/>
                                  </p:stCondLst>
                                  <p:childTnLst>
                                    <p:animRot by="21600000">
                                      <p:cBhvr>
                                        <p:cTn id="87" dur="2000" fill="hold"/>
                                        <p:tgtEl>
                                          <p:spTgt spid="20"/>
                                        </p:tgtEl>
                                        <p:attrNameLst>
                                          <p:attrName>r</p:attrName>
                                        </p:attrNameLst>
                                      </p:cBhvr>
                                    </p:animRot>
                                  </p:childTnLst>
                                </p:cTn>
                              </p:par>
                              <p:par>
                                <p:cTn id="88" presetID="2" presetClass="entr" presetSubtype="4" fill="hold" grpId="2" nodeType="withEffect">
                                  <p:stCondLst>
                                    <p:cond delay="0"/>
                                  </p:stCondLst>
                                  <p:childTnLst>
                                    <p:set>
                                      <p:cBhvr>
                                        <p:cTn id="89" dur="1" fill="hold">
                                          <p:stCondLst>
                                            <p:cond delay="0"/>
                                          </p:stCondLst>
                                        </p:cTn>
                                        <p:tgtEl>
                                          <p:spTgt spid="5"/>
                                        </p:tgtEl>
                                        <p:attrNameLst>
                                          <p:attrName>style.visibility</p:attrName>
                                        </p:attrNameLst>
                                      </p:cBhvr>
                                      <p:to>
                                        <p:strVal val="visible"/>
                                      </p:to>
                                    </p:set>
                                    <p:anim calcmode="lin" valueType="num">
                                      <p:cBhvr additive="base">
                                        <p:cTn id="90" dur="2000" fill="hold"/>
                                        <p:tgtEl>
                                          <p:spTgt spid="5"/>
                                        </p:tgtEl>
                                        <p:attrNameLst>
                                          <p:attrName>ppt_x</p:attrName>
                                        </p:attrNameLst>
                                      </p:cBhvr>
                                      <p:tavLst>
                                        <p:tav tm="0">
                                          <p:val>
                                            <p:strVal val="#ppt_x"/>
                                          </p:val>
                                        </p:tav>
                                        <p:tav tm="100000">
                                          <p:val>
                                            <p:strVal val="#ppt_x"/>
                                          </p:val>
                                        </p:tav>
                                      </p:tavLst>
                                    </p:anim>
                                    <p:anim calcmode="lin" valueType="num">
                                      <p:cBhvr additive="base">
                                        <p:cTn id="91" dur="2000" fill="hold"/>
                                        <p:tgtEl>
                                          <p:spTgt spid="5"/>
                                        </p:tgtEl>
                                        <p:attrNameLst>
                                          <p:attrName>ppt_y</p:attrName>
                                        </p:attrNameLst>
                                      </p:cBhvr>
                                      <p:tavLst>
                                        <p:tav tm="0">
                                          <p:val>
                                            <p:strVal val="1+#ppt_h/2"/>
                                          </p:val>
                                        </p:tav>
                                        <p:tav tm="100000">
                                          <p:val>
                                            <p:strVal val="#ppt_y"/>
                                          </p:val>
                                        </p:tav>
                                      </p:tavLst>
                                    </p:anim>
                                  </p:childTnLst>
                                </p:cTn>
                              </p:par>
                              <p:par>
                                <p:cTn id="92" presetID="2" presetClass="entr" presetSubtype="4" fill="hold" grpId="2" nodeType="withEffect">
                                  <p:stCondLst>
                                    <p:cond delay="0"/>
                                  </p:stCondLst>
                                  <p:childTnLst>
                                    <p:set>
                                      <p:cBhvr>
                                        <p:cTn id="93" dur="1" fill="hold">
                                          <p:stCondLst>
                                            <p:cond delay="0"/>
                                          </p:stCondLst>
                                        </p:cTn>
                                        <p:tgtEl>
                                          <p:spTgt spid="6"/>
                                        </p:tgtEl>
                                        <p:attrNameLst>
                                          <p:attrName>style.visibility</p:attrName>
                                        </p:attrNameLst>
                                      </p:cBhvr>
                                      <p:to>
                                        <p:strVal val="visible"/>
                                      </p:to>
                                    </p:set>
                                    <p:anim calcmode="lin" valueType="num">
                                      <p:cBhvr additive="base">
                                        <p:cTn id="94" dur="2000" fill="hold"/>
                                        <p:tgtEl>
                                          <p:spTgt spid="6"/>
                                        </p:tgtEl>
                                        <p:attrNameLst>
                                          <p:attrName>ppt_x</p:attrName>
                                        </p:attrNameLst>
                                      </p:cBhvr>
                                      <p:tavLst>
                                        <p:tav tm="0">
                                          <p:val>
                                            <p:strVal val="#ppt_x"/>
                                          </p:val>
                                        </p:tav>
                                        <p:tav tm="100000">
                                          <p:val>
                                            <p:strVal val="#ppt_x"/>
                                          </p:val>
                                        </p:tav>
                                      </p:tavLst>
                                    </p:anim>
                                    <p:anim calcmode="lin" valueType="num">
                                      <p:cBhvr additive="base">
                                        <p:cTn id="95" dur="2000" fill="hold"/>
                                        <p:tgtEl>
                                          <p:spTgt spid="6"/>
                                        </p:tgtEl>
                                        <p:attrNameLst>
                                          <p:attrName>ppt_y</p:attrName>
                                        </p:attrNameLst>
                                      </p:cBhvr>
                                      <p:tavLst>
                                        <p:tav tm="0">
                                          <p:val>
                                            <p:strVal val="1+#ppt_h/2"/>
                                          </p:val>
                                        </p:tav>
                                        <p:tav tm="100000">
                                          <p:val>
                                            <p:strVal val="#ppt_y"/>
                                          </p:val>
                                        </p:tav>
                                      </p:tavLst>
                                    </p:anim>
                                  </p:childTnLst>
                                </p:cTn>
                              </p:par>
                              <p:par>
                                <p:cTn id="96" presetID="2" presetClass="entr" presetSubtype="4" fill="hold" grpId="2" nodeType="withEffect">
                                  <p:stCondLst>
                                    <p:cond delay="0"/>
                                  </p:stCondLst>
                                  <p:childTnLst>
                                    <p:set>
                                      <p:cBhvr>
                                        <p:cTn id="97" dur="1" fill="hold">
                                          <p:stCondLst>
                                            <p:cond delay="0"/>
                                          </p:stCondLst>
                                        </p:cTn>
                                        <p:tgtEl>
                                          <p:spTgt spid="7"/>
                                        </p:tgtEl>
                                        <p:attrNameLst>
                                          <p:attrName>style.visibility</p:attrName>
                                        </p:attrNameLst>
                                      </p:cBhvr>
                                      <p:to>
                                        <p:strVal val="visible"/>
                                      </p:to>
                                    </p:set>
                                    <p:anim calcmode="lin" valueType="num">
                                      <p:cBhvr additive="base">
                                        <p:cTn id="98" dur="2000" fill="hold"/>
                                        <p:tgtEl>
                                          <p:spTgt spid="7"/>
                                        </p:tgtEl>
                                        <p:attrNameLst>
                                          <p:attrName>ppt_x</p:attrName>
                                        </p:attrNameLst>
                                      </p:cBhvr>
                                      <p:tavLst>
                                        <p:tav tm="0">
                                          <p:val>
                                            <p:strVal val="#ppt_x"/>
                                          </p:val>
                                        </p:tav>
                                        <p:tav tm="100000">
                                          <p:val>
                                            <p:strVal val="#ppt_x"/>
                                          </p:val>
                                        </p:tav>
                                      </p:tavLst>
                                    </p:anim>
                                    <p:anim calcmode="lin" valueType="num">
                                      <p:cBhvr additive="base">
                                        <p:cTn id="99" dur="2000" fill="hold"/>
                                        <p:tgtEl>
                                          <p:spTgt spid="7"/>
                                        </p:tgtEl>
                                        <p:attrNameLst>
                                          <p:attrName>ppt_y</p:attrName>
                                        </p:attrNameLst>
                                      </p:cBhvr>
                                      <p:tavLst>
                                        <p:tav tm="0">
                                          <p:val>
                                            <p:strVal val="1+#ppt_h/2"/>
                                          </p:val>
                                        </p:tav>
                                        <p:tav tm="100000">
                                          <p:val>
                                            <p:strVal val="#ppt_y"/>
                                          </p:val>
                                        </p:tav>
                                      </p:tavLst>
                                    </p:anim>
                                  </p:childTnLst>
                                </p:cTn>
                              </p:par>
                              <p:par>
                                <p:cTn id="100" presetID="2" presetClass="entr" presetSubtype="4" fill="hold" grpId="2" nodeType="withEffect">
                                  <p:stCondLst>
                                    <p:cond delay="0"/>
                                  </p:stCondLst>
                                  <p:childTnLst>
                                    <p:set>
                                      <p:cBhvr>
                                        <p:cTn id="101" dur="1" fill="hold">
                                          <p:stCondLst>
                                            <p:cond delay="0"/>
                                          </p:stCondLst>
                                        </p:cTn>
                                        <p:tgtEl>
                                          <p:spTgt spid="8"/>
                                        </p:tgtEl>
                                        <p:attrNameLst>
                                          <p:attrName>style.visibility</p:attrName>
                                        </p:attrNameLst>
                                      </p:cBhvr>
                                      <p:to>
                                        <p:strVal val="visible"/>
                                      </p:to>
                                    </p:set>
                                    <p:anim calcmode="lin" valueType="num">
                                      <p:cBhvr additive="base">
                                        <p:cTn id="102" dur="2000" fill="hold"/>
                                        <p:tgtEl>
                                          <p:spTgt spid="8"/>
                                        </p:tgtEl>
                                        <p:attrNameLst>
                                          <p:attrName>ppt_x</p:attrName>
                                        </p:attrNameLst>
                                      </p:cBhvr>
                                      <p:tavLst>
                                        <p:tav tm="0">
                                          <p:val>
                                            <p:strVal val="#ppt_x"/>
                                          </p:val>
                                        </p:tav>
                                        <p:tav tm="100000">
                                          <p:val>
                                            <p:strVal val="#ppt_x"/>
                                          </p:val>
                                        </p:tav>
                                      </p:tavLst>
                                    </p:anim>
                                    <p:anim calcmode="lin" valueType="num">
                                      <p:cBhvr additive="base">
                                        <p:cTn id="103" dur="2000" fill="hold"/>
                                        <p:tgtEl>
                                          <p:spTgt spid="8"/>
                                        </p:tgtEl>
                                        <p:attrNameLst>
                                          <p:attrName>ppt_y</p:attrName>
                                        </p:attrNameLst>
                                      </p:cBhvr>
                                      <p:tavLst>
                                        <p:tav tm="0">
                                          <p:val>
                                            <p:strVal val="1+#ppt_h/2"/>
                                          </p:val>
                                        </p:tav>
                                        <p:tav tm="100000">
                                          <p:val>
                                            <p:strVal val="#ppt_y"/>
                                          </p:val>
                                        </p:tav>
                                      </p:tavLst>
                                    </p:anim>
                                  </p:childTnLst>
                                </p:cTn>
                              </p:par>
                              <p:par>
                                <p:cTn id="104" presetID="2" presetClass="entr" presetSubtype="4" fill="hold" grpId="2" nodeType="withEffect">
                                  <p:stCondLst>
                                    <p:cond delay="0"/>
                                  </p:stCondLst>
                                  <p:childTnLst>
                                    <p:set>
                                      <p:cBhvr>
                                        <p:cTn id="105" dur="1" fill="hold">
                                          <p:stCondLst>
                                            <p:cond delay="0"/>
                                          </p:stCondLst>
                                        </p:cTn>
                                        <p:tgtEl>
                                          <p:spTgt spid="9"/>
                                        </p:tgtEl>
                                        <p:attrNameLst>
                                          <p:attrName>style.visibility</p:attrName>
                                        </p:attrNameLst>
                                      </p:cBhvr>
                                      <p:to>
                                        <p:strVal val="visible"/>
                                      </p:to>
                                    </p:set>
                                    <p:anim calcmode="lin" valueType="num">
                                      <p:cBhvr additive="base">
                                        <p:cTn id="106" dur="2000" fill="hold"/>
                                        <p:tgtEl>
                                          <p:spTgt spid="9"/>
                                        </p:tgtEl>
                                        <p:attrNameLst>
                                          <p:attrName>ppt_x</p:attrName>
                                        </p:attrNameLst>
                                      </p:cBhvr>
                                      <p:tavLst>
                                        <p:tav tm="0">
                                          <p:val>
                                            <p:strVal val="#ppt_x"/>
                                          </p:val>
                                        </p:tav>
                                        <p:tav tm="100000">
                                          <p:val>
                                            <p:strVal val="#ppt_x"/>
                                          </p:val>
                                        </p:tav>
                                      </p:tavLst>
                                    </p:anim>
                                    <p:anim calcmode="lin" valueType="num">
                                      <p:cBhvr additive="base">
                                        <p:cTn id="107" dur="2000" fill="hold"/>
                                        <p:tgtEl>
                                          <p:spTgt spid="9"/>
                                        </p:tgtEl>
                                        <p:attrNameLst>
                                          <p:attrName>ppt_y</p:attrName>
                                        </p:attrNameLst>
                                      </p:cBhvr>
                                      <p:tavLst>
                                        <p:tav tm="0">
                                          <p:val>
                                            <p:strVal val="1+#ppt_h/2"/>
                                          </p:val>
                                        </p:tav>
                                        <p:tav tm="100000">
                                          <p:val>
                                            <p:strVal val="#ppt_y"/>
                                          </p:val>
                                        </p:tav>
                                      </p:tavLst>
                                    </p:anim>
                                  </p:childTnLst>
                                </p:cTn>
                              </p:par>
                              <p:par>
                                <p:cTn id="108" presetID="2" presetClass="entr" presetSubtype="4" fill="hold" grpId="2" nodeType="withEffect">
                                  <p:stCondLst>
                                    <p:cond delay="0"/>
                                  </p:stCondLst>
                                  <p:childTnLst>
                                    <p:set>
                                      <p:cBhvr>
                                        <p:cTn id="109" dur="1" fill="hold">
                                          <p:stCondLst>
                                            <p:cond delay="0"/>
                                          </p:stCondLst>
                                        </p:cTn>
                                        <p:tgtEl>
                                          <p:spTgt spid="10"/>
                                        </p:tgtEl>
                                        <p:attrNameLst>
                                          <p:attrName>style.visibility</p:attrName>
                                        </p:attrNameLst>
                                      </p:cBhvr>
                                      <p:to>
                                        <p:strVal val="visible"/>
                                      </p:to>
                                    </p:set>
                                    <p:anim calcmode="lin" valueType="num">
                                      <p:cBhvr additive="base">
                                        <p:cTn id="110" dur="2000" fill="hold"/>
                                        <p:tgtEl>
                                          <p:spTgt spid="10"/>
                                        </p:tgtEl>
                                        <p:attrNameLst>
                                          <p:attrName>ppt_x</p:attrName>
                                        </p:attrNameLst>
                                      </p:cBhvr>
                                      <p:tavLst>
                                        <p:tav tm="0">
                                          <p:val>
                                            <p:strVal val="#ppt_x"/>
                                          </p:val>
                                        </p:tav>
                                        <p:tav tm="100000">
                                          <p:val>
                                            <p:strVal val="#ppt_x"/>
                                          </p:val>
                                        </p:tav>
                                      </p:tavLst>
                                    </p:anim>
                                    <p:anim calcmode="lin" valueType="num">
                                      <p:cBhvr additive="base">
                                        <p:cTn id="111" dur="2000" fill="hold"/>
                                        <p:tgtEl>
                                          <p:spTgt spid="10"/>
                                        </p:tgtEl>
                                        <p:attrNameLst>
                                          <p:attrName>ppt_y</p:attrName>
                                        </p:attrNameLst>
                                      </p:cBhvr>
                                      <p:tavLst>
                                        <p:tav tm="0">
                                          <p:val>
                                            <p:strVal val="1+#ppt_h/2"/>
                                          </p:val>
                                        </p:tav>
                                        <p:tav tm="100000">
                                          <p:val>
                                            <p:strVal val="#ppt_y"/>
                                          </p:val>
                                        </p:tav>
                                      </p:tavLst>
                                    </p:anim>
                                  </p:childTnLst>
                                </p:cTn>
                              </p:par>
                              <p:par>
                                <p:cTn id="112" presetID="2" presetClass="entr" presetSubtype="4" fill="hold" grpId="2" nodeType="withEffect">
                                  <p:stCondLst>
                                    <p:cond delay="0"/>
                                  </p:stCondLst>
                                  <p:childTnLst>
                                    <p:set>
                                      <p:cBhvr>
                                        <p:cTn id="113" dur="1" fill="hold">
                                          <p:stCondLst>
                                            <p:cond delay="0"/>
                                          </p:stCondLst>
                                        </p:cTn>
                                        <p:tgtEl>
                                          <p:spTgt spid="11"/>
                                        </p:tgtEl>
                                        <p:attrNameLst>
                                          <p:attrName>style.visibility</p:attrName>
                                        </p:attrNameLst>
                                      </p:cBhvr>
                                      <p:to>
                                        <p:strVal val="visible"/>
                                      </p:to>
                                    </p:set>
                                    <p:anim calcmode="lin" valueType="num">
                                      <p:cBhvr additive="base">
                                        <p:cTn id="114" dur="2000" fill="hold"/>
                                        <p:tgtEl>
                                          <p:spTgt spid="11"/>
                                        </p:tgtEl>
                                        <p:attrNameLst>
                                          <p:attrName>ppt_x</p:attrName>
                                        </p:attrNameLst>
                                      </p:cBhvr>
                                      <p:tavLst>
                                        <p:tav tm="0">
                                          <p:val>
                                            <p:strVal val="#ppt_x"/>
                                          </p:val>
                                        </p:tav>
                                        <p:tav tm="100000">
                                          <p:val>
                                            <p:strVal val="#ppt_x"/>
                                          </p:val>
                                        </p:tav>
                                      </p:tavLst>
                                    </p:anim>
                                    <p:anim calcmode="lin" valueType="num">
                                      <p:cBhvr additive="base">
                                        <p:cTn id="115" dur="2000" fill="hold"/>
                                        <p:tgtEl>
                                          <p:spTgt spid="11"/>
                                        </p:tgtEl>
                                        <p:attrNameLst>
                                          <p:attrName>ppt_y</p:attrName>
                                        </p:attrNameLst>
                                      </p:cBhvr>
                                      <p:tavLst>
                                        <p:tav tm="0">
                                          <p:val>
                                            <p:strVal val="1+#ppt_h/2"/>
                                          </p:val>
                                        </p:tav>
                                        <p:tav tm="100000">
                                          <p:val>
                                            <p:strVal val="#ppt_y"/>
                                          </p:val>
                                        </p:tav>
                                      </p:tavLst>
                                    </p:anim>
                                  </p:childTnLst>
                                </p:cTn>
                              </p:par>
                              <p:par>
                                <p:cTn id="116" presetID="2" presetClass="entr" presetSubtype="4" fill="hold" grpId="2" nodeType="withEffect">
                                  <p:stCondLst>
                                    <p:cond delay="0"/>
                                  </p:stCondLst>
                                  <p:childTnLst>
                                    <p:set>
                                      <p:cBhvr>
                                        <p:cTn id="117" dur="1" fill="hold">
                                          <p:stCondLst>
                                            <p:cond delay="0"/>
                                          </p:stCondLst>
                                        </p:cTn>
                                        <p:tgtEl>
                                          <p:spTgt spid="12"/>
                                        </p:tgtEl>
                                        <p:attrNameLst>
                                          <p:attrName>style.visibility</p:attrName>
                                        </p:attrNameLst>
                                      </p:cBhvr>
                                      <p:to>
                                        <p:strVal val="visible"/>
                                      </p:to>
                                    </p:set>
                                    <p:anim calcmode="lin" valueType="num">
                                      <p:cBhvr additive="base">
                                        <p:cTn id="118" dur="2000" fill="hold"/>
                                        <p:tgtEl>
                                          <p:spTgt spid="12"/>
                                        </p:tgtEl>
                                        <p:attrNameLst>
                                          <p:attrName>ppt_x</p:attrName>
                                        </p:attrNameLst>
                                      </p:cBhvr>
                                      <p:tavLst>
                                        <p:tav tm="0">
                                          <p:val>
                                            <p:strVal val="#ppt_x"/>
                                          </p:val>
                                        </p:tav>
                                        <p:tav tm="100000">
                                          <p:val>
                                            <p:strVal val="#ppt_x"/>
                                          </p:val>
                                        </p:tav>
                                      </p:tavLst>
                                    </p:anim>
                                    <p:anim calcmode="lin" valueType="num">
                                      <p:cBhvr additive="base">
                                        <p:cTn id="119" dur="2000" fill="hold"/>
                                        <p:tgtEl>
                                          <p:spTgt spid="12"/>
                                        </p:tgtEl>
                                        <p:attrNameLst>
                                          <p:attrName>ppt_y</p:attrName>
                                        </p:attrNameLst>
                                      </p:cBhvr>
                                      <p:tavLst>
                                        <p:tav tm="0">
                                          <p:val>
                                            <p:strVal val="1+#ppt_h/2"/>
                                          </p:val>
                                        </p:tav>
                                        <p:tav tm="100000">
                                          <p:val>
                                            <p:strVal val="#ppt_y"/>
                                          </p:val>
                                        </p:tav>
                                      </p:tavLst>
                                    </p:anim>
                                  </p:childTnLst>
                                </p:cTn>
                              </p:par>
                              <p:par>
                                <p:cTn id="120" presetID="2" presetClass="entr" presetSubtype="4" fill="hold" grpId="2" nodeType="withEffect">
                                  <p:stCondLst>
                                    <p:cond delay="0"/>
                                  </p:stCondLst>
                                  <p:childTnLst>
                                    <p:set>
                                      <p:cBhvr>
                                        <p:cTn id="121" dur="1" fill="hold">
                                          <p:stCondLst>
                                            <p:cond delay="0"/>
                                          </p:stCondLst>
                                        </p:cTn>
                                        <p:tgtEl>
                                          <p:spTgt spid="13"/>
                                        </p:tgtEl>
                                        <p:attrNameLst>
                                          <p:attrName>style.visibility</p:attrName>
                                        </p:attrNameLst>
                                      </p:cBhvr>
                                      <p:to>
                                        <p:strVal val="visible"/>
                                      </p:to>
                                    </p:set>
                                    <p:anim calcmode="lin" valueType="num">
                                      <p:cBhvr additive="base">
                                        <p:cTn id="122" dur="2000" fill="hold"/>
                                        <p:tgtEl>
                                          <p:spTgt spid="13"/>
                                        </p:tgtEl>
                                        <p:attrNameLst>
                                          <p:attrName>ppt_x</p:attrName>
                                        </p:attrNameLst>
                                      </p:cBhvr>
                                      <p:tavLst>
                                        <p:tav tm="0">
                                          <p:val>
                                            <p:strVal val="#ppt_x"/>
                                          </p:val>
                                        </p:tav>
                                        <p:tav tm="100000">
                                          <p:val>
                                            <p:strVal val="#ppt_x"/>
                                          </p:val>
                                        </p:tav>
                                      </p:tavLst>
                                    </p:anim>
                                    <p:anim calcmode="lin" valueType="num">
                                      <p:cBhvr additive="base">
                                        <p:cTn id="123" dur="2000" fill="hold"/>
                                        <p:tgtEl>
                                          <p:spTgt spid="13"/>
                                        </p:tgtEl>
                                        <p:attrNameLst>
                                          <p:attrName>ppt_y</p:attrName>
                                        </p:attrNameLst>
                                      </p:cBhvr>
                                      <p:tavLst>
                                        <p:tav tm="0">
                                          <p:val>
                                            <p:strVal val="1+#ppt_h/2"/>
                                          </p:val>
                                        </p:tav>
                                        <p:tav tm="100000">
                                          <p:val>
                                            <p:strVal val="#ppt_y"/>
                                          </p:val>
                                        </p:tav>
                                      </p:tavLst>
                                    </p:anim>
                                  </p:childTnLst>
                                </p:cTn>
                              </p:par>
                              <p:par>
                                <p:cTn id="124" presetID="2" presetClass="entr" presetSubtype="4" fill="hold" grpId="2" nodeType="withEffect">
                                  <p:stCondLst>
                                    <p:cond delay="0"/>
                                  </p:stCondLst>
                                  <p:childTnLst>
                                    <p:set>
                                      <p:cBhvr>
                                        <p:cTn id="125" dur="1" fill="hold">
                                          <p:stCondLst>
                                            <p:cond delay="0"/>
                                          </p:stCondLst>
                                        </p:cTn>
                                        <p:tgtEl>
                                          <p:spTgt spid="14"/>
                                        </p:tgtEl>
                                        <p:attrNameLst>
                                          <p:attrName>style.visibility</p:attrName>
                                        </p:attrNameLst>
                                      </p:cBhvr>
                                      <p:to>
                                        <p:strVal val="visible"/>
                                      </p:to>
                                    </p:set>
                                    <p:anim calcmode="lin" valueType="num">
                                      <p:cBhvr additive="base">
                                        <p:cTn id="126" dur="2000" fill="hold"/>
                                        <p:tgtEl>
                                          <p:spTgt spid="14"/>
                                        </p:tgtEl>
                                        <p:attrNameLst>
                                          <p:attrName>ppt_x</p:attrName>
                                        </p:attrNameLst>
                                      </p:cBhvr>
                                      <p:tavLst>
                                        <p:tav tm="0">
                                          <p:val>
                                            <p:strVal val="#ppt_x"/>
                                          </p:val>
                                        </p:tav>
                                        <p:tav tm="100000">
                                          <p:val>
                                            <p:strVal val="#ppt_x"/>
                                          </p:val>
                                        </p:tav>
                                      </p:tavLst>
                                    </p:anim>
                                    <p:anim calcmode="lin" valueType="num">
                                      <p:cBhvr additive="base">
                                        <p:cTn id="127" dur="2000" fill="hold"/>
                                        <p:tgtEl>
                                          <p:spTgt spid="14"/>
                                        </p:tgtEl>
                                        <p:attrNameLst>
                                          <p:attrName>ppt_y</p:attrName>
                                        </p:attrNameLst>
                                      </p:cBhvr>
                                      <p:tavLst>
                                        <p:tav tm="0">
                                          <p:val>
                                            <p:strVal val="1+#ppt_h/2"/>
                                          </p:val>
                                        </p:tav>
                                        <p:tav tm="100000">
                                          <p:val>
                                            <p:strVal val="#ppt_y"/>
                                          </p:val>
                                        </p:tav>
                                      </p:tavLst>
                                    </p:anim>
                                  </p:childTnLst>
                                </p:cTn>
                              </p:par>
                              <p:par>
                                <p:cTn id="128" presetID="2" presetClass="entr" presetSubtype="4" fill="hold" grpId="2" nodeType="withEffect">
                                  <p:stCondLst>
                                    <p:cond delay="0"/>
                                  </p:stCondLst>
                                  <p:childTnLst>
                                    <p:set>
                                      <p:cBhvr>
                                        <p:cTn id="129" dur="1" fill="hold">
                                          <p:stCondLst>
                                            <p:cond delay="0"/>
                                          </p:stCondLst>
                                        </p:cTn>
                                        <p:tgtEl>
                                          <p:spTgt spid="15"/>
                                        </p:tgtEl>
                                        <p:attrNameLst>
                                          <p:attrName>style.visibility</p:attrName>
                                        </p:attrNameLst>
                                      </p:cBhvr>
                                      <p:to>
                                        <p:strVal val="visible"/>
                                      </p:to>
                                    </p:set>
                                    <p:anim calcmode="lin" valueType="num">
                                      <p:cBhvr additive="base">
                                        <p:cTn id="130" dur="2000" fill="hold"/>
                                        <p:tgtEl>
                                          <p:spTgt spid="15"/>
                                        </p:tgtEl>
                                        <p:attrNameLst>
                                          <p:attrName>ppt_x</p:attrName>
                                        </p:attrNameLst>
                                      </p:cBhvr>
                                      <p:tavLst>
                                        <p:tav tm="0">
                                          <p:val>
                                            <p:strVal val="#ppt_x"/>
                                          </p:val>
                                        </p:tav>
                                        <p:tav tm="100000">
                                          <p:val>
                                            <p:strVal val="#ppt_x"/>
                                          </p:val>
                                        </p:tav>
                                      </p:tavLst>
                                    </p:anim>
                                    <p:anim calcmode="lin" valueType="num">
                                      <p:cBhvr additive="base">
                                        <p:cTn id="131" dur="2000" fill="hold"/>
                                        <p:tgtEl>
                                          <p:spTgt spid="15"/>
                                        </p:tgtEl>
                                        <p:attrNameLst>
                                          <p:attrName>ppt_y</p:attrName>
                                        </p:attrNameLst>
                                      </p:cBhvr>
                                      <p:tavLst>
                                        <p:tav tm="0">
                                          <p:val>
                                            <p:strVal val="1+#ppt_h/2"/>
                                          </p:val>
                                        </p:tav>
                                        <p:tav tm="100000">
                                          <p:val>
                                            <p:strVal val="#ppt_y"/>
                                          </p:val>
                                        </p:tav>
                                      </p:tavLst>
                                    </p:anim>
                                  </p:childTnLst>
                                </p:cTn>
                              </p:par>
                              <p:par>
                                <p:cTn id="132" presetID="2" presetClass="entr" presetSubtype="4" fill="hold" grpId="2" nodeType="withEffect">
                                  <p:stCondLst>
                                    <p:cond delay="0"/>
                                  </p:stCondLst>
                                  <p:childTnLst>
                                    <p:set>
                                      <p:cBhvr>
                                        <p:cTn id="133" dur="1" fill="hold">
                                          <p:stCondLst>
                                            <p:cond delay="0"/>
                                          </p:stCondLst>
                                        </p:cTn>
                                        <p:tgtEl>
                                          <p:spTgt spid="16"/>
                                        </p:tgtEl>
                                        <p:attrNameLst>
                                          <p:attrName>style.visibility</p:attrName>
                                        </p:attrNameLst>
                                      </p:cBhvr>
                                      <p:to>
                                        <p:strVal val="visible"/>
                                      </p:to>
                                    </p:set>
                                    <p:anim calcmode="lin" valueType="num">
                                      <p:cBhvr additive="base">
                                        <p:cTn id="134" dur="2000" fill="hold"/>
                                        <p:tgtEl>
                                          <p:spTgt spid="16"/>
                                        </p:tgtEl>
                                        <p:attrNameLst>
                                          <p:attrName>ppt_x</p:attrName>
                                        </p:attrNameLst>
                                      </p:cBhvr>
                                      <p:tavLst>
                                        <p:tav tm="0">
                                          <p:val>
                                            <p:strVal val="#ppt_x"/>
                                          </p:val>
                                        </p:tav>
                                        <p:tav tm="100000">
                                          <p:val>
                                            <p:strVal val="#ppt_x"/>
                                          </p:val>
                                        </p:tav>
                                      </p:tavLst>
                                    </p:anim>
                                    <p:anim calcmode="lin" valueType="num">
                                      <p:cBhvr additive="base">
                                        <p:cTn id="135" dur="2000" fill="hold"/>
                                        <p:tgtEl>
                                          <p:spTgt spid="16"/>
                                        </p:tgtEl>
                                        <p:attrNameLst>
                                          <p:attrName>ppt_y</p:attrName>
                                        </p:attrNameLst>
                                      </p:cBhvr>
                                      <p:tavLst>
                                        <p:tav tm="0">
                                          <p:val>
                                            <p:strVal val="1+#ppt_h/2"/>
                                          </p:val>
                                        </p:tav>
                                        <p:tav tm="100000">
                                          <p:val>
                                            <p:strVal val="#ppt_y"/>
                                          </p:val>
                                        </p:tav>
                                      </p:tavLst>
                                    </p:anim>
                                  </p:childTnLst>
                                </p:cTn>
                              </p:par>
                              <p:par>
                                <p:cTn id="136" presetID="2" presetClass="entr" presetSubtype="4" fill="hold" grpId="2" nodeType="withEffect">
                                  <p:stCondLst>
                                    <p:cond delay="0"/>
                                  </p:stCondLst>
                                  <p:childTnLst>
                                    <p:set>
                                      <p:cBhvr>
                                        <p:cTn id="137" dur="1" fill="hold">
                                          <p:stCondLst>
                                            <p:cond delay="0"/>
                                          </p:stCondLst>
                                        </p:cTn>
                                        <p:tgtEl>
                                          <p:spTgt spid="17"/>
                                        </p:tgtEl>
                                        <p:attrNameLst>
                                          <p:attrName>style.visibility</p:attrName>
                                        </p:attrNameLst>
                                      </p:cBhvr>
                                      <p:to>
                                        <p:strVal val="visible"/>
                                      </p:to>
                                    </p:set>
                                    <p:anim calcmode="lin" valueType="num">
                                      <p:cBhvr additive="base">
                                        <p:cTn id="138" dur="2000" fill="hold"/>
                                        <p:tgtEl>
                                          <p:spTgt spid="17"/>
                                        </p:tgtEl>
                                        <p:attrNameLst>
                                          <p:attrName>ppt_x</p:attrName>
                                        </p:attrNameLst>
                                      </p:cBhvr>
                                      <p:tavLst>
                                        <p:tav tm="0">
                                          <p:val>
                                            <p:strVal val="#ppt_x"/>
                                          </p:val>
                                        </p:tav>
                                        <p:tav tm="100000">
                                          <p:val>
                                            <p:strVal val="#ppt_x"/>
                                          </p:val>
                                        </p:tav>
                                      </p:tavLst>
                                    </p:anim>
                                    <p:anim calcmode="lin" valueType="num">
                                      <p:cBhvr additive="base">
                                        <p:cTn id="139" dur="2000" fill="hold"/>
                                        <p:tgtEl>
                                          <p:spTgt spid="17"/>
                                        </p:tgtEl>
                                        <p:attrNameLst>
                                          <p:attrName>ppt_y</p:attrName>
                                        </p:attrNameLst>
                                      </p:cBhvr>
                                      <p:tavLst>
                                        <p:tav tm="0">
                                          <p:val>
                                            <p:strVal val="1+#ppt_h/2"/>
                                          </p:val>
                                        </p:tav>
                                        <p:tav tm="100000">
                                          <p:val>
                                            <p:strVal val="#ppt_y"/>
                                          </p:val>
                                        </p:tav>
                                      </p:tavLst>
                                    </p:anim>
                                  </p:childTnLst>
                                </p:cTn>
                              </p:par>
                              <p:par>
                                <p:cTn id="140" presetID="2" presetClass="entr" presetSubtype="4" fill="hold" grpId="2" nodeType="withEffect">
                                  <p:stCondLst>
                                    <p:cond delay="0"/>
                                  </p:stCondLst>
                                  <p:childTnLst>
                                    <p:set>
                                      <p:cBhvr>
                                        <p:cTn id="141" dur="1" fill="hold">
                                          <p:stCondLst>
                                            <p:cond delay="0"/>
                                          </p:stCondLst>
                                        </p:cTn>
                                        <p:tgtEl>
                                          <p:spTgt spid="18"/>
                                        </p:tgtEl>
                                        <p:attrNameLst>
                                          <p:attrName>style.visibility</p:attrName>
                                        </p:attrNameLst>
                                      </p:cBhvr>
                                      <p:to>
                                        <p:strVal val="visible"/>
                                      </p:to>
                                    </p:set>
                                    <p:anim calcmode="lin" valueType="num">
                                      <p:cBhvr additive="base">
                                        <p:cTn id="142" dur="2000" fill="hold"/>
                                        <p:tgtEl>
                                          <p:spTgt spid="18"/>
                                        </p:tgtEl>
                                        <p:attrNameLst>
                                          <p:attrName>ppt_x</p:attrName>
                                        </p:attrNameLst>
                                      </p:cBhvr>
                                      <p:tavLst>
                                        <p:tav tm="0">
                                          <p:val>
                                            <p:strVal val="#ppt_x"/>
                                          </p:val>
                                        </p:tav>
                                        <p:tav tm="100000">
                                          <p:val>
                                            <p:strVal val="#ppt_x"/>
                                          </p:val>
                                        </p:tav>
                                      </p:tavLst>
                                    </p:anim>
                                    <p:anim calcmode="lin" valueType="num">
                                      <p:cBhvr additive="base">
                                        <p:cTn id="143" dur="2000" fill="hold"/>
                                        <p:tgtEl>
                                          <p:spTgt spid="18"/>
                                        </p:tgtEl>
                                        <p:attrNameLst>
                                          <p:attrName>ppt_y</p:attrName>
                                        </p:attrNameLst>
                                      </p:cBhvr>
                                      <p:tavLst>
                                        <p:tav tm="0">
                                          <p:val>
                                            <p:strVal val="1+#ppt_h/2"/>
                                          </p:val>
                                        </p:tav>
                                        <p:tav tm="100000">
                                          <p:val>
                                            <p:strVal val="#ppt_y"/>
                                          </p:val>
                                        </p:tav>
                                      </p:tavLst>
                                    </p:anim>
                                  </p:childTnLst>
                                </p:cTn>
                              </p:par>
                              <p:par>
                                <p:cTn id="144" presetID="2" presetClass="entr" presetSubtype="4" fill="hold" grpId="2" nodeType="withEffect">
                                  <p:stCondLst>
                                    <p:cond delay="0"/>
                                  </p:stCondLst>
                                  <p:childTnLst>
                                    <p:set>
                                      <p:cBhvr>
                                        <p:cTn id="145" dur="1" fill="hold">
                                          <p:stCondLst>
                                            <p:cond delay="0"/>
                                          </p:stCondLst>
                                        </p:cTn>
                                        <p:tgtEl>
                                          <p:spTgt spid="19"/>
                                        </p:tgtEl>
                                        <p:attrNameLst>
                                          <p:attrName>style.visibility</p:attrName>
                                        </p:attrNameLst>
                                      </p:cBhvr>
                                      <p:to>
                                        <p:strVal val="visible"/>
                                      </p:to>
                                    </p:set>
                                    <p:anim calcmode="lin" valueType="num">
                                      <p:cBhvr additive="base">
                                        <p:cTn id="146" dur="2000" fill="hold"/>
                                        <p:tgtEl>
                                          <p:spTgt spid="19"/>
                                        </p:tgtEl>
                                        <p:attrNameLst>
                                          <p:attrName>ppt_x</p:attrName>
                                        </p:attrNameLst>
                                      </p:cBhvr>
                                      <p:tavLst>
                                        <p:tav tm="0">
                                          <p:val>
                                            <p:strVal val="#ppt_x"/>
                                          </p:val>
                                        </p:tav>
                                        <p:tav tm="100000">
                                          <p:val>
                                            <p:strVal val="#ppt_x"/>
                                          </p:val>
                                        </p:tav>
                                      </p:tavLst>
                                    </p:anim>
                                    <p:anim calcmode="lin" valueType="num">
                                      <p:cBhvr additive="base">
                                        <p:cTn id="147" dur="2000" fill="hold"/>
                                        <p:tgtEl>
                                          <p:spTgt spid="19"/>
                                        </p:tgtEl>
                                        <p:attrNameLst>
                                          <p:attrName>ppt_y</p:attrName>
                                        </p:attrNameLst>
                                      </p:cBhvr>
                                      <p:tavLst>
                                        <p:tav tm="0">
                                          <p:val>
                                            <p:strVal val="1+#ppt_h/2"/>
                                          </p:val>
                                        </p:tav>
                                        <p:tav tm="100000">
                                          <p:val>
                                            <p:strVal val="#ppt_y"/>
                                          </p:val>
                                        </p:tav>
                                      </p:tavLst>
                                    </p:anim>
                                  </p:childTnLst>
                                </p:cTn>
                              </p:par>
                              <p:par>
                                <p:cTn id="148" presetID="2" presetClass="entr" presetSubtype="4" fill="hold" grpId="2" nodeType="withEffect">
                                  <p:stCondLst>
                                    <p:cond delay="0"/>
                                  </p:stCondLst>
                                  <p:childTnLst>
                                    <p:set>
                                      <p:cBhvr>
                                        <p:cTn id="149" dur="1" fill="hold">
                                          <p:stCondLst>
                                            <p:cond delay="0"/>
                                          </p:stCondLst>
                                        </p:cTn>
                                        <p:tgtEl>
                                          <p:spTgt spid="20"/>
                                        </p:tgtEl>
                                        <p:attrNameLst>
                                          <p:attrName>style.visibility</p:attrName>
                                        </p:attrNameLst>
                                      </p:cBhvr>
                                      <p:to>
                                        <p:strVal val="visible"/>
                                      </p:to>
                                    </p:set>
                                    <p:anim calcmode="lin" valueType="num">
                                      <p:cBhvr additive="base">
                                        <p:cTn id="150" dur="2000" fill="hold"/>
                                        <p:tgtEl>
                                          <p:spTgt spid="20"/>
                                        </p:tgtEl>
                                        <p:attrNameLst>
                                          <p:attrName>ppt_x</p:attrName>
                                        </p:attrNameLst>
                                      </p:cBhvr>
                                      <p:tavLst>
                                        <p:tav tm="0">
                                          <p:val>
                                            <p:strVal val="#ppt_x"/>
                                          </p:val>
                                        </p:tav>
                                        <p:tav tm="100000">
                                          <p:val>
                                            <p:strVal val="#ppt_x"/>
                                          </p:val>
                                        </p:tav>
                                      </p:tavLst>
                                    </p:anim>
                                    <p:anim calcmode="lin" valueType="num">
                                      <p:cBhvr additive="base">
                                        <p:cTn id="151" dur="2000" fill="hold"/>
                                        <p:tgtEl>
                                          <p:spTgt spid="20"/>
                                        </p:tgtEl>
                                        <p:attrNameLst>
                                          <p:attrName>ppt_y</p:attrName>
                                        </p:attrNameLst>
                                      </p:cBhvr>
                                      <p:tavLst>
                                        <p:tav tm="0">
                                          <p:val>
                                            <p:strVal val="1+#ppt_h/2"/>
                                          </p:val>
                                        </p:tav>
                                        <p:tav tm="100000">
                                          <p:val>
                                            <p:strVal val="#ppt_y"/>
                                          </p:val>
                                        </p:tav>
                                      </p:tavLst>
                                    </p:anim>
                                  </p:childTnLst>
                                </p:cTn>
                              </p:par>
                            </p:childTnLst>
                          </p:cTn>
                        </p:par>
                        <p:par>
                          <p:cTn id="152" fill="hold">
                            <p:stCondLst>
                              <p:cond delay="2000"/>
                            </p:stCondLst>
                            <p:childTnLst>
                              <p:par>
                                <p:cTn id="153" presetID="2" presetClass="exit" presetSubtype="2" fill="hold" grpId="3" nodeType="afterEffect">
                                  <p:stCondLst>
                                    <p:cond delay="0"/>
                                  </p:stCondLst>
                                  <p:childTnLst>
                                    <p:anim calcmode="lin" valueType="num">
                                      <p:cBhvr additive="base">
                                        <p:cTn id="154" dur="2000"/>
                                        <p:tgtEl>
                                          <p:spTgt spid="5"/>
                                        </p:tgtEl>
                                        <p:attrNameLst>
                                          <p:attrName>ppt_x</p:attrName>
                                        </p:attrNameLst>
                                      </p:cBhvr>
                                      <p:tavLst>
                                        <p:tav tm="0">
                                          <p:val>
                                            <p:strVal val="ppt_x"/>
                                          </p:val>
                                        </p:tav>
                                        <p:tav tm="100000">
                                          <p:val>
                                            <p:strVal val="1+ppt_w/2"/>
                                          </p:val>
                                        </p:tav>
                                      </p:tavLst>
                                    </p:anim>
                                    <p:anim calcmode="lin" valueType="num">
                                      <p:cBhvr additive="base">
                                        <p:cTn id="155" dur="2000"/>
                                        <p:tgtEl>
                                          <p:spTgt spid="5"/>
                                        </p:tgtEl>
                                        <p:attrNameLst>
                                          <p:attrName>ppt_y</p:attrName>
                                        </p:attrNameLst>
                                      </p:cBhvr>
                                      <p:tavLst>
                                        <p:tav tm="0">
                                          <p:val>
                                            <p:strVal val="ppt_y"/>
                                          </p:val>
                                        </p:tav>
                                        <p:tav tm="100000">
                                          <p:val>
                                            <p:strVal val="ppt_y"/>
                                          </p:val>
                                        </p:tav>
                                      </p:tavLst>
                                    </p:anim>
                                    <p:set>
                                      <p:cBhvr>
                                        <p:cTn id="156" dur="1" fill="hold">
                                          <p:stCondLst>
                                            <p:cond delay="1999"/>
                                          </p:stCondLst>
                                        </p:cTn>
                                        <p:tgtEl>
                                          <p:spTgt spid="5"/>
                                        </p:tgtEl>
                                        <p:attrNameLst>
                                          <p:attrName>style.visibility</p:attrName>
                                        </p:attrNameLst>
                                      </p:cBhvr>
                                      <p:to>
                                        <p:strVal val="hidden"/>
                                      </p:to>
                                    </p:set>
                                  </p:childTnLst>
                                </p:cTn>
                              </p:par>
                              <p:par>
                                <p:cTn id="157" presetID="2" presetClass="exit" presetSubtype="2" fill="hold" grpId="3" nodeType="withEffect">
                                  <p:stCondLst>
                                    <p:cond delay="0"/>
                                  </p:stCondLst>
                                  <p:childTnLst>
                                    <p:anim calcmode="lin" valueType="num">
                                      <p:cBhvr additive="base">
                                        <p:cTn id="158" dur="2000"/>
                                        <p:tgtEl>
                                          <p:spTgt spid="6"/>
                                        </p:tgtEl>
                                        <p:attrNameLst>
                                          <p:attrName>ppt_x</p:attrName>
                                        </p:attrNameLst>
                                      </p:cBhvr>
                                      <p:tavLst>
                                        <p:tav tm="0">
                                          <p:val>
                                            <p:strVal val="ppt_x"/>
                                          </p:val>
                                        </p:tav>
                                        <p:tav tm="100000">
                                          <p:val>
                                            <p:strVal val="1+ppt_w/2"/>
                                          </p:val>
                                        </p:tav>
                                      </p:tavLst>
                                    </p:anim>
                                    <p:anim calcmode="lin" valueType="num">
                                      <p:cBhvr additive="base">
                                        <p:cTn id="159" dur="2000"/>
                                        <p:tgtEl>
                                          <p:spTgt spid="6"/>
                                        </p:tgtEl>
                                        <p:attrNameLst>
                                          <p:attrName>ppt_y</p:attrName>
                                        </p:attrNameLst>
                                      </p:cBhvr>
                                      <p:tavLst>
                                        <p:tav tm="0">
                                          <p:val>
                                            <p:strVal val="ppt_y"/>
                                          </p:val>
                                        </p:tav>
                                        <p:tav tm="100000">
                                          <p:val>
                                            <p:strVal val="ppt_y"/>
                                          </p:val>
                                        </p:tav>
                                      </p:tavLst>
                                    </p:anim>
                                    <p:set>
                                      <p:cBhvr>
                                        <p:cTn id="160" dur="1" fill="hold">
                                          <p:stCondLst>
                                            <p:cond delay="1999"/>
                                          </p:stCondLst>
                                        </p:cTn>
                                        <p:tgtEl>
                                          <p:spTgt spid="6"/>
                                        </p:tgtEl>
                                        <p:attrNameLst>
                                          <p:attrName>style.visibility</p:attrName>
                                        </p:attrNameLst>
                                      </p:cBhvr>
                                      <p:to>
                                        <p:strVal val="hidden"/>
                                      </p:to>
                                    </p:set>
                                  </p:childTnLst>
                                </p:cTn>
                              </p:par>
                              <p:par>
                                <p:cTn id="161" presetID="2" presetClass="exit" presetSubtype="2" fill="hold" grpId="3" nodeType="withEffect">
                                  <p:stCondLst>
                                    <p:cond delay="0"/>
                                  </p:stCondLst>
                                  <p:childTnLst>
                                    <p:anim calcmode="lin" valueType="num">
                                      <p:cBhvr additive="base">
                                        <p:cTn id="162" dur="2000"/>
                                        <p:tgtEl>
                                          <p:spTgt spid="7"/>
                                        </p:tgtEl>
                                        <p:attrNameLst>
                                          <p:attrName>ppt_x</p:attrName>
                                        </p:attrNameLst>
                                      </p:cBhvr>
                                      <p:tavLst>
                                        <p:tav tm="0">
                                          <p:val>
                                            <p:strVal val="ppt_x"/>
                                          </p:val>
                                        </p:tav>
                                        <p:tav tm="100000">
                                          <p:val>
                                            <p:strVal val="1+ppt_w/2"/>
                                          </p:val>
                                        </p:tav>
                                      </p:tavLst>
                                    </p:anim>
                                    <p:anim calcmode="lin" valueType="num">
                                      <p:cBhvr additive="base">
                                        <p:cTn id="163" dur="2000"/>
                                        <p:tgtEl>
                                          <p:spTgt spid="7"/>
                                        </p:tgtEl>
                                        <p:attrNameLst>
                                          <p:attrName>ppt_y</p:attrName>
                                        </p:attrNameLst>
                                      </p:cBhvr>
                                      <p:tavLst>
                                        <p:tav tm="0">
                                          <p:val>
                                            <p:strVal val="ppt_y"/>
                                          </p:val>
                                        </p:tav>
                                        <p:tav tm="100000">
                                          <p:val>
                                            <p:strVal val="ppt_y"/>
                                          </p:val>
                                        </p:tav>
                                      </p:tavLst>
                                    </p:anim>
                                    <p:set>
                                      <p:cBhvr>
                                        <p:cTn id="164" dur="1" fill="hold">
                                          <p:stCondLst>
                                            <p:cond delay="1999"/>
                                          </p:stCondLst>
                                        </p:cTn>
                                        <p:tgtEl>
                                          <p:spTgt spid="7"/>
                                        </p:tgtEl>
                                        <p:attrNameLst>
                                          <p:attrName>style.visibility</p:attrName>
                                        </p:attrNameLst>
                                      </p:cBhvr>
                                      <p:to>
                                        <p:strVal val="hidden"/>
                                      </p:to>
                                    </p:set>
                                  </p:childTnLst>
                                </p:cTn>
                              </p:par>
                              <p:par>
                                <p:cTn id="165" presetID="2" presetClass="exit" presetSubtype="2" fill="hold" grpId="3" nodeType="withEffect">
                                  <p:stCondLst>
                                    <p:cond delay="0"/>
                                  </p:stCondLst>
                                  <p:childTnLst>
                                    <p:anim calcmode="lin" valueType="num">
                                      <p:cBhvr additive="base">
                                        <p:cTn id="166" dur="2000"/>
                                        <p:tgtEl>
                                          <p:spTgt spid="8"/>
                                        </p:tgtEl>
                                        <p:attrNameLst>
                                          <p:attrName>ppt_x</p:attrName>
                                        </p:attrNameLst>
                                      </p:cBhvr>
                                      <p:tavLst>
                                        <p:tav tm="0">
                                          <p:val>
                                            <p:strVal val="ppt_x"/>
                                          </p:val>
                                        </p:tav>
                                        <p:tav tm="100000">
                                          <p:val>
                                            <p:strVal val="1+ppt_w/2"/>
                                          </p:val>
                                        </p:tav>
                                      </p:tavLst>
                                    </p:anim>
                                    <p:anim calcmode="lin" valueType="num">
                                      <p:cBhvr additive="base">
                                        <p:cTn id="167" dur="2000"/>
                                        <p:tgtEl>
                                          <p:spTgt spid="8"/>
                                        </p:tgtEl>
                                        <p:attrNameLst>
                                          <p:attrName>ppt_y</p:attrName>
                                        </p:attrNameLst>
                                      </p:cBhvr>
                                      <p:tavLst>
                                        <p:tav tm="0">
                                          <p:val>
                                            <p:strVal val="ppt_y"/>
                                          </p:val>
                                        </p:tav>
                                        <p:tav tm="100000">
                                          <p:val>
                                            <p:strVal val="ppt_y"/>
                                          </p:val>
                                        </p:tav>
                                      </p:tavLst>
                                    </p:anim>
                                    <p:set>
                                      <p:cBhvr>
                                        <p:cTn id="168" dur="1" fill="hold">
                                          <p:stCondLst>
                                            <p:cond delay="1999"/>
                                          </p:stCondLst>
                                        </p:cTn>
                                        <p:tgtEl>
                                          <p:spTgt spid="8"/>
                                        </p:tgtEl>
                                        <p:attrNameLst>
                                          <p:attrName>style.visibility</p:attrName>
                                        </p:attrNameLst>
                                      </p:cBhvr>
                                      <p:to>
                                        <p:strVal val="hidden"/>
                                      </p:to>
                                    </p:set>
                                  </p:childTnLst>
                                </p:cTn>
                              </p:par>
                              <p:par>
                                <p:cTn id="169" presetID="2" presetClass="exit" presetSubtype="2" fill="hold" grpId="3" nodeType="withEffect">
                                  <p:stCondLst>
                                    <p:cond delay="0"/>
                                  </p:stCondLst>
                                  <p:childTnLst>
                                    <p:anim calcmode="lin" valueType="num">
                                      <p:cBhvr additive="base">
                                        <p:cTn id="170" dur="2000"/>
                                        <p:tgtEl>
                                          <p:spTgt spid="9"/>
                                        </p:tgtEl>
                                        <p:attrNameLst>
                                          <p:attrName>ppt_x</p:attrName>
                                        </p:attrNameLst>
                                      </p:cBhvr>
                                      <p:tavLst>
                                        <p:tav tm="0">
                                          <p:val>
                                            <p:strVal val="ppt_x"/>
                                          </p:val>
                                        </p:tav>
                                        <p:tav tm="100000">
                                          <p:val>
                                            <p:strVal val="1+ppt_w/2"/>
                                          </p:val>
                                        </p:tav>
                                      </p:tavLst>
                                    </p:anim>
                                    <p:anim calcmode="lin" valueType="num">
                                      <p:cBhvr additive="base">
                                        <p:cTn id="171" dur="2000"/>
                                        <p:tgtEl>
                                          <p:spTgt spid="9"/>
                                        </p:tgtEl>
                                        <p:attrNameLst>
                                          <p:attrName>ppt_y</p:attrName>
                                        </p:attrNameLst>
                                      </p:cBhvr>
                                      <p:tavLst>
                                        <p:tav tm="0">
                                          <p:val>
                                            <p:strVal val="ppt_y"/>
                                          </p:val>
                                        </p:tav>
                                        <p:tav tm="100000">
                                          <p:val>
                                            <p:strVal val="ppt_y"/>
                                          </p:val>
                                        </p:tav>
                                      </p:tavLst>
                                    </p:anim>
                                    <p:set>
                                      <p:cBhvr>
                                        <p:cTn id="172" dur="1" fill="hold">
                                          <p:stCondLst>
                                            <p:cond delay="1999"/>
                                          </p:stCondLst>
                                        </p:cTn>
                                        <p:tgtEl>
                                          <p:spTgt spid="9"/>
                                        </p:tgtEl>
                                        <p:attrNameLst>
                                          <p:attrName>style.visibility</p:attrName>
                                        </p:attrNameLst>
                                      </p:cBhvr>
                                      <p:to>
                                        <p:strVal val="hidden"/>
                                      </p:to>
                                    </p:set>
                                  </p:childTnLst>
                                </p:cTn>
                              </p:par>
                              <p:par>
                                <p:cTn id="173" presetID="2" presetClass="exit" presetSubtype="2" fill="hold" grpId="3" nodeType="withEffect">
                                  <p:stCondLst>
                                    <p:cond delay="0"/>
                                  </p:stCondLst>
                                  <p:childTnLst>
                                    <p:anim calcmode="lin" valueType="num">
                                      <p:cBhvr additive="base">
                                        <p:cTn id="174" dur="2000"/>
                                        <p:tgtEl>
                                          <p:spTgt spid="10"/>
                                        </p:tgtEl>
                                        <p:attrNameLst>
                                          <p:attrName>ppt_x</p:attrName>
                                        </p:attrNameLst>
                                      </p:cBhvr>
                                      <p:tavLst>
                                        <p:tav tm="0">
                                          <p:val>
                                            <p:strVal val="ppt_x"/>
                                          </p:val>
                                        </p:tav>
                                        <p:tav tm="100000">
                                          <p:val>
                                            <p:strVal val="1+ppt_w/2"/>
                                          </p:val>
                                        </p:tav>
                                      </p:tavLst>
                                    </p:anim>
                                    <p:anim calcmode="lin" valueType="num">
                                      <p:cBhvr additive="base">
                                        <p:cTn id="175" dur="2000"/>
                                        <p:tgtEl>
                                          <p:spTgt spid="10"/>
                                        </p:tgtEl>
                                        <p:attrNameLst>
                                          <p:attrName>ppt_y</p:attrName>
                                        </p:attrNameLst>
                                      </p:cBhvr>
                                      <p:tavLst>
                                        <p:tav tm="0">
                                          <p:val>
                                            <p:strVal val="ppt_y"/>
                                          </p:val>
                                        </p:tav>
                                        <p:tav tm="100000">
                                          <p:val>
                                            <p:strVal val="ppt_y"/>
                                          </p:val>
                                        </p:tav>
                                      </p:tavLst>
                                    </p:anim>
                                    <p:set>
                                      <p:cBhvr>
                                        <p:cTn id="176" dur="1" fill="hold">
                                          <p:stCondLst>
                                            <p:cond delay="1999"/>
                                          </p:stCondLst>
                                        </p:cTn>
                                        <p:tgtEl>
                                          <p:spTgt spid="10"/>
                                        </p:tgtEl>
                                        <p:attrNameLst>
                                          <p:attrName>style.visibility</p:attrName>
                                        </p:attrNameLst>
                                      </p:cBhvr>
                                      <p:to>
                                        <p:strVal val="hidden"/>
                                      </p:to>
                                    </p:set>
                                  </p:childTnLst>
                                </p:cTn>
                              </p:par>
                              <p:par>
                                <p:cTn id="177" presetID="2" presetClass="exit" presetSubtype="2" fill="hold" grpId="3" nodeType="withEffect">
                                  <p:stCondLst>
                                    <p:cond delay="0"/>
                                  </p:stCondLst>
                                  <p:childTnLst>
                                    <p:anim calcmode="lin" valueType="num">
                                      <p:cBhvr additive="base">
                                        <p:cTn id="178" dur="2000"/>
                                        <p:tgtEl>
                                          <p:spTgt spid="11"/>
                                        </p:tgtEl>
                                        <p:attrNameLst>
                                          <p:attrName>ppt_x</p:attrName>
                                        </p:attrNameLst>
                                      </p:cBhvr>
                                      <p:tavLst>
                                        <p:tav tm="0">
                                          <p:val>
                                            <p:strVal val="ppt_x"/>
                                          </p:val>
                                        </p:tav>
                                        <p:tav tm="100000">
                                          <p:val>
                                            <p:strVal val="1+ppt_w/2"/>
                                          </p:val>
                                        </p:tav>
                                      </p:tavLst>
                                    </p:anim>
                                    <p:anim calcmode="lin" valueType="num">
                                      <p:cBhvr additive="base">
                                        <p:cTn id="179" dur="2000"/>
                                        <p:tgtEl>
                                          <p:spTgt spid="11"/>
                                        </p:tgtEl>
                                        <p:attrNameLst>
                                          <p:attrName>ppt_y</p:attrName>
                                        </p:attrNameLst>
                                      </p:cBhvr>
                                      <p:tavLst>
                                        <p:tav tm="0">
                                          <p:val>
                                            <p:strVal val="ppt_y"/>
                                          </p:val>
                                        </p:tav>
                                        <p:tav tm="100000">
                                          <p:val>
                                            <p:strVal val="ppt_y"/>
                                          </p:val>
                                        </p:tav>
                                      </p:tavLst>
                                    </p:anim>
                                    <p:set>
                                      <p:cBhvr>
                                        <p:cTn id="180" dur="1" fill="hold">
                                          <p:stCondLst>
                                            <p:cond delay="1999"/>
                                          </p:stCondLst>
                                        </p:cTn>
                                        <p:tgtEl>
                                          <p:spTgt spid="11"/>
                                        </p:tgtEl>
                                        <p:attrNameLst>
                                          <p:attrName>style.visibility</p:attrName>
                                        </p:attrNameLst>
                                      </p:cBhvr>
                                      <p:to>
                                        <p:strVal val="hidden"/>
                                      </p:to>
                                    </p:set>
                                  </p:childTnLst>
                                </p:cTn>
                              </p:par>
                              <p:par>
                                <p:cTn id="181" presetID="2" presetClass="exit" presetSubtype="2" fill="hold" grpId="3" nodeType="withEffect">
                                  <p:stCondLst>
                                    <p:cond delay="0"/>
                                  </p:stCondLst>
                                  <p:childTnLst>
                                    <p:anim calcmode="lin" valueType="num">
                                      <p:cBhvr additive="base">
                                        <p:cTn id="182" dur="2000"/>
                                        <p:tgtEl>
                                          <p:spTgt spid="12"/>
                                        </p:tgtEl>
                                        <p:attrNameLst>
                                          <p:attrName>ppt_x</p:attrName>
                                        </p:attrNameLst>
                                      </p:cBhvr>
                                      <p:tavLst>
                                        <p:tav tm="0">
                                          <p:val>
                                            <p:strVal val="ppt_x"/>
                                          </p:val>
                                        </p:tav>
                                        <p:tav tm="100000">
                                          <p:val>
                                            <p:strVal val="1+ppt_w/2"/>
                                          </p:val>
                                        </p:tav>
                                      </p:tavLst>
                                    </p:anim>
                                    <p:anim calcmode="lin" valueType="num">
                                      <p:cBhvr additive="base">
                                        <p:cTn id="183" dur="2000"/>
                                        <p:tgtEl>
                                          <p:spTgt spid="12"/>
                                        </p:tgtEl>
                                        <p:attrNameLst>
                                          <p:attrName>ppt_y</p:attrName>
                                        </p:attrNameLst>
                                      </p:cBhvr>
                                      <p:tavLst>
                                        <p:tav tm="0">
                                          <p:val>
                                            <p:strVal val="ppt_y"/>
                                          </p:val>
                                        </p:tav>
                                        <p:tav tm="100000">
                                          <p:val>
                                            <p:strVal val="ppt_y"/>
                                          </p:val>
                                        </p:tav>
                                      </p:tavLst>
                                    </p:anim>
                                    <p:set>
                                      <p:cBhvr>
                                        <p:cTn id="184" dur="1" fill="hold">
                                          <p:stCondLst>
                                            <p:cond delay="1999"/>
                                          </p:stCondLst>
                                        </p:cTn>
                                        <p:tgtEl>
                                          <p:spTgt spid="12"/>
                                        </p:tgtEl>
                                        <p:attrNameLst>
                                          <p:attrName>style.visibility</p:attrName>
                                        </p:attrNameLst>
                                      </p:cBhvr>
                                      <p:to>
                                        <p:strVal val="hidden"/>
                                      </p:to>
                                    </p:set>
                                  </p:childTnLst>
                                </p:cTn>
                              </p:par>
                              <p:par>
                                <p:cTn id="185" presetID="2" presetClass="exit" presetSubtype="8" fill="hold" grpId="3" nodeType="withEffect">
                                  <p:stCondLst>
                                    <p:cond delay="0"/>
                                  </p:stCondLst>
                                  <p:childTnLst>
                                    <p:anim calcmode="lin" valueType="num">
                                      <p:cBhvr additive="base">
                                        <p:cTn id="186" dur="2000"/>
                                        <p:tgtEl>
                                          <p:spTgt spid="13"/>
                                        </p:tgtEl>
                                        <p:attrNameLst>
                                          <p:attrName>ppt_x</p:attrName>
                                        </p:attrNameLst>
                                      </p:cBhvr>
                                      <p:tavLst>
                                        <p:tav tm="0">
                                          <p:val>
                                            <p:strVal val="ppt_x"/>
                                          </p:val>
                                        </p:tav>
                                        <p:tav tm="100000">
                                          <p:val>
                                            <p:strVal val="0-ppt_w/2"/>
                                          </p:val>
                                        </p:tav>
                                      </p:tavLst>
                                    </p:anim>
                                    <p:anim calcmode="lin" valueType="num">
                                      <p:cBhvr additive="base">
                                        <p:cTn id="187" dur="2000"/>
                                        <p:tgtEl>
                                          <p:spTgt spid="13"/>
                                        </p:tgtEl>
                                        <p:attrNameLst>
                                          <p:attrName>ppt_y</p:attrName>
                                        </p:attrNameLst>
                                      </p:cBhvr>
                                      <p:tavLst>
                                        <p:tav tm="0">
                                          <p:val>
                                            <p:strVal val="ppt_y"/>
                                          </p:val>
                                        </p:tav>
                                        <p:tav tm="100000">
                                          <p:val>
                                            <p:strVal val="ppt_y"/>
                                          </p:val>
                                        </p:tav>
                                      </p:tavLst>
                                    </p:anim>
                                    <p:set>
                                      <p:cBhvr>
                                        <p:cTn id="188" dur="1" fill="hold">
                                          <p:stCondLst>
                                            <p:cond delay="1999"/>
                                          </p:stCondLst>
                                        </p:cTn>
                                        <p:tgtEl>
                                          <p:spTgt spid="13"/>
                                        </p:tgtEl>
                                        <p:attrNameLst>
                                          <p:attrName>style.visibility</p:attrName>
                                        </p:attrNameLst>
                                      </p:cBhvr>
                                      <p:to>
                                        <p:strVal val="hidden"/>
                                      </p:to>
                                    </p:set>
                                  </p:childTnLst>
                                </p:cTn>
                              </p:par>
                              <p:par>
                                <p:cTn id="189" presetID="2" presetClass="exit" presetSubtype="8" fill="hold" grpId="3" nodeType="withEffect">
                                  <p:stCondLst>
                                    <p:cond delay="0"/>
                                  </p:stCondLst>
                                  <p:childTnLst>
                                    <p:anim calcmode="lin" valueType="num">
                                      <p:cBhvr additive="base">
                                        <p:cTn id="190" dur="2000"/>
                                        <p:tgtEl>
                                          <p:spTgt spid="14"/>
                                        </p:tgtEl>
                                        <p:attrNameLst>
                                          <p:attrName>ppt_x</p:attrName>
                                        </p:attrNameLst>
                                      </p:cBhvr>
                                      <p:tavLst>
                                        <p:tav tm="0">
                                          <p:val>
                                            <p:strVal val="ppt_x"/>
                                          </p:val>
                                        </p:tav>
                                        <p:tav tm="100000">
                                          <p:val>
                                            <p:strVal val="0-ppt_w/2"/>
                                          </p:val>
                                        </p:tav>
                                      </p:tavLst>
                                    </p:anim>
                                    <p:anim calcmode="lin" valueType="num">
                                      <p:cBhvr additive="base">
                                        <p:cTn id="191" dur="2000"/>
                                        <p:tgtEl>
                                          <p:spTgt spid="14"/>
                                        </p:tgtEl>
                                        <p:attrNameLst>
                                          <p:attrName>ppt_y</p:attrName>
                                        </p:attrNameLst>
                                      </p:cBhvr>
                                      <p:tavLst>
                                        <p:tav tm="0">
                                          <p:val>
                                            <p:strVal val="ppt_y"/>
                                          </p:val>
                                        </p:tav>
                                        <p:tav tm="100000">
                                          <p:val>
                                            <p:strVal val="ppt_y"/>
                                          </p:val>
                                        </p:tav>
                                      </p:tavLst>
                                    </p:anim>
                                    <p:set>
                                      <p:cBhvr>
                                        <p:cTn id="192" dur="1" fill="hold">
                                          <p:stCondLst>
                                            <p:cond delay="1999"/>
                                          </p:stCondLst>
                                        </p:cTn>
                                        <p:tgtEl>
                                          <p:spTgt spid="14"/>
                                        </p:tgtEl>
                                        <p:attrNameLst>
                                          <p:attrName>style.visibility</p:attrName>
                                        </p:attrNameLst>
                                      </p:cBhvr>
                                      <p:to>
                                        <p:strVal val="hidden"/>
                                      </p:to>
                                    </p:set>
                                  </p:childTnLst>
                                </p:cTn>
                              </p:par>
                              <p:par>
                                <p:cTn id="193" presetID="2" presetClass="exit" presetSubtype="8" fill="hold" grpId="3" nodeType="withEffect">
                                  <p:stCondLst>
                                    <p:cond delay="0"/>
                                  </p:stCondLst>
                                  <p:childTnLst>
                                    <p:anim calcmode="lin" valueType="num">
                                      <p:cBhvr additive="base">
                                        <p:cTn id="194" dur="2000"/>
                                        <p:tgtEl>
                                          <p:spTgt spid="15"/>
                                        </p:tgtEl>
                                        <p:attrNameLst>
                                          <p:attrName>ppt_x</p:attrName>
                                        </p:attrNameLst>
                                      </p:cBhvr>
                                      <p:tavLst>
                                        <p:tav tm="0">
                                          <p:val>
                                            <p:strVal val="ppt_x"/>
                                          </p:val>
                                        </p:tav>
                                        <p:tav tm="100000">
                                          <p:val>
                                            <p:strVal val="0-ppt_w/2"/>
                                          </p:val>
                                        </p:tav>
                                      </p:tavLst>
                                    </p:anim>
                                    <p:anim calcmode="lin" valueType="num">
                                      <p:cBhvr additive="base">
                                        <p:cTn id="195" dur="2000"/>
                                        <p:tgtEl>
                                          <p:spTgt spid="15"/>
                                        </p:tgtEl>
                                        <p:attrNameLst>
                                          <p:attrName>ppt_y</p:attrName>
                                        </p:attrNameLst>
                                      </p:cBhvr>
                                      <p:tavLst>
                                        <p:tav tm="0">
                                          <p:val>
                                            <p:strVal val="ppt_y"/>
                                          </p:val>
                                        </p:tav>
                                        <p:tav tm="100000">
                                          <p:val>
                                            <p:strVal val="ppt_y"/>
                                          </p:val>
                                        </p:tav>
                                      </p:tavLst>
                                    </p:anim>
                                    <p:set>
                                      <p:cBhvr>
                                        <p:cTn id="196" dur="1" fill="hold">
                                          <p:stCondLst>
                                            <p:cond delay="1999"/>
                                          </p:stCondLst>
                                        </p:cTn>
                                        <p:tgtEl>
                                          <p:spTgt spid="15"/>
                                        </p:tgtEl>
                                        <p:attrNameLst>
                                          <p:attrName>style.visibility</p:attrName>
                                        </p:attrNameLst>
                                      </p:cBhvr>
                                      <p:to>
                                        <p:strVal val="hidden"/>
                                      </p:to>
                                    </p:set>
                                  </p:childTnLst>
                                </p:cTn>
                              </p:par>
                              <p:par>
                                <p:cTn id="197" presetID="2" presetClass="exit" presetSubtype="8" fill="hold" grpId="3" nodeType="withEffect">
                                  <p:stCondLst>
                                    <p:cond delay="0"/>
                                  </p:stCondLst>
                                  <p:childTnLst>
                                    <p:anim calcmode="lin" valueType="num">
                                      <p:cBhvr additive="base">
                                        <p:cTn id="198" dur="2000"/>
                                        <p:tgtEl>
                                          <p:spTgt spid="16"/>
                                        </p:tgtEl>
                                        <p:attrNameLst>
                                          <p:attrName>ppt_x</p:attrName>
                                        </p:attrNameLst>
                                      </p:cBhvr>
                                      <p:tavLst>
                                        <p:tav tm="0">
                                          <p:val>
                                            <p:strVal val="ppt_x"/>
                                          </p:val>
                                        </p:tav>
                                        <p:tav tm="100000">
                                          <p:val>
                                            <p:strVal val="0-ppt_w/2"/>
                                          </p:val>
                                        </p:tav>
                                      </p:tavLst>
                                    </p:anim>
                                    <p:anim calcmode="lin" valueType="num">
                                      <p:cBhvr additive="base">
                                        <p:cTn id="199" dur="2000"/>
                                        <p:tgtEl>
                                          <p:spTgt spid="16"/>
                                        </p:tgtEl>
                                        <p:attrNameLst>
                                          <p:attrName>ppt_y</p:attrName>
                                        </p:attrNameLst>
                                      </p:cBhvr>
                                      <p:tavLst>
                                        <p:tav tm="0">
                                          <p:val>
                                            <p:strVal val="ppt_y"/>
                                          </p:val>
                                        </p:tav>
                                        <p:tav tm="100000">
                                          <p:val>
                                            <p:strVal val="ppt_y"/>
                                          </p:val>
                                        </p:tav>
                                      </p:tavLst>
                                    </p:anim>
                                    <p:set>
                                      <p:cBhvr>
                                        <p:cTn id="200" dur="1" fill="hold">
                                          <p:stCondLst>
                                            <p:cond delay="1999"/>
                                          </p:stCondLst>
                                        </p:cTn>
                                        <p:tgtEl>
                                          <p:spTgt spid="16"/>
                                        </p:tgtEl>
                                        <p:attrNameLst>
                                          <p:attrName>style.visibility</p:attrName>
                                        </p:attrNameLst>
                                      </p:cBhvr>
                                      <p:to>
                                        <p:strVal val="hidden"/>
                                      </p:to>
                                    </p:set>
                                  </p:childTnLst>
                                </p:cTn>
                              </p:par>
                              <p:par>
                                <p:cTn id="201" presetID="2" presetClass="exit" presetSubtype="8" fill="hold" grpId="3" nodeType="withEffect">
                                  <p:stCondLst>
                                    <p:cond delay="0"/>
                                  </p:stCondLst>
                                  <p:childTnLst>
                                    <p:anim calcmode="lin" valueType="num">
                                      <p:cBhvr additive="base">
                                        <p:cTn id="202" dur="2000"/>
                                        <p:tgtEl>
                                          <p:spTgt spid="17"/>
                                        </p:tgtEl>
                                        <p:attrNameLst>
                                          <p:attrName>ppt_x</p:attrName>
                                        </p:attrNameLst>
                                      </p:cBhvr>
                                      <p:tavLst>
                                        <p:tav tm="0">
                                          <p:val>
                                            <p:strVal val="ppt_x"/>
                                          </p:val>
                                        </p:tav>
                                        <p:tav tm="100000">
                                          <p:val>
                                            <p:strVal val="0-ppt_w/2"/>
                                          </p:val>
                                        </p:tav>
                                      </p:tavLst>
                                    </p:anim>
                                    <p:anim calcmode="lin" valueType="num">
                                      <p:cBhvr additive="base">
                                        <p:cTn id="203" dur="2000"/>
                                        <p:tgtEl>
                                          <p:spTgt spid="17"/>
                                        </p:tgtEl>
                                        <p:attrNameLst>
                                          <p:attrName>ppt_y</p:attrName>
                                        </p:attrNameLst>
                                      </p:cBhvr>
                                      <p:tavLst>
                                        <p:tav tm="0">
                                          <p:val>
                                            <p:strVal val="ppt_y"/>
                                          </p:val>
                                        </p:tav>
                                        <p:tav tm="100000">
                                          <p:val>
                                            <p:strVal val="ppt_y"/>
                                          </p:val>
                                        </p:tav>
                                      </p:tavLst>
                                    </p:anim>
                                    <p:set>
                                      <p:cBhvr>
                                        <p:cTn id="204" dur="1" fill="hold">
                                          <p:stCondLst>
                                            <p:cond delay="1999"/>
                                          </p:stCondLst>
                                        </p:cTn>
                                        <p:tgtEl>
                                          <p:spTgt spid="17"/>
                                        </p:tgtEl>
                                        <p:attrNameLst>
                                          <p:attrName>style.visibility</p:attrName>
                                        </p:attrNameLst>
                                      </p:cBhvr>
                                      <p:to>
                                        <p:strVal val="hidden"/>
                                      </p:to>
                                    </p:set>
                                  </p:childTnLst>
                                </p:cTn>
                              </p:par>
                              <p:par>
                                <p:cTn id="205" presetID="2" presetClass="exit" presetSubtype="8" fill="hold" grpId="3" nodeType="withEffect">
                                  <p:stCondLst>
                                    <p:cond delay="0"/>
                                  </p:stCondLst>
                                  <p:childTnLst>
                                    <p:anim calcmode="lin" valueType="num">
                                      <p:cBhvr additive="base">
                                        <p:cTn id="206" dur="2000"/>
                                        <p:tgtEl>
                                          <p:spTgt spid="18"/>
                                        </p:tgtEl>
                                        <p:attrNameLst>
                                          <p:attrName>ppt_x</p:attrName>
                                        </p:attrNameLst>
                                      </p:cBhvr>
                                      <p:tavLst>
                                        <p:tav tm="0">
                                          <p:val>
                                            <p:strVal val="ppt_x"/>
                                          </p:val>
                                        </p:tav>
                                        <p:tav tm="100000">
                                          <p:val>
                                            <p:strVal val="0-ppt_w/2"/>
                                          </p:val>
                                        </p:tav>
                                      </p:tavLst>
                                    </p:anim>
                                    <p:anim calcmode="lin" valueType="num">
                                      <p:cBhvr additive="base">
                                        <p:cTn id="207" dur="2000"/>
                                        <p:tgtEl>
                                          <p:spTgt spid="18"/>
                                        </p:tgtEl>
                                        <p:attrNameLst>
                                          <p:attrName>ppt_y</p:attrName>
                                        </p:attrNameLst>
                                      </p:cBhvr>
                                      <p:tavLst>
                                        <p:tav tm="0">
                                          <p:val>
                                            <p:strVal val="ppt_y"/>
                                          </p:val>
                                        </p:tav>
                                        <p:tav tm="100000">
                                          <p:val>
                                            <p:strVal val="ppt_y"/>
                                          </p:val>
                                        </p:tav>
                                      </p:tavLst>
                                    </p:anim>
                                    <p:set>
                                      <p:cBhvr>
                                        <p:cTn id="208" dur="1" fill="hold">
                                          <p:stCondLst>
                                            <p:cond delay="1999"/>
                                          </p:stCondLst>
                                        </p:cTn>
                                        <p:tgtEl>
                                          <p:spTgt spid="18"/>
                                        </p:tgtEl>
                                        <p:attrNameLst>
                                          <p:attrName>style.visibility</p:attrName>
                                        </p:attrNameLst>
                                      </p:cBhvr>
                                      <p:to>
                                        <p:strVal val="hidden"/>
                                      </p:to>
                                    </p:set>
                                  </p:childTnLst>
                                </p:cTn>
                              </p:par>
                              <p:par>
                                <p:cTn id="209" presetID="2" presetClass="exit" presetSubtype="8" fill="hold" grpId="3" nodeType="withEffect">
                                  <p:stCondLst>
                                    <p:cond delay="0"/>
                                  </p:stCondLst>
                                  <p:childTnLst>
                                    <p:anim calcmode="lin" valueType="num">
                                      <p:cBhvr additive="base">
                                        <p:cTn id="210" dur="2000"/>
                                        <p:tgtEl>
                                          <p:spTgt spid="19"/>
                                        </p:tgtEl>
                                        <p:attrNameLst>
                                          <p:attrName>ppt_x</p:attrName>
                                        </p:attrNameLst>
                                      </p:cBhvr>
                                      <p:tavLst>
                                        <p:tav tm="0">
                                          <p:val>
                                            <p:strVal val="ppt_x"/>
                                          </p:val>
                                        </p:tav>
                                        <p:tav tm="100000">
                                          <p:val>
                                            <p:strVal val="0-ppt_w/2"/>
                                          </p:val>
                                        </p:tav>
                                      </p:tavLst>
                                    </p:anim>
                                    <p:anim calcmode="lin" valueType="num">
                                      <p:cBhvr additive="base">
                                        <p:cTn id="211" dur="2000"/>
                                        <p:tgtEl>
                                          <p:spTgt spid="19"/>
                                        </p:tgtEl>
                                        <p:attrNameLst>
                                          <p:attrName>ppt_y</p:attrName>
                                        </p:attrNameLst>
                                      </p:cBhvr>
                                      <p:tavLst>
                                        <p:tav tm="0">
                                          <p:val>
                                            <p:strVal val="ppt_y"/>
                                          </p:val>
                                        </p:tav>
                                        <p:tav tm="100000">
                                          <p:val>
                                            <p:strVal val="ppt_y"/>
                                          </p:val>
                                        </p:tav>
                                      </p:tavLst>
                                    </p:anim>
                                    <p:set>
                                      <p:cBhvr>
                                        <p:cTn id="212" dur="1" fill="hold">
                                          <p:stCondLst>
                                            <p:cond delay="1999"/>
                                          </p:stCondLst>
                                        </p:cTn>
                                        <p:tgtEl>
                                          <p:spTgt spid="19"/>
                                        </p:tgtEl>
                                        <p:attrNameLst>
                                          <p:attrName>style.visibility</p:attrName>
                                        </p:attrNameLst>
                                      </p:cBhvr>
                                      <p:to>
                                        <p:strVal val="hidden"/>
                                      </p:to>
                                    </p:set>
                                  </p:childTnLst>
                                </p:cTn>
                              </p:par>
                              <p:par>
                                <p:cTn id="213" presetID="2" presetClass="exit" presetSubtype="8" fill="hold" grpId="3" nodeType="withEffect">
                                  <p:stCondLst>
                                    <p:cond delay="0"/>
                                  </p:stCondLst>
                                  <p:childTnLst>
                                    <p:anim calcmode="lin" valueType="num">
                                      <p:cBhvr additive="base">
                                        <p:cTn id="214" dur="2000"/>
                                        <p:tgtEl>
                                          <p:spTgt spid="20"/>
                                        </p:tgtEl>
                                        <p:attrNameLst>
                                          <p:attrName>ppt_x</p:attrName>
                                        </p:attrNameLst>
                                      </p:cBhvr>
                                      <p:tavLst>
                                        <p:tav tm="0">
                                          <p:val>
                                            <p:strVal val="ppt_x"/>
                                          </p:val>
                                        </p:tav>
                                        <p:tav tm="100000">
                                          <p:val>
                                            <p:strVal val="0-ppt_w/2"/>
                                          </p:val>
                                        </p:tav>
                                      </p:tavLst>
                                    </p:anim>
                                    <p:anim calcmode="lin" valueType="num">
                                      <p:cBhvr additive="base">
                                        <p:cTn id="215" dur="2000"/>
                                        <p:tgtEl>
                                          <p:spTgt spid="20"/>
                                        </p:tgtEl>
                                        <p:attrNameLst>
                                          <p:attrName>ppt_y</p:attrName>
                                        </p:attrNameLst>
                                      </p:cBhvr>
                                      <p:tavLst>
                                        <p:tav tm="0">
                                          <p:val>
                                            <p:strVal val="ppt_y"/>
                                          </p:val>
                                        </p:tav>
                                        <p:tav tm="100000">
                                          <p:val>
                                            <p:strVal val="ppt_y"/>
                                          </p:val>
                                        </p:tav>
                                      </p:tavLst>
                                    </p:anim>
                                    <p:set>
                                      <p:cBhvr>
                                        <p:cTn id="216" dur="1" fill="hold">
                                          <p:stCondLst>
                                            <p:cond delay="1999"/>
                                          </p:stCondLst>
                                        </p:cTn>
                                        <p:tgtEl>
                                          <p:spTgt spid="20"/>
                                        </p:tgtEl>
                                        <p:attrNameLst>
                                          <p:attrName>style.visibility</p:attrName>
                                        </p:attrNameLst>
                                      </p:cBhvr>
                                      <p:to>
                                        <p:strVal val="hidden"/>
                                      </p:to>
                                    </p:set>
                                  </p:childTnLst>
                                </p:cTn>
                              </p:par>
                              <p:par>
                                <p:cTn id="217" presetID="23" presetClass="entr" presetSubtype="288" fill="hold" nodeType="withEffect">
                                  <p:stCondLst>
                                    <p:cond delay="0"/>
                                  </p:stCondLst>
                                  <p:childTnLst>
                                    <p:set>
                                      <p:cBhvr>
                                        <p:cTn id="218" dur="1" fill="hold">
                                          <p:stCondLst>
                                            <p:cond delay="0"/>
                                          </p:stCondLst>
                                        </p:cTn>
                                        <p:tgtEl>
                                          <p:spTgt spid="4"/>
                                        </p:tgtEl>
                                        <p:attrNameLst>
                                          <p:attrName>style.visibility</p:attrName>
                                        </p:attrNameLst>
                                      </p:cBhvr>
                                      <p:to>
                                        <p:strVal val="visible"/>
                                      </p:to>
                                    </p:set>
                                    <p:anim calcmode="lin" valueType="num">
                                      <p:cBhvr>
                                        <p:cTn id="219" dur="2000" fill="hold"/>
                                        <p:tgtEl>
                                          <p:spTgt spid="4"/>
                                        </p:tgtEl>
                                        <p:attrNameLst>
                                          <p:attrName>ppt_w</p:attrName>
                                        </p:attrNameLst>
                                      </p:cBhvr>
                                      <p:tavLst>
                                        <p:tav tm="0">
                                          <p:val>
                                            <p:strVal val="4/3*#ppt_w"/>
                                          </p:val>
                                        </p:tav>
                                        <p:tav tm="100000">
                                          <p:val>
                                            <p:strVal val="#ppt_w"/>
                                          </p:val>
                                        </p:tav>
                                      </p:tavLst>
                                    </p:anim>
                                    <p:anim calcmode="lin" valueType="num">
                                      <p:cBhvr>
                                        <p:cTn id="220" dur="2000" fill="hold"/>
                                        <p:tgtEl>
                                          <p:spTgt spid="4"/>
                                        </p:tgtEl>
                                        <p:attrNameLst>
                                          <p:attrName>ppt_h</p:attrName>
                                        </p:attrNameLst>
                                      </p:cBhvr>
                                      <p:tavLst>
                                        <p:tav tm="0">
                                          <p:val>
                                            <p:strVal val="4/3*#ppt_h"/>
                                          </p:val>
                                        </p:tav>
                                        <p:tav tm="100000">
                                          <p:val>
                                            <p:strVal val="#ppt_h"/>
                                          </p:val>
                                        </p:tav>
                                      </p:tavLst>
                                    </p:anim>
                                  </p:childTnLst>
                                </p:cTn>
                              </p:par>
                              <p:par>
                                <p:cTn id="221" presetID="16" presetClass="entr" presetSubtype="37" fill="hold" nodeType="withEffect">
                                  <p:stCondLst>
                                    <p:cond delay="0"/>
                                  </p:stCondLst>
                                  <p:childTnLst>
                                    <p:set>
                                      <p:cBhvr>
                                        <p:cTn id="222" dur="1" fill="hold">
                                          <p:stCondLst>
                                            <p:cond delay="0"/>
                                          </p:stCondLst>
                                        </p:cTn>
                                        <p:tgtEl>
                                          <p:spTgt spid="4"/>
                                        </p:tgtEl>
                                        <p:attrNameLst>
                                          <p:attrName>style.visibility</p:attrName>
                                        </p:attrNameLst>
                                      </p:cBhvr>
                                      <p:to>
                                        <p:strVal val="visible"/>
                                      </p:to>
                                    </p:set>
                                    <p:animEffect transition="in" filter="barn(outVertical)">
                                      <p:cBhvr>
                                        <p:cTn id="223" dur="2000"/>
                                        <p:tgtEl>
                                          <p:spTgt spid="4"/>
                                        </p:tgtEl>
                                      </p:cBhvr>
                                    </p:animEffect>
                                  </p:childTnLst>
                                </p:cTn>
                              </p:par>
                            </p:childTnLst>
                          </p:cTn>
                        </p:par>
                        <p:par>
                          <p:cTn id="224" fill="hold">
                            <p:stCondLst>
                              <p:cond delay="4000"/>
                            </p:stCondLst>
                            <p:childTnLst>
                              <p:par>
                                <p:cTn id="225" presetID="23" presetClass="entr" presetSubtype="16" fill="hold" nodeType="afterEffect">
                                  <p:stCondLst>
                                    <p:cond delay="0"/>
                                  </p:stCondLst>
                                  <p:childTnLst>
                                    <p:set>
                                      <p:cBhvr>
                                        <p:cTn id="226" dur="1" fill="hold">
                                          <p:stCondLst>
                                            <p:cond delay="0"/>
                                          </p:stCondLst>
                                        </p:cTn>
                                        <p:tgtEl>
                                          <p:spTgt spid="9218"/>
                                        </p:tgtEl>
                                        <p:attrNameLst>
                                          <p:attrName>style.visibility</p:attrName>
                                        </p:attrNameLst>
                                      </p:cBhvr>
                                      <p:to>
                                        <p:strVal val="visible"/>
                                      </p:to>
                                    </p:set>
                                    <p:anim calcmode="lin" valueType="num">
                                      <p:cBhvr>
                                        <p:cTn id="227" dur="500" fill="hold"/>
                                        <p:tgtEl>
                                          <p:spTgt spid="9218"/>
                                        </p:tgtEl>
                                        <p:attrNameLst>
                                          <p:attrName>ppt_w</p:attrName>
                                        </p:attrNameLst>
                                      </p:cBhvr>
                                      <p:tavLst>
                                        <p:tav tm="0">
                                          <p:val>
                                            <p:fltVal val="0"/>
                                          </p:val>
                                        </p:tav>
                                        <p:tav tm="100000">
                                          <p:val>
                                            <p:strVal val="#ppt_w"/>
                                          </p:val>
                                        </p:tav>
                                      </p:tavLst>
                                    </p:anim>
                                    <p:anim calcmode="lin" valueType="num">
                                      <p:cBhvr>
                                        <p:cTn id="228" dur="500" fill="hold"/>
                                        <p:tgtEl>
                                          <p:spTgt spid="9218"/>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2" grpId="0" animBg="1"/>
    </p:bldLst>
  </p:timing>
</p:sld>
</file>

<file path=ppt/slides/slide60.xml><?xml version="1.0" encoding="utf-8"?>
<p:sld xmlns:a="http://schemas.openxmlformats.org/drawingml/2006/main" xmlns:r="http://schemas.openxmlformats.org/officeDocument/2006/relationships" xmlns:p="http://schemas.openxmlformats.org/presentationml/2006/main" showMasterSp="0" showMasterPhAnim="0">
  <p:cSld>
    <p:bg>
      <p:bgPr>
        <a:solidFill>
          <a:srgbClr val="C0D7F5"/>
        </a:solidFill>
        <a:effectLst/>
      </p:bgPr>
    </p:bg>
    <p:spTree>
      <p:nvGrpSpPr>
        <p:cNvPr id="1" name=""/>
        <p:cNvGrpSpPr/>
        <p:nvPr/>
      </p:nvGrpSpPr>
      <p:grpSpPr>
        <a:xfrm>
          <a:off x="0" y="0"/>
          <a:ext cx="0" cy="0"/>
          <a:chOff x="0" y="0"/>
          <a:chExt cx="0" cy="0"/>
        </a:xfrm>
      </p:grpSpPr>
      <p:pic>
        <p:nvPicPr>
          <p:cNvPr id="11749" name="Picture 485">
            <a:hlinkClick r:id="" action="ppaction://media"/>
          </p:cNvPr>
          <p:cNvPicPr>
            <a:picLocks noRot="1" noChangeAspect="1" noChangeArrowheads="1"/>
          </p:cNvPicPr>
          <p:nvPr>
            <a:wavAudioFile r:embed="rId1" name="book_shut_SoundsResource_com.wav"/>
          </p:nvPr>
        </p:nvPicPr>
        <p:blipFill>
          <a:blip r:embed="rId3"/>
          <a:srcRect/>
          <a:stretch>
            <a:fillRect/>
          </a:stretch>
        </p:blipFill>
        <p:spPr bwMode="auto">
          <a:xfrm>
            <a:off x="8229600" y="609600"/>
            <a:ext cx="304800" cy="304800"/>
          </a:xfrm>
          <a:prstGeom prst="rect">
            <a:avLst/>
          </a:prstGeom>
          <a:noFill/>
        </p:spPr>
      </p:pic>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algn="ctr"/>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4"/>
          </p:cNvPr>
          <p:cNvPicPr>
            <a:picLocks noChangeAspect="1" noChangeArrowheads="1"/>
          </p:cNvPicPr>
          <p:nvPr/>
        </p:nvPicPr>
        <p:blipFill>
          <a:blip r:embed="rId5"/>
          <a:srcRect/>
          <a:stretch>
            <a:fillRect/>
          </a:stretch>
        </p:blipFill>
        <p:spPr bwMode="auto">
          <a:xfrm>
            <a:off x="2667000" y="55626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49530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pic>
        <p:nvPicPr>
          <p:cNvPr id="11677" name="Picture 413" descr="logo">
            <a:hlinkClick r:id="rId6"/>
          </p:cNvPr>
          <p:cNvPicPr>
            <a:picLocks noChangeAspect="1" noChangeArrowheads="1"/>
          </p:cNvPicPr>
          <p:nvPr/>
        </p:nvPicPr>
        <p:blipFill>
          <a:blip r:embed="rId7"/>
          <a:srcRect/>
          <a:stretch>
            <a:fillRect/>
          </a:stretch>
        </p:blipFill>
        <p:spPr bwMode="auto">
          <a:xfrm>
            <a:off x="609600" y="6096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graphicFrame>
        <p:nvGraphicFramePr>
          <p:cNvPr id="11742" name="Group 478"/>
          <p:cNvGraphicFramePr>
            <a:graphicFrameLocks noGrp="1"/>
          </p:cNvGraphicFramePr>
          <p:nvPr/>
        </p:nvGraphicFramePr>
        <p:xfrm>
          <a:off x="990600" y="3429000"/>
          <a:ext cx="7086600" cy="1036320"/>
        </p:xfrm>
        <a:graphic>
          <a:graphicData uri="http://schemas.openxmlformats.org/drawingml/2006/table">
            <a:tbl>
              <a:tblPr/>
              <a:tblGrid>
                <a:gridCol w="1181100"/>
                <a:gridCol w="1181100"/>
                <a:gridCol w="1181100"/>
                <a:gridCol w="1181100"/>
                <a:gridCol w="1181100"/>
                <a:gridCol w="1181100"/>
              </a:tblGrid>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1" i="0" u="none" strike="noStrike" cap="none" normalizeH="0" baseline="0" smtClean="0">
                          <a:ln>
                            <a:noFill/>
                          </a:ln>
                          <a:solidFill>
                            <a:schemeClr val="tx1"/>
                          </a:solidFill>
                          <a:effectLst/>
                          <a:latin typeface="Berlin Sans FB Demi" pitchFamily="34" charset="0"/>
                          <a:hlinkClick r:id="rId8"/>
                        </a:rPr>
                        <a:t>Dedicatorias</a:t>
                      </a:r>
                      <a:endParaRPr kumimoji="0" lang="es-ES" sz="1400" b="1"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9"/>
                        </a:rPr>
                        <a:t>Fechas Especiales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0"/>
                        </a:rPr>
                        <a:t>Graciosos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1"/>
                        </a:rPr>
                        <a:t>Historia y arte</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2"/>
                        </a:rPr>
                        <a:t>Lugares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3"/>
                        </a:rPr>
                        <a:t>Musicales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32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4"/>
                        </a:rPr>
                        <a:t>Naturaleza y Ciencias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5"/>
                        </a:rPr>
                        <a:t>Política</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6"/>
                        </a:rPr>
                        <a:t>Reflexión</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7"/>
                        </a:rPr>
                        <a:t>Religiosos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8"/>
                        </a:rPr>
                        <a:t>Románticos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9"/>
                        </a:rPr>
                        <a:t>Salud</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744" name="Rectangle 480"/>
          <p:cNvSpPr>
            <a:spLocks noChangeArrowheads="1"/>
          </p:cNvSpPr>
          <p:nvPr/>
        </p:nvSpPr>
        <p:spPr bwMode="auto">
          <a:xfrm>
            <a:off x="0" y="2892425"/>
            <a:ext cx="9144000" cy="366713"/>
          </a:xfrm>
          <a:prstGeom prst="rect">
            <a:avLst/>
          </a:prstGeom>
          <a:noFill/>
          <a:ln w="9525">
            <a:noFill/>
            <a:miter lim="800000"/>
            <a:headEnd/>
            <a:tailEnd/>
          </a:ln>
          <a:effectLst/>
        </p:spPr>
        <p:txBody>
          <a:bodyPr>
            <a:spAutoFit/>
          </a:bodyPr>
          <a:lstStyle/>
          <a:p>
            <a:pPr algn="ctr"/>
            <a:r>
              <a:rPr lang="es-ES_tradnl" b="1" u="sng">
                <a:solidFill>
                  <a:srgbClr val="04265C"/>
                </a:solidFill>
                <a:latin typeface="Berlin Sans FB Demi" pitchFamily="34" charset="0"/>
              </a:rPr>
              <a:t>PPS Exclusivos</a:t>
            </a:r>
            <a:endParaRPr lang="es-ES" b="1" u="sng">
              <a:solidFill>
                <a:srgbClr val="04265C"/>
              </a:solidFill>
              <a:latin typeface="Berlin Sans FB Demi" pitchFamily="34" charset="0"/>
            </a:endParaRPr>
          </a:p>
        </p:txBody>
      </p:sp>
      <p:pic>
        <p:nvPicPr>
          <p:cNvPr id="11745" name="Picture 481" descr="propuesta2_red"/>
          <p:cNvPicPr>
            <a:picLocks noChangeAspect="1" noChangeArrowheads="1"/>
          </p:cNvPicPr>
          <p:nvPr/>
        </p:nvPicPr>
        <p:blipFill>
          <a:blip r:embed="rId20"/>
          <a:srcRect/>
          <a:stretch>
            <a:fillRect/>
          </a:stretch>
        </p:blipFill>
        <p:spPr bwMode="auto">
          <a:xfrm rot="-1069669">
            <a:off x="5334000" y="1524000"/>
            <a:ext cx="3581400" cy="1565275"/>
          </a:xfrm>
          <a:prstGeom prst="rect">
            <a:avLst/>
          </a:prstGeom>
          <a:noFill/>
        </p:spPr>
      </p:pic>
    </p:spTree>
  </p:cSld>
  <p:clrMapOvr>
    <a:masterClrMapping/>
  </p:clrMapOvr>
  <p:transition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1500"/>
                                  </p:stCondLst>
                                  <p:childTnLst>
                                    <p:set>
                                      <p:cBhvr>
                                        <p:cTn id="6" dur="1" fill="hold">
                                          <p:stCondLst>
                                            <p:cond delay="0"/>
                                          </p:stCondLst>
                                        </p:cTn>
                                        <p:tgtEl>
                                          <p:spTgt spid="11745"/>
                                        </p:tgtEl>
                                        <p:attrNameLst>
                                          <p:attrName>style.visibility</p:attrName>
                                        </p:attrNameLst>
                                      </p:cBhvr>
                                      <p:to>
                                        <p:strVal val="visible"/>
                                      </p:to>
                                    </p:set>
                                  </p:childTnLst>
                                </p:cTn>
                              </p:par>
                              <p:par>
                                <p:cTn id="7" presetID="1" presetClass="mediacall" presetSubtype="0" fill="hold" nodeType="withEffect">
                                  <p:stCondLst>
                                    <p:cond delay="1500"/>
                                  </p:stCondLst>
                                  <p:childTnLst>
                                    <p:cmd type="call" cmd="playFrom(0.0)">
                                      <p:cBhvr>
                                        <p:cTn id="8" dur="604" fill="hold"/>
                                        <p:tgtEl>
                                          <p:spTgt spid="1174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9" fill="hold" display="0">
                  <p:stCondLst>
                    <p:cond delay="indefinite"/>
                  </p:stCondLst>
                  <p:endCondLst>
                    <p:cond evt="onNext" delay="0">
                      <p:tgtEl>
                        <p:sldTgt/>
                      </p:tgtEl>
                    </p:cond>
                    <p:cond evt="onPrev" delay="0">
                      <p:tgtEl>
                        <p:sldTgt/>
                      </p:tgtEl>
                    </p:cond>
                    <p:cond evt="onStopAudio" delay="0">
                      <p:tgtEl>
                        <p:sldTgt/>
                      </p:tgtEl>
                    </p:cond>
                  </p:endCondLst>
                </p:cTn>
                <p:tgtEl>
                  <p:spTgt spid="11749"/>
                </p:tgtEl>
              </p:cMediaNode>
            </p:audio>
          </p:childTnLst>
        </p:cTn>
      </p:par>
    </p:tnLst>
  </p:timing>
</p:sld>
</file>

<file path=ppt/theme/theme1.xml><?xml version="1.0" encoding="utf-8"?>
<a:theme xmlns:a="http://schemas.openxmlformats.org/drawingml/2006/main" name="--EL ARTE DE CAROL CAVALARIS--">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--EL ARTE DE CAROL CAVALARIS--</Template>
  <TotalTime>0</TotalTime>
  <Words>142</Words>
  <Application>Microsoft Office PowerPoint</Application>
  <PresentationFormat>Presentación en pantalla (4:3)</PresentationFormat>
  <Paragraphs>19</Paragraphs>
  <Slides>60</Slides>
  <Notes>1</Notes>
  <HiddenSlides>0</HiddenSlides>
  <MMClips>1</MMClips>
  <ScaleCrop>false</ScaleCrop>
  <HeadingPairs>
    <vt:vector size="4" baseType="variant">
      <vt:variant>
        <vt:lpstr>Tema</vt:lpstr>
      </vt:variant>
      <vt:variant>
        <vt:i4>2</vt:i4>
      </vt:variant>
      <vt:variant>
        <vt:lpstr>Títulos de diapositiva</vt:lpstr>
      </vt:variant>
      <vt:variant>
        <vt:i4>60</vt:i4>
      </vt:variant>
    </vt:vector>
  </HeadingPairs>
  <TitlesOfParts>
    <vt:vector size="62" baseType="lpstr">
      <vt:lpstr>--EL ARTE DE CAROL CAVALARIS--</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2013-10-13T04:42:19Z</dcterms:created>
  <dcterms:modified xsi:type="dcterms:W3CDTF">2013-10-13T04:44:09Z</dcterms:modified>
</cp:coreProperties>
</file>